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68" r:id="rId2"/>
    <p:sldId id="9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68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A3A8A-B2AD-B007-5FF9-98CCAACE5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A947F82-8837-2FC1-AF7B-C63F2C3303ED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石川県のおとなり、隣接する県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5B4410FF-7843-EEA3-4C6B-8837BFDD9EB0}"/>
              </a:ext>
            </a:extLst>
          </p:cNvPr>
          <p:cNvGrpSpPr/>
          <p:nvPr/>
        </p:nvGrpSpPr>
        <p:grpSpPr>
          <a:xfrm>
            <a:off x="740923" y="863758"/>
            <a:ext cx="2548377" cy="2669861"/>
            <a:chOff x="740923" y="863758"/>
            <a:chExt cx="2548377" cy="2669861"/>
          </a:xfrm>
        </p:grpSpPr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2E235709-FDDA-ECA8-6896-A9D294101CF8}"/>
                </a:ext>
              </a:extLst>
            </p:cNvPr>
            <p:cNvGrpSpPr/>
            <p:nvPr/>
          </p:nvGrpSpPr>
          <p:grpSpPr>
            <a:xfrm>
              <a:off x="740923" y="863758"/>
              <a:ext cx="2548377" cy="2669861"/>
              <a:chOff x="740923" y="863758"/>
              <a:chExt cx="2548377" cy="2669861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B4412F8-97AD-CDC2-ED18-0EE95CC134AA}"/>
                  </a:ext>
                </a:extLst>
              </p:cNvPr>
              <p:cNvSpPr/>
              <p:nvPr/>
            </p:nvSpPr>
            <p:spPr>
              <a:xfrm>
                <a:off x="740924" y="2843871"/>
                <a:ext cx="385734" cy="689747"/>
              </a:xfrm>
              <a:custGeom>
                <a:avLst/>
                <a:gdLst>
                  <a:gd name="connsiteX0" fmla="*/ 30032 w 401113"/>
                  <a:gd name="connsiteY0" fmla="*/ 0 h 717246"/>
                  <a:gd name="connsiteX1" fmla="*/ 38825 w 401113"/>
                  <a:gd name="connsiteY1" fmla="*/ 10552 h 717246"/>
                  <a:gd name="connsiteX2" fmla="*/ 63447 w 401113"/>
                  <a:gd name="connsiteY2" fmla="*/ 24622 h 717246"/>
                  <a:gd name="connsiteX3" fmla="*/ 63615 w 401113"/>
                  <a:gd name="connsiteY3" fmla="*/ 31163 h 717246"/>
                  <a:gd name="connsiteX4" fmla="*/ 36011 w 401113"/>
                  <a:gd name="connsiteY4" fmla="*/ 66127 h 717246"/>
                  <a:gd name="connsiteX5" fmla="*/ 48674 w 401113"/>
                  <a:gd name="connsiteY5" fmla="*/ 93562 h 717246"/>
                  <a:gd name="connsiteX6" fmla="*/ 44453 w 401113"/>
                  <a:gd name="connsiteY6" fmla="*/ 127328 h 717246"/>
                  <a:gd name="connsiteX7" fmla="*/ 95103 w 401113"/>
                  <a:gd name="connsiteY7" fmla="*/ 171647 h 717246"/>
                  <a:gd name="connsiteX8" fmla="*/ 99324 w 401113"/>
                  <a:gd name="connsiteY8" fmla="*/ 213855 h 717246"/>
                  <a:gd name="connsiteX9" fmla="*/ 177409 w 401113"/>
                  <a:gd name="connsiteY9" fmla="*/ 224407 h 717246"/>
                  <a:gd name="connsiteX10" fmla="*/ 228059 w 401113"/>
                  <a:gd name="connsiteY10" fmla="*/ 239180 h 717246"/>
                  <a:gd name="connsiteX11" fmla="*/ 247053 w 401113"/>
                  <a:gd name="connsiteY11" fmla="*/ 249732 h 717246"/>
                  <a:gd name="connsiteX12" fmla="*/ 261825 w 401113"/>
                  <a:gd name="connsiteY12" fmla="*/ 241291 h 717246"/>
                  <a:gd name="connsiteX13" fmla="*/ 282930 w 401113"/>
                  <a:gd name="connsiteY13" fmla="*/ 234959 h 717246"/>
                  <a:gd name="connsiteX14" fmla="*/ 304034 w 401113"/>
                  <a:gd name="connsiteY14" fmla="*/ 245511 h 717246"/>
                  <a:gd name="connsiteX15" fmla="*/ 305832 w 401113"/>
                  <a:gd name="connsiteY15" fmla="*/ 243849 h 717246"/>
                  <a:gd name="connsiteX16" fmla="*/ 306144 w 401113"/>
                  <a:gd name="connsiteY16" fmla="*/ 245511 h 717246"/>
                  <a:gd name="connsiteX17" fmla="*/ 346242 w 401113"/>
                  <a:gd name="connsiteY17" fmla="*/ 289830 h 717246"/>
                  <a:gd name="connsiteX18" fmla="*/ 356794 w 401113"/>
                  <a:gd name="connsiteY18" fmla="*/ 319376 h 717246"/>
                  <a:gd name="connsiteX19" fmla="*/ 388450 w 401113"/>
                  <a:gd name="connsiteY19" fmla="*/ 317265 h 717246"/>
                  <a:gd name="connsiteX20" fmla="*/ 356794 w 401113"/>
                  <a:gd name="connsiteY20" fmla="*/ 382688 h 717246"/>
                  <a:gd name="connsiteX21" fmla="*/ 384229 w 401113"/>
                  <a:gd name="connsiteY21" fmla="*/ 450221 h 717246"/>
                  <a:gd name="connsiteX22" fmla="*/ 365236 w 401113"/>
                  <a:gd name="connsiteY22" fmla="*/ 545190 h 717246"/>
                  <a:gd name="connsiteX23" fmla="*/ 350463 w 401113"/>
                  <a:gd name="connsiteY23" fmla="*/ 557852 h 717246"/>
                  <a:gd name="connsiteX24" fmla="*/ 369457 w 401113"/>
                  <a:gd name="connsiteY24" fmla="*/ 595840 h 717246"/>
                  <a:gd name="connsiteX25" fmla="*/ 361015 w 401113"/>
                  <a:gd name="connsiteY25" fmla="*/ 614833 h 717246"/>
                  <a:gd name="connsiteX26" fmla="*/ 375788 w 401113"/>
                  <a:gd name="connsiteY26" fmla="*/ 621164 h 717246"/>
                  <a:gd name="connsiteX27" fmla="*/ 384229 w 401113"/>
                  <a:gd name="connsiteY27" fmla="*/ 640158 h 717246"/>
                  <a:gd name="connsiteX28" fmla="*/ 401113 w 401113"/>
                  <a:gd name="connsiteY28" fmla="*/ 659152 h 717246"/>
                  <a:gd name="connsiteX29" fmla="*/ 390561 w 401113"/>
                  <a:gd name="connsiteY29" fmla="*/ 716133 h 717246"/>
                  <a:gd name="connsiteX30" fmla="*/ 392045 w 401113"/>
                  <a:gd name="connsiteY30" fmla="*/ 717246 h 717246"/>
                  <a:gd name="connsiteX31" fmla="*/ 232743 w 401113"/>
                  <a:gd name="connsiteY31" fmla="*/ 717246 h 717246"/>
                  <a:gd name="connsiteX32" fmla="*/ 205899 w 401113"/>
                  <a:gd name="connsiteY32" fmla="*/ 694238 h 717246"/>
                  <a:gd name="connsiteX33" fmla="*/ 205899 w 401113"/>
                  <a:gd name="connsiteY33" fmla="*/ 685004 h 717246"/>
                  <a:gd name="connsiteX34" fmla="*/ 196666 w 401113"/>
                  <a:gd name="connsiteY34" fmla="*/ 674452 h 717246"/>
                  <a:gd name="connsiteX35" fmla="*/ 165010 w 401113"/>
                  <a:gd name="connsiteY35" fmla="*/ 678409 h 717246"/>
                  <a:gd name="connsiteX36" fmla="*/ 179519 w 401113"/>
                  <a:gd name="connsiteY36" fmla="*/ 641478 h 717246"/>
                  <a:gd name="connsiteX37" fmla="*/ 165010 w 401113"/>
                  <a:gd name="connsiteY37" fmla="*/ 634882 h 717246"/>
                  <a:gd name="connsiteX38" fmla="*/ 155778 w 401113"/>
                  <a:gd name="connsiteY38" fmla="*/ 641478 h 717246"/>
                  <a:gd name="connsiteX39" fmla="*/ 146544 w 401113"/>
                  <a:gd name="connsiteY39" fmla="*/ 632244 h 717246"/>
                  <a:gd name="connsiteX40" fmla="*/ 135992 w 401113"/>
                  <a:gd name="connsiteY40" fmla="*/ 642796 h 717246"/>
                  <a:gd name="connsiteX41" fmla="*/ 139949 w 401113"/>
                  <a:gd name="connsiteY41" fmla="*/ 655986 h 717246"/>
                  <a:gd name="connsiteX42" fmla="*/ 129397 w 401113"/>
                  <a:gd name="connsiteY42" fmla="*/ 658625 h 717246"/>
                  <a:gd name="connsiteX43" fmla="*/ 132035 w 401113"/>
                  <a:gd name="connsiteY43" fmla="*/ 670495 h 717246"/>
                  <a:gd name="connsiteX44" fmla="*/ 147863 w 401113"/>
                  <a:gd name="connsiteY44" fmla="*/ 673134 h 717246"/>
                  <a:gd name="connsiteX45" fmla="*/ 143906 w 401113"/>
                  <a:gd name="connsiteY45" fmla="*/ 691600 h 717246"/>
                  <a:gd name="connsiteX46" fmla="*/ 117526 w 401113"/>
                  <a:gd name="connsiteY46" fmla="*/ 687642 h 717246"/>
                  <a:gd name="connsiteX47" fmla="*/ 88508 w 401113"/>
                  <a:gd name="connsiteY47" fmla="*/ 667857 h 717246"/>
                  <a:gd name="connsiteX48" fmla="*/ 66084 w 401113"/>
                  <a:gd name="connsiteY48" fmla="*/ 661262 h 717246"/>
                  <a:gd name="connsiteX49" fmla="*/ 73999 w 401113"/>
                  <a:gd name="connsiteY49" fmla="*/ 619054 h 717246"/>
                  <a:gd name="connsiteX50" fmla="*/ 26514 w 401113"/>
                  <a:gd name="connsiteY50" fmla="*/ 595312 h 717246"/>
                  <a:gd name="connsiteX51" fmla="*/ 14644 w 401113"/>
                  <a:gd name="connsiteY51" fmla="*/ 599269 h 717246"/>
                  <a:gd name="connsiteX52" fmla="*/ 8049 w 401113"/>
                  <a:gd name="connsiteY52" fmla="*/ 593993 h 717246"/>
                  <a:gd name="connsiteX53" fmla="*/ 0 w 401113"/>
                  <a:gd name="connsiteY53" fmla="*/ 594496 h 717246"/>
                  <a:gd name="connsiteX54" fmla="*/ 0 w 401113"/>
                  <a:gd name="connsiteY54" fmla="*/ 21615 h 717246"/>
                  <a:gd name="connsiteX55" fmla="*/ 17721 w 401113"/>
                  <a:gd name="connsiteY55" fmla="*/ 12311 h 717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01113" h="717246">
                    <a:moveTo>
                      <a:pt x="30032" y="0"/>
                    </a:moveTo>
                    <a:lnTo>
                      <a:pt x="38825" y="10552"/>
                    </a:lnTo>
                    <a:lnTo>
                      <a:pt x="63447" y="24622"/>
                    </a:lnTo>
                    <a:lnTo>
                      <a:pt x="63615" y="31163"/>
                    </a:lnTo>
                    <a:lnTo>
                      <a:pt x="36011" y="66127"/>
                    </a:lnTo>
                    <a:lnTo>
                      <a:pt x="48674" y="93562"/>
                    </a:lnTo>
                    <a:lnTo>
                      <a:pt x="44453" y="127328"/>
                    </a:lnTo>
                    <a:lnTo>
                      <a:pt x="95103" y="171647"/>
                    </a:lnTo>
                    <a:lnTo>
                      <a:pt x="99324" y="213855"/>
                    </a:lnTo>
                    <a:lnTo>
                      <a:pt x="177409" y="224407"/>
                    </a:lnTo>
                    <a:lnTo>
                      <a:pt x="228059" y="239180"/>
                    </a:lnTo>
                    <a:lnTo>
                      <a:pt x="247053" y="249732"/>
                    </a:lnTo>
                    <a:lnTo>
                      <a:pt x="261825" y="241291"/>
                    </a:lnTo>
                    <a:lnTo>
                      <a:pt x="282930" y="234959"/>
                    </a:lnTo>
                    <a:lnTo>
                      <a:pt x="304034" y="245511"/>
                    </a:lnTo>
                    <a:lnTo>
                      <a:pt x="305832" y="243849"/>
                    </a:lnTo>
                    <a:lnTo>
                      <a:pt x="306144" y="245511"/>
                    </a:lnTo>
                    <a:lnTo>
                      <a:pt x="346242" y="289830"/>
                    </a:lnTo>
                    <a:lnTo>
                      <a:pt x="356794" y="319376"/>
                    </a:lnTo>
                    <a:lnTo>
                      <a:pt x="388450" y="317265"/>
                    </a:lnTo>
                    <a:lnTo>
                      <a:pt x="356794" y="382688"/>
                    </a:lnTo>
                    <a:lnTo>
                      <a:pt x="384229" y="450221"/>
                    </a:lnTo>
                    <a:lnTo>
                      <a:pt x="365236" y="545190"/>
                    </a:lnTo>
                    <a:lnTo>
                      <a:pt x="350463" y="557852"/>
                    </a:lnTo>
                    <a:lnTo>
                      <a:pt x="369457" y="595840"/>
                    </a:lnTo>
                    <a:lnTo>
                      <a:pt x="361015" y="614833"/>
                    </a:lnTo>
                    <a:lnTo>
                      <a:pt x="375788" y="621164"/>
                    </a:lnTo>
                    <a:lnTo>
                      <a:pt x="384229" y="640158"/>
                    </a:lnTo>
                    <a:lnTo>
                      <a:pt x="401113" y="659152"/>
                    </a:lnTo>
                    <a:lnTo>
                      <a:pt x="390561" y="716133"/>
                    </a:lnTo>
                    <a:lnTo>
                      <a:pt x="392045" y="717246"/>
                    </a:lnTo>
                    <a:lnTo>
                      <a:pt x="232743" y="717246"/>
                    </a:lnTo>
                    <a:lnTo>
                      <a:pt x="205899" y="694238"/>
                    </a:lnTo>
                    <a:lnTo>
                      <a:pt x="205899" y="685004"/>
                    </a:lnTo>
                    <a:lnTo>
                      <a:pt x="196666" y="674452"/>
                    </a:lnTo>
                    <a:lnTo>
                      <a:pt x="165010" y="678409"/>
                    </a:lnTo>
                    <a:lnTo>
                      <a:pt x="179519" y="641478"/>
                    </a:lnTo>
                    <a:lnTo>
                      <a:pt x="165010" y="634882"/>
                    </a:lnTo>
                    <a:lnTo>
                      <a:pt x="155778" y="641478"/>
                    </a:lnTo>
                    <a:lnTo>
                      <a:pt x="146544" y="632244"/>
                    </a:lnTo>
                    <a:lnTo>
                      <a:pt x="135992" y="642796"/>
                    </a:lnTo>
                    <a:lnTo>
                      <a:pt x="139949" y="655986"/>
                    </a:lnTo>
                    <a:lnTo>
                      <a:pt x="129397" y="658625"/>
                    </a:lnTo>
                    <a:lnTo>
                      <a:pt x="132035" y="670495"/>
                    </a:lnTo>
                    <a:lnTo>
                      <a:pt x="147863" y="673134"/>
                    </a:lnTo>
                    <a:lnTo>
                      <a:pt x="143906" y="691600"/>
                    </a:lnTo>
                    <a:lnTo>
                      <a:pt x="117526" y="687642"/>
                    </a:lnTo>
                    <a:lnTo>
                      <a:pt x="88508" y="667857"/>
                    </a:lnTo>
                    <a:lnTo>
                      <a:pt x="66084" y="661262"/>
                    </a:lnTo>
                    <a:lnTo>
                      <a:pt x="73999" y="619054"/>
                    </a:lnTo>
                    <a:lnTo>
                      <a:pt x="26514" y="595312"/>
                    </a:lnTo>
                    <a:lnTo>
                      <a:pt x="14644" y="599269"/>
                    </a:lnTo>
                    <a:lnTo>
                      <a:pt x="8049" y="593993"/>
                    </a:lnTo>
                    <a:lnTo>
                      <a:pt x="0" y="594496"/>
                    </a:lnTo>
                    <a:lnTo>
                      <a:pt x="0" y="21615"/>
                    </a:lnTo>
                    <a:lnTo>
                      <a:pt x="17721" y="12311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7DCDCE3-0EF9-C213-18CE-7674565C75F4}"/>
                  </a:ext>
                </a:extLst>
              </p:cNvPr>
              <p:cNvSpPr/>
              <p:nvPr/>
            </p:nvSpPr>
            <p:spPr>
              <a:xfrm>
                <a:off x="2559256" y="2786368"/>
                <a:ext cx="730043" cy="747250"/>
              </a:xfrm>
              <a:custGeom>
                <a:avLst/>
                <a:gdLst>
                  <a:gd name="connsiteX0" fmla="*/ 494071 w 759149"/>
                  <a:gd name="connsiteY0" fmla="*/ 0 h 777042"/>
                  <a:gd name="connsiteX1" fmla="*/ 511658 w 759149"/>
                  <a:gd name="connsiteY1" fmla="*/ 49243 h 777042"/>
                  <a:gd name="connsiteX2" fmla="*/ 508140 w 759149"/>
                  <a:gd name="connsiteY2" fmla="*/ 65071 h 777042"/>
                  <a:gd name="connsiteX3" fmla="*/ 511658 w 759149"/>
                  <a:gd name="connsiteY3" fmla="*/ 82658 h 777042"/>
                  <a:gd name="connsiteX4" fmla="*/ 531003 w 759149"/>
                  <a:gd name="connsiteY4" fmla="*/ 98486 h 777042"/>
                  <a:gd name="connsiteX5" fmla="*/ 532762 w 759149"/>
                  <a:gd name="connsiteY5" fmla="*/ 126625 h 777042"/>
                  <a:gd name="connsiteX6" fmla="*/ 529245 w 759149"/>
                  <a:gd name="connsiteY6" fmla="*/ 138935 h 777042"/>
                  <a:gd name="connsiteX7" fmla="*/ 525727 w 759149"/>
                  <a:gd name="connsiteY7" fmla="*/ 174109 h 777042"/>
                  <a:gd name="connsiteX8" fmla="*/ 515175 w 759149"/>
                  <a:gd name="connsiteY8" fmla="*/ 191696 h 777042"/>
                  <a:gd name="connsiteX9" fmla="*/ 525727 w 759149"/>
                  <a:gd name="connsiteY9" fmla="*/ 219834 h 777042"/>
                  <a:gd name="connsiteX10" fmla="*/ 520452 w 759149"/>
                  <a:gd name="connsiteY10" fmla="*/ 255008 h 777042"/>
                  <a:gd name="connsiteX11" fmla="*/ 497588 w 759149"/>
                  <a:gd name="connsiteY11" fmla="*/ 274353 h 777042"/>
                  <a:gd name="connsiteX12" fmla="*/ 527486 w 759149"/>
                  <a:gd name="connsiteY12" fmla="*/ 293699 h 777042"/>
                  <a:gd name="connsiteX13" fmla="*/ 529245 w 759149"/>
                  <a:gd name="connsiteY13" fmla="*/ 335907 h 777042"/>
                  <a:gd name="connsiteX14" fmla="*/ 552107 w 759149"/>
                  <a:gd name="connsiteY14" fmla="*/ 351735 h 777042"/>
                  <a:gd name="connsiteX15" fmla="*/ 582005 w 759149"/>
                  <a:gd name="connsiteY15" fmla="*/ 323596 h 777042"/>
                  <a:gd name="connsiteX16" fmla="*/ 624213 w 759149"/>
                  <a:gd name="connsiteY16" fmla="*/ 353494 h 777042"/>
                  <a:gd name="connsiteX17" fmla="*/ 610144 w 759149"/>
                  <a:gd name="connsiteY17" fmla="*/ 392184 h 777042"/>
                  <a:gd name="connsiteX18" fmla="*/ 636523 w 759149"/>
                  <a:gd name="connsiteY18" fmla="*/ 427358 h 777042"/>
                  <a:gd name="connsiteX19" fmla="*/ 638283 w 759149"/>
                  <a:gd name="connsiteY19" fmla="*/ 451979 h 777042"/>
                  <a:gd name="connsiteX20" fmla="*/ 659387 w 759149"/>
                  <a:gd name="connsiteY20" fmla="*/ 457255 h 777042"/>
                  <a:gd name="connsiteX21" fmla="*/ 664662 w 759149"/>
                  <a:gd name="connsiteY21" fmla="*/ 480118 h 777042"/>
                  <a:gd name="connsiteX22" fmla="*/ 724458 w 759149"/>
                  <a:gd name="connsiteY22" fmla="*/ 487153 h 777042"/>
                  <a:gd name="connsiteX23" fmla="*/ 757873 w 759149"/>
                  <a:gd name="connsiteY23" fmla="*/ 453738 h 777042"/>
                  <a:gd name="connsiteX24" fmla="*/ 752597 w 759149"/>
                  <a:gd name="connsiteY24" fmla="*/ 425599 h 777042"/>
                  <a:gd name="connsiteX25" fmla="*/ 743803 w 759149"/>
                  <a:gd name="connsiteY25" fmla="*/ 406254 h 777042"/>
                  <a:gd name="connsiteX26" fmla="*/ 747321 w 759149"/>
                  <a:gd name="connsiteY26" fmla="*/ 358770 h 777042"/>
                  <a:gd name="connsiteX27" fmla="*/ 738528 w 759149"/>
                  <a:gd name="connsiteY27" fmla="*/ 335907 h 777042"/>
                  <a:gd name="connsiteX28" fmla="*/ 759149 w 759149"/>
                  <a:gd name="connsiteY28" fmla="*/ 320044 h 777042"/>
                  <a:gd name="connsiteX29" fmla="*/ 759149 w 759149"/>
                  <a:gd name="connsiteY29" fmla="*/ 603548 h 777042"/>
                  <a:gd name="connsiteX30" fmla="*/ 745563 w 759149"/>
                  <a:gd name="connsiteY30" fmla="*/ 622571 h 777042"/>
                  <a:gd name="connsiteX31" fmla="*/ 742044 w 759149"/>
                  <a:gd name="connsiteY31" fmla="*/ 654227 h 777042"/>
                  <a:gd name="connsiteX32" fmla="*/ 736769 w 759149"/>
                  <a:gd name="connsiteY32" fmla="*/ 692918 h 777042"/>
                  <a:gd name="connsiteX33" fmla="*/ 689285 w 759149"/>
                  <a:gd name="connsiteY33" fmla="*/ 708746 h 777042"/>
                  <a:gd name="connsiteX34" fmla="*/ 624213 w 759149"/>
                  <a:gd name="connsiteY34" fmla="*/ 740402 h 777042"/>
                  <a:gd name="connsiteX35" fmla="*/ 601350 w 759149"/>
                  <a:gd name="connsiteY35" fmla="*/ 766782 h 777042"/>
                  <a:gd name="connsiteX36" fmla="*/ 598052 w 759149"/>
                  <a:gd name="connsiteY36" fmla="*/ 777042 h 777042"/>
                  <a:gd name="connsiteX37" fmla="*/ 0 w 759149"/>
                  <a:gd name="connsiteY37" fmla="*/ 777042 h 777042"/>
                  <a:gd name="connsiteX38" fmla="*/ 24503 w 759149"/>
                  <a:gd name="connsiteY38" fmla="*/ 715781 h 777042"/>
                  <a:gd name="connsiteX39" fmla="*/ 47367 w 759149"/>
                  <a:gd name="connsiteY39" fmla="*/ 705229 h 777042"/>
                  <a:gd name="connsiteX40" fmla="*/ 59677 w 759149"/>
                  <a:gd name="connsiteY40" fmla="*/ 691159 h 777042"/>
                  <a:gd name="connsiteX41" fmla="*/ 54402 w 759149"/>
                  <a:gd name="connsiteY41" fmla="*/ 645434 h 777042"/>
                  <a:gd name="connsiteX42" fmla="*/ 73746 w 759149"/>
                  <a:gd name="connsiteY42" fmla="*/ 615536 h 777042"/>
                  <a:gd name="connsiteX43" fmla="*/ 117714 w 759149"/>
                  <a:gd name="connsiteY43" fmla="*/ 580363 h 777042"/>
                  <a:gd name="connsiteX44" fmla="*/ 124749 w 759149"/>
                  <a:gd name="connsiteY44" fmla="*/ 561017 h 777042"/>
                  <a:gd name="connsiteX45" fmla="*/ 135301 w 759149"/>
                  <a:gd name="connsiteY45" fmla="*/ 559259 h 777042"/>
                  <a:gd name="connsiteX46" fmla="*/ 144094 w 759149"/>
                  <a:gd name="connsiteY46" fmla="*/ 520568 h 777042"/>
                  <a:gd name="connsiteX47" fmla="*/ 156405 w 759149"/>
                  <a:gd name="connsiteY47" fmla="*/ 506498 h 777042"/>
                  <a:gd name="connsiteX48" fmla="*/ 156405 w 759149"/>
                  <a:gd name="connsiteY48" fmla="*/ 488912 h 777042"/>
                  <a:gd name="connsiteX49" fmla="*/ 149370 w 759149"/>
                  <a:gd name="connsiteY49" fmla="*/ 473084 h 777042"/>
                  <a:gd name="connsiteX50" fmla="*/ 168233 w 759149"/>
                  <a:gd name="connsiteY50" fmla="*/ 438789 h 777042"/>
                  <a:gd name="connsiteX51" fmla="*/ 206527 w 759149"/>
                  <a:gd name="connsiteY51" fmla="*/ 438789 h 777042"/>
                  <a:gd name="connsiteX52" fmla="*/ 209165 w 759149"/>
                  <a:gd name="connsiteY52" fmla="*/ 415047 h 777042"/>
                  <a:gd name="connsiteX53" fmla="*/ 214441 w 759149"/>
                  <a:gd name="connsiteY53" fmla="*/ 396581 h 777042"/>
                  <a:gd name="connsiteX54" fmla="*/ 246098 w 759149"/>
                  <a:gd name="connsiteY54" fmla="*/ 391305 h 777042"/>
                  <a:gd name="connsiteX55" fmla="*/ 254011 w 759149"/>
                  <a:gd name="connsiteY55" fmla="*/ 378115 h 777042"/>
                  <a:gd name="connsiteX56" fmla="*/ 288306 w 759149"/>
                  <a:gd name="connsiteY56" fmla="*/ 370201 h 777042"/>
                  <a:gd name="connsiteX57" fmla="*/ 301496 w 759149"/>
                  <a:gd name="connsiteY57" fmla="*/ 354373 h 777042"/>
                  <a:gd name="connsiteX58" fmla="*/ 327876 w 759149"/>
                  <a:gd name="connsiteY58" fmla="*/ 346459 h 777042"/>
                  <a:gd name="connsiteX59" fmla="*/ 338428 w 759149"/>
                  <a:gd name="connsiteY59" fmla="*/ 317441 h 777042"/>
                  <a:gd name="connsiteX60" fmla="*/ 364809 w 759149"/>
                  <a:gd name="connsiteY60" fmla="*/ 304251 h 777042"/>
                  <a:gd name="connsiteX61" fmla="*/ 385913 w 759149"/>
                  <a:gd name="connsiteY61" fmla="*/ 312165 h 777042"/>
                  <a:gd name="connsiteX62" fmla="*/ 388550 w 759149"/>
                  <a:gd name="connsiteY62" fmla="*/ 293699 h 777042"/>
                  <a:gd name="connsiteX63" fmla="*/ 425482 w 759149"/>
                  <a:gd name="connsiteY63" fmla="*/ 288423 h 777042"/>
                  <a:gd name="connsiteX64" fmla="*/ 433396 w 759149"/>
                  <a:gd name="connsiteY64" fmla="*/ 254129 h 777042"/>
                  <a:gd name="connsiteX65" fmla="*/ 414931 w 759149"/>
                  <a:gd name="connsiteY65" fmla="*/ 238300 h 777042"/>
                  <a:gd name="connsiteX66" fmla="*/ 417569 w 759149"/>
                  <a:gd name="connsiteY66" fmla="*/ 225110 h 777042"/>
                  <a:gd name="connsiteX67" fmla="*/ 409655 w 759149"/>
                  <a:gd name="connsiteY67" fmla="*/ 209282 h 777042"/>
                  <a:gd name="connsiteX68" fmla="*/ 412292 w 759149"/>
                  <a:gd name="connsiteY68" fmla="*/ 190817 h 777042"/>
                  <a:gd name="connsiteX69" fmla="*/ 438673 w 759149"/>
                  <a:gd name="connsiteY69" fmla="*/ 190817 h 777042"/>
                  <a:gd name="connsiteX70" fmla="*/ 443948 w 759149"/>
                  <a:gd name="connsiteY70" fmla="*/ 151246 h 777042"/>
                  <a:gd name="connsiteX71" fmla="*/ 420207 w 759149"/>
                  <a:gd name="connsiteY71" fmla="*/ 135418 h 777042"/>
                  <a:gd name="connsiteX72" fmla="*/ 436035 w 759149"/>
                  <a:gd name="connsiteY72" fmla="*/ 93210 h 777042"/>
                  <a:gd name="connsiteX73" fmla="*/ 433396 w 759149"/>
                  <a:gd name="connsiteY73" fmla="*/ 82658 h 777042"/>
                  <a:gd name="connsiteX74" fmla="*/ 446586 w 759149"/>
                  <a:gd name="connsiteY74" fmla="*/ 61554 h 777042"/>
                  <a:gd name="connsiteX75" fmla="*/ 465053 w 759149"/>
                  <a:gd name="connsiteY75" fmla="*/ 66830 h 777042"/>
                  <a:gd name="connsiteX76" fmla="*/ 478244 w 759149"/>
                  <a:gd name="connsiteY76" fmla="*/ 40450 h 777042"/>
                  <a:gd name="connsiteX77" fmla="*/ 478244 w 759149"/>
                  <a:gd name="connsiteY77" fmla="*/ 19346 h 777042"/>
                  <a:gd name="connsiteX78" fmla="*/ 491433 w 759149"/>
                  <a:gd name="connsiteY78" fmla="*/ 880 h 777042"/>
                  <a:gd name="connsiteX79" fmla="*/ 491311 w 759149"/>
                  <a:gd name="connsiteY79" fmla="*/ 654 h 777042"/>
                  <a:gd name="connsiteX0" fmla="*/ 494071 w 759149"/>
                  <a:gd name="connsiteY0" fmla="*/ 0 h 828752"/>
                  <a:gd name="connsiteX1" fmla="*/ 511658 w 759149"/>
                  <a:gd name="connsiteY1" fmla="*/ 49243 h 828752"/>
                  <a:gd name="connsiteX2" fmla="*/ 508140 w 759149"/>
                  <a:gd name="connsiteY2" fmla="*/ 65071 h 828752"/>
                  <a:gd name="connsiteX3" fmla="*/ 511658 w 759149"/>
                  <a:gd name="connsiteY3" fmla="*/ 82658 h 828752"/>
                  <a:gd name="connsiteX4" fmla="*/ 531003 w 759149"/>
                  <a:gd name="connsiteY4" fmla="*/ 98486 h 828752"/>
                  <a:gd name="connsiteX5" fmla="*/ 532762 w 759149"/>
                  <a:gd name="connsiteY5" fmla="*/ 126625 h 828752"/>
                  <a:gd name="connsiteX6" fmla="*/ 529245 w 759149"/>
                  <a:gd name="connsiteY6" fmla="*/ 138935 h 828752"/>
                  <a:gd name="connsiteX7" fmla="*/ 525727 w 759149"/>
                  <a:gd name="connsiteY7" fmla="*/ 174109 h 828752"/>
                  <a:gd name="connsiteX8" fmla="*/ 515175 w 759149"/>
                  <a:gd name="connsiteY8" fmla="*/ 191696 h 828752"/>
                  <a:gd name="connsiteX9" fmla="*/ 525727 w 759149"/>
                  <a:gd name="connsiteY9" fmla="*/ 219834 h 828752"/>
                  <a:gd name="connsiteX10" fmla="*/ 520452 w 759149"/>
                  <a:gd name="connsiteY10" fmla="*/ 255008 h 828752"/>
                  <a:gd name="connsiteX11" fmla="*/ 497588 w 759149"/>
                  <a:gd name="connsiteY11" fmla="*/ 274353 h 828752"/>
                  <a:gd name="connsiteX12" fmla="*/ 527486 w 759149"/>
                  <a:gd name="connsiteY12" fmla="*/ 293699 h 828752"/>
                  <a:gd name="connsiteX13" fmla="*/ 529245 w 759149"/>
                  <a:gd name="connsiteY13" fmla="*/ 335907 h 828752"/>
                  <a:gd name="connsiteX14" fmla="*/ 552107 w 759149"/>
                  <a:gd name="connsiteY14" fmla="*/ 351735 h 828752"/>
                  <a:gd name="connsiteX15" fmla="*/ 582005 w 759149"/>
                  <a:gd name="connsiteY15" fmla="*/ 323596 h 828752"/>
                  <a:gd name="connsiteX16" fmla="*/ 624213 w 759149"/>
                  <a:gd name="connsiteY16" fmla="*/ 353494 h 828752"/>
                  <a:gd name="connsiteX17" fmla="*/ 610144 w 759149"/>
                  <a:gd name="connsiteY17" fmla="*/ 392184 h 828752"/>
                  <a:gd name="connsiteX18" fmla="*/ 636523 w 759149"/>
                  <a:gd name="connsiteY18" fmla="*/ 427358 h 828752"/>
                  <a:gd name="connsiteX19" fmla="*/ 638283 w 759149"/>
                  <a:gd name="connsiteY19" fmla="*/ 451979 h 828752"/>
                  <a:gd name="connsiteX20" fmla="*/ 659387 w 759149"/>
                  <a:gd name="connsiteY20" fmla="*/ 457255 h 828752"/>
                  <a:gd name="connsiteX21" fmla="*/ 664662 w 759149"/>
                  <a:gd name="connsiteY21" fmla="*/ 480118 h 828752"/>
                  <a:gd name="connsiteX22" fmla="*/ 724458 w 759149"/>
                  <a:gd name="connsiteY22" fmla="*/ 487153 h 828752"/>
                  <a:gd name="connsiteX23" fmla="*/ 757873 w 759149"/>
                  <a:gd name="connsiteY23" fmla="*/ 453738 h 828752"/>
                  <a:gd name="connsiteX24" fmla="*/ 752597 w 759149"/>
                  <a:gd name="connsiteY24" fmla="*/ 425599 h 828752"/>
                  <a:gd name="connsiteX25" fmla="*/ 743803 w 759149"/>
                  <a:gd name="connsiteY25" fmla="*/ 406254 h 828752"/>
                  <a:gd name="connsiteX26" fmla="*/ 747321 w 759149"/>
                  <a:gd name="connsiteY26" fmla="*/ 358770 h 828752"/>
                  <a:gd name="connsiteX27" fmla="*/ 738528 w 759149"/>
                  <a:gd name="connsiteY27" fmla="*/ 335907 h 828752"/>
                  <a:gd name="connsiteX28" fmla="*/ 759149 w 759149"/>
                  <a:gd name="connsiteY28" fmla="*/ 320044 h 828752"/>
                  <a:gd name="connsiteX29" fmla="*/ 759149 w 759149"/>
                  <a:gd name="connsiteY29" fmla="*/ 603548 h 828752"/>
                  <a:gd name="connsiteX30" fmla="*/ 745563 w 759149"/>
                  <a:gd name="connsiteY30" fmla="*/ 622571 h 828752"/>
                  <a:gd name="connsiteX31" fmla="*/ 742044 w 759149"/>
                  <a:gd name="connsiteY31" fmla="*/ 654227 h 828752"/>
                  <a:gd name="connsiteX32" fmla="*/ 736769 w 759149"/>
                  <a:gd name="connsiteY32" fmla="*/ 692918 h 828752"/>
                  <a:gd name="connsiteX33" fmla="*/ 689285 w 759149"/>
                  <a:gd name="connsiteY33" fmla="*/ 708746 h 828752"/>
                  <a:gd name="connsiteX34" fmla="*/ 624213 w 759149"/>
                  <a:gd name="connsiteY34" fmla="*/ 740402 h 828752"/>
                  <a:gd name="connsiteX35" fmla="*/ 601350 w 759149"/>
                  <a:gd name="connsiteY35" fmla="*/ 766782 h 828752"/>
                  <a:gd name="connsiteX36" fmla="*/ 598052 w 759149"/>
                  <a:gd name="connsiteY36" fmla="*/ 777042 h 828752"/>
                  <a:gd name="connsiteX37" fmla="*/ 325761 w 759149"/>
                  <a:gd name="connsiteY37" fmla="*/ 828752 h 828752"/>
                  <a:gd name="connsiteX38" fmla="*/ 0 w 759149"/>
                  <a:gd name="connsiteY38" fmla="*/ 777042 h 828752"/>
                  <a:gd name="connsiteX39" fmla="*/ 24503 w 759149"/>
                  <a:gd name="connsiteY39" fmla="*/ 715781 h 828752"/>
                  <a:gd name="connsiteX40" fmla="*/ 47367 w 759149"/>
                  <a:gd name="connsiteY40" fmla="*/ 705229 h 828752"/>
                  <a:gd name="connsiteX41" fmla="*/ 59677 w 759149"/>
                  <a:gd name="connsiteY41" fmla="*/ 691159 h 828752"/>
                  <a:gd name="connsiteX42" fmla="*/ 54402 w 759149"/>
                  <a:gd name="connsiteY42" fmla="*/ 645434 h 828752"/>
                  <a:gd name="connsiteX43" fmla="*/ 73746 w 759149"/>
                  <a:gd name="connsiteY43" fmla="*/ 615536 h 828752"/>
                  <a:gd name="connsiteX44" fmla="*/ 117714 w 759149"/>
                  <a:gd name="connsiteY44" fmla="*/ 580363 h 828752"/>
                  <a:gd name="connsiteX45" fmla="*/ 124749 w 759149"/>
                  <a:gd name="connsiteY45" fmla="*/ 561017 h 828752"/>
                  <a:gd name="connsiteX46" fmla="*/ 135301 w 759149"/>
                  <a:gd name="connsiteY46" fmla="*/ 559259 h 828752"/>
                  <a:gd name="connsiteX47" fmla="*/ 144094 w 759149"/>
                  <a:gd name="connsiteY47" fmla="*/ 520568 h 828752"/>
                  <a:gd name="connsiteX48" fmla="*/ 156405 w 759149"/>
                  <a:gd name="connsiteY48" fmla="*/ 506498 h 828752"/>
                  <a:gd name="connsiteX49" fmla="*/ 156405 w 759149"/>
                  <a:gd name="connsiteY49" fmla="*/ 488912 h 828752"/>
                  <a:gd name="connsiteX50" fmla="*/ 149370 w 759149"/>
                  <a:gd name="connsiteY50" fmla="*/ 473084 h 828752"/>
                  <a:gd name="connsiteX51" fmla="*/ 168233 w 759149"/>
                  <a:gd name="connsiteY51" fmla="*/ 438789 h 828752"/>
                  <a:gd name="connsiteX52" fmla="*/ 206527 w 759149"/>
                  <a:gd name="connsiteY52" fmla="*/ 438789 h 828752"/>
                  <a:gd name="connsiteX53" fmla="*/ 209165 w 759149"/>
                  <a:gd name="connsiteY53" fmla="*/ 415047 h 828752"/>
                  <a:gd name="connsiteX54" fmla="*/ 214441 w 759149"/>
                  <a:gd name="connsiteY54" fmla="*/ 396581 h 828752"/>
                  <a:gd name="connsiteX55" fmla="*/ 246098 w 759149"/>
                  <a:gd name="connsiteY55" fmla="*/ 391305 h 828752"/>
                  <a:gd name="connsiteX56" fmla="*/ 254011 w 759149"/>
                  <a:gd name="connsiteY56" fmla="*/ 378115 h 828752"/>
                  <a:gd name="connsiteX57" fmla="*/ 288306 w 759149"/>
                  <a:gd name="connsiteY57" fmla="*/ 370201 h 828752"/>
                  <a:gd name="connsiteX58" fmla="*/ 301496 w 759149"/>
                  <a:gd name="connsiteY58" fmla="*/ 354373 h 828752"/>
                  <a:gd name="connsiteX59" fmla="*/ 327876 w 759149"/>
                  <a:gd name="connsiteY59" fmla="*/ 346459 h 828752"/>
                  <a:gd name="connsiteX60" fmla="*/ 338428 w 759149"/>
                  <a:gd name="connsiteY60" fmla="*/ 317441 h 828752"/>
                  <a:gd name="connsiteX61" fmla="*/ 364809 w 759149"/>
                  <a:gd name="connsiteY61" fmla="*/ 304251 h 828752"/>
                  <a:gd name="connsiteX62" fmla="*/ 385913 w 759149"/>
                  <a:gd name="connsiteY62" fmla="*/ 312165 h 828752"/>
                  <a:gd name="connsiteX63" fmla="*/ 388550 w 759149"/>
                  <a:gd name="connsiteY63" fmla="*/ 293699 h 828752"/>
                  <a:gd name="connsiteX64" fmla="*/ 425482 w 759149"/>
                  <a:gd name="connsiteY64" fmla="*/ 288423 h 828752"/>
                  <a:gd name="connsiteX65" fmla="*/ 433396 w 759149"/>
                  <a:gd name="connsiteY65" fmla="*/ 254129 h 828752"/>
                  <a:gd name="connsiteX66" fmla="*/ 414931 w 759149"/>
                  <a:gd name="connsiteY66" fmla="*/ 238300 h 828752"/>
                  <a:gd name="connsiteX67" fmla="*/ 417569 w 759149"/>
                  <a:gd name="connsiteY67" fmla="*/ 225110 h 828752"/>
                  <a:gd name="connsiteX68" fmla="*/ 409655 w 759149"/>
                  <a:gd name="connsiteY68" fmla="*/ 209282 h 828752"/>
                  <a:gd name="connsiteX69" fmla="*/ 412292 w 759149"/>
                  <a:gd name="connsiteY69" fmla="*/ 190817 h 828752"/>
                  <a:gd name="connsiteX70" fmla="*/ 438673 w 759149"/>
                  <a:gd name="connsiteY70" fmla="*/ 190817 h 828752"/>
                  <a:gd name="connsiteX71" fmla="*/ 443948 w 759149"/>
                  <a:gd name="connsiteY71" fmla="*/ 151246 h 828752"/>
                  <a:gd name="connsiteX72" fmla="*/ 420207 w 759149"/>
                  <a:gd name="connsiteY72" fmla="*/ 135418 h 828752"/>
                  <a:gd name="connsiteX73" fmla="*/ 436035 w 759149"/>
                  <a:gd name="connsiteY73" fmla="*/ 93210 h 828752"/>
                  <a:gd name="connsiteX74" fmla="*/ 433396 w 759149"/>
                  <a:gd name="connsiteY74" fmla="*/ 82658 h 828752"/>
                  <a:gd name="connsiteX75" fmla="*/ 446586 w 759149"/>
                  <a:gd name="connsiteY75" fmla="*/ 61554 h 828752"/>
                  <a:gd name="connsiteX76" fmla="*/ 465053 w 759149"/>
                  <a:gd name="connsiteY76" fmla="*/ 66830 h 828752"/>
                  <a:gd name="connsiteX77" fmla="*/ 478244 w 759149"/>
                  <a:gd name="connsiteY77" fmla="*/ 40450 h 828752"/>
                  <a:gd name="connsiteX78" fmla="*/ 478244 w 759149"/>
                  <a:gd name="connsiteY78" fmla="*/ 19346 h 828752"/>
                  <a:gd name="connsiteX79" fmla="*/ 491433 w 759149"/>
                  <a:gd name="connsiteY79" fmla="*/ 880 h 828752"/>
                  <a:gd name="connsiteX80" fmla="*/ 491311 w 759149"/>
                  <a:gd name="connsiteY80" fmla="*/ 654 h 828752"/>
                  <a:gd name="connsiteX81" fmla="*/ 494071 w 759149"/>
                  <a:gd name="connsiteY81" fmla="*/ 0 h 828752"/>
                  <a:gd name="connsiteX0" fmla="*/ 325761 w 759149"/>
                  <a:gd name="connsiteY0" fmla="*/ 828752 h 920192"/>
                  <a:gd name="connsiteX1" fmla="*/ 0 w 759149"/>
                  <a:gd name="connsiteY1" fmla="*/ 777042 h 920192"/>
                  <a:gd name="connsiteX2" fmla="*/ 24503 w 759149"/>
                  <a:gd name="connsiteY2" fmla="*/ 715781 h 920192"/>
                  <a:gd name="connsiteX3" fmla="*/ 47367 w 759149"/>
                  <a:gd name="connsiteY3" fmla="*/ 705229 h 920192"/>
                  <a:gd name="connsiteX4" fmla="*/ 59677 w 759149"/>
                  <a:gd name="connsiteY4" fmla="*/ 691159 h 920192"/>
                  <a:gd name="connsiteX5" fmla="*/ 54402 w 759149"/>
                  <a:gd name="connsiteY5" fmla="*/ 645434 h 920192"/>
                  <a:gd name="connsiteX6" fmla="*/ 73746 w 759149"/>
                  <a:gd name="connsiteY6" fmla="*/ 615536 h 920192"/>
                  <a:gd name="connsiteX7" fmla="*/ 117714 w 759149"/>
                  <a:gd name="connsiteY7" fmla="*/ 580363 h 920192"/>
                  <a:gd name="connsiteX8" fmla="*/ 124749 w 759149"/>
                  <a:gd name="connsiteY8" fmla="*/ 561017 h 920192"/>
                  <a:gd name="connsiteX9" fmla="*/ 135301 w 759149"/>
                  <a:gd name="connsiteY9" fmla="*/ 559259 h 920192"/>
                  <a:gd name="connsiteX10" fmla="*/ 144094 w 759149"/>
                  <a:gd name="connsiteY10" fmla="*/ 520568 h 920192"/>
                  <a:gd name="connsiteX11" fmla="*/ 156405 w 759149"/>
                  <a:gd name="connsiteY11" fmla="*/ 506498 h 920192"/>
                  <a:gd name="connsiteX12" fmla="*/ 156405 w 759149"/>
                  <a:gd name="connsiteY12" fmla="*/ 488912 h 920192"/>
                  <a:gd name="connsiteX13" fmla="*/ 149370 w 759149"/>
                  <a:gd name="connsiteY13" fmla="*/ 473084 h 920192"/>
                  <a:gd name="connsiteX14" fmla="*/ 168233 w 759149"/>
                  <a:gd name="connsiteY14" fmla="*/ 438789 h 920192"/>
                  <a:gd name="connsiteX15" fmla="*/ 206527 w 759149"/>
                  <a:gd name="connsiteY15" fmla="*/ 438789 h 920192"/>
                  <a:gd name="connsiteX16" fmla="*/ 209165 w 759149"/>
                  <a:gd name="connsiteY16" fmla="*/ 415047 h 920192"/>
                  <a:gd name="connsiteX17" fmla="*/ 214441 w 759149"/>
                  <a:gd name="connsiteY17" fmla="*/ 396581 h 920192"/>
                  <a:gd name="connsiteX18" fmla="*/ 246098 w 759149"/>
                  <a:gd name="connsiteY18" fmla="*/ 391305 h 920192"/>
                  <a:gd name="connsiteX19" fmla="*/ 254011 w 759149"/>
                  <a:gd name="connsiteY19" fmla="*/ 378115 h 920192"/>
                  <a:gd name="connsiteX20" fmla="*/ 288306 w 759149"/>
                  <a:gd name="connsiteY20" fmla="*/ 370201 h 920192"/>
                  <a:gd name="connsiteX21" fmla="*/ 301496 w 759149"/>
                  <a:gd name="connsiteY21" fmla="*/ 354373 h 920192"/>
                  <a:gd name="connsiteX22" fmla="*/ 327876 w 759149"/>
                  <a:gd name="connsiteY22" fmla="*/ 346459 h 920192"/>
                  <a:gd name="connsiteX23" fmla="*/ 338428 w 759149"/>
                  <a:gd name="connsiteY23" fmla="*/ 317441 h 920192"/>
                  <a:gd name="connsiteX24" fmla="*/ 364809 w 759149"/>
                  <a:gd name="connsiteY24" fmla="*/ 304251 h 920192"/>
                  <a:gd name="connsiteX25" fmla="*/ 385913 w 759149"/>
                  <a:gd name="connsiteY25" fmla="*/ 312165 h 920192"/>
                  <a:gd name="connsiteX26" fmla="*/ 388550 w 759149"/>
                  <a:gd name="connsiteY26" fmla="*/ 293699 h 920192"/>
                  <a:gd name="connsiteX27" fmla="*/ 425482 w 759149"/>
                  <a:gd name="connsiteY27" fmla="*/ 288423 h 920192"/>
                  <a:gd name="connsiteX28" fmla="*/ 433396 w 759149"/>
                  <a:gd name="connsiteY28" fmla="*/ 254129 h 920192"/>
                  <a:gd name="connsiteX29" fmla="*/ 414931 w 759149"/>
                  <a:gd name="connsiteY29" fmla="*/ 238300 h 920192"/>
                  <a:gd name="connsiteX30" fmla="*/ 417569 w 759149"/>
                  <a:gd name="connsiteY30" fmla="*/ 225110 h 920192"/>
                  <a:gd name="connsiteX31" fmla="*/ 409655 w 759149"/>
                  <a:gd name="connsiteY31" fmla="*/ 209282 h 920192"/>
                  <a:gd name="connsiteX32" fmla="*/ 412292 w 759149"/>
                  <a:gd name="connsiteY32" fmla="*/ 190817 h 920192"/>
                  <a:gd name="connsiteX33" fmla="*/ 438673 w 759149"/>
                  <a:gd name="connsiteY33" fmla="*/ 190817 h 920192"/>
                  <a:gd name="connsiteX34" fmla="*/ 443948 w 759149"/>
                  <a:gd name="connsiteY34" fmla="*/ 151246 h 920192"/>
                  <a:gd name="connsiteX35" fmla="*/ 420207 w 759149"/>
                  <a:gd name="connsiteY35" fmla="*/ 135418 h 920192"/>
                  <a:gd name="connsiteX36" fmla="*/ 436035 w 759149"/>
                  <a:gd name="connsiteY36" fmla="*/ 93210 h 920192"/>
                  <a:gd name="connsiteX37" fmla="*/ 433396 w 759149"/>
                  <a:gd name="connsiteY37" fmla="*/ 82658 h 920192"/>
                  <a:gd name="connsiteX38" fmla="*/ 446586 w 759149"/>
                  <a:gd name="connsiteY38" fmla="*/ 61554 h 920192"/>
                  <a:gd name="connsiteX39" fmla="*/ 465053 w 759149"/>
                  <a:gd name="connsiteY39" fmla="*/ 66830 h 920192"/>
                  <a:gd name="connsiteX40" fmla="*/ 478244 w 759149"/>
                  <a:gd name="connsiteY40" fmla="*/ 40450 h 920192"/>
                  <a:gd name="connsiteX41" fmla="*/ 478244 w 759149"/>
                  <a:gd name="connsiteY41" fmla="*/ 19346 h 920192"/>
                  <a:gd name="connsiteX42" fmla="*/ 491433 w 759149"/>
                  <a:gd name="connsiteY42" fmla="*/ 880 h 920192"/>
                  <a:gd name="connsiteX43" fmla="*/ 491311 w 759149"/>
                  <a:gd name="connsiteY43" fmla="*/ 654 h 920192"/>
                  <a:gd name="connsiteX44" fmla="*/ 494071 w 759149"/>
                  <a:gd name="connsiteY44" fmla="*/ 0 h 920192"/>
                  <a:gd name="connsiteX45" fmla="*/ 511658 w 759149"/>
                  <a:gd name="connsiteY45" fmla="*/ 49243 h 920192"/>
                  <a:gd name="connsiteX46" fmla="*/ 508140 w 759149"/>
                  <a:gd name="connsiteY46" fmla="*/ 65071 h 920192"/>
                  <a:gd name="connsiteX47" fmla="*/ 511658 w 759149"/>
                  <a:gd name="connsiteY47" fmla="*/ 82658 h 920192"/>
                  <a:gd name="connsiteX48" fmla="*/ 531003 w 759149"/>
                  <a:gd name="connsiteY48" fmla="*/ 98486 h 920192"/>
                  <a:gd name="connsiteX49" fmla="*/ 532762 w 759149"/>
                  <a:gd name="connsiteY49" fmla="*/ 126625 h 920192"/>
                  <a:gd name="connsiteX50" fmla="*/ 529245 w 759149"/>
                  <a:gd name="connsiteY50" fmla="*/ 138935 h 920192"/>
                  <a:gd name="connsiteX51" fmla="*/ 525727 w 759149"/>
                  <a:gd name="connsiteY51" fmla="*/ 174109 h 920192"/>
                  <a:gd name="connsiteX52" fmla="*/ 515175 w 759149"/>
                  <a:gd name="connsiteY52" fmla="*/ 191696 h 920192"/>
                  <a:gd name="connsiteX53" fmla="*/ 525727 w 759149"/>
                  <a:gd name="connsiteY53" fmla="*/ 219834 h 920192"/>
                  <a:gd name="connsiteX54" fmla="*/ 520452 w 759149"/>
                  <a:gd name="connsiteY54" fmla="*/ 255008 h 920192"/>
                  <a:gd name="connsiteX55" fmla="*/ 497588 w 759149"/>
                  <a:gd name="connsiteY55" fmla="*/ 274353 h 920192"/>
                  <a:gd name="connsiteX56" fmla="*/ 527486 w 759149"/>
                  <a:gd name="connsiteY56" fmla="*/ 293699 h 920192"/>
                  <a:gd name="connsiteX57" fmla="*/ 529245 w 759149"/>
                  <a:gd name="connsiteY57" fmla="*/ 335907 h 920192"/>
                  <a:gd name="connsiteX58" fmla="*/ 552107 w 759149"/>
                  <a:gd name="connsiteY58" fmla="*/ 351735 h 920192"/>
                  <a:gd name="connsiteX59" fmla="*/ 582005 w 759149"/>
                  <a:gd name="connsiteY59" fmla="*/ 323596 h 920192"/>
                  <a:gd name="connsiteX60" fmla="*/ 624213 w 759149"/>
                  <a:gd name="connsiteY60" fmla="*/ 353494 h 920192"/>
                  <a:gd name="connsiteX61" fmla="*/ 610144 w 759149"/>
                  <a:gd name="connsiteY61" fmla="*/ 392184 h 920192"/>
                  <a:gd name="connsiteX62" fmla="*/ 636523 w 759149"/>
                  <a:gd name="connsiteY62" fmla="*/ 427358 h 920192"/>
                  <a:gd name="connsiteX63" fmla="*/ 638283 w 759149"/>
                  <a:gd name="connsiteY63" fmla="*/ 451979 h 920192"/>
                  <a:gd name="connsiteX64" fmla="*/ 659387 w 759149"/>
                  <a:gd name="connsiteY64" fmla="*/ 457255 h 920192"/>
                  <a:gd name="connsiteX65" fmla="*/ 664662 w 759149"/>
                  <a:gd name="connsiteY65" fmla="*/ 480118 h 920192"/>
                  <a:gd name="connsiteX66" fmla="*/ 724458 w 759149"/>
                  <a:gd name="connsiteY66" fmla="*/ 487153 h 920192"/>
                  <a:gd name="connsiteX67" fmla="*/ 757873 w 759149"/>
                  <a:gd name="connsiteY67" fmla="*/ 453738 h 920192"/>
                  <a:gd name="connsiteX68" fmla="*/ 752597 w 759149"/>
                  <a:gd name="connsiteY68" fmla="*/ 425599 h 920192"/>
                  <a:gd name="connsiteX69" fmla="*/ 743803 w 759149"/>
                  <a:gd name="connsiteY69" fmla="*/ 406254 h 920192"/>
                  <a:gd name="connsiteX70" fmla="*/ 747321 w 759149"/>
                  <a:gd name="connsiteY70" fmla="*/ 358770 h 920192"/>
                  <a:gd name="connsiteX71" fmla="*/ 738528 w 759149"/>
                  <a:gd name="connsiteY71" fmla="*/ 335907 h 920192"/>
                  <a:gd name="connsiteX72" fmla="*/ 759149 w 759149"/>
                  <a:gd name="connsiteY72" fmla="*/ 320044 h 920192"/>
                  <a:gd name="connsiteX73" fmla="*/ 759149 w 759149"/>
                  <a:gd name="connsiteY73" fmla="*/ 603548 h 920192"/>
                  <a:gd name="connsiteX74" fmla="*/ 745563 w 759149"/>
                  <a:gd name="connsiteY74" fmla="*/ 622571 h 920192"/>
                  <a:gd name="connsiteX75" fmla="*/ 742044 w 759149"/>
                  <a:gd name="connsiteY75" fmla="*/ 654227 h 920192"/>
                  <a:gd name="connsiteX76" fmla="*/ 736769 w 759149"/>
                  <a:gd name="connsiteY76" fmla="*/ 692918 h 920192"/>
                  <a:gd name="connsiteX77" fmla="*/ 689285 w 759149"/>
                  <a:gd name="connsiteY77" fmla="*/ 708746 h 920192"/>
                  <a:gd name="connsiteX78" fmla="*/ 624213 w 759149"/>
                  <a:gd name="connsiteY78" fmla="*/ 740402 h 920192"/>
                  <a:gd name="connsiteX79" fmla="*/ 601350 w 759149"/>
                  <a:gd name="connsiteY79" fmla="*/ 766782 h 920192"/>
                  <a:gd name="connsiteX80" fmla="*/ 598052 w 759149"/>
                  <a:gd name="connsiteY80" fmla="*/ 777042 h 920192"/>
                  <a:gd name="connsiteX81" fmla="*/ 417201 w 759149"/>
                  <a:gd name="connsiteY81" fmla="*/ 920192 h 920192"/>
                  <a:gd name="connsiteX0" fmla="*/ 0 w 759149"/>
                  <a:gd name="connsiteY0" fmla="*/ 777042 h 920192"/>
                  <a:gd name="connsiteX1" fmla="*/ 24503 w 759149"/>
                  <a:gd name="connsiteY1" fmla="*/ 715781 h 920192"/>
                  <a:gd name="connsiteX2" fmla="*/ 47367 w 759149"/>
                  <a:gd name="connsiteY2" fmla="*/ 705229 h 920192"/>
                  <a:gd name="connsiteX3" fmla="*/ 59677 w 759149"/>
                  <a:gd name="connsiteY3" fmla="*/ 691159 h 920192"/>
                  <a:gd name="connsiteX4" fmla="*/ 54402 w 759149"/>
                  <a:gd name="connsiteY4" fmla="*/ 645434 h 920192"/>
                  <a:gd name="connsiteX5" fmla="*/ 73746 w 759149"/>
                  <a:gd name="connsiteY5" fmla="*/ 615536 h 920192"/>
                  <a:gd name="connsiteX6" fmla="*/ 117714 w 759149"/>
                  <a:gd name="connsiteY6" fmla="*/ 580363 h 920192"/>
                  <a:gd name="connsiteX7" fmla="*/ 124749 w 759149"/>
                  <a:gd name="connsiteY7" fmla="*/ 561017 h 920192"/>
                  <a:gd name="connsiteX8" fmla="*/ 135301 w 759149"/>
                  <a:gd name="connsiteY8" fmla="*/ 559259 h 920192"/>
                  <a:gd name="connsiteX9" fmla="*/ 144094 w 759149"/>
                  <a:gd name="connsiteY9" fmla="*/ 520568 h 920192"/>
                  <a:gd name="connsiteX10" fmla="*/ 156405 w 759149"/>
                  <a:gd name="connsiteY10" fmla="*/ 506498 h 920192"/>
                  <a:gd name="connsiteX11" fmla="*/ 156405 w 759149"/>
                  <a:gd name="connsiteY11" fmla="*/ 488912 h 920192"/>
                  <a:gd name="connsiteX12" fmla="*/ 149370 w 759149"/>
                  <a:gd name="connsiteY12" fmla="*/ 473084 h 920192"/>
                  <a:gd name="connsiteX13" fmla="*/ 168233 w 759149"/>
                  <a:gd name="connsiteY13" fmla="*/ 438789 h 920192"/>
                  <a:gd name="connsiteX14" fmla="*/ 206527 w 759149"/>
                  <a:gd name="connsiteY14" fmla="*/ 438789 h 920192"/>
                  <a:gd name="connsiteX15" fmla="*/ 209165 w 759149"/>
                  <a:gd name="connsiteY15" fmla="*/ 415047 h 920192"/>
                  <a:gd name="connsiteX16" fmla="*/ 214441 w 759149"/>
                  <a:gd name="connsiteY16" fmla="*/ 396581 h 920192"/>
                  <a:gd name="connsiteX17" fmla="*/ 246098 w 759149"/>
                  <a:gd name="connsiteY17" fmla="*/ 391305 h 920192"/>
                  <a:gd name="connsiteX18" fmla="*/ 254011 w 759149"/>
                  <a:gd name="connsiteY18" fmla="*/ 378115 h 920192"/>
                  <a:gd name="connsiteX19" fmla="*/ 288306 w 759149"/>
                  <a:gd name="connsiteY19" fmla="*/ 370201 h 920192"/>
                  <a:gd name="connsiteX20" fmla="*/ 301496 w 759149"/>
                  <a:gd name="connsiteY20" fmla="*/ 354373 h 920192"/>
                  <a:gd name="connsiteX21" fmla="*/ 327876 w 759149"/>
                  <a:gd name="connsiteY21" fmla="*/ 346459 h 920192"/>
                  <a:gd name="connsiteX22" fmla="*/ 338428 w 759149"/>
                  <a:gd name="connsiteY22" fmla="*/ 317441 h 920192"/>
                  <a:gd name="connsiteX23" fmla="*/ 364809 w 759149"/>
                  <a:gd name="connsiteY23" fmla="*/ 304251 h 920192"/>
                  <a:gd name="connsiteX24" fmla="*/ 385913 w 759149"/>
                  <a:gd name="connsiteY24" fmla="*/ 312165 h 920192"/>
                  <a:gd name="connsiteX25" fmla="*/ 388550 w 759149"/>
                  <a:gd name="connsiteY25" fmla="*/ 293699 h 920192"/>
                  <a:gd name="connsiteX26" fmla="*/ 425482 w 759149"/>
                  <a:gd name="connsiteY26" fmla="*/ 288423 h 920192"/>
                  <a:gd name="connsiteX27" fmla="*/ 433396 w 759149"/>
                  <a:gd name="connsiteY27" fmla="*/ 254129 h 920192"/>
                  <a:gd name="connsiteX28" fmla="*/ 414931 w 759149"/>
                  <a:gd name="connsiteY28" fmla="*/ 238300 h 920192"/>
                  <a:gd name="connsiteX29" fmla="*/ 417569 w 759149"/>
                  <a:gd name="connsiteY29" fmla="*/ 225110 h 920192"/>
                  <a:gd name="connsiteX30" fmla="*/ 409655 w 759149"/>
                  <a:gd name="connsiteY30" fmla="*/ 209282 h 920192"/>
                  <a:gd name="connsiteX31" fmla="*/ 412292 w 759149"/>
                  <a:gd name="connsiteY31" fmla="*/ 190817 h 920192"/>
                  <a:gd name="connsiteX32" fmla="*/ 438673 w 759149"/>
                  <a:gd name="connsiteY32" fmla="*/ 190817 h 920192"/>
                  <a:gd name="connsiteX33" fmla="*/ 443948 w 759149"/>
                  <a:gd name="connsiteY33" fmla="*/ 151246 h 920192"/>
                  <a:gd name="connsiteX34" fmla="*/ 420207 w 759149"/>
                  <a:gd name="connsiteY34" fmla="*/ 135418 h 920192"/>
                  <a:gd name="connsiteX35" fmla="*/ 436035 w 759149"/>
                  <a:gd name="connsiteY35" fmla="*/ 93210 h 920192"/>
                  <a:gd name="connsiteX36" fmla="*/ 433396 w 759149"/>
                  <a:gd name="connsiteY36" fmla="*/ 82658 h 920192"/>
                  <a:gd name="connsiteX37" fmla="*/ 446586 w 759149"/>
                  <a:gd name="connsiteY37" fmla="*/ 61554 h 920192"/>
                  <a:gd name="connsiteX38" fmla="*/ 465053 w 759149"/>
                  <a:gd name="connsiteY38" fmla="*/ 66830 h 920192"/>
                  <a:gd name="connsiteX39" fmla="*/ 478244 w 759149"/>
                  <a:gd name="connsiteY39" fmla="*/ 40450 h 920192"/>
                  <a:gd name="connsiteX40" fmla="*/ 478244 w 759149"/>
                  <a:gd name="connsiteY40" fmla="*/ 19346 h 920192"/>
                  <a:gd name="connsiteX41" fmla="*/ 491433 w 759149"/>
                  <a:gd name="connsiteY41" fmla="*/ 880 h 920192"/>
                  <a:gd name="connsiteX42" fmla="*/ 491311 w 759149"/>
                  <a:gd name="connsiteY42" fmla="*/ 654 h 920192"/>
                  <a:gd name="connsiteX43" fmla="*/ 494071 w 759149"/>
                  <a:gd name="connsiteY43" fmla="*/ 0 h 920192"/>
                  <a:gd name="connsiteX44" fmla="*/ 511658 w 759149"/>
                  <a:gd name="connsiteY44" fmla="*/ 49243 h 920192"/>
                  <a:gd name="connsiteX45" fmla="*/ 508140 w 759149"/>
                  <a:gd name="connsiteY45" fmla="*/ 65071 h 920192"/>
                  <a:gd name="connsiteX46" fmla="*/ 511658 w 759149"/>
                  <a:gd name="connsiteY46" fmla="*/ 82658 h 920192"/>
                  <a:gd name="connsiteX47" fmla="*/ 531003 w 759149"/>
                  <a:gd name="connsiteY47" fmla="*/ 98486 h 920192"/>
                  <a:gd name="connsiteX48" fmla="*/ 532762 w 759149"/>
                  <a:gd name="connsiteY48" fmla="*/ 126625 h 920192"/>
                  <a:gd name="connsiteX49" fmla="*/ 529245 w 759149"/>
                  <a:gd name="connsiteY49" fmla="*/ 138935 h 920192"/>
                  <a:gd name="connsiteX50" fmla="*/ 525727 w 759149"/>
                  <a:gd name="connsiteY50" fmla="*/ 174109 h 920192"/>
                  <a:gd name="connsiteX51" fmla="*/ 515175 w 759149"/>
                  <a:gd name="connsiteY51" fmla="*/ 191696 h 920192"/>
                  <a:gd name="connsiteX52" fmla="*/ 525727 w 759149"/>
                  <a:gd name="connsiteY52" fmla="*/ 219834 h 920192"/>
                  <a:gd name="connsiteX53" fmla="*/ 520452 w 759149"/>
                  <a:gd name="connsiteY53" fmla="*/ 255008 h 920192"/>
                  <a:gd name="connsiteX54" fmla="*/ 497588 w 759149"/>
                  <a:gd name="connsiteY54" fmla="*/ 274353 h 920192"/>
                  <a:gd name="connsiteX55" fmla="*/ 527486 w 759149"/>
                  <a:gd name="connsiteY55" fmla="*/ 293699 h 920192"/>
                  <a:gd name="connsiteX56" fmla="*/ 529245 w 759149"/>
                  <a:gd name="connsiteY56" fmla="*/ 335907 h 920192"/>
                  <a:gd name="connsiteX57" fmla="*/ 552107 w 759149"/>
                  <a:gd name="connsiteY57" fmla="*/ 351735 h 920192"/>
                  <a:gd name="connsiteX58" fmla="*/ 582005 w 759149"/>
                  <a:gd name="connsiteY58" fmla="*/ 323596 h 920192"/>
                  <a:gd name="connsiteX59" fmla="*/ 624213 w 759149"/>
                  <a:gd name="connsiteY59" fmla="*/ 353494 h 920192"/>
                  <a:gd name="connsiteX60" fmla="*/ 610144 w 759149"/>
                  <a:gd name="connsiteY60" fmla="*/ 392184 h 920192"/>
                  <a:gd name="connsiteX61" fmla="*/ 636523 w 759149"/>
                  <a:gd name="connsiteY61" fmla="*/ 427358 h 920192"/>
                  <a:gd name="connsiteX62" fmla="*/ 638283 w 759149"/>
                  <a:gd name="connsiteY62" fmla="*/ 451979 h 920192"/>
                  <a:gd name="connsiteX63" fmla="*/ 659387 w 759149"/>
                  <a:gd name="connsiteY63" fmla="*/ 457255 h 920192"/>
                  <a:gd name="connsiteX64" fmla="*/ 664662 w 759149"/>
                  <a:gd name="connsiteY64" fmla="*/ 480118 h 920192"/>
                  <a:gd name="connsiteX65" fmla="*/ 724458 w 759149"/>
                  <a:gd name="connsiteY65" fmla="*/ 487153 h 920192"/>
                  <a:gd name="connsiteX66" fmla="*/ 757873 w 759149"/>
                  <a:gd name="connsiteY66" fmla="*/ 453738 h 920192"/>
                  <a:gd name="connsiteX67" fmla="*/ 752597 w 759149"/>
                  <a:gd name="connsiteY67" fmla="*/ 425599 h 920192"/>
                  <a:gd name="connsiteX68" fmla="*/ 743803 w 759149"/>
                  <a:gd name="connsiteY68" fmla="*/ 406254 h 920192"/>
                  <a:gd name="connsiteX69" fmla="*/ 747321 w 759149"/>
                  <a:gd name="connsiteY69" fmla="*/ 358770 h 920192"/>
                  <a:gd name="connsiteX70" fmla="*/ 738528 w 759149"/>
                  <a:gd name="connsiteY70" fmla="*/ 335907 h 920192"/>
                  <a:gd name="connsiteX71" fmla="*/ 759149 w 759149"/>
                  <a:gd name="connsiteY71" fmla="*/ 320044 h 920192"/>
                  <a:gd name="connsiteX72" fmla="*/ 759149 w 759149"/>
                  <a:gd name="connsiteY72" fmla="*/ 603548 h 920192"/>
                  <a:gd name="connsiteX73" fmla="*/ 745563 w 759149"/>
                  <a:gd name="connsiteY73" fmla="*/ 622571 h 920192"/>
                  <a:gd name="connsiteX74" fmla="*/ 742044 w 759149"/>
                  <a:gd name="connsiteY74" fmla="*/ 654227 h 920192"/>
                  <a:gd name="connsiteX75" fmla="*/ 736769 w 759149"/>
                  <a:gd name="connsiteY75" fmla="*/ 692918 h 920192"/>
                  <a:gd name="connsiteX76" fmla="*/ 689285 w 759149"/>
                  <a:gd name="connsiteY76" fmla="*/ 708746 h 920192"/>
                  <a:gd name="connsiteX77" fmla="*/ 624213 w 759149"/>
                  <a:gd name="connsiteY77" fmla="*/ 740402 h 920192"/>
                  <a:gd name="connsiteX78" fmla="*/ 601350 w 759149"/>
                  <a:gd name="connsiteY78" fmla="*/ 766782 h 920192"/>
                  <a:gd name="connsiteX79" fmla="*/ 598052 w 759149"/>
                  <a:gd name="connsiteY79" fmla="*/ 777042 h 920192"/>
                  <a:gd name="connsiteX80" fmla="*/ 417201 w 759149"/>
                  <a:gd name="connsiteY80" fmla="*/ 920192 h 92019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59149 w 759149"/>
                  <a:gd name="connsiteY72" fmla="*/ 603548 h 777042"/>
                  <a:gd name="connsiteX73" fmla="*/ 745563 w 759149"/>
                  <a:gd name="connsiteY73" fmla="*/ 622571 h 777042"/>
                  <a:gd name="connsiteX74" fmla="*/ 742044 w 759149"/>
                  <a:gd name="connsiteY74" fmla="*/ 654227 h 777042"/>
                  <a:gd name="connsiteX75" fmla="*/ 736769 w 759149"/>
                  <a:gd name="connsiteY75" fmla="*/ 692918 h 777042"/>
                  <a:gd name="connsiteX76" fmla="*/ 689285 w 759149"/>
                  <a:gd name="connsiteY76" fmla="*/ 708746 h 777042"/>
                  <a:gd name="connsiteX77" fmla="*/ 624213 w 759149"/>
                  <a:gd name="connsiteY77" fmla="*/ 740402 h 777042"/>
                  <a:gd name="connsiteX78" fmla="*/ 601350 w 759149"/>
                  <a:gd name="connsiteY78" fmla="*/ 766782 h 777042"/>
                  <a:gd name="connsiteX79" fmla="*/ 598052 w 759149"/>
                  <a:gd name="connsiteY79" fmla="*/ 777042 h 77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759149" h="777042">
                    <a:moveTo>
                      <a:pt x="0" y="777042"/>
                    </a:moveTo>
                    <a:lnTo>
                      <a:pt x="24503" y="715781"/>
                    </a:lnTo>
                    <a:lnTo>
                      <a:pt x="47367" y="705229"/>
                    </a:lnTo>
                    <a:lnTo>
                      <a:pt x="59677" y="691159"/>
                    </a:lnTo>
                    <a:lnTo>
                      <a:pt x="54402" y="645434"/>
                    </a:lnTo>
                    <a:lnTo>
                      <a:pt x="73746" y="615536"/>
                    </a:lnTo>
                    <a:lnTo>
                      <a:pt x="117714" y="580363"/>
                    </a:lnTo>
                    <a:lnTo>
                      <a:pt x="124749" y="561017"/>
                    </a:lnTo>
                    <a:lnTo>
                      <a:pt x="135301" y="559259"/>
                    </a:lnTo>
                    <a:lnTo>
                      <a:pt x="144094" y="520568"/>
                    </a:lnTo>
                    <a:lnTo>
                      <a:pt x="156405" y="506498"/>
                    </a:lnTo>
                    <a:lnTo>
                      <a:pt x="156405" y="488912"/>
                    </a:lnTo>
                    <a:lnTo>
                      <a:pt x="149370" y="473084"/>
                    </a:lnTo>
                    <a:lnTo>
                      <a:pt x="168233" y="438789"/>
                    </a:lnTo>
                    <a:lnTo>
                      <a:pt x="206527" y="438789"/>
                    </a:lnTo>
                    <a:lnTo>
                      <a:pt x="209165" y="415047"/>
                    </a:lnTo>
                    <a:lnTo>
                      <a:pt x="214441" y="396581"/>
                    </a:lnTo>
                    <a:lnTo>
                      <a:pt x="246098" y="391305"/>
                    </a:lnTo>
                    <a:lnTo>
                      <a:pt x="254011" y="378115"/>
                    </a:lnTo>
                    <a:lnTo>
                      <a:pt x="288306" y="370201"/>
                    </a:lnTo>
                    <a:lnTo>
                      <a:pt x="301496" y="354373"/>
                    </a:lnTo>
                    <a:lnTo>
                      <a:pt x="327876" y="346459"/>
                    </a:lnTo>
                    <a:lnTo>
                      <a:pt x="338428" y="317441"/>
                    </a:lnTo>
                    <a:lnTo>
                      <a:pt x="364809" y="304251"/>
                    </a:lnTo>
                    <a:lnTo>
                      <a:pt x="385913" y="312165"/>
                    </a:lnTo>
                    <a:lnTo>
                      <a:pt x="388550" y="293699"/>
                    </a:lnTo>
                    <a:lnTo>
                      <a:pt x="425482" y="288423"/>
                    </a:lnTo>
                    <a:lnTo>
                      <a:pt x="433396" y="254129"/>
                    </a:lnTo>
                    <a:lnTo>
                      <a:pt x="414931" y="238300"/>
                    </a:lnTo>
                    <a:lnTo>
                      <a:pt x="417569" y="225110"/>
                    </a:lnTo>
                    <a:lnTo>
                      <a:pt x="409655" y="209282"/>
                    </a:lnTo>
                    <a:lnTo>
                      <a:pt x="412292" y="190817"/>
                    </a:lnTo>
                    <a:lnTo>
                      <a:pt x="438673" y="190817"/>
                    </a:lnTo>
                    <a:lnTo>
                      <a:pt x="443948" y="151246"/>
                    </a:lnTo>
                    <a:lnTo>
                      <a:pt x="420207" y="135418"/>
                    </a:lnTo>
                    <a:lnTo>
                      <a:pt x="436035" y="93210"/>
                    </a:lnTo>
                    <a:lnTo>
                      <a:pt x="433396" y="82658"/>
                    </a:lnTo>
                    <a:lnTo>
                      <a:pt x="446586" y="61554"/>
                    </a:lnTo>
                    <a:lnTo>
                      <a:pt x="465053" y="66830"/>
                    </a:lnTo>
                    <a:lnTo>
                      <a:pt x="478244" y="40450"/>
                    </a:lnTo>
                    <a:lnTo>
                      <a:pt x="478244" y="19346"/>
                    </a:lnTo>
                    <a:lnTo>
                      <a:pt x="491433" y="880"/>
                    </a:lnTo>
                    <a:cubicBezTo>
                      <a:pt x="491392" y="805"/>
                      <a:pt x="491352" y="729"/>
                      <a:pt x="491311" y="654"/>
                    </a:cubicBezTo>
                    <a:lnTo>
                      <a:pt x="494071" y="0"/>
                    </a:lnTo>
                    <a:lnTo>
                      <a:pt x="511658" y="49243"/>
                    </a:lnTo>
                    <a:lnTo>
                      <a:pt x="508140" y="65071"/>
                    </a:lnTo>
                    <a:lnTo>
                      <a:pt x="511658" y="82658"/>
                    </a:lnTo>
                    <a:lnTo>
                      <a:pt x="531003" y="98486"/>
                    </a:lnTo>
                    <a:lnTo>
                      <a:pt x="532762" y="126625"/>
                    </a:lnTo>
                    <a:lnTo>
                      <a:pt x="529245" y="138935"/>
                    </a:lnTo>
                    <a:lnTo>
                      <a:pt x="525727" y="174109"/>
                    </a:lnTo>
                    <a:lnTo>
                      <a:pt x="515175" y="191696"/>
                    </a:lnTo>
                    <a:lnTo>
                      <a:pt x="525727" y="219834"/>
                    </a:lnTo>
                    <a:lnTo>
                      <a:pt x="520452" y="255008"/>
                    </a:lnTo>
                    <a:lnTo>
                      <a:pt x="497588" y="274353"/>
                    </a:lnTo>
                    <a:lnTo>
                      <a:pt x="527486" y="293699"/>
                    </a:lnTo>
                    <a:cubicBezTo>
                      <a:pt x="528072" y="307768"/>
                      <a:pt x="528659" y="321838"/>
                      <a:pt x="529245" y="335907"/>
                    </a:cubicBezTo>
                    <a:lnTo>
                      <a:pt x="552107" y="351735"/>
                    </a:lnTo>
                    <a:lnTo>
                      <a:pt x="582005" y="323596"/>
                    </a:lnTo>
                    <a:lnTo>
                      <a:pt x="624213" y="353494"/>
                    </a:lnTo>
                    <a:lnTo>
                      <a:pt x="610144" y="392184"/>
                    </a:lnTo>
                    <a:lnTo>
                      <a:pt x="636523" y="427358"/>
                    </a:lnTo>
                    <a:lnTo>
                      <a:pt x="638283" y="451979"/>
                    </a:lnTo>
                    <a:lnTo>
                      <a:pt x="659387" y="457255"/>
                    </a:lnTo>
                    <a:lnTo>
                      <a:pt x="664662" y="480118"/>
                    </a:lnTo>
                    <a:lnTo>
                      <a:pt x="724458" y="487153"/>
                    </a:lnTo>
                    <a:lnTo>
                      <a:pt x="757873" y="453738"/>
                    </a:lnTo>
                    <a:lnTo>
                      <a:pt x="752597" y="425599"/>
                    </a:lnTo>
                    <a:lnTo>
                      <a:pt x="743803" y="406254"/>
                    </a:lnTo>
                    <a:lnTo>
                      <a:pt x="747321" y="358770"/>
                    </a:lnTo>
                    <a:lnTo>
                      <a:pt x="738528" y="335907"/>
                    </a:lnTo>
                    <a:lnTo>
                      <a:pt x="759149" y="320044"/>
                    </a:lnTo>
                    <a:lnTo>
                      <a:pt x="759149" y="603548"/>
                    </a:lnTo>
                    <a:lnTo>
                      <a:pt x="745563" y="622571"/>
                    </a:lnTo>
                    <a:lnTo>
                      <a:pt x="742044" y="654227"/>
                    </a:lnTo>
                    <a:lnTo>
                      <a:pt x="736769" y="692918"/>
                    </a:lnTo>
                    <a:lnTo>
                      <a:pt x="689285" y="708746"/>
                    </a:lnTo>
                    <a:lnTo>
                      <a:pt x="624213" y="740402"/>
                    </a:lnTo>
                    <a:lnTo>
                      <a:pt x="601350" y="766782"/>
                    </a:lnTo>
                    <a:lnTo>
                      <a:pt x="598052" y="777042"/>
                    </a:lnTo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86AD9F1-3564-43C3-C661-12D0A821EB61}"/>
                  </a:ext>
                </a:extLst>
              </p:cNvPr>
              <p:cNvSpPr/>
              <p:nvPr/>
            </p:nvSpPr>
            <p:spPr>
              <a:xfrm>
                <a:off x="2303763" y="1380942"/>
                <a:ext cx="985536" cy="1850226"/>
              </a:xfrm>
              <a:custGeom>
                <a:avLst/>
                <a:gdLst>
                  <a:gd name="connsiteX0" fmla="*/ 324836 w 1024828"/>
                  <a:gd name="connsiteY0" fmla="*/ 142653 h 1923992"/>
                  <a:gd name="connsiteX1" fmla="*/ 327114 w 1024828"/>
                  <a:gd name="connsiteY1" fmla="*/ 149488 h 1923992"/>
                  <a:gd name="connsiteX2" fmla="*/ 324836 w 1024828"/>
                  <a:gd name="connsiteY2" fmla="*/ 142653 h 1923992"/>
                  <a:gd name="connsiteX3" fmla="*/ 1005963 w 1024828"/>
                  <a:gd name="connsiteY3" fmla="*/ 0 h 1923992"/>
                  <a:gd name="connsiteX4" fmla="*/ 1014755 w 1024828"/>
                  <a:gd name="connsiteY4" fmla="*/ 7035 h 1923992"/>
                  <a:gd name="connsiteX5" fmla="*/ 1024828 w 1024828"/>
                  <a:gd name="connsiteY5" fmla="*/ 7911 h 1923992"/>
                  <a:gd name="connsiteX6" fmla="*/ 1024828 w 1024828"/>
                  <a:gd name="connsiteY6" fmla="*/ 353366 h 1923992"/>
                  <a:gd name="connsiteX7" fmla="*/ 1015108 w 1024828"/>
                  <a:gd name="connsiteY7" fmla="*/ 357011 h 1923992"/>
                  <a:gd name="connsiteX8" fmla="*/ 1015108 w 1024828"/>
                  <a:gd name="connsiteY8" fmla="*/ 378116 h 1923992"/>
                  <a:gd name="connsiteX9" fmla="*/ 1010887 w 1024828"/>
                  <a:gd name="connsiteY9" fmla="*/ 407661 h 1923992"/>
                  <a:gd name="connsiteX10" fmla="*/ 968679 w 1024828"/>
                  <a:gd name="connsiteY10" fmla="*/ 416103 h 1923992"/>
                  <a:gd name="connsiteX11" fmla="*/ 960237 w 1024828"/>
                  <a:gd name="connsiteY11" fmla="*/ 432986 h 1923992"/>
                  <a:gd name="connsiteX12" fmla="*/ 934912 w 1024828"/>
                  <a:gd name="connsiteY12" fmla="*/ 460422 h 1923992"/>
                  <a:gd name="connsiteX13" fmla="*/ 928581 w 1024828"/>
                  <a:gd name="connsiteY13" fmla="*/ 477305 h 1923992"/>
                  <a:gd name="connsiteX14" fmla="*/ 934912 w 1024828"/>
                  <a:gd name="connsiteY14" fmla="*/ 500519 h 1923992"/>
                  <a:gd name="connsiteX15" fmla="*/ 915918 w 1024828"/>
                  <a:gd name="connsiteY15" fmla="*/ 530065 h 1923992"/>
                  <a:gd name="connsiteX16" fmla="*/ 911698 w 1024828"/>
                  <a:gd name="connsiteY16" fmla="*/ 629255 h 1923992"/>
                  <a:gd name="connsiteX17" fmla="*/ 951795 w 1024828"/>
                  <a:gd name="connsiteY17" fmla="*/ 644027 h 1923992"/>
                  <a:gd name="connsiteX18" fmla="*/ 966568 w 1024828"/>
                  <a:gd name="connsiteY18" fmla="*/ 663021 h 1923992"/>
                  <a:gd name="connsiteX19" fmla="*/ 985562 w 1024828"/>
                  <a:gd name="connsiteY19" fmla="*/ 665132 h 1923992"/>
                  <a:gd name="connsiteX20" fmla="*/ 989783 w 1024828"/>
                  <a:gd name="connsiteY20" fmla="*/ 650359 h 1923992"/>
                  <a:gd name="connsiteX21" fmla="*/ 1021439 w 1024828"/>
                  <a:gd name="connsiteY21" fmla="*/ 667242 h 1923992"/>
                  <a:gd name="connsiteX22" fmla="*/ 1024828 w 1024828"/>
                  <a:gd name="connsiteY22" fmla="*/ 665124 h 1923992"/>
                  <a:gd name="connsiteX23" fmla="*/ 1024828 w 1024828"/>
                  <a:gd name="connsiteY23" fmla="*/ 1173397 h 1923992"/>
                  <a:gd name="connsiteX24" fmla="*/ 1002445 w 1024828"/>
                  <a:gd name="connsiteY24" fmla="*/ 1174796 h 1923992"/>
                  <a:gd name="connsiteX25" fmla="*/ 994531 w 1024828"/>
                  <a:gd name="connsiteY25" fmla="*/ 1182710 h 1923992"/>
                  <a:gd name="connsiteX26" fmla="*/ 989255 w 1024828"/>
                  <a:gd name="connsiteY26" fmla="*/ 1193262 h 1923992"/>
                  <a:gd name="connsiteX27" fmla="*/ 965512 w 1024828"/>
                  <a:gd name="connsiteY27" fmla="*/ 1195900 h 1923992"/>
                  <a:gd name="connsiteX28" fmla="*/ 949685 w 1024828"/>
                  <a:gd name="connsiteY28" fmla="*/ 1182710 h 1923992"/>
                  <a:gd name="connsiteX29" fmla="*/ 949685 w 1024828"/>
                  <a:gd name="connsiteY29" fmla="*/ 1164244 h 1923992"/>
                  <a:gd name="connsiteX30" fmla="*/ 947047 w 1024828"/>
                  <a:gd name="connsiteY30" fmla="*/ 1145778 h 1923992"/>
                  <a:gd name="connsiteX31" fmla="*/ 931219 w 1024828"/>
                  <a:gd name="connsiteY31" fmla="*/ 1132588 h 1923992"/>
                  <a:gd name="connsiteX32" fmla="*/ 883735 w 1024828"/>
                  <a:gd name="connsiteY32" fmla="*/ 1122036 h 1923992"/>
                  <a:gd name="connsiteX33" fmla="*/ 812508 w 1024828"/>
                  <a:gd name="connsiteY33" fmla="*/ 1235470 h 1923992"/>
                  <a:gd name="connsiteX34" fmla="*/ 794042 w 1024828"/>
                  <a:gd name="connsiteY34" fmla="*/ 1209091 h 1923992"/>
                  <a:gd name="connsiteX35" fmla="*/ 772938 w 1024828"/>
                  <a:gd name="connsiteY35" fmla="*/ 1209091 h 1923992"/>
                  <a:gd name="connsiteX36" fmla="*/ 751834 w 1024828"/>
                  <a:gd name="connsiteY36" fmla="*/ 1267126 h 1923992"/>
                  <a:gd name="connsiteX37" fmla="*/ 743920 w 1024828"/>
                  <a:gd name="connsiteY37" fmla="*/ 1277678 h 1923992"/>
                  <a:gd name="connsiteX38" fmla="*/ 728092 w 1024828"/>
                  <a:gd name="connsiteY38" fmla="*/ 1304059 h 1923992"/>
                  <a:gd name="connsiteX39" fmla="*/ 730730 w 1024828"/>
                  <a:gd name="connsiteY39" fmla="*/ 1314611 h 1923992"/>
                  <a:gd name="connsiteX40" fmla="*/ 767662 w 1024828"/>
                  <a:gd name="connsiteY40" fmla="*/ 1343629 h 1923992"/>
                  <a:gd name="connsiteX41" fmla="*/ 725454 w 1024828"/>
                  <a:gd name="connsiteY41" fmla="*/ 1385837 h 1923992"/>
                  <a:gd name="connsiteX42" fmla="*/ 738644 w 1024828"/>
                  <a:gd name="connsiteY42" fmla="*/ 1396389 h 1923992"/>
                  <a:gd name="connsiteX43" fmla="*/ 738644 w 1024828"/>
                  <a:gd name="connsiteY43" fmla="*/ 1428045 h 1923992"/>
                  <a:gd name="connsiteX44" fmla="*/ 757110 w 1024828"/>
                  <a:gd name="connsiteY44" fmla="*/ 1462340 h 1923992"/>
                  <a:gd name="connsiteX45" fmla="*/ 743920 w 1024828"/>
                  <a:gd name="connsiteY45" fmla="*/ 1480806 h 1923992"/>
                  <a:gd name="connsiteX46" fmla="*/ 743920 w 1024828"/>
                  <a:gd name="connsiteY46" fmla="*/ 1501910 h 1923992"/>
                  <a:gd name="connsiteX47" fmla="*/ 730730 w 1024828"/>
                  <a:gd name="connsiteY47" fmla="*/ 1528290 h 1923992"/>
                  <a:gd name="connsiteX48" fmla="*/ 712263 w 1024828"/>
                  <a:gd name="connsiteY48" fmla="*/ 1523014 h 1923992"/>
                  <a:gd name="connsiteX49" fmla="*/ 699073 w 1024828"/>
                  <a:gd name="connsiteY49" fmla="*/ 1544118 h 1923992"/>
                  <a:gd name="connsiteX50" fmla="*/ 701712 w 1024828"/>
                  <a:gd name="connsiteY50" fmla="*/ 1554670 h 1923992"/>
                  <a:gd name="connsiteX51" fmla="*/ 685884 w 1024828"/>
                  <a:gd name="connsiteY51" fmla="*/ 1596878 h 1923992"/>
                  <a:gd name="connsiteX52" fmla="*/ 709625 w 1024828"/>
                  <a:gd name="connsiteY52" fmla="*/ 1612706 h 1923992"/>
                  <a:gd name="connsiteX53" fmla="*/ 704350 w 1024828"/>
                  <a:gd name="connsiteY53" fmla="*/ 1652277 h 1923992"/>
                  <a:gd name="connsiteX54" fmla="*/ 677969 w 1024828"/>
                  <a:gd name="connsiteY54" fmla="*/ 1652277 h 1923992"/>
                  <a:gd name="connsiteX55" fmla="*/ 675332 w 1024828"/>
                  <a:gd name="connsiteY55" fmla="*/ 1670743 h 1923992"/>
                  <a:gd name="connsiteX56" fmla="*/ 683246 w 1024828"/>
                  <a:gd name="connsiteY56" fmla="*/ 1686571 h 1923992"/>
                  <a:gd name="connsiteX57" fmla="*/ 680608 w 1024828"/>
                  <a:gd name="connsiteY57" fmla="*/ 1699761 h 1923992"/>
                  <a:gd name="connsiteX58" fmla="*/ 699073 w 1024828"/>
                  <a:gd name="connsiteY58" fmla="*/ 1715589 h 1923992"/>
                  <a:gd name="connsiteX59" fmla="*/ 691159 w 1024828"/>
                  <a:gd name="connsiteY59" fmla="*/ 1749883 h 1923992"/>
                  <a:gd name="connsiteX60" fmla="*/ 654227 w 1024828"/>
                  <a:gd name="connsiteY60" fmla="*/ 1755159 h 1923992"/>
                  <a:gd name="connsiteX61" fmla="*/ 651590 w 1024828"/>
                  <a:gd name="connsiteY61" fmla="*/ 1773625 h 1923992"/>
                  <a:gd name="connsiteX62" fmla="*/ 630486 w 1024828"/>
                  <a:gd name="connsiteY62" fmla="*/ 1765711 h 1923992"/>
                  <a:gd name="connsiteX63" fmla="*/ 604105 w 1024828"/>
                  <a:gd name="connsiteY63" fmla="*/ 1778902 h 1923992"/>
                  <a:gd name="connsiteX64" fmla="*/ 593553 w 1024828"/>
                  <a:gd name="connsiteY64" fmla="*/ 1807920 h 1923992"/>
                  <a:gd name="connsiteX65" fmla="*/ 567173 w 1024828"/>
                  <a:gd name="connsiteY65" fmla="*/ 1815833 h 1923992"/>
                  <a:gd name="connsiteX66" fmla="*/ 553983 w 1024828"/>
                  <a:gd name="connsiteY66" fmla="*/ 1831662 h 1923992"/>
                  <a:gd name="connsiteX67" fmla="*/ 519688 w 1024828"/>
                  <a:gd name="connsiteY67" fmla="*/ 1839576 h 1923992"/>
                  <a:gd name="connsiteX68" fmla="*/ 511775 w 1024828"/>
                  <a:gd name="connsiteY68" fmla="*/ 1852766 h 1923992"/>
                  <a:gd name="connsiteX69" fmla="*/ 480118 w 1024828"/>
                  <a:gd name="connsiteY69" fmla="*/ 1858042 h 1923992"/>
                  <a:gd name="connsiteX70" fmla="*/ 474843 w 1024828"/>
                  <a:gd name="connsiteY70" fmla="*/ 1876508 h 1923992"/>
                  <a:gd name="connsiteX71" fmla="*/ 472205 w 1024828"/>
                  <a:gd name="connsiteY71" fmla="*/ 1900250 h 1923992"/>
                  <a:gd name="connsiteX72" fmla="*/ 432634 w 1024828"/>
                  <a:gd name="connsiteY72" fmla="*/ 1900250 h 1923992"/>
                  <a:gd name="connsiteX73" fmla="*/ 385151 w 1024828"/>
                  <a:gd name="connsiteY73" fmla="*/ 1916078 h 1923992"/>
                  <a:gd name="connsiteX74" fmla="*/ 369322 w 1024828"/>
                  <a:gd name="connsiteY74" fmla="*/ 1902888 h 1923992"/>
                  <a:gd name="connsiteX75" fmla="*/ 342942 w 1024828"/>
                  <a:gd name="connsiteY75" fmla="*/ 1900250 h 1923992"/>
                  <a:gd name="connsiteX76" fmla="*/ 332389 w 1024828"/>
                  <a:gd name="connsiteY76" fmla="*/ 1884422 h 1923992"/>
                  <a:gd name="connsiteX77" fmla="*/ 287543 w 1024828"/>
                  <a:gd name="connsiteY77" fmla="*/ 1889698 h 1923992"/>
                  <a:gd name="connsiteX78" fmla="*/ 276991 w 1024828"/>
                  <a:gd name="connsiteY78" fmla="*/ 1908164 h 1923992"/>
                  <a:gd name="connsiteX79" fmla="*/ 253249 w 1024828"/>
                  <a:gd name="connsiteY79" fmla="*/ 1908164 h 1923992"/>
                  <a:gd name="connsiteX80" fmla="*/ 213679 w 1024828"/>
                  <a:gd name="connsiteY80" fmla="*/ 1923992 h 1923992"/>
                  <a:gd name="connsiteX81" fmla="*/ 189937 w 1024828"/>
                  <a:gd name="connsiteY81" fmla="*/ 1879146 h 1923992"/>
                  <a:gd name="connsiteX82" fmla="*/ 197851 w 1024828"/>
                  <a:gd name="connsiteY82" fmla="*/ 1842214 h 1923992"/>
                  <a:gd name="connsiteX83" fmla="*/ 195214 w 1024828"/>
                  <a:gd name="connsiteY83" fmla="*/ 1807920 h 1923992"/>
                  <a:gd name="connsiteX84" fmla="*/ 226869 w 1024828"/>
                  <a:gd name="connsiteY84" fmla="*/ 1792091 h 1923992"/>
                  <a:gd name="connsiteX85" fmla="*/ 229508 w 1024828"/>
                  <a:gd name="connsiteY85" fmla="*/ 1747245 h 1923992"/>
                  <a:gd name="connsiteX86" fmla="*/ 216318 w 1024828"/>
                  <a:gd name="connsiteY86" fmla="*/ 1720865 h 1923992"/>
                  <a:gd name="connsiteX87" fmla="*/ 266439 w 1024828"/>
                  <a:gd name="connsiteY87" fmla="*/ 1715589 h 1923992"/>
                  <a:gd name="connsiteX88" fmla="*/ 240060 w 1024828"/>
                  <a:gd name="connsiteY88" fmla="*/ 1681295 h 1923992"/>
                  <a:gd name="connsiteX89" fmla="*/ 232145 w 1024828"/>
                  <a:gd name="connsiteY89" fmla="*/ 1670743 h 1923992"/>
                  <a:gd name="connsiteX90" fmla="*/ 242697 w 1024828"/>
                  <a:gd name="connsiteY90" fmla="*/ 1647000 h 1923992"/>
                  <a:gd name="connsiteX91" fmla="*/ 253249 w 1024828"/>
                  <a:gd name="connsiteY91" fmla="*/ 1644363 h 1923992"/>
                  <a:gd name="connsiteX92" fmla="*/ 255887 w 1024828"/>
                  <a:gd name="connsiteY92" fmla="*/ 1604792 h 1923992"/>
                  <a:gd name="connsiteX93" fmla="*/ 242697 w 1024828"/>
                  <a:gd name="connsiteY93" fmla="*/ 1578413 h 1923992"/>
                  <a:gd name="connsiteX94" fmla="*/ 208403 w 1024828"/>
                  <a:gd name="connsiteY94" fmla="*/ 1557308 h 1923992"/>
                  <a:gd name="connsiteX95" fmla="*/ 205765 w 1024828"/>
                  <a:gd name="connsiteY95" fmla="*/ 1523014 h 1923992"/>
                  <a:gd name="connsiteX96" fmla="*/ 176747 w 1024828"/>
                  <a:gd name="connsiteY96" fmla="*/ 1523014 h 1923992"/>
                  <a:gd name="connsiteX97" fmla="*/ 160919 w 1024828"/>
                  <a:gd name="connsiteY97" fmla="*/ 1496634 h 1923992"/>
                  <a:gd name="connsiteX98" fmla="*/ 163556 w 1024828"/>
                  <a:gd name="connsiteY98" fmla="*/ 1475530 h 1923992"/>
                  <a:gd name="connsiteX99" fmla="*/ 184660 w 1024828"/>
                  <a:gd name="connsiteY99" fmla="*/ 1457063 h 1923992"/>
                  <a:gd name="connsiteX100" fmla="*/ 171471 w 1024828"/>
                  <a:gd name="connsiteY100" fmla="*/ 1428045 h 1923992"/>
                  <a:gd name="connsiteX101" fmla="*/ 145091 w 1024828"/>
                  <a:gd name="connsiteY101" fmla="*/ 1422769 h 1923992"/>
                  <a:gd name="connsiteX102" fmla="*/ 137177 w 1024828"/>
                  <a:gd name="connsiteY102" fmla="*/ 1385837 h 1923992"/>
                  <a:gd name="connsiteX103" fmla="*/ 126625 w 1024828"/>
                  <a:gd name="connsiteY103" fmla="*/ 1364733 h 1923992"/>
                  <a:gd name="connsiteX104" fmla="*/ 123987 w 1024828"/>
                  <a:gd name="connsiteY104" fmla="*/ 1348905 h 1923992"/>
                  <a:gd name="connsiteX105" fmla="*/ 113435 w 1024828"/>
                  <a:gd name="connsiteY105" fmla="*/ 1338353 h 1923992"/>
                  <a:gd name="connsiteX106" fmla="*/ 97606 w 1024828"/>
                  <a:gd name="connsiteY106" fmla="*/ 1343629 h 1923992"/>
                  <a:gd name="connsiteX107" fmla="*/ 87054 w 1024828"/>
                  <a:gd name="connsiteY107" fmla="*/ 1322525 h 1923992"/>
                  <a:gd name="connsiteX108" fmla="*/ 60675 w 1024828"/>
                  <a:gd name="connsiteY108" fmla="*/ 1322525 h 1923992"/>
                  <a:gd name="connsiteX109" fmla="*/ 58036 w 1024828"/>
                  <a:gd name="connsiteY109" fmla="*/ 1298782 h 1923992"/>
                  <a:gd name="connsiteX110" fmla="*/ 21104 w 1024828"/>
                  <a:gd name="connsiteY110" fmla="*/ 1298782 h 1923992"/>
                  <a:gd name="connsiteX111" fmla="*/ 0 w 1024828"/>
                  <a:gd name="connsiteY111" fmla="*/ 1282955 h 1923992"/>
                  <a:gd name="connsiteX112" fmla="*/ 10552 w 1024828"/>
                  <a:gd name="connsiteY112" fmla="*/ 1251299 h 1923992"/>
                  <a:gd name="connsiteX113" fmla="*/ 31656 w 1024828"/>
                  <a:gd name="connsiteY113" fmla="*/ 1251299 h 1923992"/>
                  <a:gd name="connsiteX114" fmla="*/ 42208 w 1024828"/>
                  <a:gd name="connsiteY114" fmla="*/ 1243384 h 1923992"/>
                  <a:gd name="connsiteX115" fmla="*/ 39571 w 1024828"/>
                  <a:gd name="connsiteY115" fmla="*/ 1211728 h 1923992"/>
                  <a:gd name="connsiteX116" fmla="*/ 58036 w 1024828"/>
                  <a:gd name="connsiteY116" fmla="*/ 1193262 h 1923992"/>
                  <a:gd name="connsiteX117" fmla="*/ 89693 w 1024828"/>
                  <a:gd name="connsiteY117" fmla="*/ 1190624 h 1923992"/>
                  <a:gd name="connsiteX118" fmla="*/ 116073 w 1024828"/>
                  <a:gd name="connsiteY118" fmla="*/ 1201176 h 1923992"/>
                  <a:gd name="connsiteX119" fmla="*/ 131901 w 1024828"/>
                  <a:gd name="connsiteY119" fmla="*/ 1198538 h 1923992"/>
                  <a:gd name="connsiteX120" fmla="*/ 134539 w 1024828"/>
                  <a:gd name="connsiteY120" fmla="*/ 1172158 h 1923992"/>
                  <a:gd name="connsiteX121" fmla="*/ 150367 w 1024828"/>
                  <a:gd name="connsiteY121" fmla="*/ 1153692 h 1923992"/>
                  <a:gd name="connsiteX122" fmla="*/ 163556 w 1024828"/>
                  <a:gd name="connsiteY122" fmla="*/ 1153692 h 1923992"/>
                  <a:gd name="connsiteX123" fmla="*/ 187299 w 1024828"/>
                  <a:gd name="connsiteY123" fmla="*/ 1098293 h 1923992"/>
                  <a:gd name="connsiteX124" fmla="*/ 226869 w 1024828"/>
                  <a:gd name="connsiteY124" fmla="*/ 1077189 h 1923992"/>
                  <a:gd name="connsiteX125" fmla="*/ 226869 w 1024828"/>
                  <a:gd name="connsiteY125" fmla="*/ 1053447 h 1923992"/>
                  <a:gd name="connsiteX126" fmla="*/ 245335 w 1024828"/>
                  <a:gd name="connsiteY126" fmla="*/ 1013877 h 1923992"/>
                  <a:gd name="connsiteX127" fmla="*/ 218956 w 1024828"/>
                  <a:gd name="connsiteY127" fmla="*/ 1005963 h 1923992"/>
                  <a:gd name="connsiteX128" fmla="*/ 195214 w 1024828"/>
                  <a:gd name="connsiteY128" fmla="*/ 974307 h 1923992"/>
                  <a:gd name="connsiteX129" fmla="*/ 197851 w 1024828"/>
                  <a:gd name="connsiteY129" fmla="*/ 958479 h 1923992"/>
                  <a:gd name="connsiteX130" fmla="*/ 192575 w 1024828"/>
                  <a:gd name="connsiteY130" fmla="*/ 940012 h 1923992"/>
                  <a:gd name="connsiteX131" fmla="*/ 205765 w 1024828"/>
                  <a:gd name="connsiteY131" fmla="*/ 921547 h 1923992"/>
                  <a:gd name="connsiteX132" fmla="*/ 226869 w 1024828"/>
                  <a:gd name="connsiteY132" fmla="*/ 924185 h 1923992"/>
                  <a:gd name="connsiteX133" fmla="*/ 226869 w 1024828"/>
                  <a:gd name="connsiteY133" fmla="*/ 889890 h 1923992"/>
                  <a:gd name="connsiteX134" fmla="*/ 211041 w 1024828"/>
                  <a:gd name="connsiteY134" fmla="*/ 884614 h 1923992"/>
                  <a:gd name="connsiteX135" fmla="*/ 213679 w 1024828"/>
                  <a:gd name="connsiteY135" fmla="*/ 860873 h 1923992"/>
                  <a:gd name="connsiteX136" fmla="*/ 274354 w 1024828"/>
                  <a:gd name="connsiteY136" fmla="*/ 779094 h 1923992"/>
                  <a:gd name="connsiteX137" fmla="*/ 276991 w 1024828"/>
                  <a:gd name="connsiteY137" fmla="*/ 742162 h 1923992"/>
                  <a:gd name="connsiteX138" fmla="*/ 253249 w 1024828"/>
                  <a:gd name="connsiteY138" fmla="*/ 721057 h 1923992"/>
                  <a:gd name="connsiteX139" fmla="*/ 250612 w 1024828"/>
                  <a:gd name="connsiteY139" fmla="*/ 705229 h 1923992"/>
                  <a:gd name="connsiteX140" fmla="*/ 224231 w 1024828"/>
                  <a:gd name="connsiteY140" fmla="*/ 697315 h 1923992"/>
                  <a:gd name="connsiteX141" fmla="*/ 220046 w 1024828"/>
                  <a:gd name="connsiteY141" fmla="*/ 677997 h 1923992"/>
                  <a:gd name="connsiteX142" fmla="*/ 223704 w 1024828"/>
                  <a:gd name="connsiteY142" fmla="*/ 677794 h 1923992"/>
                  <a:gd name="connsiteX143" fmla="*/ 236366 w 1024828"/>
                  <a:gd name="connsiteY143" fmla="*/ 669352 h 1923992"/>
                  <a:gd name="connsiteX144" fmla="*/ 238477 w 1024828"/>
                  <a:gd name="connsiteY144" fmla="*/ 652469 h 1923992"/>
                  <a:gd name="connsiteX145" fmla="*/ 253249 w 1024828"/>
                  <a:gd name="connsiteY145" fmla="*/ 648248 h 1923992"/>
                  <a:gd name="connsiteX146" fmla="*/ 257470 w 1024828"/>
                  <a:gd name="connsiteY146" fmla="*/ 631365 h 1923992"/>
                  <a:gd name="connsiteX147" fmla="*/ 282795 w 1024828"/>
                  <a:gd name="connsiteY147" fmla="*/ 608150 h 1923992"/>
                  <a:gd name="connsiteX148" fmla="*/ 270133 w 1024828"/>
                  <a:gd name="connsiteY148" fmla="*/ 591267 h 1923992"/>
                  <a:gd name="connsiteX149" fmla="*/ 270133 w 1024828"/>
                  <a:gd name="connsiteY149" fmla="*/ 578605 h 1923992"/>
                  <a:gd name="connsiteX150" fmla="*/ 287016 w 1024828"/>
                  <a:gd name="connsiteY150" fmla="*/ 574384 h 1923992"/>
                  <a:gd name="connsiteX151" fmla="*/ 293347 w 1024828"/>
                  <a:gd name="connsiteY151" fmla="*/ 557501 h 1923992"/>
                  <a:gd name="connsiteX152" fmla="*/ 316562 w 1024828"/>
                  <a:gd name="connsiteY152" fmla="*/ 549059 h 1923992"/>
                  <a:gd name="connsiteX153" fmla="*/ 325003 w 1024828"/>
                  <a:gd name="connsiteY153" fmla="*/ 523734 h 1923992"/>
                  <a:gd name="connsiteX154" fmla="*/ 301789 w 1024828"/>
                  <a:gd name="connsiteY154" fmla="*/ 521624 h 1923992"/>
                  <a:gd name="connsiteX155" fmla="*/ 306010 w 1024828"/>
                  <a:gd name="connsiteY155" fmla="*/ 498409 h 1923992"/>
                  <a:gd name="connsiteX156" fmla="*/ 337666 w 1024828"/>
                  <a:gd name="connsiteY156" fmla="*/ 470974 h 1923992"/>
                  <a:gd name="connsiteX157" fmla="*/ 360880 w 1024828"/>
                  <a:gd name="connsiteY157" fmla="*/ 470974 h 1923992"/>
                  <a:gd name="connsiteX158" fmla="*/ 354549 w 1024828"/>
                  <a:gd name="connsiteY158" fmla="*/ 435097 h 1923992"/>
                  <a:gd name="connsiteX159" fmla="*/ 365101 w 1024828"/>
                  <a:gd name="connsiteY159" fmla="*/ 418213 h 1923992"/>
                  <a:gd name="connsiteX160" fmla="*/ 371432 w 1024828"/>
                  <a:gd name="connsiteY160" fmla="*/ 386557 h 1923992"/>
                  <a:gd name="connsiteX161" fmla="*/ 358770 w 1024828"/>
                  <a:gd name="connsiteY161" fmla="*/ 350680 h 1923992"/>
                  <a:gd name="connsiteX162" fmla="*/ 367212 w 1024828"/>
                  <a:gd name="connsiteY162" fmla="*/ 276816 h 1923992"/>
                  <a:gd name="connsiteX163" fmla="*/ 367374 w 1024828"/>
                  <a:gd name="connsiteY163" fmla="*/ 275923 h 1923992"/>
                  <a:gd name="connsiteX164" fmla="*/ 372839 w 1024828"/>
                  <a:gd name="connsiteY164" fmla="*/ 281388 h 1923992"/>
                  <a:gd name="connsiteX165" fmla="*/ 395702 w 1024828"/>
                  <a:gd name="connsiteY165" fmla="*/ 269078 h 1923992"/>
                  <a:gd name="connsiteX166" fmla="*/ 399220 w 1024828"/>
                  <a:gd name="connsiteY166" fmla="*/ 260284 h 1923992"/>
                  <a:gd name="connsiteX167" fmla="*/ 409771 w 1024828"/>
                  <a:gd name="connsiteY167" fmla="*/ 249732 h 1923992"/>
                  <a:gd name="connsiteX168" fmla="*/ 448463 w 1024828"/>
                  <a:gd name="connsiteY168" fmla="*/ 196972 h 1923992"/>
                  <a:gd name="connsiteX169" fmla="*/ 462532 w 1024828"/>
                  <a:gd name="connsiteY169" fmla="*/ 179385 h 1923992"/>
                  <a:gd name="connsiteX170" fmla="*/ 462532 w 1024828"/>
                  <a:gd name="connsiteY170" fmla="*/ 163557 h 1923992"/>
                  <a:gd name="connsiteX171" fmla="*/ 453738 w 1024828"/>
                  <a:gd name="connsiteY171" fmla="*/ 151246 h 1923992"/>
                  <a:gd name="connsiteX172" fmla="*/ 459014 w 1024828"/>
                  <a:gd name="connsiteY172" fmla="*/ 124866 h 1923992"/>
                  <a:gd name="connsiteX173" fmla="*/ 478360 w 1024828"/>
                  <a:gd name="connsiteY173" fmla="*/ 130142 h 1923992"/>
                  <a:gd name="connsiteX174" fmla="*/ 495947 w 1024828"/>
                  <a:gd name="connsiteY174" fmla="*/ 117831 h 1923992"/>
                  <a:gd name="connsiteX175" fmla="*/ 538155 w 1024828"/>
                  <a:gd name="connsiteY175" fmla="*/ 135418 h 1923992"/>
                  <a:gd name="connsiteX176" fmla="*/ 550465 w 1024828"/>
                  <a:gd name="connsiteY176" fmla="*/ 124866 h 1923992"/>
                  <a:gd name="connsiteX177" fmla="*/ 566294 w 1024828"/>
                  <a:gd name="connsiteY177" fmla="*/ 126625 h 1923992"/>
                  <a:gd name="connsiteX178" fmla="*/ 568053 w 1024828"/>
                  <a:gd name="connsiteY178" fmla="*/ 137177 h 1923992"/>
                  <a:gd name="connsiteX179" fmla="*/ 576846 w 1024828"/>
                  <a:gd name="connsiteY179" fmla="*/ 137177 h 1923992"/>
                  <a:gd name="connsiteX180" fmla="*/ 583880 w 1024828"/>
                  <a:gd name="connsiteY180" fmla="*/ 147729 h 1923992"/>
                  <a:gd name="connsiteX181" fmla="*/ 592673 w 1024828"/>
                  <a:gd name="connsiteY181" fmla="*/ 147729 h 1923992"/>
                  <a:gd name="connsiteX182" fmla="*/ 594432 w 1024828"/>
                  <a:gd name="connsiteY182" fmla="*/ 167074 h 1923992"/>
                  <a:gd name="connsiteX183" fmla="*/ 583880 w 1024828"/>
                  <a:gd name="connsiteY183" fmla="*/ 186420 h 1923992"/>
                  <a:gd name="connsiteX184" fmla="*/ 585639 w 1024828"/>
                  <a:gd name="connsiteY184" fmla="*/ 196972 h 1923992"/>
                  <a:gd name="connsiteX185" fmla="*/ 573328 w 1024828"/>
                  <a:gd name="connsiteY185" fmla="*/ 216317 h 1923992"/>
                  <a:gd name="connsiteX186" fmla="*/ 624330 w 1024828"/>
                  <a:gd name="connsiteY186" fmla="*/ 239180 h 1923992"/>
                  <a:gd name="connsiteX187" fmla="*/ 636641 w 1024828"/>
                  <a:gd name="connsiteY187" fmla="*/ 235663 h 1923992"/>
                  <a:gd name="connsiteX188" fmla="*/ 636641 w 1024828"/>
                  <a:gd name="connsiteY188" fmla="*/ 221593 h 1923992"/>
                  <a:gd name="connsiteX189" fmla="*/ 659504 w 1024828"/>
                  <a:gd name="connsiteY189" fmla="*/ 193454 h 1923992"/>
                  <a:gd name="connsiteX190" fmla="*/ 677090 w 1024828"/>
                  <a:gd name="connsiteY190" fmla="*/ 193454 h 1923992"/>
                  <a:gd name="connsiteX191" fmla="*/ 701712 w 1024828"/>
                  <a:gd name="connsiteY191" fmla="*/ 196972 h 1923992"/>
                  <a:gd name="connsiteX192" fmla="*/ 731609 w 1024828"/>
                  <a:gd name="connsiteY192" fmla="*/ 191696 h 1923992"/>
                  <a:gd name="connsiteX193" fmla="*/ 749196 w 1024828"/>
                  <a:gd name="connsiteY193" fmla="*/ 175868 h 1923992"/>
                  <a:gd name="connsiteX194" fmla="*/ 773817 w 1024828"/>
                  <a:gd name="connsiteY194" fmla="*/ 177626 h 1923992"/>
                  <a:gd name="connsiteX195" fmla="*/ 782610 w 1024828"/>
                  <a:gd name="connsiteY195" fmla="*/ 170592 h 1923992"/>
                  <a:gd name="connsiteX196" fmla="*/ 801956 w 1024828"/>
                  <a:gd name="connsiteY196" fmla="*/ 182903 h 1923992"/>
                  <a:gd name="connsiteX197" fmla="*/ 807233 w 1024828"/>
                  <a:gd name="connsiteY197" fmla="*/ 202248 h 1923992"/>
                  <a:gd name="connsiteX198" fmla="*/ 824818 w 1024828"/>
                  <a:gd name="connsiteY198" fmla="*/ 188179 h 1923992"/>
                  <a:gd name="connsiteX199" fmla="*/ 819543 w 1024828"/>
                  <a:gd name="connsiteY199" fmla="*/ 172350 h 1923992"/>
                  <a:gd name="connsiteX200" fmla="*/ 824818 w 1024828"/>
                  <a:gd name="connsiteY200" fmla="*/ 161798 h 1923992"/>
                  <a:gd name="connsiteX201" fmla="*/ 819543 w 1024828"/>
                  <a:gd name="connsiteY201" fmla="*/ 135418 h 1923992"/>
                  <a:gd name="connsiteX202" fmla="*/ 838888 w 1024828"/>
                  <a:gd name="connsiteY202" fmla="*/ 116073 h 1923992"/>
                  <a:gd name="connsiteX203" fmla="*/ 851199 w 1024828"/>
                  <a:gd name="connsiteY203" fmla="*/ 110797 h 1923992"/>
                  <a:gd name="connsiteX204" fmla="*/ 884614 w 1024828"/>
                  <a:gd name="connsiteY204" fmla="*/ 93210 h 1923992"/>
                  <a:gd name="connsiteX205" fmla="*/ 888131 w 1024828"/>
                  <a:gd name="connsiteY205" fmla="*/ 61554 h 1923992"/>
                  <a:gd name="connsiteX206" fmla="*/ 900442 w 1024828"/>
                  <a:gd name="connsiteY206" fmla="*/ 36932 h 192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024828" h="1923992">
                    <a:moveTo>
                      <a:pt x="324836" y="142653"/>
                    </a:moveTo>
                    <a:lnTo>
                      <a:pt x="327114" y="149488"/>
                    </a:lnTo>
                    <a:lnTo>
                      <a:pt x="324836" y="142653"/>
                    </a:lnTo>
                    <a:close/>
                    <a:moveTo>
                      <a:pt x="1005963" y="0"/>
                    </a:moveTo>
                    <a:lnTo>
                      <a:pt x="1014755" y="7035"/>
                    </a:lnTo>
                    <a:lnTo>
                      <a:pt x="1024828" y="7911"/>
                    </a:lnTo>
                    <a:lnTo>
                      <a:pt x="1024828" y="353366"/>
                    </a:lnTo>
                    <a:lnTo>
                      <a:pt x="1015108" y="357011"/>
                    </a:lnTo>
                    <a:lnTo>
                      <a:pt x="1015108" y="378116"/>
                    </a:lnTo>
                    <a:lnTo>
                      <a:pt x="1010887" y="407661"/>
                    </a:lnTo>
                    <a:lnTo>
                      <a:pt x="968679" y="416103"/>
                    </a:lnTo>
                    <a:lnTo>
                      <a:pt x="960237" y="432986"/>
                    </a:lnTo>
                    <a:lnTo>
                      <a:pt x="934912" y="460422"/>
                    </a:lnTo>
                    <a:lnTo>
                      <a:pt x="928581" y="477305"/>
                    </a:lnTo>
                    <a:lnTo>
                      <a:pt x="934912" y="500519"/>
                    </a:lnTo>
                    <a:lnTo>
                      <a:pt x="915918" y="530065"/>
                    </a:lnTo>
                    <a:lnTo>
                      <a:pt x="911698" y="629255"/>
                    </a:lnTo>
                    <a:lnTo>
                      <a:pt x="951795" y="644027"/>
                    </a:lnTo>
                    <a:lnTo>
                      <a:pt x="966568" y="663021"/>
                    </a:lnTo>
                    <a:lnTo>
                      <a:pt x="985562" y="665132"/>
                    </a:lnTo>
                    <a:lnTo>
                      <a:pt x="989783" y="650359"/>
                    </a:lnTo>
                    <a:lnTo>
                      <a:pt x="1021439" y="667242"/>
                    </a:lnTo>
                    <a:lnTo>
                      <a:pt x="1024828" y="665124"/>
                    </a:lnTo>
                    <a:lnTo>
                      <a:pt x="1024828" y="1173397"/>
                    </a:lnTo>
                    <a:lnTo>
                      <a:pt x="1002445" y="1174796"/>
                    </a:lnTo>
                    <a:lnTo>
                      <a:pt x="994531" y="1182710"/>
                    </a:lnTo>
                    <a:lnTo>
                      <a:pt x="989255" y="1193262"/>
                    </a:lnTo>
                    <a:lnTo>
                      <a:pt x="965512" y="1195900"/>
                    </a:lnTo>
                    <a:lnTo>
                      <a:pt x="949685" y="1182710"/>
                    </a:lnTo>
                    <a:lnTo>
                      <a:pt x="949685" y="1164244"/>
                    </a:lnTo>
                    <a:lnTo>
                      <a:pt x="947047" y="1145778"/>
                    </a:lnTo>
                    <a:lnTo>
                      <a:pt x="931219" y="1132588"/>
                    </a:lnTo>
                    <a:lnTo>
                      <a:pt x="883735" y="1122036"/>
                    </a:lnTo>
                    <a:lnTo>
                      <a:pt x="812508" y="1235470"/>
                    </a:lnTo>
                    <a:lnTo>
                      <a:pt x="794042" y="1209091"/>
                    </a:lnTo>
                    <a:lnTo>
                      <a:pt x="772938" y="1209091"/>
                    </a:lnTo>
                    <a:lnTo>
                      <a:pt x="751834" y="1267126"/>
                    </a:lnTo>
                    <a:lnTo>
                      <a:pt x="743920" y="1277678"/>
                    </a:lnTo>
                    <a:lnTo>
                      <a:pt x="728092" y="1304059"/>
                    </a:lnTo>
                    <a:lnTo>
                      <a:pt x="730730" y="1314611"/>
                    </a:lnTo>
                    <a:lnTo>
                      <a:pt x="767662" y="1343629"/>
                    </a:lnTo>
                    <a:lnTo>
                      <a:pt x="725454" y="1385837"/>
                    </a:lnTo>
                    <a:lnTo>
                      <a:pt x="738644" y="1396389"/>
                    </a:lnTo>
                    <a:lnTo>
                      <a:pt x="738644" y="1428045"/>
                    </a:lnTo>
                    <a:lnTo>
                      <a:pt x="757110" y="1462340"/>
                    </a:lnTo>
                    <a:lnTo>
                      <a:pt x="743920" y="1480806"/>
                    </a:lnTo>
                    <a:lnTo>
                      <a:pt x="743920" y="1501910"/>
                    </a:lnTo>
                    <a:lnTo>
                      <a:pt x="730730" y="1528290"/>
                    </a:lnTo>
                    <a:lnTo>
                      <a:pt x="712263" y="1523014"/>
                    </a:lnTo>
                    <a:lnTo>
                      <a:pt x="699073" y="1544118"/>
                    </a:lnTo>
                    <a:lnTo>
                      <a:pt x="701712" y="1554670"/>
                    </a:lnTo>
                    <a:lnTo>
                      <a:pt x="685884" y="1596878"/>
                    </a:lnTo>
                    <a:lnTo>
                      <a:pt x="709625" y="1612706"/>
                    </a:lnTo>
                    <a:lnTo>
                      <a:pt x="704350" y="1652277"/>
                    </a:lnTo>
                    <a:lnTo>
                      <a:pt x="677969" y="1652277"/>
                    </a:lnTo>
                    <a:lnTo>
                      <a:pt x="675332" y="1670743"/>
                    </a:lnTo>
                    <a:lnTo>
                      <a:pt x="683246" y="1686571"/>
                    </a:lnTo>
                    <a:lnTo>
                      <a:pt x="680608" y="1699761"/>
                    </a:lnTo>
                    <a:lnTo>
                      <a:pt x="699073" y="1715589"/>
                    </a:lnTo>
                    <a:lnTo>
                      <a:pt x="691159" y="1749883"/>
                    </a:lnTo>
                    <a:lnTo>
                      <a:pt x="654227" y="1755159"/>
                    </a:lnTo>
                    <a:lnTo>
                      <a:pt x="651590" y="1773625"/>
                    </a:lnTo>
                    <a:lnTo>
                      <a:pt x="630486" y="1765711"/>
                    </a:lnTo>
                    <a:lnTo>
                      <a:pt x="604105" y="1778902"/>
                    </a:lnTo>
                    <a:lnTo>
                      <a:pt x="593553" y="1807920"/>
                    </a:lnTo>
                    <a:lnTo>
                      <a:pt x="567173" y="1815833"/>
                    </a:lnTo>
                    <a:lnTo>
                      <a:pt x="553983" y="1831662"/>
                    </a:lnTo>
                    <a:lnTo>
                      <a:pt x="519688" y="1839576"/>
                    </a:lnTo>
                    <a:lnTo>
                      <a:pt x="511775" y="1852766"/>
                    </a:lnTo>
                    <a:lnTo>
                      <a:pt x="480118" y="1858042"/>
                    </a:lnTo>
                    <a:lnTo>
                      <a:pt x="474843" y="1876508"/>
                    </a:lnTo>
                    <a:lnTo>
                      <a:pt x="472205" y="1900250"/>
                    </a:lnTo>
                    <a:lnTo>
                      <a:pt x="432634" y="1900250"/>
                    </a:lnTo>
                    <a:lnTo>
                      <a:pt x="385151" y="1916078"/>
                    </a:lnTo>
                    <a:lnTo>
                      <a:pt x="369322" y="1902888"/>
                    </a:lnTo>
                    <a:lnTo>
                      <a:pt x="342942" y="1900250"/>
                    </a:lnTo>
                    <a:lnTo>
                      <a:pt x="332389" y="1884422"/>
                    </a:lnTo>
                    <a:lnTo>
                      <a:pt x="287543" y="1889698"/>
                    </a:lnTo>
                    <a:lnTo>
                      <a:pt x="276991" y="1908164"/>
                    </a:lnTo>
                    <a:lnTo>
                      <a:pt x="253249" y="1908164"/>
                    </a:lnTo>
                    <a:lnTo>
                      <a:pt x="213679" y="1923992"/>
                    </a:lnTo>
                    <a:lnTo>
                      <a:pt x="189937" y="1879146"/>
                    </a:lnTo>
                    <a:lnTo>
                      <a:pt x="197851" y="1842214"/>
                    </a:lnTo>
                    <a:lnTo>
                      <a:pt x="195214" y="1807920"/>
                    </a:lnTo>
                    <a:lnTo>
                      <a:pt x="226869" y="1792091"/>
                    </a:lnTo>
                    <a:lnTo>
                      <a:pt x="229508" y="1747245"/>
                    </a:lnTo>
                    <a:lnTo>
                      <a:pt x="216318" y="1720865"/>
                    </a:lnTo>
                    <a:lnTo>
                      <a:pt x="266439" y="1715589"/>
                    </a:lnTo>
                    <a:lnTo>
                      <a:pt x="240060" y="1681295"/>
                    </a:lnTo>
                    <a:lnTo>
                      <a:pt x="232145" y="1670743"/>
                    </a:lnTo>
                    <a:lnTo>
                      <a:pt x="242697" y="1647000"/>
                    </a:lnTo>
                    <a:lnTo>
                      <a:pt x="253249" y="1644363"/>
                    </a:lnTo>
                    <a:lnTo>
                      <a:pt x="255887" y="1604792"/>
                    </a:lnTo>
                    <a:lnTo>
                      <a:pt x="242697" y="1578413"/>
                    </a:lnTo>
                    <a:lnTo>
                      <a:pt x="208403" y="1557308"/>
                    </a:lnTo>
                    <a:lnTo>
                      <a:pt x="205765" y="1523014"/>
                    </a:lnTo>
                    <a:lnTo>
                      <a:pt x="176747" y="1523014"/>
                    </a:lnTo>
                    <a:lnTo>
                      <a:pt x="160919" y="1496634"/>
                    </a:lnTo>
                    <a:lnTo>
                      <a:pt x="163556" y="1475530"/>
                    </a:lnTo>
                    <a:lnTo>
                      <a:pt x="184660" y="1457063"/>
                    </a:lnTo>
                    <a:lnTo>
                      <a:pt x="171471" y="1428045"/>
                    </a:lnTo>
                    <a:lnTo>
                      <a:pt x="145091" y="1422769"/>
                    </a:lnTo>
                    <a:lnTo>
                      <a:pt x="137177" y="1385837"/>
                    </a:lnTo>
                    <a:lnTo>
                      <a:pt x="126625" y="1364733"/>
                    </a:lnTo>
                    <a:lnTo>
                      <a:pt x="123987" y="1348905"/>
                    </a:lnTo>
                    <a:lnTo>
                      <a:pt x="113435" y="1338353"/>
                    </a:lnTo>
                    <a:lnTo>
                      <a:pt x="97606" y="1343629"/>
                    </a:lnTo>
                    <a:lnTo>
                      <a:pt x="87054" y="1322525"/>
                    </a:lnTo>
                    <a:lnTo>
                      <a:pt x="60675" y="1322525"/>
                    </a:lnTo>
                    <a:lnTo>
                      <a:pt x="58036" y="1298782"/>
                    </a:lnTo>
                    <a:lnTo>
                      <a:pt x="21104" y="1298782"/>
                    </a:lnTo>
                    <a:lnTo>
                      <a:pt x="0" y="1282955"/>
                    </a:lnTo>
                    <a:lnTo>
                      <a:pt x="10552" y="1251299"/>
                    </a:lnTo>
                    <a:lnTo>
                      <a:pt x="31656" y="1251299"/>
                    </a:lnTo>
                    <a:lnTo>
                      <a:pt x="42208" y="1243384"/>
                    </a:lnTo>
                    <a:lnTo>
                      <a:pt x="39571" y="1211728"/>
                    </a:lnTo>
                    <a:lnTo>
                      <a:pt x="58036" y="1193262"/>
                    </a:lnTo>
                    <a:lnTo>
                      <a:pt x="89693" y="1190624"/>
                    </a:lnTo>
                    <a:lnTo>
                      <a:pt x="116073" y="1201176"/>
                    </a:lnTo>
                    <a:lnTo>
                      <a:pt x="131901" y="1198538"/>
                    </a:lnTo>
                    <a:lnTo>
                      <a:pt x="134539" y="1172158"/>
                    </a:lnTo>
                    <a:lnTo>
                      <a:pt x="150367" y="1153692"/>
                    </a:lnTo>
                    <a:lnTo>
                      <a:pt x="163556" y="1153692"/>
                    </a:lnTo>
                    <a:lnTo>
                      <a:pt x="187299" y="1098293"/>
                    </a:lnTo>
                    <a:lnTo>
                      <a:pt x="226869" y="1077189"/>
                    </a:lnTo>
                    <a:lnTo>
                      <a:pt x="226869" y="1053447"/>
                    </a:lnTo>
                    <a:lnTo>
                      <a:pt x="245335" y="1013877"/>
                    </a:lnTo>
                    <a:lnTo>
                      <a:pt x="218956" y="1005963"/>
                    </a:lnTo>
                    <a:lnTo>
                      <a:pt x="195214" y="974307"/>
                    </a:lnTo>
                    <a:lnTo>
                      <a:pt x="197851" y="958479"/>
                    </a:lnTo>
                    <a:lnTo>
                      <a:pt x="192575" y="940012"/>
                    </a:lnTo>
                    <a:lnTo>
                      <a:pt x="205765" y="921547"/>
                    </a:lnTo>
                    <a:lnTo>
                      <a:pt x="226869" y="924185"/>
                    </a:lnTo>
                    <a:lnTo>
                      <a:pt x="226869" y="889890"/>
                    </a:lnTo>
                    <a:lnTo>
                      <a:pt x="211041" y="884614"/>
                    </a:lnTo>
                    <a:lnTo>
                      <a:pt x="213679" y="860873"/>
                    </a:lnTo>
                    <a:lnTo>
                      <a:pt x="274354" y="779094"/>
                    </a:lnTo>
                    <a:lnTo>
                      <a:pt x="276991" y="742162"/>
                    </a:lnTo>
                    <a:lnTo>
                      <a:pt x="253249" y="721057"/>
                    </a:lnTo>
                    <a:lnTo>
                      <a:pt x="250612" y="705229"/>
                    </a:lnTo>
                    <a:lnTo>
                      <a:pt x="224231" y="697315"/>
                    </a:lnTo>
                    <a:lnTo>
                      <a:pt x="220046" y="677997"/>
                    </a:lnTo>
                    <a:lnTo>
                      <a:pt x="223704" y="677794"/>
                    </a:lnTo>
                    <a:lnTo>
                      <a:pt x="236366" y="669352"/>
                    </a:lnTo>
                    <a:lnTo>
                      <a:pt x="238477" y="652469"/>
                    </a:lnTo>
                    <a:lnTo>
                      <a:pt x="253249" y="648248"/>
                    </a:lnTo>
                    <a:lnTo>
                      <a:pt x="257470" y="631365"/>
                    </a:lnTo>
                    <a:lnTo>
                      <a:pt x="282795" y="608150"/>
                    </a:lnTo>
                    <a:lnTo>
                      <a:pt x="270133" y="591267"/>
                    </a:lnTo>
                    <a:lnTo>
                      <a:pt x="270133" y="578605"/>
                    </a:lnTo>
                    <a:lnTo>
                      <a:pt x="287016" y="574384"/>
                    </a:lnTo>
                    <a:lnTo>
                      <a:pt x="293347" y="557501"/>
                    </a:lnTo>
                    <a:lnTo>
                      <a:pt x="316562" y="549059"/>
                    </a:lnTo>
                    <a:lnTo>
                      <a:pt x="325003" y="523734"/>
                    </a:lnTo>
                    <a:lnTo>
                      <a:pt x="301789" y="521624"/>
                    </a:lnTo>
                    <a:lnTo>
                      <a:pt x="306010" y="498409"/>
                    </a:lnTo>
                    <a:lnTo>
                      <a:pt x="337666" y="470974"/>
                    </a:lnTo>
                    <a:lnTo>
                      <a:pt x="360880" y="470974"/>
                    </a:lnTo>
                    <a:lnTo>
                      <a:pt x="354549" y="435097"/>
                    </a:lnTo>
                    <a:lnTo>
                      <a:pt x="365101" y="418213"/>
                    </a:lnTo>
                    <a:lnTo>
                      <a:pt x="371432" y="386557"/>
                    </a:lnTo>
                    <a:lnTo>
                      <a:pt x="358770" y="350680"/>
                    </a:lnTo>
                    <a:lnTo>
                      <a:pt x="367212" y="276816"/>
                    </a:lnTo>
                    <a:lnTo>
                      <a:pt x="367374" y="275923"/>
                    </a:lnTo>
                    <a:lnTo>
                      <a:pt x="372839" y="281388"/>
                    </a:lnTo>
                    <a:lnTo>
                      <a:pt x="395702" y="269078"/>
                    </a:lnTo>
                    <a:lnTo>
                      <a:pt x="399220" y="260284"/>
                    </a:lnTo>
                    <a:lnTo>
                      <a:pt x="409771" y="249732"/>
                    </a:lnTo>
                    <a:lnTo>
                      <a:pt x="448463" y="196972"/>
                    </a:lnTo>
                    <a:lnTo>
                      <a:pt x="462532" y="179385"/>
                    </a:lnTo>
                    <a:lnTo>
                      <a:pt x="462532" y="163557"/>
                    </a:lnTo>
                    <a:lnTo>
                      <a:pt x="453738" y="151246"/>
                    </a:lnTo>
                    <a:lnTo>
                      <a:pt x="459014" y="124866"/>
                    </a:lnTo>
                    <a:lnTo>
                      <a:pt x="478360" y="130142"/>
                    </a:lnTo>
                    <a:lnTo>
                      <a:pt x="495947" y="117831"/>
                    </a:lnTo>
                    <a:lnTo>
                      <a:pt x="538155" y="135418"/>
                    </a:lnTo>
                    <a:lnTo>
                      <a:pt x="550465" y="124866"/>
                    </a:lnTo>
                    <a:lnTo>
                      <a:pt x="566294" y="126625"/>
                    </a:lnTo>
                    <a:lnTo>
                      <a:pt x="568053" y="137177"/>
                    </a:lnTo>
                    <a:lnTo>
                      <a:pt x="576846" y="137177"/>
                    </a:lnTo>
                    <a:lnTo>
                      <a:pt x="583880" y="147729"/>
                    </a:lnTo>
                    <a:lnTo>
                      <a:pt x="592673" y="147729"/>
                    </a:lnTo>
                    <a:lnTo>
                      <a:pt x="594432" y="167074"/>
                    </a:lnTo>
                    <a:lnTo>
                      <a:pt x="583880" y="186420"/>
                    </a:lnTo>
                    <a:lnTo>
                      <a:pt x="585639" y="196972"/>
                    </a:lnTo>
                    <a:lnTo>
                      <a:pt x="573328" y="216317"/>
                    </a:lnTo>
                    <a:lnTo>
                      <a:pt x="624330" y="239180"/>
                    </a:lnTo>
                    <a:lnTo>
                      <a:pt x="636641" y="235663"/>
                    </a:lnTo>
                    <a:lnTo>
                      <a:pt x="636641" y="221593"/>
                    </a:lnTo>
                    <a:lnTo>
                      <a:pt x="659504" y="193454"/>
                    </a:lnTo>
                    <a:lnTo>
                      <a:pt x="677090" y="193454"/>
                    </a:lnTo>
                    <a:lnTo>
                      <a:pt x="701712" y="196972"/>
                    </a:lnTo>
                    <a:lnTo>
                      <a:pt x="731609" y="191696"/>
                    </a:lnTo>
                    <a:lnTo>
                      <a:pt x="749196" y="175868"/>
                    </a:lnTo>
                    <a:lnTo>
                      <a:pt x="773817" y="177626"/>
                    </a:lnTo>
                    <a:lnTo>
                      <a:pt x="782610" y="170592"/>
                    </a:lnTo>
                    <a:lnTo>
                      <a:pt x="801956" y="182903"/>
                    </a:lnTo>
                    <a:lnTo>
                      <a:pt x="807233" y="202248"/>
                    </a:lnTo>
                    <a:lnTo>
                      <a:pt x="824818" y="188179"/>
                    </a:lnTo>
                    <a:lnTo>
                      <a:pt x="819543" y="172350"/>
                    </a:lnTo>
                    <a:lnTo>
                      <a:pt x="824818" y="161798"/>
                    </a:lnTo>
                    <a:lnTo>
                      <a:pt x="819543" y="135418"/>
                    </a:lnTo>
                    <a:lnTo>
                      <a:pt x="838888" y="116073"/>
                    </a:lnTo>
                    <a:lnTo>
                      <a:pt x="851199" y="110797"/>
                    </a:lnTo>
                    <a:lnTo>
                      <a:pt x="884614" y="93210"/>
                    </a:lnTo>
                    <a:lnTo>
                      <a:pt x="888131" y="61554"/>
                    </a:lnTo>
                    <a:lnTo>
                      <a:pt x="900442" y="3693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74CC8CEF-2148-511A-F72E-C6992CA17FFD}"/>
                  </a:ext>
                </a:extLst>
              </p:cNvPr>
              <p:cNvSpPr/>
              <p:nvPr/>
            </p:nvSpPr>
            <p:spPr>
              <a:xfrm>
                <a:off x="2562636" y="1034102"/>
                <a:ext cx="726664" cy="617440"/>
              </a:xfrm>
              <a:custGeom>
                <a:avLst/>
                <a:gdLst>
                  <a:gd name="connsiteX0" fmla="*/ 755635 w 755635"/>
                  <a:gd name="connsiteY0" fmla="*/ 0 h 642057"/>
                  <a:gd name="connsiteX1" fmla="*/ 755635 w 755635"/>
                  <a:gd name="connsiteY1" fmla="*/ 368580 h 642057"/>
                  <a:gd name="connsiteX2" fmla="*/ 745563 w 755635"/>
                  <a:gd name="connsiteY2" fmla="*/ 367704 h 642057"/>
                  <a:gd name="connsiteX3" fmla="*/ 736770 w 755635"/>
                  <a:gd name="connsiteY3" fmla="*/ 360669 h 642057"/>
                  <a:gd name="connsiteX4" fmla="*/ 631249 w 755635"/>
                  <a:gd name="connsiteY4" fmla="*/ 397601 h 642057"/>
                  <a:gd name="connsiteX5" fmla="*/ 618938 w 755635"/>
                  <a:gd name="connsiteY5" fmla="*/ 422223 h 642057"/>
                  <a:gd name="connsiteX6" fmla="*/ 615422 w 755635"/>
                  <a:gd name="connsiteY6" fmla="*/ 453879 h 642057"/>
                  <a:gd name="connsiteX7" fmla="*/ 582006 w 755635"/>
                  <a:gd name="connsiteY7" fmla="*/ 471466 h 642057"/>
                  <a:gd name="connsiteX8" fmla="*/ 569695 w 755635"/>
                  <a:gd name="connsiteY8" fmla="*/ 476742 h 642057"/>
                  <a:gd name="connsiteX9" fmla="*/ 550350 w 755635"/>
                  <a:gd name="connsiteY9" fmla="*/ 496087 h 642057"/>
                  <a:gd name="connsiteX10" fmla="*/ 555626 w 755635"/>
                  <a:gd name="connsiteY10" fmla="*/ 522467 h 642057"/>
                  <a:gd name="connsiteX11" fmla="*/ 550350 w 755635"/>
                  <a:gd name="connsiteY11" fmla="*/ 533019 h 642057"/>
                  <a:gd name="connsiteX12" fmla="*/ 555626 w 755635"/>
                  <a:gd name="connsiteY12" fmla="*/ 548847 h 642057"/>
                  <a:gd name="connsiteX13" fmla="*/ 538040 w 755635"/>
                  <a:gd name="connsiteY13" fmla="*/ 562917 h 642057"/>
                  <a:gd name="connsiteX14" fmla="*/ 532763 w 755635"/>
                  <a:gd name="connsiteY14" fmla="*/ 543571 h 642057"/>
                  <a:gd name="connsiteX15" fmla="*/ 513417 w 755635"/>
                  <a:gd name="connsiteY15" fmla="*/ 531261 h 642057"/>
                  <a:gd name="connsiteX16" fmla="*/ 504625 w 755635"/>
                  <a:gd name="connsiteY16" fmla="*/ 538295 h 642057"/>
                  <a:gd name="connsiteX17" fmla="*/ 480003 w 755635"/>
                  <a:gd name="connsiteY17" fmla="*/ 536537 h 642057"/>
                  <a:gd name="connsiteX18" fmla="*/ 462416 w 755635"/>
                  <a:gd name="connsiteY18" fmla="*/ 552365 h 642057"/>
                  <a:gd name="connsiteX19" fmla="*/ 432519 w 755635"/>
                  <a:gd name="connsiteY19" fmla="*/ 557641 h 642057"/>
                  <a:gd name="connsiteX20" fmla="*/ 407897 w 755635"/>
                  <a:gd name="connsiteY20" fmla="*/ 554123 h 642057"/>
                  <a:gd name="connsiteX21" fmla="*/ 390311 w 755635"/>
                  <a:gd name="connsiteY21" fmla="*/ 554123 h 642057"/>
                  <a:gd name="connsiteX22" fmla="*/ 367448 w 755635"/>
                  <a:gd name="connsiteY22" fmla="*/ 582262 h 642057"/>
                  <a:gd name="connsiteX23" fmla="*/ 367448 w 755635"/>
                  <a:gd name="connsiteY23" fmla="*/ 596332 h 642057"/>
                  <a:gd name="connsiteX24" fmla="*/ 355138 w 755635"/>
                  <a:gd name="connsiteY24" fmla="*/ 599849 h 642057"/>
                  <a:gd name="connsiteX25" fmla="*/ 304135 w 755635"/>
                  <a:gd name="connsiteY25" fmla="*/ 576986 h 642057"/>
                  <a:gd name="connsiteX26" fmla="*/ 316446 w 755635"/>
                  <a:gd name="connsiteY26" fmla="*/ 557641 h 642057"/>
                  <a:gd name="connsiteX27" fmla="*/ 314688 w 755635"/>
                  <a:gd name="connsiteY27" fmla="*/ 547089 h 642057"/>
                  <a:gd name="connsiteX28" fmla="*/ 325240 w 755635"/>
                  <a:gd name="connsiteY28" fmla="*/ 527743 h 642057"/>
                  <a:gd name="connsiteX29" fmla="*/ 323480 w 755635"/>
                  <a:gd name="connsiteY29" fmla="*/ 508398 h 642057"/>
                  <a:gd name="connsiteX30" fmla="*/ 314688 w 755635"/>
                  <a:gd name="connsiteY30" fmla="*/ 508398 h 642057"/>
                  <a:gd name="connsiteX31" fmla="*/ 307653 w 755635"/>
                  <a:gd name="connsiteY31" fmla="*/ 497846 h 642057"/>
                  <a:gd name="connsiteX32" fmla="*/ 298860 w 755635"/>
                  <a:gd name="connsiteY32" fmla="*/ 497846 h 642057"/>
                  <a:gd name="connsiteX33" fmla="*/ 297101 w 755635"/>
                  <a:gd name="connsiteY33" fmla="*/ 487294 h 642057"/>
                  <a:gd name="connsiteX34" fmla="*/ 281272 w 755635"/>
                  <a:gd name="connsiteY34" fmla="*/ 485535 h 642057"/>
                  <a:gd name="connsiteX35" fmla="*/ 268962 w 755635"/>
                  <a:gd name="connsiteY35" fmla="*/ 496087 h 642057"/>
                  <a:gd name="connsiteX36" fmla="*/ 226754 w 755635"/>
                  <a:gd name="connsiteY36" fmla="*/ 478500 h 642057"/>
                  <a:gd name="connsiteX37" fmla="*/ 209167 w 755635"/>
                  <a:gd name="connsiteY37" fmla="*/ 490811 h 642057"/>
                  <a:gd name="connsiteX38" fmla="*/ 189821 w 755635"/>
                  <a:gd name="connsiteY38" fmla="*/ 485535 h 642057"/>
                  <a:gd name="connsiteX39" fmla="*/ 184545 w 755635"/>
                  <a:gd name="connsiteY39" fmla="*/ 511915 h 642057"/>
                  <a:gd name="connsiteX40" fmla="*/ 193339 w 755635"/>
                  <a:gd name="connsiteY40" fmla="*/ 524226 h 642057"/>
                  <a:gd name="connsiteX41" fmla="*/ 193339 w 755635"/>
                  <a:gd name="connsiteY41" fmla="*/ 540054 h 642057"/>
                  <a:gd name="connsiteX42" fmla="*/ 179270 w 755635"/>
                  <a:gd name="connsiteY42" fmla="*/ 557641 h 642057"/>
                  <a:gd name="connsiteX43" fmla="*/ 140578 w 755635"/>
                  <a:gd name="connsiteY43" fmla="*/ 610401 h 642057"/>
                  <a:gd name="connsiteX44" fmla="*/ 130027 w 755635"/>
                  <a:gd name="connsiteY44" fmla="*/ 620953 h 642057"/>
                  <a:gd name="connsiteX45" fmla="*/ 126509 w 755635"/>
                  <a:gd name="connsiteY45" fmla="*/ 629746 h 642057"/>
                  <a:gd name="connsiteX46" fmla="*/ 103646 w 755635"/>
                  <a:gd name="connsiteY46" fmla="*/ 642057 h 642057"/>
                  <a:gd name="connsiteX47" fmla="*/ 89577 w 755635"/>
                  <a:gd name="connsiteY47" fmla="*/ 627988 h 642057"/>
                  <a:gd name="connsiteX48" fmla="*/ 100129 w 755635"/>
                  <a:gd name="connsiteY48" fmla="*/ 608642 h 642057"/>
                  <a:gd name="connsiteX49" fmla="*/ 77266 w 755635"/>
                  <a:gd name="connsiteY49" fmla="*/ 576986 h 642057"/>
                  <a:gd name="connsiteX50" fmla="*/ 77266 w 755635"/>
                  <a:gd name="connsiteY50" fmla="*/ 524226 h 642057"/>
                  <a:gd name="connsiteX51" fmla="*/ 57921 w 755635"/>
                  <a:gd name="connsiteY51" fmla="*/ 510156 h 642057"/>
                  <a:gd name="connsiteX52" fmla="*/ 52645 w 755635"/>
                  <a:gd name="connsiteY52" fmla="*/ 494328 h 642057"/>
                  <a:gd name="connsiteX53" fmla="*/ 66715 w 755635"/>
                  <a:gd name="connsiteY53" fmla="*/ 489052 h 642057"/>
                  <a:gd name="connsiteX54" fmla="*/ 66715 w 755635"/>
                  <a:gd name="connsiteY54" fmla="*/ 469707 h 642057"/>
                  <a:gd name="connsiteX55" fmla="*/ 56161 w 755635"/>
                  <a:gd name="connsiteY55" fmla="*/ 452120 h 642057"/>
                  <a:gd name="connsiteX56" fmla="*/ 20988 w 755635"/>
                  <a:gd name="connsiteY56" fmla="*/ 445086 h 642057"/>
                  <a:gd name="connsiteX57" fmla="*/ 0 w 755635"/>
                  <a:gd name="connsiteY57" fmla="*/ 416602 h 642057"/>
                  <a:gd name="connsiteX58" fmla="*/ 1203 w 755635"/>
                  <a:gd name="connsiteY58" fmla="*/ 416947 h 642057"/>
                  <a:gd name="connsiteX59" fmla="*/ 148932 w 755635"/>
                  <a:gd name="connsiteY59" fmla="*/ 360230 h 642057"/>
                  <a:gd name="connsiteX60" fmla="*/ 166079 w 755635"/>
                  <a:gd name="connsiteY60" fmla="*/ 340444 h 642057"/>
                  <a:gd name="connsiteX61" fmla="*/ 203012 w 755635"/>
                  <a:gd name="connsiteY61" fmla="*/ 341763 h 642057"/>
                  <a:gd name="connsiteX62" fmla="*/ 250496 w 755635"/>
                  <a:gd name="connsiteY62" fmla="*/ 315383 h 642057"/>
                  <a:gd name="connsiteX63" fmla="*/ 257090 w 755635"/>
                  <a:gd name="connsiteY63" fmla="*/ 306150 h 642057"/>
                  <a:gd name="connsiteX64" fmla="*/ 267644 w 755635"/>
                  <a:gd name="connsiteY64" fmla="*/ 300874 h 642057"/>
                  <a:gd name="connsiteX65" fmla="*/ 300618 w 755635"/>
                  <a:gd name="connsiteY65" fmla="*/ 270537 h 642057"/>
                  <a:gd name="connsiteX66" fmla="*/ 326999 w 755635"/>
                  <a:gd name="connsiteY66" fmla="*/ 269218 h 642057"/>
                  <a:gd name="connsiteX67" fmla="*/ 381077 w 755635"/>
                  <a:gd name="connsiteY67" fmla="*/ 212501 h 642057"/>
                  <a:gd name="connsiteX68" fmla="*/ 408776 w 755635"/>
                  <a:gd name="connsiteY68" fmla="*/ 213819 h 642057"/>
                  <a:gd name="connsiteX69" fmla="*/ 420648 w 755635"/>
                  <a:gd name="connsiteY69" fmla="*/ 224371 h 642057"/>
                  <a:gd name="connsiteX70" fmla="*/ 470770 w 755635"/>
                  <a:gd name="connsiteY70" fmla="*/ 213819 h 642057"/>
                  <a:gd name="connsiteX71" fmla="*/ 483960 w 755635"/>
                  <a:gd name="connsiteY71" fmla="*/ 212501 h 642057"/>
                  <a:gd name="connsiteX72" fmla="*/ 502427 w 755635"/>
                  <a:gd name="connsiteY72" fmla="*/ 209863 h 642057"/>
                  <a:gd name="connsiteX73" fmla="*/ 515616 w 755635"/>
                  <a:gd name="connsiteY73" fmla="*/ 187439 h 642057"/>
                  <a:gd name="connsiteX74" fmla="*/ 544635 w 755635"/>
                  <a:gd name="connsiteY74" fmla="*/ 178206 h 642057"/>
                  <a:gd name="connsiteX75" fmla="*/ 626414 w 755635"/>
                  <a:gd name="connsiteY75" fmla="*/ 104342 h 642057"/>
                  <a:gd name="connsiteX76" fmla="*/ 656750 w 755635"/>
                  <a:gd name="connsiteY76" fmla="*/ 62134 h 642057"/>
                  <a:gd name="connsiteX77" fmla="*/ 722701 w 755635"/>
                  <a:gd name="connsiteY77" fmla="*/ 15968 h 642057"/>
                  <a:gd name="connsiteX0" fmla="*/ 755635 w 908034"/>
                  <a:gd name="connsiteY0" fmla="*/ 0 h 642057"/>
                  <a:gd name="connsiteX1" fmla="*/ 908034 w 908034"/>
                  <a:gd name="connsiteY1" fmla="*/ 121991 h 642057"/>
                  <a:gd name="connsiteX2" fmla="*/ 755635 w 908034"/>
                  <a:gd name="connsiteY2" fmla="*/ 368580 h 642057"/>
                  <a:gd name="connsiteX3" fmla="*/ 745563 w 908034"/>
                  <a:gd name="connsiteY3" fmla="*/ 367704 h 642057"/>
                  <a:gd name="connsiteX4" fmla="*/ 736770 w 908034"/>
                  <a:gd name="connsiteY4" fmla="*/ 360669 h 642057"/>
                  <a:gd name="connsiteX5" fmla="*/ 631249 w 908034"/>
                  <a:gd name="connsiteY5" fmla="*/ 397601 h 642057"/>
                  <a:gd name="connsiteX6" fmla="*/ 618938 w 908034"/>
                  <a:gd name="connsiteY6" fmla="*/ 422223 h 642057"/>
                  <a:gd name="connsiteX7" fmla="*/ 615422 w 908034"/>
                  <a:gd name="connsiteY7" fmla="*/ 453879 h 642057"/>
                  <a:gd name="connsiteX8" fmla="*/ 582006 w 908034"/>
                  <a:gd name="connsiteY8" fmla="*/ 471466 h 642057"/>
                  <a:gd name="connsiteX9" fmla="*/ 569695 w 908034"/>
                  <a:gd name="connsiteY9" fmla="*/ 476742 h 642057"/>
                  <a:gd name="connsiteX10" fmla="*/ 550350 w 908034"/>
                  <a:gd name="connsiteY10" fmla="*/ 496087 h 642057"/>
                  <a:gd name="connsiteX11" fmla="*/ 555626 w 908034"/>
                  <a:gd name="connsiteY11" fmla="*/ 522467 h 642057"/>
                  <a:gd name="connsiteX12" fmla="*/ 550350 w 908034"/>
                  <a:gd name="connsiteY12" fmla="*/ 533019 h 642057"/>
                  <a:gd name="connsiteX13" fmla="*/ 555626 w 908034"/>
                  <a:gd name="connsiteY13" fmla="*/ 548847 h 642057"/>
                  <a:gd name="connsiteX14" fmla="*/ 538040 w 908034"/>
                  <a:gd name="connsiteY14" fmla="*/ 562917 h 642057"/>
                  <a:gd name="connsiteX15" fmla="*/ 532763 w 908034"/>
                  <a:gd name="connsiteY15" fmla="*/ 543571 h 642057"/>
                  <a:gd name="connsiteX16" fmla="*/ 513417 w 908034"/>
                  <a:gd name="connsiteY16" fmla="*/ 531261 h 642057"/>
                  <a:gd name="connsiteX17" fmla="*/ 504625 w 908034"/>
                  <a:gd name="connsiteY17" fmla="*/ 538295 h 642057"/>
                  <a:gd name="connsiteX18" fmla="*/ 480003 w 908034"/>
                  <a:gd name="connsiteY18" fmla="*/ 536537 h 642057"/>
                  <a:gd name="connsiteX19" fmla="*/ 462416 w 908034"/>
                  <a:gd name="connsiteY19" fmla="*/ 552365 h 642057"/>
                  <a:gd name="connsiteX20" fmla="*/ 432519 w 908034"/>
                  <a:gd name="connsiteY20" fmla="*/ 557641 h 642057"/>
                  <a:gd name="connsiteX21" fmla="*/ 407897 w 908034"/>
                  <a:gd name="connsiteY21" fmla="*/ 554123 h 642057"/>
                  <a:gd name="connsiteX22" fmla="*/ 390311 w 908034"/>
                  <a:gd name="connsiteY22" fmla="*/ 554123 h 642057"/>
                  <a:gd name="connsiteX23" fmla="*/ 367448 w 908034"/>
                  <a:gd name="connsiteY23" fmla="*/ 582262 h 642057"/>
                  <a:gd name="connsiteX24" fmla="*/ 367448 w 908034"/>
                  <a:gd name="connsiteY24" fmla="*/ 596332 h 642057"/>
                  <a:gd name="connsiteX25" fmla="*/ 355138 w 908034"/>
                  <a:gd name="connsiteY25" fmla="*/ 599849 h 642057"/>
                  <a:gd name="connsiteX26" fmla="*/ 304135 w 908034"/>
                  <a:gd name="connsiteY26" fmla="*/ 576986 h 642057"/>
                  <a:gd name="connsiteX27" fmla="*/ 316446 w 908034"/>
                  <a:gd name="connsiteY27" fmla="*/ 557641 h 642057"/>
                  <a:gd name="connsiteX28" fmla="*/ 314688 w 908034"/>
                  <a:gd name="connsiteY28" fmla="*/ 547089 h 642057"/>
                  <a:gd name="connsiteX29" fmla="*/ 325240 w 908034"/>
                  <a:gd name="connsiteY29" fmla="*/ 527743 h 642057"/>
                  <a:gd name="connsiteX30" fmla="*/ 323480 w 908034"/>
                  <a:gd name="connsiteY30" fmla="*/ 508398 h 642057"/>
                  <a:gd name="connsiteX31" fmla="*/ 314688 w 908034"/>
                  <a:gd name="connsiteY31" fmla="*/ 508398 h 642057"/>
                  <a:gd name="connsiteX32" fmla="*/ 307653 w 908034"/>
                  <a:gd name="connsiteY32" fmla="*/ 497846 h 642057"/>
                  <a:gd name="connsiteX33" fmla="*/ 298860 w 908034"/>
                  <a:gd name="connsiteY33" fmla="*/ 497846 h 642057"/>
                  <a:gd name="connsiteX34" fmla="*/ 297101 w 908034"/>
                  <a:gd name="connsiteY34" fmla="*/ 487294 h 642057"/>
                  <a:gd name="connsiteX35" fmla="*/ 281272 w 908034"/>
                  <a:gd name="connsiteY35" fmla="*/ 485535 h 642057"/>
                  <a:gd name="connsiteX36" fmla="*/ 268962 w 908034"/>
                  <a:gd name="connsiteY36" fmla="*/ 496087 h 642057"/>
                  <a:gd name="connsiteX37" fmla="*/ 226754 w 908034"/>
                  <a:gd name="connsiteY37" fmla="*/ 478500 h 642057"/>
                  <a:gd name="connsiteX38" fmla="*/ 209167 w 908034"/>
                  <a:gd name="connsiteY38" fmla="*/ 490811 h 642057"/>
                  <a:gd name="connsiteX39" fmla="*/ 189821 w 908034"/>
                  <a:gd name="connsiteY39" fmla="*/ 485535 h 642057"/>
                  <a:gd name="connsiteX40" fmla="*/ 184545 w 908034"/>
                  <a:gd name="connsiteY40" fmla="*/ 511915 h 642057"/>
                  <a:gd name="connsiteX41" fmla="*/ 193339 w 908034"/>
                  <a:gd name="connsiteY41" fmla="*/ 524226 h 642057"/>
                  <a:gd name="connsiteX42" fmla="*/ 193339 w 908034"/>
                  <a:gd name="connsiteY42" fmla="*/ 540054 h 642057"/>
                  <a:gd name="connsiteX43" fmla="*/ 179270 w 908034"/>
                  <a:gd name="connsiteY43" fmla="*/ 557641 h 642057"/>
                  <a:gd name="connsiteX44" fmla="*/ 140578 w 908034"/>
                  <a:gd name="connsiteY44" fmla="*/ 610401 h 642057"/>
                  <a:gd name="connsiteX45" fmla="*/ 130027 w 908034"/>
                  <a:gd name="connsiteY45" fmla="*/ 620953 h 642057"/>
                  <a:gd name="connsiteX46" fmla="*/ 126509 w 908034"/>
                  <a:gd name="connsiteY46" fmla="*/ 629746 h 642057"/>
                  <a:gd name="connsiteX47" fmla="*/ 103646 w 908034"/>
                  <a:gd name="connsiteY47" fmla="*/ 642057 h 642057"/>
                  <a:gd name="connsiteX48" fmla="*/ 89577 w 908034"/>
                  <a:gd name="connsiteY48" fmla="*/ 627988 h 642057"/>
                  <a:gd name="connsiteX49" fmla="*/ 100129 w 908034"/>
                  <a:gd name="connsiteY49" fmla="*/ 608642 h 642057"/>
                  <a:gd name="connsiteX50" fmla="*/ 77266 w 908034"/>
                  <a:gd name="connsiteY50" fmla="*/ 576986 h 642057"/>
                  <a:gd name="connsiteX51" fmla="*/ 77266 w 908034"/>
                  <a:gd name="connsiteY51" fmla="*/ 524226 h 642057"/>
                  <a:gd name="connsiteX52" fmla="*/ 57921 w 908034"/>
                  <a:gd name="connsiteY52" fmla="*/ 510156 h 642057"/>
                  <a:gd name="connsiteX53" fmla="*/ 52645 w 908034"/>
                  <a:gd name="connsiteY53" fmla="*/ 494328 h 642057"/>
                  <a:gd name="connsiteX54" fmla="*/ 66715 w 908034"/>
                  <a:gd name="connsiteY54" fmla="*/ 489052 h 642057"/>
                  <a:gd name="connsiteX55" fmla="*/ 66715 w 908034"/>
                  <a:gd name="connsiteY55" fmla="*/ 469707 h 642057"/>
                  <a:gd name="connsiteX56" fmla="*/ 56161 w 908034"/>
                  <a:gd name="connsiteY56" fmla="*/ 452120 h 642057"/>
                  <a:gd name="connsiteX57" fmla="*/ 20988 w 908034"/>
                  <a:gd name="connsiteY57" fmla="*/ 445086 h 642057"/>
                  <a:gd name="connsiteX58" fmla="*/ 0 w 908034"/>
                  <a:gd name="connsiteY58" fmla="*/ 416602 h 642057"/>
                  <a:gd name="connsiteX59" fmla="*/ 1203 w 908034"/>
                  <a:gd name="connsiteY59" fmla="*/ 416947 h 642057"/>
                  <a:gd name="connsiteX60" fmla="*/ 148932 w 908034"/>
                  <a:gd name="connsiteY60" fmla="*/ 360230 h 642057"/>
                  <a:gd name="connsiteX61" fmla="*/ 166079 w 908034"/>
                  <a:gd name="connsiteY61" fmla="*/ 340444 h 642057"/>
                  <a:gd name="connsiteX62" fmla="*/ 203012 w 908034"/>
                  <a:gd name="connsiteY62" fmla="*/ 341763 h 642057"/>
                  <a:gd name="connsiteX63" fmla="*/ 250496 w 908034"/>
                  <a:gd name="connsiteY63" fmla="*/ 315383 h 642057"/>
                  <a:gd name="connsiteX64" fmla="*/ 257090 w 908034"/>
                  <a:gd name="connsiteY64" fmla="*/ 306150 h 642057"/>
                  <a:gd name="connsiteX65" fmla="*/ 267644 w 908034"/>
                  <a:gd name="connsiteY65" fmla="*/ 300874 h 642057"/>
                  <a:gd name="connsiteX66" fmla="*/ 300618 w 908034"/>
                  <a:gd name="connsiteY66" fmla="*/ 270537 h 642057"/>
                  <a:gd name="connsiteX67" fmla="*/ 326999 w 908034"/>
                  <a:gd name="connsiteY67" fmla="*/ 269218 h 642057"/>
                  <a:gd name="connsiteX68" fmla="*/ 381077 w 908034"/>
                  <a:gd name="connsiteY68" fmla="*/ 212501 h 642057"/>
                  <a:gd name="connsiteX69" fmla="*/ 408776 w 908034"/>
                  <a:gd name="connsiteY69" fmla="*/ 213819 h 642057"/>
                  <a:gd name="connsiteX70" fmla="*/ 420648 w 908034"/>
                  <a:gd name="connsiteY70" fmla="*/ 224371 h 642057"/>
                  <a:gd name="connsiteX71" fmla="*/ 470770 w 908034"/>
                  <a:gd name="connsiteY71" fmla="*/ 213819 h 642057"/>
                  <a:gd name="connsiteX72" fmla="*/ 483960 w 908034"/>
                  <a:gd name="connsiteY72" fmla="*/ 212501 h 642057"/>
                  <a:gd name="connsiteX73" fmla="*/ 502427 w 908034"/>
                  <a:gd name="connsiteY73" fmla="*/ 209863 h 642057"/>
                  <a:gd name="connsiteX74" fmla="*/ 515616 w 908034"/>
                  <a:gd name="connsiteY74" fmla="*/ 187439 h 642057"/>
                  <a:gd name="connsiteX75" fmla="*/ 544635 w 908034"/>
                  <a:gd name="connsiteY75" fmla="*/ 178206 h 642057"/>
                  <a:gd name="connsiteX76" fmla="*/ 626414 w 908034"/>
                  <a:gd name="connsiteY76" fmla="*/ 104342 h 642057"/>
                  <a:gd name="connsiteX77" fmla="*/ 656750 w 908034"/>
                  <a:gd name="connsiteY77" fmla="*/ 62134 h 642057"/>
                  <a:gd name="connsiteX78" fmla="*/ 722701 w 908034"/>
                  <a:gd name="connsiteY78" fmla="*/ 15968 h 642057"/>
                  <a:gd name="connsiteX79" fmla="*/ 755635 w 908034"/>
                  <a:gd name="connsiteY79" fmla="*/ 0 h 642057"/>
                  <a:gd name="connsiteX0" fmla="*/ 908034 w 999474"/>
                  <a:gd name="connsiteY0" fmla="*/ 121991 h 642057"/>
                  <a:gd name="connsiteX1" fmla="*/ 755635 w 999474"/>
                  <a:gd name="connsiteY1" fmla="*/ 368580 h 642057"/>
                  <a:gd name="connsiteX2" fmla="*/ 745563 w 999474"/>
                  <a:gd name="connsiteY2" fmla="*/ 367704 h 642057"/>
                  <a:gd name="connsiteX3" fmla="*/ 736770 w 999474"/>
                  <a:gd name="connsiteY3" fmla="*/ 360669 h 642057"/>
                  <a:gd name="connsiteX4" fmla="*/ 631249 w 999474"/>
                  <a:gd name="connsiteY4" fmla="*/ 397601 h 642057"/>
                  <a:gd name="connsiteX5" fmla="*/ 618938 w 999474"/>
                  <a:gd name="connsiteY5" fmla="*/ 422223 h 642057"/>
                  <a:gd name="connsiteX6" fmla="*/ 615422 w 999474"/>
                  <a:gd name="connsiteY6" fmla="*/ 453879 h 642057"/>
                  <a:gd name="connsiteX7" fmla="*/ 582006 w 999474"/>
                  <a:gd name="connsiteY7" fmla="*/ 471466 h 642057"/>
                  <a:gd name="connsiteX8" fmla="*/ 569695 w 999474"/>
                  <a:gd name="connsiteY8" fmla="*/ 476742 h 642057"/>
                  <a:gd name="connsiteX9" fmla="*/ 550350 w 999474"/>
                  <a:gd name="connsiteY9" fmla="*/ 496087 h 642057"/>
                  <a:gd name="connsiteX10" fmla="*/ 555626 w 999474"/>
                  <a:gd name="connsiteY10" fmla="*/ 522467 h 642057"/>
                  <a:gd name="connsiteX11" fmla="*/ 550350 w 999474"/>
                  <a:gd name="connsiteY11" fmla="*/ 533019 h 642057"/>
                  <a:gd name="connsiteX12" fmla="*/ 555626 w 999474"/>
                  <a:gd name="connsiteY12" fmla="*/ 548847 h 642057"/>
                  <a:gd name="connsiteX13" fmla="*/ 538040 w 999474"/>
                  <a:gd name="connsiteY13" fmla="*/ 562917 h 642057"/>
                  <a:gd name="connsiteX14" fmla="*/ 532763 w 999474"/>
                  <a:gd name="connsiteY14" fmla="*/ 543571 h 642057"/>
                  <a:gd name="connsiteX15" fmla="*/ 513417 w 999474"/>
                  <a:gd name="connsiteY15" fmla="*/ 531261 h 642057"/>
                  <a:gd name="connsiteX16" fmla="*/ 504625 w 999474"/>
                  <a:gd name="connsiteY16" fmla="*/ 538295 h 642057"/>
                  <a:gd name="connsiteX17" fmla="*/ 480003 w 999474"/>
                  <a:gd name="connsiteY17" fmla="*/ 536537 h 642057"/>
                  <a:gd name="connsiteX18" fmla="*/ 462416 w 999474"/>
                  <a:gd name="connsiteY18" fmla="*/ 552365 h 642057"/>
                  <a:gd name="connsiteX19" fmla="*/ 432519 w 999474"/>
                  <a:gd name="connsiteY19" fmla="*/ 557641 h 642057"/>
                  <a:gd name="connsiteX20" fmla="*/ 407897 w 999474"/>
                  <a:gd name="connsiteY20" fmla="*/ 554123 h 642057"/>
                  <a:gd name="connsiteX21" fmla="*/ 390311 w 999474"/>
                  <a:gd name="connsiteY21" fmla="*/ 554123 h 642057"/>
                  <a:gd name="connsiteX22" fmla="*/ 367448 w 999474"/>
                  <a:gd name="connsiteY22" fmla="*/ 582262 h 642057"/>
                  <a:gd name="connsiteX23" fmla="*/ 367448 w 999474"/>
                  <a:gd name="connsiteY23" fmla="*/ 596332 h 642057"/>
                  <a:gd name="connsiteX24" fmla="*/ 355138 w 999474"/>
                  <a:gd name="connsiteY24" fmla="*/ 599849 h 642057"/>
                  <a:gd name="connsiteX25" fmla="*/ 304135 w 999474"/>
                  <a:gd name="connsiteY25" fmla="*/ 576986 h 642057"/>
                  <a:gd name="connsiteX26" fmla="*/ 316446 w 999474"/>
                  <a:gd name="connsiteY26" fmla="*/ 557641 h 642057"/>
                  <a:gd name="connsiteX27" fmla="*/ 314688 w 999474"/>
                  <a:gd name="connsiteY27" fmla="*/ 547089 h 642057"/>
                  <a:gd name="connsiteX28" fmla="*/ 325240 w 999474"/>
                  <a:gd name="connsiteY28" fmla="*/ 527743 h 642057"/>
                  <a:gd name="connsiteX29" fmla="*/ 323480 w 999474"/>
                  <a:gd name="connsiteY29" fmla="*/ 508398 h 642057"/>
                  <a:gd name="connsiteX30" fmla="*/ 314688 w 999474"/>
                  <a:gd name="connsiteY30" fmla="*/ 508398 h 642057"/>
                  <a:gd name="connsiteX31" fmla="*/ 307653 w 999474"/>
                  <a:gd name="connsiteY31" fmla="*/ 497846 h 642057"/>
                  <a:gd name="connsiteX32" fmla="*/ 298860 w 999474"/>
                  <a:gd name="connsiteY32" fmla="*/ 497846 h 642057"/>
                  <a:gd name="connsiteX33" fmla="*/ 297101 w 999474"/>
                  <a:gd name="connsiteY33" fmla="*/ 487294 h 642057"/>
                  <a:gd name="connsiteX34" fmla="*/ 281272 w 999474"/>
                  <a:gd name="connsiteY34" fmla="*/ 485535 h 642057"/>
                  <a:gd name="connsiteX35" fmla="*/ 268962 w 999474"/>
                  <a:gd name="connsiteY35" fmla="*/ 496087 h 642057"/>
                  <a:gd name="connsiteX36" fmla="*/ 226754 w 999474"/>
                  <a:gd name="connsiteY36" fmla="*/ 478500 h 642057"/>
                  <a:gd name="connsiteX37" fmla="*/ 209167 w 999474"/>
                  <a:gd name="connsiteY37" fmla="*/ 490811 h 642057"/>
                  <a:gd name="connsiteX38" fmla="*/ 189821 w 999474"/>
                  <a:gd name="connsiteY38" fmla="*/ 485535 h 642057"/>
                  <a:gd name="connsiteX39" fmla="*/ 184545 w 999474"/>
                  <a:gd name="connsiteY39" fmla="*/ 511915 h 642057"/>
                  <a:gd name="connsiteX40" fmla="*/ 193339 w 999474"/>
                  <a:gd name="connsiteY40" fmla="*/ 524226 h 642057"/>
                  <a:gd name="connsiteX41" fmla="*/ 193339 w 999474"/>
                  <a:gd name="connsiteY41" fmla="*/ 540054 h 642057"/>
                  <a:gd name="connsiteX42" fmla="*/ 179270 w 999474"/>
                  <a:gd name="connsiteY42" fmla="*/ 557641 h 642057"/>
                  <a:gd name="connsiteX43" fmla="*/ 140578 w 999474"/>
                  <a:gd name="connsiteY43" fmla="*/ 610401 h 642057"/>
                  <a:gd name="connsiteX44" fmla="*/ 130027 w 999474"/>
                  <a:gd name="connsiteY44" fmla="*/ 620953 h 642057"/>
                  <a:gd name="connsiteX45" fmla="*/ 126509 w 999474"/>
                  <a:gd name="connsiteY45" fmla="*/ 629746 h 642057"/>
                  <a:gd name="connsiteX46" fmla="*/ 103646 w 999474"/>
                  <a:gd name="connsiteY46" fmla="*/ 642057 h 642057"/>
                  <a:gd name="connsiteX47" fmla="*/ 89577 w 999474"/>
                  <a:gd name="connsiteY47" fmla="*/ 627988 h 642057"/>
                  <a:gd name="connsiteX48" fmla="*/ 100129 w 999474"/>
                  <a:gd name="connsiteY48" fmla="*/ 608642 h 642057"/>
                  <a:gd name="connsiteX49" fmla="*/ 77266 w 999474"/>
                  <a:gd name="connsiteY49" fmla="*/ 576986 h 642057"/>
                  <a:gd name="connsiteX50" fmla="*/ 77266 w 999474"/>
                  <a:gd name="connsiteY50" fmla="*/ 524226 h 642057"/>
                  <a:gd name="connsiteX51" fmla="*/ 57921 w 999474"/>
                  <a:gd name="connsiteY51" fmla="*/ 510156 h 642057"/>
                  <a:gd name="connsiteX52" fmla="*/ 52645 w 999474"/>
                  <a:gd name="connsiteY52" fmla="*/ 494328 h 642057"/>
                  <a:gd name="connsiteX53" fmla="*/ 66715 w 999474"/>
                  <a:gd name="connsiteY53" fmla="*/ 489052 h 642057"/>
                  <a:gd name="connsiteX54" fmla="*/ 66715 w 999474"/>
                  <a:gd name="connsiteY54" fmla="*/ 469707 h 642057"/>
                  <a:gd name="connsiteX55" fmla="*/ 56161 w 999474"/>
                  <a:gd name="connsiteY55" fmla="*/ 452120 h 642057"/>
                  <a:gd name="connsiteX56" fmla="*/ 20988 w 999474"/>
                  <a:gd name="connsiteY56" fmla="*/ 445086 h 642057"/>
                  <a:gd name="connsiteX57" fmla="*/ 0 w 999474"/>
                  <a:gd name="connsiteY57" fmla="*/ 416602 h 642057"/>
                  <a:gd name="connsiteX58" fmla="*/ 1203 w 999474"/>
                  <a:gd name="connsiteY58" fmla="*/ 416947 h 642057"/>
                  <a:gd name="connsiteX59" fmla="*/ 148932 w 999474"/>
                  <a:gd name="connsiteY59" fmla="*/ 360230 h 642057"/>
                  <a:gd name="connsiteX60" fmla="*/ 166079 w 999474"/>
                  <a:gd name="connsiteY60" fmla="*/ 340444 h 642057"/>
                  <a:gd name="connsiteX61" fmla="*/ 203012 w 999474"/>
                  <a:gd name="connsiteY61" fmla="*/ 341763 h 642057"/>
                  <a:gd name="connsiteX62" fmla="*/ 250496 w 999474"/>
                  <a:gd name="connsiteY62" fmla="*/ 315383 h 642057"/>
                  <a:gd name="connsiteX63" fmla="*/ 257090 w 999474"/>
                  <a:gd name="connsiteY63" fmla="*/ 306150 h 642057"/>
                  <a:gd name="connsiteX64" fmla="*/ 267644 w 999474"/>
                  <a:gd name="connsiteY64" fmla="*/ 300874 h 642057"/>
                  <a:gd name="connsiteX65" fmla="*/ 300618 w 999474"/>
                  <a:gd name="connsiteY65" fmla="*/ 270537 h 642057"/>
                  <a:gd name="connsiteX66" fmla="*/ 326999 w 999474"/>
                  <a:gd name="connsiteY66" fmla="*/ 269218 h 642057"/>
                  <a:gd name="connsiteX67" fmla="*/ 381077 w 999474"/>
                  <a:gd name="connsiteY67" fmla="*/ 212501 h 642057"/>
                  <a:gd name="connsiteX68" fmla="*/ 408776 w 999474"/>
                  <a:gd name="connsiteY68" fmla="*/ 213819 h 642057"/>
                  <a:gd name="connsiteX69" fmla="*/ 420648 w 999474"/>
                  <a:gd name="connsiteY69" fmla="*/ 224371 h 642057"/>
                  <a:gd name="connsiteX70" fmla="*/ 470770 w 999474"/>
                  <a:gd name="connsiteY70" fmla="*/ 213819 h 642057"/>
                  <a:gd name="connsiteX71" fmla="*/ 483960 w 999474"/>
                  <a:gd name="connsiteY71" fmla="*/ 212501 h 642057"/>
                  <a:gd name="connsiteX72" fmla="*/ 502427 w 999474"/>
                  <a:gd name="connsiteY72" fmla="*/ 209863 h 642057"/>
                  <a:gd name="connsiteX73" fmla="*/ 515616 w 999474"/>
                  <a:gd name="connsiteY73" fmla="*/ 187439 h 642057"/>
                  <a:gd name="connsiteX74" fmla="*/ 544635 w 999474"/>
                  <a:gd name="connsiteY74" fmla="*/ 178206 h 642057"/>
                  <a:gd name="connsiteX75" fmla="*/ 626414 w 999474"/>
                  <a:gd name="connsiteY75" fmla="*/ 104342 h 642057"/>
                  <a:gd name="connsiteX76" fmla="*/ 656750 w 999474"/>
                  <a:gd name="connsiteY76" fmla="*/ 62134 h 642057"/>
                  <a:gd name="connsiteX77" fmla="*/ 722701 w 999474"/>
                  <a:gd name="connsiteY77" fmla="*/ 15968 h 642057"/>
                  <a:gd name="connsiteX78" fmla="*/ 755635 w 999474"/>
                  <a:gd name="connsiteY78" fmla="*/ 0 h 642057"/>
                  <a:gd name="connsiteX79" fmla="*/ 999474 w 999474"/>
                  <a:gd name="connsiteY79" fmla="*/ 213431 h 642057"/>
                  <a:gd name="connsiteX0" fmla="*/ 755635 w 999474"/>
                  <a:gd name="connsiteY0" fmla="*/ 368580 h 642057"/>
                  <a:gd name="connsiteX1" fmla="*/ 745563 w 999474"/>
                  <a:gd name="connsiteY1" fmla="*/ 367704 h 642057"/>
                  <a:gd name="connsiteX2" fmla="*/ 736770 w 999474"/>
                  <a:gd name="connsiteY2" fmla="*/ 360669 h 642057"/>
                  <a:gd name="connsiteX3" fmla="*/ 631249 w 999474"/>
                  <a:gd name="connsiteY3" fmla="*/ 397601 h 642057"/>
                  <a:gd name="connsiteX4" fmla="*/ 618938 w 999474"/>
                  <a:gd name="connsiteY4" fmla="*/ 422223 h 642057"/>
                  <a:gd name="connsiteX5" fmla="*/ 615422 w 999474"/>
                  <a:gd name="connsiteY5" fmla="*/ 453879 h 642057"/>
                  <a:gd name="connsiteX6" fmla="*/ 582006 w 999474"/>
                  <a:gd name="connsiteY6" fmla="*/ 471466 h 642057"/>
                  <a:gd name="connsiteX7" fmla="*/ 569695 w 999474"/>
                  <a:gd name="connsiteY7" fmla="*/ 476742 h 642057"/>
                  <a:gd name="connsiteX8" fmla="*/ 550350 w 999474"/>
                  <a:gd name="connsiteY8" fmla="*/ 496087 h 642057"/>
                  <a:gd name="connsiteX9" fmla="*/ 555626 w 999474"/>
                  <a:gd name="connsiteY9" fmla="*/ 522467 h 642057"/>
                  <a:gd name="connsiteX10" fmla="*/ 550350 w 999474"/>
                  <a:gd name="connsiteY10" fmla="*/ 533019 h 642057"/>
                  <a:gd name="connsiteX11" fmla="*/ 555626 w 999474"/>
                  <a:gd name="connsiteY11" fmla="*/ 548847 h 642057"/>
                  <a:gd name="connsiteX12" fmla="*/ 538040 w 999474"/>
                  <a:gd name="connsiteY12" fmla="*/ 562917 h 642057"/>
                  <a:gd name="connsiteX13" fmla="*/ 532763 w 999474"/>
                  <a:gd name="connsiteY13" fmla="*/ 543571 h 642057"/>
                  <a:gd name="connsiteX14" fmla="*/ 513417 w 999474"/>
                  <a:gd name="connsiteY14" fmla="*/ 531261 h 642057"/>
                  <a:gd name="connsiteX15" fmla="*/ 504625 w 999474"/>
                  <a:gd name="connsiteY15" fmla="*/ 538295 h 642057"/>
                  <a:gd name="connsiteX16" fmla="*/ 480003 w 999474"/>
                  <a:gd name="connsiteY16" fmla="*/ 536537 h 642057"/>
                  <a:gd name="connsiteX17" fmla="*/ 462416 w 999474"/>
                  <a:gd name="connsiteY17" fmla="*/ 552365 h 642057"/>
                  <a:gd name="connsiteX18" fmla="*/ 432519 w 999474"/>
                  <a:gd name="connsiteY18" fmla="*/ 557641 h 642057"/>
                  <a:gd name="connsiteX19" fmla="*/ 407897 w 999474"/>
                  <a:gd name="connsiteY19" fmla="*/ 554123 h 642057"/>
                  <a:gd name="connsiteX20" fmla="*/ 390311 w 999474"/>
                  <a:gd name="connsiteY20" fmla="*/ 554123 h 642057"/>
                  <a:gd name="connsiteX21" fmla="*/ 367448 w 999474"/>
                  <a:gd name="connsiteY21" fmla="*/ 582262 h 642057"/>
                  <a:gd name="connsiteX22" fmla="*/ 367448 w 999474"/>
                  <a:gd name="connsiteY22" fmla="*/ 596332 h 642057"/>
                  <a:gd name="connsiteX23" fmla="*/ 355138 w 999474"/>
                  <a:gd name="connsiteY23" fmla="*/ 599849 h 642057"/>
                  <a:gd name="connsiteX24" fmla="*/ 304135 w 999474"/>
                  <a:gd name="connsiteY24" fmla="*/ 576986 h 642057"/>
                  <a:gd name="connsiteX25" fmla="*/ 316446 w 999474"/>
                  <a:gd name="connsiteY25" fmla="*/ 557641 h 642057"/>
                  <a:gd name="connsiteX26" fmla="*/ 314688 w 999474"/>
                  <a:gd name="connsiteY26" fmla="*/ 547089 h 642057"/>
                  <a:gd name="connsiteX27" fmla="*/ 325240 w 999474"/>
                  <a:gd name="connsiteY27" fmla="*/ 527743 h 642057"/>
                  <a:gd name="connsiteX28" fmla="*/ 323480 w 999474"/>
                  <a:gd name="connsiteY28" fmla="*/ 508398 h 642057"/>
                  <a:gd name="connsiteX29" fmla="*/ 314688 w 999474"/>
                  <a:gd name="connsiteY29" fmla="*/ 508398 h 642057"/>
                  <a:gd name="connsiteX30" fmla="*/ 307653 w 999474"/>
                  <a:gd name="connsiteY30" fmla="*/ 497846 h 642057"/>
                  <a:gd name="connsiteX31" fmla="*/ 298860 w 999474"/>
                  <a:gd name="connsiteY31" fmla="*/ 497846 h 642057"/>
                  <a:gd name="connsiteX32" fmla="*/ 297101 w 999474"/>
                  <a:gd name="connsiteY32" fmla="*/ 487294 h 642057"/>
                  <a:gd name="connsiteX33" fmla="*/ 281272 w 999474"/>
                  <a:gd name="connsiteY33" fmla="*/ 485535 h 642057"/>
                  <a:gd name="connsiteX34" fmla="*/ 268962 w 999474"/>
                  <a:gd name="connsiteY34" fmla="*/ 496087 h 642057"/>
                  <a:gd name="connsiteX35" fmla="*/ 226754 w 999474"/>
                  <a:gd name="connsiteY35" fmla="*/ 478500 h 642057"/>
                  <a:gd name="connsiteX36" fmla="*/ 209167 w 999474"/>
                  <a:gd name="connsiteY36" fmla="*/ 490811 h 642057"/>
                  <a:gd name="connsiteX37" fmla="*/ 189821 w 999474"/>
                  <a:gd name="connsiteY37" fmla="*/ 485535 h 642057"/>
                  <a:gd name="connsiteX38" fmla="*/ 184545 w 999474"/>
                  <a:gd name="connsiteY38" fmla="*/ 511915 h 642057"/>
                  <a:gd name="connsiteX39" fmla="*/ 193339 w 999474"/>
                  <a:gd name="connsiteY39" fmla="*/ 524226 h 642057"/>
                  <a:gd name="connsiteX40" fmla="*/ 193339 w 999474"/>
                  <a:gd name="connsiteY40" fmla="*/ 540054 h 642057"/>
                  <a:gd name="connsiteX41" fmla="*/ 179270 w 999474"/>
                  <a:gd name="connsiteY41" fmla="*/ 557641 h 642057"/>
                  <a:gd name="connsiteX42" fmla="*/ 140578 w 999474"/>
                  <a:gd name="connsiteY42" fmla="*/ 610401 h 642057"/>
                  <a:gd name="connsiteX43" fmla="*/ 130027 w 999474"/>
                  <a:gd name="connsiteY43" fmla="*/ 620953 h 642057"/>
                  <a:gd name="connsiteX44" fmla="*/ 126509 w 999474"/>
                  <a:gd name="connsiteY44" fmla="*/ 629746 h 642057"/>
                  <a:gd name="connsiteX45" fmla="*/ 103646 w 999474"/>
                  <a:gd name="connsiteY45" fmla="*/ 642057 h 642057"/>
                  <a:gd name="connsiteX46" fmla="*/ 89577 w 999474"/>
                  <a:gd name="connsiteY46" fmla="*/ 627988 h 642057"/>
                  <a:gd name="connsiteX47" fmla="*/ 100129 w 999474"/>
                  <a:gd name="connsiteY47" fmla="*/ 608642 h 642057"/>
                  <a:gd name="connsiteX48" fmla="*/ 77266 w 999474"/>
                  <a:gd name="connsiteY48" fmla="*/ 576986 h 642057"/>
                  <a:gd name="connsiteX49" fmla="*/ 77266 w 999474"/>
                  <a:gd name="connsiteY49" fmla="*/ 524226 h 642057"/>
                  <a:gd name="connsiteX50" fmla="*/ 57921 w 999474"/>
                  <a:gd name="connsiteY50" fmla="*/ 510156 h 642057"/>
                  <a:gd name="connsiteX51" fmla="*/ 52645 w 999474"/>
                  <a:gd name="connsiteY51" fmla="*/ 494328 h 642057"/>
                  <a:gd name="connsiteX52" fmla="*/ 66715 w 999474"/>
                  <a:gd name="connsiteY52" fmla="*/ 489052 h 642057"/>
                  <a:gd name="connsiteX53" fmla="*/ 66715 w 999474"/>
                  <a:gd name="connsiteY53" fmla="*/ 469707 h 642057"/>
                  <a:gd name="connsiteX54" fmla="*/ 56161 w 999474"/>
                  <a:gd name="connsiteY54" fmla="*/ 452120 h 642057"/>
                  <a:gd name="connsiteX55" fmla="*/ 20988 w 999474"/>
                  <a:gd name="connsiteY55" fmla="*/ 445086 h 642057"/>
                  <a:gd name="connsiteX56" fmla="*/ 0 w 999474"/>
                  <a:gd name="connsiteY56" fmla="*/ 416602 h 642057"/>
                  <a:gd name="connsiteX57" fmla="*/ 1203 w 999474"/>
                  <a:gd name="connsiteY57" fmla="*/ 416947 h 642057"/>
                  <a:gd name="connsiteX58" fmla="*/ 148932 w 999474"/>
                  <a:gd name="connsiteY58" fmla="*/ 360230 h 642057"/>
                  <a:gd name="connsiteX59" fmla="*/ 166079 w 999474"/>
                  <a:gd name="connsiteY59" fmla="*/ 340444 h 642057"/>
                  <a:gd name="connsiteX60" fmla="*/ 203012 w 999474"/>
                  <a:gd name="connsiteY60" fmla="*/ 341763 h 642057"/>
                  <a:gd name="connsiteX61" fmla="*/ 250496 w 999474"/>
                  <a:gd name="connsiteY61" fmla="*/ 315383 h 642057"/>
                  <a:gd name="connsiteX62" fmla="*/ 257090 w 999474"/>
                  <a:gd name="connsiteY62" fmla="*/ 306150 h 642057"/>
                  <a:gd name="connsiteX63" fmla="*/ 267644 w 999474"/>
                  <a:gd name="connsiteY63" fmla="*/ 300874 h 642057"/>
                  <a:gd name="connsiteX64" fmla="*/ 300618 w 999474"/>
                  <a:gd name="connsiteY64" fmla="*/ 270537 h 642057"/>
                  <a:gd name="connsiteX65" fmla="*/ 326999 w 999474"/>
                  <a:gd name="connsiteY65" fmla="*/ 269218 h 642057"/>
                  <a:gd name="connsiteX66" fmla="*/ 381077 w 999474"/>
                  <a:gd name="connsiteY66" fmla="*/ 212501 h 642057"/>
                  <a:gd name="connsiteX67" fmla="*/ 408776 w 999474"/>
                  <a:gd name="connsiteY67" fmla="*/ 213819 h 642057"/>
                  <a:gd name="connsiteX68" fmla="*/ 420648 w 999474"/>
                  <a:gd name="connsiteY68" fmla="*/ 224371 h 642057"/>
                  <a:gd name="connsiteX69" fmla="*/ 470770 w 999474"/>
                  <a:gd name="connsiteY69" fmla="*/ 213819 h 642057"/>
                  <a:gd name="connsiteX70" fmla="*/ 483960 w 999474"/>
                  <a:gd name="connsiteY70" fmla="*/ 212501 h 642057"/>
                  <a:gd name="connsiteX71" fmla="*/ 502427 w 999474"/>
                  <a:gd name="connsiteY71" fmla="*/ 209863 h 642057"/>
                  <a:gd name="connsiteX72" fmla="*/ 515616 w 999474"/>
                  <a:gd name="connsiteY72" fmla="*/ 187439 h 642057"/>
                  <a:gd name="connsiteX73" fmla="*/ 544635 w 999474"/>
                  <a:gd name="connsiteY73" fmla="*/ 178206 h 642057"/>
                  <a:gd name="connsiteX74" fmla="*/ 626414 w 999474"/>
                  <a:gd name="connsiteY74" fmla="*/ 104342 h 642057"/>
                  <a:gd name="connsiteX75" fmla="*/ 656750 w 999474"/>
                  <a:gd name="connsiteY75" fmla="*/ 62134 h 642057"/>
                  <a:gd name="connsiteX76" fmla="*/ 722701 w 999474"/>
                  <a:gd name="connsiteY76" fmla="*/ 15968 h 642057"/>
                  <a:gd name="connsiteX77" fmla="*/ 755635 w 999474"/>
                  <a:gd name="connsiteY77" fmla="*/ 0 h 642057"/>
                  <a:gd name="connsiteX78" fmla="*/ 999474 w 999474"/>
                  <a:gd name="connsiteY78" fmla="*/ 213431 h 642057"/>
                  <a:gd name="connsiteX0" fmla="*/ 755635 w 755635"/>
                  <a:gd name="connsiteY0" fmla="*/ 368580 h 642057"/>
                  <a:gd name="connsiteX1" fmla="*/ 745563 w 755635"/>
                  <a:gd name="connsiteY1" fmla="*/ 367704 h 642057"/>
                  <a:gd name="connsiteX2" fmla="*/ 736770 w 755635"/>
                  <a:gd name="connsiteY2" fmla="*/ 360669 h 642057"/>
                  <a:gd name="connsiteX3" fmla="*/ 631249 w 755635"/>
                  <a:gd name="connsiteY3" fmla="*/ 397601 h 642057"/>
                  <a:gd name="connsiteX4" fmla="*/ 618938 w 755635"/>
                  <a:gd name="connsiteY4" fmla="*/ 422223 h 642057"/>
                  <a:gd name="connsiteX5" fmla="*/ 615422 w 755635"/>
                  <a:gd name="connsiteY5" fmla="*/ 453879 h 642057"/>
                  <a:gd name="connsiteX6" fmla="*/ 582006 w 755635"/>
                  <a:gd name="connsiteY6" fmla="*/ 471466 h 642057"/>
                  <a:gd name="connsiteX7" fmla="*/ 569695 w 755635"/>
                  <a:gd name="connsiteY7" fmla="*/ 476742 h 642057"/>
                  <a:gd name="connsiteX8" fmla="*/ 550350 w 755635"/>
                  <a:gd name="connsiteY8" fmla="*/ 496087 h 642057"/>
                  <a:gd name="connsiteX9" fmla="*/ 555626 w 755635"/>
                  <a:gd name="connsiteY9" fmla="*/ 522467 h 642057"/>
                  <a:gd name="connsiteX10" fmla="*/ 550350 w 755635"/>
                  <a:gd name="connsiteY10" fmla="*/ 533019 h 642057"/>
                  <a:gd name="connsiteX11" fmla="*/ 555626 w 755635"/>
                  <a:gd name="connsiteY11" fmla="*/ 548847 h 642057"/>
                  <a:gd name="connsiteX12" fmla="*/ 538040 w 755635"/>
                  <a:gd name="connsiteY12" fmla="*/ 562917 h 642057"/>
                  <a:gd name="connsiteX13" fmla="*/ 532763 w 755635"/>
                  <a:gd name="connsiteY13" fmla="*/ 543571 h 642057"/>
                  <a:gd name="connsiteX14" fmla="*/ 513417 w 755635"/>
                  <a:gd name="connsiteY14" fmla="*/ 531261 h 642057"/>
                  <a:gd name="connsiteX15" fmla="*/ 504625 w 755635"/>
                  <a:gd name="connsiteY15" fmla="*/ 538295 h 642057"/>
                  <a:gd name="connsiteX16" fmla="*/ 480003 w 755635"/>
                  <a:gd name="connsiteY16" fmla="*/ 536537 h 642057"/>
                  <a:gd name="connsiteX17" fmla="*/ 462416 w 755635"/>
                  <a:gd name="connsiteY17" fmla="*/ 552365 h 642057"/>
                  <a:gd name="connsiteX18" fmla="*/ 432519 w 755635"/>
                  <a:gd name="connsiteY18" fmla="*/ 557641 h 642057"/>
                  <a:gd name="connsiteX19" fmla="*/ 407897 w 755635"/>
                  <a:gd name="connsiteY19" fmla="*/ 554123 h 642057"/>
                  <a:gd name="connsiteX20" fmla="*/ 390311 w 755635"/>
                  <a:gd name="connsiteY20" fmla="*/ 554123 h 642057"/>
                  <a:gd name="connsiteX21" fmla="*/ 367448 w 755635"/>
                  <a:gd name="connsiteY21" fmla="*/ 582262 h 642057"/>
                  <a:gd name="connsiteX22" fmla="*/ 367448 w 755635"/>
                  <a:gd name="connsiteY22" fmla="*/ 596332 h 642057"/>
                  <a:gd name="connsiteX23" fmla="*/ 355138 w 755635"/>
                  <a:gd name="connsiteY23" fmla="*/ 599849 h 642057"/>
                  <a:gd name="connsiteX24" fmla="*/ 304135 w 755635"/>
                  <a:gd name="connsiteY24" fmla="*/ 576986 h 642057"/>
                  <a:gd name="connsiteX25" fmla="*/ 316446 w 755635"/>
                  <a:gd name="connsiteY25" fmla="*/ 557641 h 642057"/>
                  <a:gd name="connsiteX26" fmla="*/ 314688 w 755635"/>
                  <a:gd name="connsiteY26" fmla="*/ 547089 h 642057"/>
                  <a:gd name="connsiteX27" fmla="*/ 325240 w 755635"/>
                  <a:gd name="connsiteY27" fmla="*/ 527743 h 642057"/>
                  <a:gd name="connsiteX28" fmla="*/ 323480 w 755635"/>
                  <a:gd name="connsiteY28" fmla="*/ 508398 h 642057"/>
                  <a:gd name="connsiteX29" fmla="*/ 314688 w 755635"/>
                  <a:gd name="connsiteY29" fmla="*/ 508398 h 642057"/>
                  <a:gd name="connsiteX30" fmla="*/ 307653 w 755635"/>
                  <a:gd name="connsiteY30" fmla="*/ 497846 h 642057"/>
                  <a:gd name="connsiteX31" fmla="*/ 298860 w 755635"/>
                  <a:gd name="connsiteY31" fmla="*/ 497846 h 642057"/>
                  <a:gd name="connsiteX32" fmla="*/ 297101 w 755635"/>
                  <a:gd name="connsiteY32" fmla="*/ 487294 h 642057"/>
                  <a:gd name="connsiteX33" fmla="*/ 281272 w 755635"/>
                  <a:gd name="connsiteY33" fmla="*/ 485535 h 642057"/>
                  <a:gd name="connsiteX34" fmla="*/ 268962 w 755635"/>
                  <a:gd name="connsiteY34" fmla="*/ 496087 h 642057"/>
                  <a:gd name="connsiteX35" fmla="*/ 226754 w 755635"/>
                  <a:gd name="connsiteY35" fmla="*/ 478500 h 642057"/>
                  <a:gd name="connsiteX36" fmla="*/ 209167 w 755635"/>
                  <a:gd name="connsiteY36" fmla="*/ 490811 h 642057"/>
                  <a:gd name="connsiteX37" fmla="*/ 189821 w 755635"/>
                  <a:gd name="connsiteY37" fmla="*/ 485535 h 642057"/>
                  <a:gd name="connsiteX38" fmla="*/ 184545 w 755635"/>
                  <a:gd name="connsiteY38" fmla="*/ 511915 h 642057"/>
                  <a:gd name="connsiteX39" fmla="*/ 193339 w 755635"/>
                  <a:gd name="connsiteY39" fmla="*/ 524226 h 642057"/>
                  <a:gd name="connsiteX40" fmla="*/ 193339 w 755635"/>
                  <a:gd name="connsiteY40" fmla="*/ 540054 h 642057"/>
                  <a:gd name="connsiteX41" fmla="*/ 179270 w 755635"/>
                  <a:gd name="connsiteY41" fmla="*/ 557641 h 642057"/>
                  <a:gd name="connsiteX42" fmla="*/ 140578 w 755635"/>
                  <a:gd name="connsiteY42" fmla="*/ 610401 h 642057"/>
                  <a:gd name="connsiteX43" fmla="*/ 130027 w 755635"/>
                  <a:gd name="connsiteY43" fmla="*/ 620953 h 642057"/>
                  <a:gd name="connsiteX44" fmla="*/ 126509 w 755635"/>
                  <a:gd name="connsiteY44" fmla="*/ 629746 h 642057"/>
                  <a:gd name="connsiteX45" fmla="*/ 103646 w 755635"/>
                  <a:gd name="connsiteY45" fmla="*/ 642057 h 642057"/>
                  <a:gd name="connsiteX46" fmla="*/ 89577 w 755635"/>
                  <a:gd name="connsiteY46" fmla="*/ 627988 h 642057"/>
                  <a:gd name="connsiteX47" fmla="*/ 100129 w 755635"/>
                  <a:gd name="connsiteY47" fmla="*/ 608642 h 642057"/>
                  <a:gd name="connsiteX48" fmla="*/ 77266 w 755635"/>
                  <a:gd name="connsiteY48" fmla="*/ 576986 h 642057"/>
                  <a:gd name="connsiteX49" fmla="*/ 77266 w 755635"/>
                  <a:gd name="connsiteY49" fmla="*/ 524226 h 642057"/>
                  <a:gd name="connsiteX50" fmla="*/ 57921 w 755635"/>
                  <a:gd name="connsiteY50" fmla="*/ 510156 h 642057"/>
                  <a:gd name="connsiteX51" fmla="*/ 52645 w 755635"/>
                  <a:gd name="connsiteY51" fmla="*/ 494328 h 642057"/>
                  <a:gd name="connsiteX52" fmla="*/ 66715 w 755635"/>
                  <a:gd name="connsiteY52" fmla="*/ 489052 h 642057"/>
                  <a:gd name="connsiteX53" fmla="*/ 66715 w 755635"/>
                  <a:gd name="connsiteY53" fmla="*/ 469707 h 642057"/>
                  <a:gd name="connsiteX54" fmla="*/ 56161 w 755635"/>
                  <a:gd name="connsiteY54" fmla="*/ 452120 h 642057"/>
                  <a:gd name="connsiteX55" fmla="*/ 20988 w 755635"/>
                  <a:gd name="connsiteY55" fmla="*/ 445086 h 642057"/>
                  <a:gd name="connsiteX56" fmla="*/ 0 w 755635"/>
                  <a:gd name="connsiteY56" fmla="*/ 416602 h 642057"/>
                  <a:gd name="connsiteX57" fmla="*/ 1203 w 755635"/>
                  <a:gd name="connsiteY57" fmla="*/ 416947 h 642057"/>
                  <a:gd name="connsiteX58" fmla="*/ 148932 w 755635"/>
                  <a:gd name="connsiteY58" fmla="*/ 360230 h 642057"/>
                  <a:gd name="connsiteX59" fmla="*/ 166079 w 755635"/>
                  <a:gd name="connsiteY59" fmla="*/ 340444 h 642057"/>
                  <a:gd name="connsiteX60" fmla="*/ 203012 w 755635"/>
                  <a:gd name="connsiteY60" fmla="*/ 341763 h 642057"/>
                  <a:gd name="connsiteX61" fmla="*/ 250496 w 755635"/>
                  <a:gd name="connsiteY61" fmla="*/ 315383 h 642057"/>
                  <a:gd name="connsiteX62" fmla="*/ 257090 w 755635"/>
                  <a:gd name="connsiteY62" fmla="*/ 306150 h 642057"/>
                  <a:gd name="connsiteX63" fmla="*/ 267644 w 755635"/>
                  <a:gd name="connsiteY63" fmla="*/ 300874 h 642057"/>
                  <a:gd name="connsiteX64" fmla="*/ 300618 w 755635"/>
                  <a:gd name="connsiteY64" fmla="*/ 270537 h 642057"/>
                  <a:gd name="connsiteX65" fmla="*/ 326999 w 755635"/>
                  <a:gd name="connsiteY65" fmla="*/ 269218 h 642057"/>
                  <a:gd name="connsiteX66" fmla="*/ 381077 w 755635"/>
                  <a:gd name="connsiteY66" fmla="*/ 212501 h 642057"/>
                  <a:gd name="connsiteX67" fmla="*/ 408776 w 755635"/>
                  <a:gd name="connsiteY67" fmla="*/ 213819 h 642057"/>
                  <a:gd name="connsiteX68" fmla="*/ 420648 w 755635"/>
                  <a:gd name="connsiteY68" fmla="*/ 224371 h 642057"/>
                  <a:gd name="connsiteX69" fmla="*/ 470770 w 755635"/>
                  <a:gd name="connsiteY69" fmla="*/ 213819 h 642057"/>
                  <a:gd name="connsiteX70" fmla="*/ 483960 w 755635"/>
                  <a:gd name="connsiteY70" fmla="*/ 212501 h 642057"/>
                  <a:gd name="connsiteX71" fmla="*/ 502427 w 755635"/>
                  <a:gd name="connsiteY71" fmla="*/ 209863 h 642057"/>
                  <a:gd name="connsiteX72" fmla="*/ 515616 w 755635"/>
                  <a:gd name="connsiteY72" fmla="*/ 187439 h 642057"/>
                  <a:gd name="connsiteX73" fmla="*/ 544635 w 755635"/>
                  <a:gd name="connsiteY73" fmla="*/ 178206 h 642057"/>
                  <a:gd name="connsiteX74" fmla="*/ 626414 w 755635"/>
                  <a:gd name="connsiteY74" fmla="*/ 104342 h 642057"/>
                  <a:gd name="connsiteX75" fmla="*/ 656750 w 755635"/>
                  <a:gd name="connsiteY75" fmla="*/ 62134 h 642057"/>
                  <a:gd name="connsiteX76" fmla="*/ 722701 w 755635"/>
                  <a:gd name="connsiteY76" fmla="*/ 15968 h 642057"/>
                  <a:gd name="connsiteX77" fmla="*/ 755635 w 755635"/>
                  <a:gd name="connsiteY77" fmla="*/ 0 h 64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755635" h="642057">
                    <a:moveTo>
                      <a:pt x="755635" y="368580"/>
                    </a:moveTo>
                    <a:lnTo>
                      <a:pt x="745563" y="367704"/>
                    </a:lnTo>
                    <a:lnTo>
                      <a:pt x="736770" y="360669"/>
                    </a:lnTo>
                    <a:lnTo>
                      <a:pt x="631249" y="397601"/>
                    </a:lnTo>
                    <a:lnTo>
                      <a:pt x="618938" y="422223"/>
                    </a:lnTo>
                    <a:lnTo>
                      <a:pt x="615422" y="453879"/>
                    </a:lnTo>
                    <a:lnTo>
                      <a:pt x="582006" y="471466"/>
                    </a:lnTo>
                    <a:lnTo>
                      <a:pt x="569695" y="476742"/>
                    </a:lnTo>
                    <a:lnTo>
                      <a:pt x="550350" y="496087"/>
                    </a:lnTo>
                    <a:lnTo>
                      <a:pt x="555626" y="522467"/>
                    </a:lnTo>
                    <a:lnTo>
                      <a:pt x="550350" y="533019"/>
                    </a:lnTo>
                    <a:lnTo>
                      <a:pt x="555626" y="548847"/>
                    </a:lnTo>
                    <a:lnTo>
                      <a:pt x="538040" y="562917"/>
                    </a:lnTo>
                    <a:lnTo>
                      <a:pt x="532763" y="543571"/>
                    </a:lnTo>
                    <a:lnTo>
                      <a:pt x="513417" y="531261"/>
                    </a:lnTo>
                    <a:lnTo>
                      <a:pt x="504625" y="538295"/>
                    </a:lnTo>
                    <a:lnTo>
                      <a:pt x="480003" y="536537"/>
                    </a:lnTo>
                    <a:lnTo>
                      <a:pt x="462416" y="552365"/>
                    </a:lnTo>
                    <a:lnTo>
                      <a:pt x="432519" y="557641"/>
                    </a:lnTo>
                    <a:lnTo>
                      <a:pt x="407897" y="554123"/>
                    </a:lnTo>
                    <a:lnTo>
                      <a:pt x="390311" y="554123"/>
                    </a:lnTo>
                    <a:lnTo>
                      <a:pt x="367448" y="582262"/>
                    </a:lnTo>
                    <a:lnTo>
                      <a:pt x="367448" y="596332"/>
                    </a:lnTo>
                    <a:lnTo>
                      <a:pt x="355138" y="599849"/>
                    </a:lnTo>
                    <a:lnTo>
                      <a:pt x="304135" y="576986"/>
                    </a:lnTo>
                    <a:lnTo>
                      <a:pt x="316446" y="557641"/>
                    </a:lnTo>
                    <a:lnTo>
                      <a:pt x="314688" y="547089"/>
                    </a:lnTo>
                    <a:lnTo>
                      <a:pt x="325240" y="527743"/>
                    </a:lnTo>
                    <a:lnTo>
                      <a:pt x="323480" y="508398"/>
                    </a:lnTo>
                    <a:lnTo>
                      <a:pt x="314688" y="508398"/>
                    </a:lnTo>
                    <a:lnTo>
                      <a:pt x="307653" y="497846"/>
                    </a:lnTo>
                    <a:lnTo>
                      <a:pt x="298860" y="497846"/>
                    </a:lnTo>
                    <a:lnTo>
                      <a:pt x="297101" y="487294"/>
                    </a:lnTo>
                    <a:lnTo>
                      <a:pt x="281272" y="485535"/>
                    </a:lnTo>
                    <a:lnTo>
                      <a:pt x="268962" y="496087"/>
                    </a:lnTo>
                    <a:lnTo>
                      <a:pt x="226754" y="478500"/>
                    </a:lnTo>
                    <a:lnTo>
                      <a:pt x="209167" y="490811"/>
                    </a:lnTo>
                    <a:lnTo>
                      <a:pt x="189821" y="485535"/>
                    </a:lnTo>
                    <a:lnTo>
                      <a:pt x="184545" y="511915"/>
                    </a:lnTo>
                    <a:lnTo>
                      <a:pt x="193339" y="524226"/>
                    </a:lnTo>
                    <a:lnTo>
                      <a:pt x="193339" y="540054"/>
                    </a:lnTo>
                    <a:lnTo>
                      <a:pt x="179270" y="557641"/>
                    </a:lnTo>
                    <a:lnTo>
                      <a:pt x="140578" y="610401"/>
                    </a:lnTo>
                    <a:lnTo>
                      <a:pt x="130027" y="620953"/>
                    </a:lnTo>
                    <a:lnTo>
                      <a:pt x="126509" y="629746"/>
                    </a:lnTo>
                    <a:lnTo>
                      <a:pt x="103646" y="642057"/>
                    </a:lnTo>
                    <a:lnTo>
                      <a:pt x="89577" y="627988"/>
                    </a:lnTo>
                    <a:lnTo>
                      <a:pt x="100129" y="608642"/>
                    </a:lnTo>
                    <a:lnTo>
                      <a:pt x="77266" y="576986"/>
                    </a:lnTo>
                    <a:lnTo>
                      <a:pt x="77266" y="524226"/>
                    </a:lnTo>
                    <a:lnTo>
                      <a:pt x="57921" y="510156"/>
                    </a:lnTo>
                    <a:lnTo>
                      <a:pt x="52645" y="494328"/>
                    </a:lnTo>
                    <a:lnTo>
                      <a:pt x="66715" y="489052"/>
                    </a:lnTo>
                    <a:lnTo>
                      <a:pt x="66715" y="469707"/>
                    </a:lnTo>
                    <a:lnTo>
                      <a:pt x="56161" y="452120"/>
                    </a:lnTo>
                    <a:lnTo>
                      <a:pt x="20988" y="445086"/>
                    </a:lnTo>
                    <a:lnTo>
                      <a:pt x="0" y="416602"/>
                    </a:lnTo>
                    <a:lnTo>
                      <a:pt x="1203" y="416947"/>
                    </a:lnTo>
                    <a:lnTo>
                      <a:pt x="148932" y="360230"/>
                    </a:lnTo>
                    <a:lnTo>
                      <a:pt x="166079" y="340444"/>
                    </a:lnTo>
                    <a:lnTo>
                      <a:pt x="203012" y="341763"/>
                    </a:lnTo>
                    <a:lnTo>
                      <a:pt x="250496" y="315383"/>
                    </a:lnTo>
                    <a:lnTo>
                      <a:pt x="257090" y="306150"/>
                    </a:lnTo>
                    <a:lnTo>
                      <a:pt x="267644" y="300874"/>
                    </a:lnTo>
                    <a:lnTo>
                      <a:pt x="300618" y="270537"/>
                    </a:lnTo>
                    <a:lnTo>
                      <a:pt x="326999" y="269218"/>
                    </a:lnTo>
                    <a:lnTo>
                      <a:pt x="381077" y="212501"/>
                    </a:lnTo>
                    <a:lnTo>
                      <a:pt x="408776" y="213819"/>
                    </a:lnTo>
                    <a:lnTo>
                      <a:pt x="420648" y="224371"/>
                    </a:lnTo>
                    <a:lnTo>
                      <a:pt x="470770" y="213819"/>
                    </a:lnTo>
                    <a:lnTo>
                      <a:pt x="483960" y="212501"/>
                    </a:lnTo>
                    <a:lnTo>
                      <a:pt x="502427" y="209863"/>
                    </a:lnTo>
                    <a:lnTo>
                      <a:pt x="515616" y="187439"/>
                    </a:lnTo>
                    <a:lnTo>
                      <a:pt x="544635" y="178206"/>
                    </a:lnTo>
                    <a:lnTo>
                      <a:pt x="626414" y="104342"/>
                    </a:lnTo>
                    <a:lnTo>
                      <a:pt x="656750" y="62134"/>
                    </a:lnTo>
                    <a:lnTo>
                      <a:pt x="722701" y="15968"/>
                    </a:lnTo>
                    <a:lnTo>
                      <a:pt x="755635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C7C07D69-9275-8C2D-9CA5-86A130B5A534}"/>
                  </a:ext>
                </a:extLst>
              </p:cNvPr>
              <p:cNvSpPr/>
              <p:nvPr/>
            </p:nvSpPr>
            <p:spPr>
              <a:xfrm>
                <a:off x="1853217" y="1438369"/>
                <a:ext cx="807740" cy="701942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78575E6-86E8-1AAB-A7EC-3AD64DCB9BA3}"/>
                  </a:ext>
                </a:extLst>
              </p:cNvPr>
              <p:cNvSpPr/>
              <p:nvPr/>
            </p:nvSpPr>
            <p:spPr>
              <a:xfrm>
                <a:off x="3180506" y="1720759"/>
                <a:ext cx="108793" cy="301841"/>
              </a:xfrm>
              <a:custGeom>
                <a:avLst/>
                <a:gdLst>
                  <a:gd name="connsiteX0" fmla="*/ 113130 w 113130"/>
                  <a:gd name="connsiteY0" fmla="*/ 0 h 313875"/>
                  <a:gd name="connsiteX1" fmla="*/ 113130 w 113130"/>
                  <a:gd name="connsiteY1" fmla="*/ 311757 h 313875"/>
                  <a:gd name="connsiteX2" fmla="*/ 109742 w 113130"/>
                  <a:gd name="connsiteY2" fmla="*/ 313875 h 313875"/>
                  <a:gd name="connsiteX3" fmla="*/ 78085 w 113130"/>
                  <a:gd name="connsiteY3" fmla="*/ 296992 h 313875"/>
                  <a:gd name="connsiteX4" fmla="*/ 73865 w 113130"/>
                  <a:gd name="connsiteY4" fmla="*/ 311765 h 313875"/>
                  <a:gd name="connsiteX5" fmla="*/ 54871 w 113130"/>
                  <a:gd name="connsiteY5" fmla="*/ 309654 h 313875"/>
                  <a:gd name="connsiteX6" fmla="*/ 40098 w 113130"/>
                  <a:gd name="connsiteY6" fmla="*/ 290660 h 313875"/>
                  <a:gd name="connsiteX7" fmla="*/ 0 w 113130"/>
                  <a:gd name="connsiteY7" fmla="*/ 275888 h 313875"/>
                  <a:gd name="connsiteX8" fmla="*/ 4221 w 113130"/>
                  <a:gd name="connsiteY8" fmla="*/ 176698 h 313875"/>
                  <a:gd name="connsiteX9" fmla="*/ 23215 w 113130"/>
                  <a:gd name="connsiteY9" fmla="*/ 147153 h 313875"/>
                  <a:gd name="connsiteX10" fmla="*/ 16883 w 113130"/>
                  <a:gd name="connsiteY10" fmla="*/ 123938 h 313875"/>
                  <a:gd name="connsiteX11" fmla="*/ 23215 w 113130"/>
                  <a:gd name="connsiteY11" fmla="*/ 107055 h 313875"/>
                  <a:gd name="connsiteX12" fmla="*/ 48540 w 113130"/>
                  <a:gd name="connsiteY12" fmla="*/ 79619 h 313875"/>
                  <a:gd name="connsiteX13" fmla="*/ 56981 w 113130"/>
                  <a:gd name="connsiteY13" fmla="*/ 62736 h 313875"/>
                  <a:gd name="connsiteX14" fmla="*/ 99190 w 113130"/>
                  <a:gd name="connsiteY14" fmla="*/ 54294 h 313875"/>
                  <a:gd name="connsiteX15" fmla="*/ 103410 w 113130"/>
                  <a:gd name="connsiteY15" fmla="*/ 24749 h 313875"/>
                  <a:gd name="connsiteX16" fmla="*/ 103410 w 113130"/>
                  <a:gd name="connsiteY16" fmla="*/ 3645 h 313875"/>
                  <a:gd name="connsiteX0" fmla="*/ 113130 w 236969"/>
                  <a:gd name="connsiteY0" fmla="*/ 0 h 313875"/>
                  <a:gd name="connsiteX1" fmla="*/ 236955 w 236969"/>
                  <a:gd name="connsiteY1" fmla="*/ 222345 h 313875"/>
                  <a:gd name="connsiteX2" fmla="*/ 113130 w 236969"/>
                  <a:gd name="connsiteY2" fmla="*/ 311757 h 313875"/>
                  <a:gd name="connsiteX3" fmla="*/ 109742 w 236969"/>
                  <a:gd name="connsiteY3" fmla="*/ 313875 h 313875"/>
                  <a:gd name="connsiteX4" fmla="*/ 78085 w 236969"/>
                  <a:gd name="connsiteY4" fmla="*/ 296992 h 313875"/>
                  <a:gd name="connsiteX5" fmla="*/ 73865 w 236969"/>
                  <a:gd name="connsiteY5" fmla="*/ 311765 h 313875"/>
                  <a:gd name="connsiteX6" fmla="*/ 54871 w 236969"/>
                  <a:gd name="connsiteY6" fmla="*/ 309654 h 313875"/>
                  <a:gd name="connsiteX7" fmla="*/ 40098 w 236969"/>
                  <a:gd name="connsiteY7" fmla="*/ 290660 h 313875"/>
                  <a:gd name="connsiteX8" fmla="*/ 0 w 236969"/>
                  <a:gd name="connsiteY8" fmla="*/ 275888 h 313875"/>
                  <a:gd name="connsiteX9" fmla="*/ 4221 w 236969"/>
                  <a:gd name="connsiteY9" fmla="*/ 176698 h 313875"/>
                  <a:gd name="connsiteX10" fmla="*/ 23215 w 236969"/>
                  <a:gd name="connsiteY10" fmla="*/ 147153 h 313875"/>
                  <a:gd name="connsiteX11" fmla="*/ 16883 w 236969"/>
                  <a:gd name="connsiteY11" fmla="*/ 123938 h 313875"/>
                  <a:gd name="connsiteX12" fmla="*/ 23215 w 236969"/>
                  <a:gd name="connsiteY12" fmla="*/ 107055 h 313875"/>
                  <a:gd name="connsiteX13" fmla="*/ 48540 w 236969"/>
                  <a:gd name="connsiteY13" fmla="*/ 79619 h 313875"/>
                  <a:gd name="connsiteX14" fmla="*/ 56981 w 236969"/>
                  <a:gd name="connsiteY14" fmla="*/ 62736 h 313875"/>
                  <a:gd name="connsiteX15" fmla="*/ 99190 w 236969"/>
                  <a:gd name="connsiteY15" fmla="*/ 54294 h 313875"/>
                  <a:gd name="connsiteX16" fmla="*/ 103410 w 236969"/>
                  <a:gd name="connsiteY16" fmla="*/ 24749 h 313875"/>
                  <a:gd name="connsiteX17" fmla="*/ 103410 w 236969"/>
                  <a:gd name="connsiteY17" fmla="*/ 3645 h 313875"/>
                  <a:gd name="connsiteX18" fmla="*/ 113130 w 236969"/>
                  <a:gd name="connsiteY18" fmla="*/ 0 h 313875"/>
                  <a:gd name="connsiteX0" fmla="*/ 236955 w 328395"/>
                  <a:gd name="connsiteY0" fmla="*/ 222345 h 313875"/>
                  <a:gd name="connsiteX1" fmla="*/ 113130 w 328395"/>
                  <a:gd name="connsiteY1" fmla="*/ 311757 h 313875"/>
                  <a:gd name="connsiteX2" fmla="*/ 109742 w 328395"/>
                  <a:gd name="connsiteY2" fmla="*/ 313875 h 313875"/>
                  <a:gd name="connsiteX3" fmla="*/ 78085 w 328395"/>
                  <a:gd name="connsiteY3" fmla="*/ 296992 h 313875"/>
                  <a:gd name="connsiteX4" fmla="*/ 73865 w 328395"/>
                  <a:gd name="connsiteY4" fmla="*/ 311765 h 313875"/>
                  <a:gd name="connsiteX5" fmla="*/ 54871 w 328395"/>
                  <a:gd name="connsiteY5" fmla="*/ 309654 h 313875"/>
                  <a:gd name="connsiteX6" fmla="*/ 40098 w 328395"/>
                  <a:gd name="connsiteY6" fmla="*/ 290660 h 313875"/>
                  <a:gd name="connsiteX7" fmla="*/ 0 w 328395"/>
                  <a:gd name="connsiteY7" fmla="*/ 275888 h 313875"/>
                  <a:gd name="connsiteX8" fmla="*/ 4221 w 328395"/>
                  <a:gd name="connsiteY8" fmla="*/ 176698 h 313875"/>
                  <a:gd name="connsiteX9" fmla="*/ 23215 w 328395"/>
                  <a:gd name="connsiteY9" fmla="*/ 147153 h 313875"/>
                  <a:gd name="connsiteX10" fmla="*/ 16883 w 328395"/>
                  <a:gd name="connsiteY10" fmla="*/ 123938 h 313875"/>
                  <a:gd name="connsiteX11" fmla="*/ 23215 w 328395"/>
                  <a:gd name="connsiteY11" fmla="*/ 107055 h 313875"/>
                  <a:gd name="connsiteX12" fmla="*/ 48540 w 328395"/>
                  <a:gd name="connsiteY12" fmla="*/ 79619 h 313875"/>
                  <a:gd name="connsiteX13" fmla="*/ 56981 w 328395"/>
                  <a:gd name="connsiteY13" fmla="*/ 62736 h 313875"/>
                  <a:gd name="connsiteX14" fmla="*/ 99190 w 328395"/>
                  <a:gd name="connsiteY14" fmla="*/ 54294 h 313875"/>
                  <a:gd name="connsiteX15" fmla="*/ 103410 w 328395"/>
                  <a:gd name="connsiteY15" fmla="*/ 24749 h 313875"/>
                  <a:gd name="connsiteX16" fmla="*/ 103410 w 328395"/>
                  <a:gd name="connsiteY16" fmla="*/ 3645 h 313875"/>
                  <a:gd name="connsiteX17" fmla="*/ 113130 w 328395"/>
                  <a:gd name="connsiteY17" fmla="*/ 0 h 313875"/>
                  <a:gd name="connsiteX18" fmla="*/ 328395 w 328395"/>
                  <a:gd name="connsiteY18" fmla="*/ 313785 h 313875"/>
                  <a:gd name="connsiteX0" fmla="*/ 113130 w 328395"/>
                  <a:gd name="connsiteY0" fmla="*/ 311757 h 313875"/>
                  <a:gd name="connsiteX1" fmla="*/ 109742 w 328395"/>
                  <a:gd name="connsiteY1" fmla="*/ 313875 h 313875"/>
                  <a:gd name="connsiteX2" fmla="*/ 78085 w 328395"/>
                  <a:gd name="connsiteY2" fmla="*/ 296992 h 313875"/>
                  <a:gd name="connsiteX3" fmla="*/ 73865 w 328395"/>
                  <a:gd name="connsiteY3" fmla="*/ 311765 h 313875"/>
                  <a:gd name="connsiteX4" fmla="*/ 54871 w 328395"/>
                  <a:gd name="connsiteY4" fmla="*/ 309654 h 313875"/>
                  <a:gd name="connsiteX5" fmla="*/ 40098 w 328395"/>
                  <a:gd name="connsiteY5" fmla="*/ 290660 h 313875"/>
                  <a:gd name="connsiteX6" fmla="*/ 0 w 328395"/>
                  <a:gd name="connsiteY6" fmla="*/ 275888 h 313875"/>
                  <a:gd name="connsiteX7" fmla="*/ 4221 w 328395"/>
                  <a:gd name="connsiteY7" fmla="*/ 176698 h 313875"/>
                  <a:gd name="connsiteX8" fmla="*/ 23215 w 328395"/>
                  <a:gd name="connsiteY8" fmla="*/ 147153 h 313875"/>
                  <a:gd name="connsiteX9" fmla="*/ 16883 w 328395"/>
                  <a:gd name="connsiteY9" fmla="*/ 123938 h 313875"/>
                  <a:gd name="connsiteX10" fmla="*/ 23215 w 328395"/>
                  <a:gd name="connsiteY10" fmla="*/ 107055 h 313875"/>
                  <a:gd name="connsiteX11" fmla="*/ 48540 w 328395"/>
                  <a:gd name="connsiteY11" fmla="*/ 79619 h 313875"/>
                  <a:gd name="connsiteX12" fmla="*/ 56981 w 328395"/>
                  <a:gd name="connsiteY12" fmla="*/ 62736 h 313875"/>
                  <a:gd name="connsiteX13" fmla="*/ 99190 w 328395"/>
                  <a:gd name="connsiteY13" fmla="*/ 54294 h 313875"/>
                  <a:gd name="connsiteX14" fmla="*/ 103410 w 328395"/>
                  <a:gd name="connsiteY14" fmla="*/ 24749 h 313875"/>
                  <a:gd name="connsiteX15" fmla="*/ 103410 w 328395"/>
                  <a:gd name="connsiteY15" fmla="*/ 3645 h 313875"/>
                  <a:gd name="connsiteX16" fmla="*/ 113130 w 328395"/>
                  <a:gd name="connsiteY16" fmla="*/ 0 h 313875"/>
                  <a:gd name="connsiteX17" fmla="*/ 328395 w 328395"/>
                  <a:gd name="connsiteY17" fmla="*/ 313785 h 313875"/>
                  <a:gd name="connsiteX0" fmla="*/ 113130 w 113130"/>
                  <a:gd name="connsiteY0" fmla="*/ 311757 h 313875"/>
                  <a:gd name="connsiteX1" fmla="*/ 109742 w 113130"/>
                  <a:gd name="connsiteY1" fmla="*/ 313875 h 313875"/>
                  <a:gd name="connsiteX2" fmla="*/ 78085 w 113130"/>
                  <a:gd name="connsiteY2" fmla="*/ 296992 h 313875"/>
                  <a:gd name="connsiteX3" fmla="*/ 73865 w 113130"/>
                  <a:gd name="connsiteY3" fmla="*/ 311765 h 313875"/>
                  <a:gd name="connsiteX4" fmla="*/ 54871 w 113130"/>
                  <a:gd name="connsiteY4" fmla="*/ 309654 h 313875"/>
                  <a:gd name="connsiteX5" fmla="*/ 40098 w 113130"/>
                  <a:gd name="connsiteY5" fmla="*/ 290660 h 313875"/>
                  <a:gd name="connsiteX6" fmla="*/ 0 w 113130"/>
                  <a:gd name="connsiteY6" fmla="*/ 275888 h 313875"/>
                  <a:gd name="connsiteX7" fmla="*/ 4221 w 113130"/>
                  <a:gd name="connsiteY7" fmla="*/ 176698 h 313875"/>
                  <a:gd name="connsiteX8" fmla="*/ 23215 w 113130"/>
                  <a:gd name="connsiteY8" fmla="*/ 147153 h 313875"/>
                  <a:gd name="connsiteX9" fmla="*/ 16883 w 113130"/>
                  <a:gd name="connsiteY9" fmla="*/ 123938 h 313875"/>
                  <a:gd name="connsiteX10" fmla="*/ 23215 w 113130"/>
                  <a:gd name="connsiteY10" fmla="*/ 107055 h 313875"/>
                  <a:gd name="connsiteX11" fmla="*/ 48540 w 113130"/>
                  <a:gd name="connsiteY11" fmla="*/ 79619 h 313875"/>
                  <a:gd name="connsiteX12" fmla="*/ 56981 w 113130"/>
                  <a:gd name="connsiteY12" fmla="*/ 62736 h 313875"/>
                  <a:gd name="connsiteX13" fmla="*/ 99190 w 113130"/>
                  <a:gd name="connsiteY13" fmla="*/ 54294 h 313875"/>
                  <a:gd name="connsiteX14" fmla="*/ 103410 w 113130"/>
                  <a:gd name="connsiteY14" fmla="*/ 24749 h 313875"/>
                  <a:gd name="connsiteX15" fmla="*/ 103410 w 113130"/>
                  <a:gd name="connsiteY15" fmla="*/ 3645 h 313875"/>
                  <a:gd name="connsiteX16" fmla="*/ 113130 w 113130"/>
                  <a:gd name="connsiteY16" fmla="*/ 0 h 31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130" h="313875">
                    <a:moveTo>
                      <a:pt x="113130" y="311757"/>
                    </a:moveTo>
                    <a:lnTo>
                      <a:pt x="109742" y="313875"/>
                    </a:lnTo>
                    <a:lnTo>
                      <a:pt x="78085" y="296992"/>
                    </a:lnTo>
                    <a:lnTo>
                      <a:pt x="73865" y="311765"/>
                    </a:lnTo>
                    <a:lnTo>
                      <a:pt x="54871" y="309654"/>
                    </a:lnTo>
                    <a:lnTo>
                      <a:pt x="40098" y="290660"/>
                    </a:lnTo>
                    <a:lnTo>
                      <a:pt x="0" y="275888"/>
                    </a:lnTo>
                    <a:lnTo>
                      <a:pt x="4221" y="176698"/>
                    </a:lnTo>
                    <a:lnTo>
                      <a:pt x="23215" y="147153"/>
                    </a:lnTo>
                    <a:lnTo>
                      <a:pt x="16883" y="123938"/>
                    </a:lnTo>
                    <a:lnTo>
                      <a:pt x="23215" y="107055"/>
                    </a:lnTo>
                    <a:lnTo>
                      <a:pt x="48540" y="79619"/>
                    </a:lnTo>
                    <a:lnTo>
                      <a:pt x="56981" y="62736"/>
                    </a:lnTo>
                    <a:lnTo>
                      <a:pt x="99190" y="54294"/>
                    </a:lnTo>
                    <a:lnTo>
                      <a:pt x="103410" y="24749"/>
                    </a:lnTo>
                    <a:lnTo>
                      <a:pt x="103410" y="3645"/>
                    </a:lnTo>
                    <a:lnTo>
                      <a:pt x="11313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27492BF-4E87-6FA7-433C-4F05B3DDA4B1}"/>
                  </a:ext>
                </a:extLst>
              </p:cNvPr>
              <p:cNvSpPr/>
              <p:nvPr/>
            </p:nvSpPr>
            <p:spPr>
              <a:xfrm>
                <a:off x="1429051" y="863758"/>
                <a:ext cx="903126" cy="1493711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CA3985B-DECD-5E49-05EE-0D6F973BE61A}"/>
                  </a:ext>
                </a:extLst>
              </p:cNvPr>
              <p:cNvSpPr/>
              <p:nvPr/>
            </p:nvSpPr>
            <p:spPr>
              <a:xfrm>
                <a:off x="1456450" y="1957658"/>
                <a:ext cx="1113687" cy="1331858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62514AE-1D77-FFB6-70BF-23060A9CEFD2}"/>
                  </a:ext>
                </a:extLst>
              </p:cNvPr>
              <p:cNvSpPr/>
              <p:nvPr/>
            </p:nvSpPr>
            <p:spPr>
              <a:xfrm>
                <a:off x="3001405" y="2459959"/>
                <a:ext cx="287894" cy="794888"/>
              </a:xfrm>
              <a:custGeom>
                <a:avLst/>
                <a:gdLst>
                  <a:gd name="connsiteX0" fmla="*/ 158281 w 299372"/>
                  <a:gd name="connsiteY0" fmla="*/ 0 h 826579"/>
                  <a:gd name="connsiteX1" fmla="*/ 205765 w 299372"/>
                  <a:gd name="connsiteY1" fmla="*/ 10552 h 826579"/>
                  <a:gd name="connsiteX2" fmla="*/ 221593 w 299372"/>
                  <a:gd name="connsiteY2" fmla="*/ 23743 h 826579"/>
                  <a:gd name="connsiteX3" fmla="*/ 224231 w 299372"/>
                  <a:gd name="connsiteY3" fmla="*/ 42208 h 826579"/>
                  <a:gd name="connsiteX4" fmla="*/ 224231 w 299372"/>
                  <a:gd name="connsiteY4" fmla="*/ 60674 h 826579"/>
                  <a:gd name="connsiteX5" fmla="*/ 240059 w 299372"/>
                  <a:gd name="connsiteY5" fmla="*/ 73865 h 826579"/>
                  <a:gd name="connsiteX6" fmla="*/ 263802 w 299372"/>
                  <a:gd name="connsiteY6" fmla="*/ 71226 h 826579"/>
                  <a:gd name="connsiteX7" fmla="*/ 269077 w 299372"/>
                  <a:gd name="connsiteY7" fmla="*/ 60674 h 826579"/>
                  <a:gd name="connsiteX8" fmla="*/ 276991 w 299372"/>
                  <a:gd name="connsiteY8" fmla="*/ 52760 h 826579"/>
                  <a:gd name="connsiteX9" fmla="*/ 299372 w 299372"/>
                  <a:gd name="connsiteY9" fmla="*/ 51361 h 826579"/>
                  <a:gd name="connsiteX10" fmla="*/ 299372 w 299372"/>
                  <a:gd name="connsiteY10" fmla="*/ 659470 h 826579"/>
                  <a:gd name="connsiteX11" fmla="*/ 278751 w 299372"/>
                  <a:gd name="connsiteY11" fmla="*/ 675333 h 826579"/>
                  <a:gd name="connsiteX12" fmla="*/ 287543 w 299372"/>
                  <a:gd name="connsiteY12" fmla="*/ 698196 h 826579"/>
                  <a:gd name="connsiteX13" fmla="*/ 284026 w 299372"/>
                  <a:gd name="connsiteY13" fmla="*/ 745680 h 826579"/>
                  <a:gd name="connsiteX14" fmla="*/ 292820 w 299372"/>
                  <a:gd name="connsiteY14" fmla="*/ 765025 h 826579"/>
                  <a:gd name="connsiteX15" fmla="*/ 298095 w 299372"/>
                  <a:gd name="connsiteY15" fmla="*/ 793164 h 826579"/>
                  <a:gd name="connsiteX16" fmla="*/ 264681 w 299372"/>
                  <a:gd name="connsiteY16" fmla="*/ 826579 h 826579"/>
                  <a:gd name="connsiteX17" fmla="*/ 204885 w 299372"/>
                  <a:gd name="connsiteY17" fmla="*/ 819544 h 826579"/>
                  <a:gd name="connsiteX18" fmla="*/ 199610 w 299372"/>
                  <a:gd name="connsiteY18" fmla="*/ 796682 h 826579"/>
                  <a:gd name="connsiteX19" fmla="*/ 178505 w 299372"/>
                  <a:gd name="connsiteY19" fmla="*/ 791406 h 826579"/>
                  <a:gd name="connsiteX20" fmla="*/ 176746 w 299372"/>
                  <a:gd name="connsiteY20" fmla="*/ 766784 h 826579"/>
                  <a:gd name="connsiteX21" fmla="*/ 150367 w 299372"/>
                  <a:gd name="connsiteY21" fmla="*/ 731611 h 826579"/>
                  <a:gd name="connsiteX22" fmla="*/ 164436 w 299372"/>
                  <a:gd name="connsiteY22" fmla="*/ 692920 h 826579"/>
                  <a:gd name="connsiteX23" fmla="*/ 122228 w 299372"/>
                  <a:gd name="connsiteY23" fmla="*/ 663022 h 826579"/>
                  <a:gd name="connsiteX24" fmla="*/ 92330 w 299372"/>
                  <a:gd name="connsiteY24" fmla="*/ 691161 h 826579"/>
                  <a:gd name="connsiteX25" fmla="*/ 69468 w 299372"/>
                  <a:gd name="connsiteY25" fmla="*/ 675333 h 826579"/>
                  <a:gd name="connsiteX26" fmla="*/ 67709 w 299372"/>
                  <a:gd name="connsiteY26" fmla="*/ 633124 h 826579"/>
                  <a:gd name="connsiteX27" fmla="*/ 37811 w 299372"/>
                  <a:gd name="connsiteY27" fmla="*/ 613779 h 826579"/>
                  <a:gd name="connsiteX28" fmla="*/ 60675 w 299372"/>
                  <a:gd name="connsiteY28" fmla="*/ 594434 h 826579"/>
                  <a:gd name="connsiteX29" fmla="*/ 65950 w 299372"/>
                  <a:gd name="connsiteY29" fmla="*/ 559260 h 826579"/>
                  <a:gd name="connsiteX30" fmla="*/ 55398 w 299372"/>
                  <a:gd name="connsiteY30" fmla="*/ 531121 h 826579"/>
                  <a:gd name="connsiteX31" fmla="*/ 65950 w 299372"/>
                  <a:gd name="connsiteY31" fmla="*/ 513534 h 826579"/>
                  <a:gd name="connsiteX32" fmla="*/ 69468 w 299372"/>
                  <a:gd name="connsiteY32" fmla="*/ 478361 h 826579"/>
                  <a:gd name="connsiteX33" fmla="*/ 72985 w 299372"/>
                  <a:gd name="connsiteY33" fmla="*/ 466050 h 826579"/>
                  <a:gd name="connsiteX34" fmla="*/ 71226 w 299372"/>
                  <a:gd name="connsiteY34" fmla="*/ 437911 h 826579"/>
                  <a:gd name="connsiteX35" fmla="*/ 51881 w 299372"/>
                  <a:gd name="connsiteY35" fmla="*/ 422083 h 826579"/>
                  <a:gd name="connsiteX36" fmla="*/ 48363 w 299372"/>
                  <a:gd name="connsiteY36" fmla="*/ 404496 h 826579"/>
                  <a:gd name="connsiteX37" fmla="*/ 51881 w 299372"/>
                  <a:gd name="connsiteY37" fmla="*/ 388668 h 826579"/>
                  <a:gd name="connsiteX38" fmla="*/ 34294 w 299372"/>
                  <a:gd name="connsiteY38" fmla="*/ 339425 h 826579"/>
                  <a:gd name="connsiteX39" fmla="*/ 31534 w 299372"/>
                  <a:gd name="connsiteY39" fmla="*/ 340079 h 826579"/>
                  <a:gd name="connsiteX40" fmla="*/ 13190 w 299372"/>
                  <a:gd name="connsiteY40" fmla="*/ 306010 h 826579"/>
                  <a:gd name="connsiteX41" fmla="*/ 13190 w 299372"/>
                  <a:gd name="connsiteY41" fmla="*/ 274354 h 826579"/>
                  <a:gd name="connsiteX42" fmla="*/ 0 w 299372"/>
                  <a:gd name="connsiteY42" fmla="*/ 263802 h 826579"/>
                  <a:gd name="connsiteX43" fmla="*/ 42208 w 299372"/>
                  <a:gd name="connsiteY43" fmla="*/ 221594 h 826579"/>
                  <a:gd name="connsiteX44" fmla="*/ 5276 w 299372"/>
                  <a:gd name="connsiteY44" fmla="*/ 192576 h 826579"/>
                  <a:gd name="connsiteX45" fmla="*/ 2638 w 299372"/>
                  <a:gd name="connsiteY45" fmla="*/ 182024 h 826579"/>
                  <a:gd name="connsiteX46" fmla="*/ 18467 w 299372"/>
                  <a:gd name="connsiteY46" fmla="*/ 155643 h 826579"/>
                  <a:gd name="connsiteX47" fmla="*/ 26380 w 299372"/>
                  <a:gd name="connsiteY47" fmla="*/ 145091 h 826579"/>
                  <a:gd name="connsiteX48" fmla="*/ 47484 w 299372"/>
                  <a:gd name="connsiteY48" fmla="*/ 87055 h 826579"/>
                  <a:gd name="connsiteX49" fmla="*/ 68588 w 299372"/>
                  <a:gd name="connsiteY49" fmla="*/ 87055 h 826579"/>
                  <a:gd name="connsiteX50" fmla="*/ 87054 w 299372"/>
                  <a:gd name="connsiteY50" fmla="*/ 113435 h 826579"/>
                  <a:gd name="connsiteX0" fmla="*/ 158281 w 404147"/>
                  <a:gd name="connsiteY0" fmla="*/ 0 h 826579"/>
                  <a:gd name="connsiteX1" fmla="*/ 205765 w 404147"/>
                  <a:gd name="connsiteY1" fmla="*/ 10552 h 826579"/>
                  <a:gd name="connsiteX2" fmla="*/ 221593 w 404147"/>
                  <a:gd name="connsiteY2" fmla="*/ 23743 h 826579"/>
                  <a:gd name="connsiteX3" fmla="*/ 224231 w 404147"/>
                  <a:gd name="connsiteY3" fmla="*/ 42208 h 826579"/>
                  <a:gd name="connsiteX4" fmla="*/ 224231 w 404147"/>
                  <a:gd name="connsiteY4" fmla="*/ 60674 h 826579"/>
                  <a:gd name="connsiteX5" fmla="*/ 240059 w 404147"/>
                  <a:gd name="connsiteY5" fmla="*/ 73865 h 826579"/>
                  <a:gd name="connsiteX6" fmla="*/ 263802 w 404147"/>
                  <a:gd name="connsiteY6" fmla="*/ 71226 h 826579"/>
                  <a:gd name="connsiteX7" fmla="*/ 269077 w 404147"/>
                  <a:gd name="connsiteY7" fmla="*/ 60674 h 826579"/>
                  <a:gd name="connsiteX8" fmla="*/ 276991 w 404147"/>
                  <a:gd name="connsiteY8" fmla="*/ 52760 h 826579"/>
                  <a:gd name="connsiteX9" fmla="*/ 299372 w 404147"/>
                  <a:gd name="connsiteY9" fmla="*/ 51361 h 826579"/>
                  <a:gd name="connsiteX10" fmla="*/ 404147 w 404147"/>
                  <a:gd name="connsiteY10" fmla="*/ 268061 h 826579"/>
                  <a:gd name="connsiteX11" fmla="*/ 299372 w 404147"/>
                  <a:gd name="connsiteY11" fmla="*/ 659470 h 826579"/>
                  <a:gd name="connsiteX12" fmla="*/ 278751 w 404147"/>
                  <a:gd name="connsiteY12" fmla="*/ 675333 h 826579"/>
                  <a:gd name="connsiteX13" fmla="*/ 287543 w 404147"/>
                  <a:gd name="connsiteY13" fmla="*/ 698196 h 826579"/>
                  <a:gd name="connsiteX14" fmla="*/ 284026 w 404147"/>
                  <a:gd name="connsiteY14" fmla="*/ 745680 h 826579"/>
                  <a:gd name="connsiteX15" fmla="*/ 292820 w 404147"/>
                  <a:gd name="connsiteY15" fmla="*/ 765025 h 826579"/>
                  <a:gd name="connsiteX16" fmla="*/ 298095 w 404147"/>
                  <a:gd name="connsiteY16" fmla="*/ 793164 h 826579"/>
                  <a:gd name="connsiteX17" fmla="*/ 264681 w 404147"/>
                  <a:gd name="connsiteY17" fmla="*/ 826579 h 826579"/>
                  <a:gd name="connsiteX18" fmla="*/ 204885 w 404147"/>
                  <a:gd name="connsiteY18" fmla="*/ 819544 h 826579"/>
                  <a:gd name="connsiteX19" fmla="*/ 199610 w 404147"/>
                  <a:gd name="connsiteY19" fmla="*/ 796682 h 826579"/>
                  <a:gd name="connsiteX20" fmla="*/ 178505 w 404147"/>
                  <a:gd name="connsiteY20" fmla="*/ 791406 h 826579"/>
                  <a:gd name="connsiteX21" fmla="*/ 176746 w 404147"/>
                  <a:gd name="connsiteY21" fmla="*/ 766784 h 826579"/>
                  <a:gd name="connsiteX22" fmla="*/ 150367 w 404147"/>
                  <a:gd name="connsiteY22" fmla="*/ 731611 h 826579"/>
                  <a:gd name="connsiteX23" fmla="*/ 164436 w 404147"/>
                  <a:gd name="connsiteY23" fmla="*/ 692920 h 826579"/>
                  <a:gd name="connsiteX24" fmla="*/ 122228 w 404147"/>
                  <a:gd name="connsiteY24" fmla="*/ 663022 h 826579"/>
                  <a:gd name="connsiteX25" fmla="*/ 92330 w 404147"/>
                  <a:gd name="connsiteY25" fmla="*/ 691161 h 826579"/>
                  <a:gd name="connsiteX26" fmla="*/ 69468 w 404147"/>
                  <a:gd name="connsiteY26" fmla="*/ 675333 h 826579"/>
                  <a:gd name="connsiteX27" fmla="*/ 67709 w 404147"/>
                  <a:gd name="connsiteY27" fmla="*/ 633124 h 826579"/>
                  <a:gd name="connsiteX28" fmla="*/ 37811 w 404147"/>
                  <a:gd name="connsiteY28" fmla="*/ 613779 h 826579"/>
                  <a:gd name="connsiteX29" fmla="*/ 60675 w 404147"/>
                  <a:gd name="connsiteY29" fmla="*/ 594434 h 826579"/>
                  <a:gd name="connsiteX30" fmla="*/ 65950 w 404147"/>
                  <a:gd name="connsiteY30" fmla="*/ 559260 h 826579"/>
                  <a:gd name="connsiteX31" fmla="*/ 55398 w 404147"/>
                  <a:gd name="connsiteY31" fmla="*/ 531121 h 826579"/>
                  <a:gd name="connsiteX32" fmla="*/ 65950 w 404147"/>
                  <a:gd name="connsiteY32" fmla="*/ 513534 h 826579"/>
                  <a:gd name="connsiteX33" fmla="*/ 69468 w 404147"/>
                  <a:gd name="connsiteY33" fmla="*/ 478361 h 826579"/>
                  <a:gd name="connsiteX34" fmla="*/ 72985 w 404147"/>
                  <a:gd name="connsiteY34" fmla="*/ 466050 h 826579"/>
                  <a:gd name="connsiteX35" fmla="*/ 71226 w 404147"/>
                  <a:gd name="connsiteY35" fmla="*/ 437911 h 826579"/>
                  <a:gd name="connsiteX36" fmla="*/ 51881 w 404147"/>
                  <a:gd name="connsiteY36" fmla="*/ 422083 h 826579"/>
                  <a:gd name="connsiteX37" fmla="*/ 48363 w 404147"/>
                  <a:gd name="connsiteY37" fmla="*/ 404496 h 826579"/>
                  <a:gd name="connsiteX38" fmla="*/ 51881 w 404147"/>
                  <a:gd name="connsiteY38" fmla="*/ 388668 h 826579"/>
                  <a:gd name="connsiteX39" fmla="*/ 34294 w 404147"/>
                  <a:gd name="connsiteY39" fmla="*/ 339425 h 826579"/>
                  <a:gd name="connsiteX40" fmla="*/ 31534 w 404147"/>
                  <a:gd name="connsiteY40" fmla="*/ 340079 h 826579"/>
                  <a:gd name="connsiteX41" fmla="*/ 13190 w 404147"/>
                  <a:gd name="connsiteY41" fmla="*/ 306010 h 826579"/>
                  <a:gd name="connsiteX42" fmla="*/ 13190 w 404147"/>
                  <a:gd name="connsiteY42" fmla="*/ 274354 h 826579"/>
                  <a:gd name="connsiteX43" fmla="*/ 0 w 404147"/>
                  <a:gd name="connsiteY43" fmla="*/ 263802 h 826579"/>
                  <a:gd name="connsiteX44" fmla="*/ 42208 w 404147"/>
                  <a:gd name="connsiteY44" fmla="*/ 221594 h 826579"/>
                  <a:gd name="connsiteX45" fmla="*/ 5276 w 404147"/>
                  <a:gd name="connsiteY45" fmla="*/ 192576 h 826579"/>
                  <a:gd name="connsiteX46" fmla="*/ 2638 w 404147"/>
                  <a:gd name="connsiteY46" fmla="*/ 182024 h 826579"/>
                  <a:gd name="connsiteX47" fmla="*/ 18467 w 404147"/>
                  <a:gd name="connsiteY47" fmla="*/ 155643 h 826579"/>
                  <a:gd name="connsiteX48" fmla="*/ 26380 w 404147"/>
                  <a:gd name="connsiteY48" fmla="*/ 145091 h 826579"/>
                  <a:gd name="connsiteX49" fmla="*/ 47484 w 404147"/>
                  <a:gd name="connsiteY49" fmla="*/ 87055 h 826579"/>
                  <a:gd name="connsiteX50" fmla="*/ 68588 w 404147"/>
                  <a:gd name="connsiteY50" fmla="*/ 87055 h 826579"/>
                  <a:gd name="connsiteX51" fmla="*/ 87054 w 404147"/>
                  <a:gd name="connsiteY51" fmla="*/ 113435 h 826579"/>
                  <a:gd name="connsiteX52" fmla="*/ 158281 w 404147"/>
                  <a:gd name="connsiteY52" fmla="*/ 0 h 826579"/>
                  <a:gd name="connsiteX0" fmla="*/ 404147 w 495587"/>
                  <a:gd name="connsiteY0" fmla="*/ 268061 h 826579"/>
                  <a:gd name="connsiteX1" fmla="*/ 299372 w 495587"/>
                  <a:gd name="connsiteY1" fmla="*/ 659470 h 826579"/>
                  <a:gd name="connsiteX2" fmla="*/ 278751 w 495587"/>
                  <a:gd name="connsiteY2" fmla="*/ 675333 h 826579"/>
                  <a:gd name="connsiteX3" fmla="*/ 287543 w 495587"/>
                  <a:gd name="connsiteY3" fmla="*/ 698196 h 826579"/>
                  <a:gd name="connsiteX4" fmla="*/ 284026 w 495587"/>
                  <a:gd name="connsiteY4" fmla="*/ 745680 h 826579"/>
                  <a:gd name="connsiteX5" fmla="*/ 292820 w 495587"/>
                  <a:gd name="connsiteY5" fmla="*/ 765025 h 826579"/>
                  <a:gd name="connsiteX6" fmla="*/ 298095 w 495587"/>
                  <a:gd name="connsiteY6" fmla="*/ 793164 h 826579"/>
                  <a:gd name="connsiteX7" fmla="*/ 264681 w 495587"/>
                  <a:gd name="connsiteY7" fmla="*/ 826579 h 826579"/>
                  <a:gd name="connsiteX8" fmla="*/ 204885 w 495587"/>
                  <a:gd name="connsiteY8" fmla="*/ 819544 h 826579"/>
                  <a:gd name="connsiteX9" fmla="*/ 199610 w 495587"/>
                  <a:gd name="connsiteY9" fmla="*/ 796682 h 826579"/>
                  <a:gd name="connsiteX10" fmla="*/ 178505 w 495587"/>
                  <a:gd name="connsiteY10" fmla="*/ 791406 h 826579"/>
                  <a:gd name="connsiteX11" fmla="*/ 176746 w 495587"/>
                  <a:gd name="connsiteY11" fmla="*/ 766784 h 826579"/>
                  <a:gd name="connsiteX12" fmla="*/ 150367 w 495587"/>
                  <a:gd name="connsiteY12" fmla="*/ 731611 h 826579"/>
                  <a:gd name="connsiteX13" fmla="*/ 164436 w 495587"/>
                  <a:gd name="connsiteY13" fmla="*/ 692920 h 826579"/>
                  <a:gd name="connsiteX14" fmla="*/ 122228 w 495587"/>
                  <a:gd name="connsiteY14" fmla="*/ 663022 h 826579"/>
                  <a:gd name="connsiteX15" fmla="*/ 92330 w 495587"/>
                  <a:gd name="connsiteY15" fmla="*/ 691161 h 826579"/>
                  <a:gd name="connsiteX16" fmla="*/ 69468 w 495587"/>
                  <a:gd name="connsiteY16" fmla="*/ 675333 h 826579"/>
                  <a:gd name="connsiteX17" fmla="*/ 67709 w 495587"/>
                  <a:gd name="connsiteY17" fmla="*/ 633124 h 826579"/>
                  <a:gd name="connsiteX18" fmla="*/ 37811 w 495587"/>
                  <a:gd name="connsiteY18" fmla="*/ 613779 h 826579"/>
                  <a:gd name="connsiteX19" fmla="*/ 60675 w 495587"/>
                  <a:gd name="connsiteY19" fmla="*/ 594434 h 826579"/>
                  <a:gd name="connsiteX20" fmla="*/ 65950 w 495587"/>
                  <a:gd name="connsiteY20" fmla="*/ 559260 h 826579"/>
                  <a:gd name="connsiteX21" fmla="*/ 55398 w 495587"/>
                  <a:gd name="connsiteY21" fmla="*/ 531121 h 826579"/>
                  <a:gd name="connsiteX22" fmla="*/ 65950 w 495587"/>
                  <a:gd name="connsiteY22" fmla="*/ 513534 h 826579"/>
                  <a:gd name="connsiteX23" fmla="*/ 69468 w 495587"/>
                  <a:gd name="connsiteY23" fmla="*/ 478361 h 826579"/>
                  <a:gd name="connsiteX24" fmla="*/ 72985 w 495587"/>
                  <a:gd name="connsiteY24" fmla="*/ 466050 h 826579"/>
                  <a:gd name="connsiteX25" fmla="*/ 71226 w 495587"/>
                  <a:gd name="connsiteY25" fmla="*/ 437911 h 826579"/>
                  <a:gd name="connsiteX26" fmla="*/ 51881 w 495587"/>
                  <a:gd name="connsiteY26" fmla="*/ 422083 h 826579"/>
                  <a:gd name="connsiteX27" fmla="*/ 48363 w 495587"/>
                  <a:gd name="connsiteY27" fmla="*/ 404496 h 826579"/>
                  <a:gd name="connsiteX28" fmla="*/ 51881 w 495587"/>
                  <a:gd name="connsiteY28" fmla="*/ 388668 h 826579"/>
                  <a:gd name="connsiteX29" fmla="*/ 34294 w 495587"/>
                  <a:gd name="connsiteY29" fmla="*/ 339425 h 826579"/>
                  <a:gd name="connsiteX30" fmla="*/ 31534 w 495587"/>
                  <a:gd name="connsiteY30" fmla="*/ 340079 h 826579"/>
                  <a:gd name="connsiteX31" fmla="*/ 13190 w 495587"/>
                  <a:gd name="connsiteY31" fmla="*/ 306010 h 826579"/>
                  <a:gd name="connsiteX32" fmla="*/ 13190 w 495587"/>
                  <a:gd name="connsiteY32" fmla="*/ 274354 h 826579"/>
                  <a:gd name="connsiteX33" fmla="*/ 0 w 495587"/>
                  <a:gd name="connsiteY33" fmla="*/ 263802 h 826579"/>
                  <a:gd name="connsiteX34" fmla="*/ 42208 w 495587"/>
                  <a:gd name="connsiteY34" fmla="*/ 221594 h 826579"/>
                  <a:gd name="connsiteX35" fmla="*/ 5276 w 495587"/>
                  <a:gd name="connsiteY35" fmla="*/ 192576 h 826579"/>
                  <a:gd name="connsiteX36" fmla="*/ 2638 w 495587"/>
                  <a:gd name="connsiteY36" fmla="*/ 182024 h 826579"/>
                  <a:gd name="connsiteX37" fmla="*/ 18467 w 495587"/>
                  <a:gd name="connsiteY37" fmla="*/ 155643 h 826579"/>
                  <a:gd name="connsiteX38" fmla="*/ 26380 w 495587"/>
                  <a:gd name="connsiteY38" fmla="*/ 145091 h 826579"/>
                  <a:gd name="connsiteX39" fmla="*/ 47484 w 495587"/>
                  <a:gd name="connsiteY39" fmla="*/ 87055 h 826579"/>
                  <a:gd name="connsiteX40" fmla="*/ 68588 w 495587"/>
                  <a:gd name="connsiteY40" fmla="*/ 87055 h 826579"/>
                  <a:gd name="connsiteX41" fmla="*/ 87054 w 495587"/>
                  <a:gd name="connsiteY41" fmla="*/ 113435 h 826579"/>
                  <a:gd name="connsiteX42" fmla="*/ 158281 w 495587"/>
                  <a:gd name="connsiteY42" fmla="*/ 0 h 826579"/>
                  <a:gd name="connsiteX43" fmla="*/ 205765 w 495587"/>
                  <a:gd name="connsiteY43" fmla="*/ 10552 h 826579"/>
                  <a:gd name="connsiteX44" fmla="*/ 221593 w 495587"/>
                  <a:gd name="connsiteY44" fmla="*/ 23743 h 826579"/>
                  <a:gd name="connsiteX45" fmla="*/ 224231 w 495587"/>
                  <a:gd name="connsiteY45" fmla="*/ 42208 h 826579"/>
                  <a:gd name="connsiteX46" fmla="*/ 224231 w 495587"/>
                  <a:gd name="connsiteY46" fmla="*/ 60674 h 826579"/>
                  <a:gd name="connsiteX47" fmla="*/ 240059 w 495587"/>
                  <a:gd name="connsiteY47" fmla="*/ 73865 h 826579"/>
                  <a:gd name="connsiteX48" fmla="*/ 263802 w 495587"/>
                  <a:gd name="connsiteY48" fmla="*/ 71226 h 826579"/>
                  <a:gd name="connsiteX49" fmla="*/ 269077 w 495587"/>
                  <a:gd name="connsiteY49" fmla="*/ 60674 h 826579"/>
                  <a:gd name="connsiteX50" fmla="*/ 276991 w 495587"/>
                  <a:gd name="connsiteY50" fmla="*/ 52760 h 826579"/>
                  <a:gd name="connsiteX51" fmla="*/ 299372 w 495587"/>
                  <a:gd name="connsiteY51" fmla="*/ 51361 h 826579"/>
                  <a:gd name="connsiteX52" fmla="*/ 495587 w 495587"/>
                  <a:gd name="connsiteY52" fmla="*/ 359501 h 826579"/>
                  <a:gd name="connsiteX0" fmla="*/ 299372 w 495587"/>
                  <a:gd name="connsiteY0" fmla="*/ 659470 h 826579"/>
                  <a:gd name="connsiteX1" fmla="*/ 278751 w 495587"/>
                  <a:gd name="connsiteY1" fmla="*/ 675333 h 826579"/>
                  <a:gd name="connsiteX2" fmla="*/ 287543 w 495587"/>
                  <a:gd name="connsiteY2" fmla="*/ 698196 h 826579"/>
                  <a:gd name="connsiteX3" fmla="*/ 284026 w 495587"/>
                  <a:gd name="connsiteY3" fmla="*/ 745680 h 826579"/>
                  <a:gd name="connsiteX4" fmla="*/ 292820 w 495587"/>
                  <a:gd name="connsiteY4" fmla="*/ 765025 h 826579"/>
                  <a:gd name="connsiteX5" fmla="*/ 298095 w 495587"/>
                  <a:gd name="connsiteY5" fmla="*/ 793164 h 826579"/>
                  <a:gd name="connsiteX6" fmla="*/ 264681 w 495587"/>
                  <a:gd name="connsiteY6" fmla="*/ 826579 h 826579"/>
                  <a:gd name="connsiteX7" fmla="*/ 204885 w 495587"/>
                  <a:gd name="connsiteY7" fmla="*/ 819544 h 826579"/>
                  <a:gd name="connsiteX8" fmla="*/ 199610 w 495587"/>
                  <a:gd name="connsiteY8" fmla="*/ 796682 h 826579"/>
                  <a:gd name="connsiteX9" fmla="*/ 178505 w 495587"/>
                  <a:gd name="connsiteY9" fmla="*/ 791406 h 826579"/>
                  <a:gd name="connsiteX10" fmla="*/ 176746 w 495587"/>
                  <a:gd name="connsiteY10" fmla="*/ 766784 h 826579"/>
                  <a:gd name="connsiteX11" fmla="*/ 150367 w 495587"/>
                  <a:gd name="connsiteY11" fmla="*/ 731611 h 826579"/>
                  <a:gd name="connsiteX12" fmla="*/ 164436 w 495587"/>
                  <a:gd name="connsiteY12" fmla="*/ 692920 h 826579"/>
                  <a:gd name="connsiteX13" fmla="*/ 122228 w 495587"/>
                  <a:gd name="connsiteY13" fmla="*/ 663022 h 826579"/>
                  <a:gd name="connsiteX14" fmla="*/ 92330 w 495587"/>
                  <a:gd name="connsiteY14" fmla="*/ 691161 h 826579"/>
                  <a:gd name="connsiteX15" fmla="*/ 69468 w 495587"/>
                  <a:gd name="connsiteY15" fmla="*/ 675333 h 826579"/>
                  <a:gd name="connsiteX16" fmla="*/ 67709 w 495587"/>
                  <a:gd name="connsiteY16" fmla="*/ 633124 h 826579"/>
                  <a:gd name="connsiteX17" fmla="*/ 37811 w 495587"/>
                  <a:gd name="connsiteY17" fmla="*/ 613779 h 826579"/>
                  <a:gd name="connsiteX18" fmla="*/ 60675 w 495587"/>
                  <a:gd name="connsiteY18" fmla="*/ 594434 h 826579"/>
                  <a:gd name="connsiteX19" fmla="*/ 65950 w 495587"/>
                  <a:gd name="connsiteY19" fmla="*/ 559260 h 826579"/>
                  <a:gd name="connsiteX20" fmla="*/ 55398 w 495587"/>
                  <a:gd name="connsiteY20" fmla="*/ 531121 h 826579"/>
                  <a:gd name="connsiteX21" fmla="*/ 65950 w 495587"/>
                  <a:gd name="connsiteY21" fmla="*/ 513534 h 826579"/>
                  <a:gd name="connsiteX22" fmla="*/ 69468 w 495587"/>
                  <a:gd name="connsiteY22" fmla="*/ 478361 h 826579"/>
                  <a:gd name="connsiteX23" fmla="*/ 72985 w 495587"/>
                  <a:gd name="connsiteY23" fmla="*/ 466050 h 826579"/>
                  <a:gd name="connsiteX24" fmla="*/ 71226 w 495587"/>
                  <a:gd name="connsiteY24" fmla="*/ 437911 h 826579"/>
                  <a:gd name="connsiteX25" fmla="*/ 51881 w 495587"/>
                  <a:gd name="connsiteY25" fmla="*/ 422083 h 826579"/>
                  <a:gd name="connsiteX26" fmla="*/ 48363 w 495587"/>
                  <a:gd name="connsiteY26" fmla="*/ 404496 h 826579"/>
                  <a:gd name="connsiteX27" fmla="*/ 51881 w 495587"/>
                  <a:gd name="connsiteY27" fmla="*/ 388668 h 826579"/>
                  <a:gd name="connsiteX28" fmla="*/ 34294 w 495587"/>
                  <a:gd name="connsiteY28" fmla="*/ 339425 h 826579"/>
                  <a:gd name="connsiteX29" fmla="*/ 31534 w 495587"/>
                  <a:gd name="connsiteY29" fmla="*/ 340079 h 826579"/>
                  <a:gd name="connsiteX30" fmla="*/ 13190 w 495587"/>
                  <a:gd name="connsiteY30" fmla="*/ 306010 h 826579"/>
                  <a:gd name="connsiteX31" fmla="*/ 13190 w 495587"/>
                  <a:gd name="connsiteY31" fmla="*/ 274354 h 826579"/>
                  <a:gd name="connsiteX32" fmla="*/ 0 w 495587"/>
                  <a:gd name="connsiteY32" fmla="*/ 263802 h 826579"/>
                  <a:gd name="connsiteX33" fmla="*/ 42208 w 495587"/>
                  <a:gd name="connsiteY33" fmla="*/ 221594 h 826579"/>
                  <a:gd name="connsiteX34" fmla="*/ 5276 w 495587"/>
                  <a:gd name="connsiteY34" fmla="*/ 192576 h 826579"/>
                  <a:gd name="connsiteX35" fmla="*/ 2638 w 495587"/>
                  <a:gd name="connsiteY35" fmla="*/ 182024 h 826579"/>
                  <a:gd name="connsiteX36" fmla="*/ 18467 w 495587"/>
                  <a:gd name="connsiteY36" fmla="*/ 155643 h 826579"/>
                  <a:gd name="connsiteX37" fmla="*/ 26380 w 495587"/>
                  <a:gd name="connsiteY37" fmla="*/ 145091 h 826579"/>
                  <a:gd name="connsiteX38" fmla="*/ 47484 w 495587"/>
                  <a:gd name="connsiteY38" fmla="*/ 87055 h 826579"/>
                  <a:gd name="connsiteX39" fmla="*/ 68588 w 495587"/>
                  <a:gd name="connsiteY39" fmla="*/ 87055 h 826579"/>
                  <a:gd name="connsiteX40" fmla="*/ 87054 w 495587"/>
                  <a:gd name="connsiteY40" fmla="*/ 113435 h 826579"/>
                  <a:gd name="connsiteX41" fmla="*/ 158281 w 495587"/>
                  <a:gd name="connsiteY41" fmla="*/ 0 h 826579"/>
                  <a:gd name="connsiteX42" fmla="*/ 205765 w 495587"/>
                  <a:gd name="connsiteY42" fmla="*/ 10552 h 826579"/>
                  <a:gd name="connsiteX43" fmla="*/ 221593 w 495587"/>
                  <a:gd name="connsiteY43" fmla="*/ 23743 h 826579"/>
                  <a:gd name="connsiteX44" fmla="*/ 224231 w 495587"/>
                  <a:gd name="connsiteY44" fmla="*/ 42208 h 826579"/>
                  <a:gd name="connsiteX45" fmla="*/ 224231 w 495587"/>
                  <a:gd name="connsiteY45" fmla="*/ 60674 h 826579"/>
                  <a:gd name="connsiteX46" fmla="*/ 240059 w 495587"/>
                  <a:gd name="connsiteY46" fmla="*/ 73865 h 826579"/>
                  <a:gd name="connsiteX47" fmla="*/ 263802 w 495587"/>
                  <a:gd name="connsiteY47" fmla="*/ 71226 h 826579"/>
                  <a:gd name="connsiteX48" fmla="*/ 269077 w 495587"/>
                  <a:gd name="connsiteY48" fmla="*/ 60674 h 826579"/>
                  <a:gd name="connsiteX49" fmla="*/ 276991 w 495587"/>
                  <a:gd name="connsiteY49" fmla="*/ 52760 h 826579"/>
                  <a:gd name="connsiteX50" fmla="*/ 299372 w 495587"/>
                  <a:gd name="connsiteY50" fmla="*/ 51361 h 826579"/>
                  <a:gd name="connsiteX51" fmla="*/ 495587 w 495587"/>
                  <a:gd name="connsiteY51" fmla="*/ 359501 h 826579"/>
                  <a:gd name="connsiteX0" fmla="*/ 299372 w 299372"/>
                  <a:gd name="connsiteY0" fmla="*/ 659470 h 826579"/>
                  <a:gd name="connsiteX1" fmla="*/ 278751 w 299372"/>
                  <a:gd name="connsiteY1" fmla="*/ 675333 h 826579"/>
                  <a:gd name="connsiteX2" fmla="*/ 287543 w 299372"/>
                  <a:gd name="connsiteY2" fmla="*/ 698196 h 826579"/>
                  <a:gd name="connsiteX3" fmla="*/ 284026 w 299372"/>
                  <a:gd name="connsiteY3" fmla="*/ 745680 h 826579"/>
                  <a:gd name="connsiteX4" fmla="*/ 292820 w 299372"/>
                  <a:gd name="connsiteY4" fmla="*/ 765025 h 826579"/>
                  <a:gd name="connsiteX5" fmla="*/ 298095 w 299372"/>
                  <a:gd name="connsiteY5" fmla="*/ 793164 h 826579"/>
                  <a:gd name="connsiteX6" fmla="*/ 264681 w 299372"/>
                  <a:gd name="connsiteY6" fmla="*/ 826579 h 826579"/>
                  <a:gd name="connsiteX7" fmla="*/ 204885 w 299372"/>
                  <a:gd name="connsiteY7" fmla="*/ 819544 h 826579"/>
                  <a:gd name="connsiteX8" fmla="*/ 199610 w 299372"/>
                  <a:gd name="connsiteY8" fmla="*/ 796682 h 826579"/>
                  <a:gd name="connsiteX9" fmla="*/ 178505 w 299372"/>
                  <a:gd name="connsiteY9" fmla="*/ 791406 h 826579"/>
                  <a:gd name="connsiteX10" fmla="*/ 176746 w 299372"/>
                  <a:gd name="connsiteY10" fmla="*/ 766784 h 826579"/>
                  <a:gd name="connsiteX11" fmla="*/ 150367 w 299372"/>
                  <a:gd name="connsiteY11" fmla="*/ 731611 h 826579"/>
                  <a:gd name="connsiteX12" fmla="*/ 164436 w 299372"/>
                  <a:gd name="connsiteY12" fmla="*/ 692920 h 826579"/>
                  <a:gd name="connsiteX13" fmla="*/ 122228 w 299372"/>
                  <a:gd name="connsiteY13" fmla="*/ 663022 h 826579"/>
                  <a:gd name="connsiteX14" fmla="*/ 92330 w 299372"/>
                  <a:gd name="connsiteY14" fmla="*/ 691161 h 826579"/>
                  <a:gd name="connsiteX15" fmla="*/ 69468 w 299372"/>
                  <a:gd name="connsiteY15" fmla="*/ 675333 h 826579"/>
                  <a:gd name="connsiteX16" fmla="*/ 67709 w 299372"/>
                  <a:gd name="connsiteY16" fmla="*/ 633124 h 826579"/>
                  <a:gd name="connsiteX17" fmla="*/ 37811 w 299372"/>
                  <a:gd name="connsiteY17" fmla="*/ 613779 h 826579"/>
                  <a:gd name="connsiteX18" fmla="*/ 60675 w 299372"/>
                  <a:gd name="connsiteY18" fmla="*/ 594434 h 826579"/>
                  <a:gd name="connsiteX19" fmla="*/ 65950 w 299372"/>
                  <a:gd name="connsiteY19" fmla="*/ 559260 h 826579"/>
                  <a:gd name="connsiteX20" fmla="*/ 55398 w 299372"/>
                  <a:gd name="connsiteY20" fmla="*/ 531121 h 826579"/>
                  <a:gd name="connsiteX21" fmla="*/ 65950 w 299372"/>
                  <a:gd name="connsiteY21" fmla="*/ 513534 h 826579"/>
                  <a:gd name="connsiteX22" fmla="*/ 69468 w 299372"/>
                  <a:gd name="connsiteY22" fmla="*/ 478361 h 826579"/>
                  <a:gd name="connsiteX23" fmla="*/ 72985 w 299372"/>
                  <a:gd name="connsiteY23" fmla="*/ 466050 h 826579"/>
                  <a:gd name="connsiteX24" fmla="*/ 71226 w 299372"/>
                  <a:gd name="connsiteY24" fmla="*/ 437911 h 826579"/>
                  <a:gd name="connsiteX25" fmla="*/ 51881 w 299372"/>
                  <a:gd name="connsiteY25" fmla="*/ 422083 h 826579"/>
                  <a:gd name="connsiteX26" fmla="*/ 48363 w 299372"/>
                  <a:gd name="connsiteY26" fmla="*/ 404496 h 826579"/>
                  <a:gd name="connsiteX27" fmla="*/ 51881 w 299372"/>
                  <a:gd name="connsiteY27" fmla="*/ 388668 h 826579"/>
                  <a:gd name="connsiteX28" fmla="*/ 34294 w 299372"/>
                  <a:gd name="connsiteY28" fmla="*/ 339425 h 826579"/>
                  <a:gd name="connsiteX29" fmla="*/ 31534 w 299372"/>
                  <a:gd name="connsiteY29" fmla="*/ 340079 h 826579"/>
                  <a:gd name="connsiteX30" fmla="*/ 13190 w 299372"/>
                  <a:gd name="connsiteY30" fmla="*/ 306010 h 826579"/>
                  <a:gd name="connsiteX31" fmla="*/ 13190 w 299372"/>
                  <a:gd name="connsiteY31" fmla="*/ 274354 h 826579"/>
                  <a:gd name="connsiteX32" fmla="*/ 0 w 299372"/>
                  <a:gd name="connsiteY32" fmla="*/ 263802 h 826579"/>
                  <a:gd name="connsiteX33" fmla="*/ 42208 w 299372"/>
                  <a:gd name="connsiteY33" fmla="*/ 221594 h 826579"/>
                  <a:gd name="connsiteX34" fmla="*/ 5276 w 299372"/>
                  <a:gd name="connsiteY34" fmla="*/ 192576 h 826579"/>
                  <a:gd name="connsiteX35" fmla="*/ 2638 w 299372"/>
                  <a:gd name="connsiteY35" fmla="*/ 182024 h 826579"/>
                  <a:gd name="connsiteX36" fmla="*/ 18467 w 299372"/>
                  <a:gd name="connsiteY36" fmla="*/ 155643 h 826579"/>
                  <a:gd name="connsiteX37" fmla="*/ 26380 w 299372"/>
                  <a:gd name="connsiteY37" fmla="*/ 145091 h 826579"/>
                  <a:gd name="connsiteX38" fmla="*/ 47484 w 299372"/>
                  <a:gd name="connsiteY38" fmla="*/ 87055 h 826579"/>
                  <a:gd name="connsiteX39" fmla="*/ 68588 w 299372"/>
                  <a:gd name="connsiteY39" fmla="*/ 87055 h 826579"/>
                  <a:gd name="connsiteX40" fmla="*/ 87054 w 299372"/>
                  <a:gd name="connsiteY40" fmla="*/ 113435 h 826579"/>
                  <a:gd name="connsiteX41" fmla="*/ 158281 w 299372"/>
                  <a:gd name="connsiteY41" fmla="*/ 0 h 826579"/>
                  <a:gd name="connsiteX42" fmla="*/ 205765 w 299372"/>
                  <a:gd name="connsiteY42" fmla="*/ 10552 h 826579"/>
                  <a:gd name="connsiteX43" fmla="*/ 221593 w 299372"/>
                  <a:gd name="connsiteY43" fmla="*/ 23743 h 826579"/>
                  <a:gd name="connsiteX44" fmla="*/ 224231 w 299372"/>
                  <a:gd name="connsiteY44" fmla="*/ 42208 h 826579"/>
                  <a:gd name="connsiteX45" fmla="*/ 224231 w 299372"/>
                  <a:gd name="connsiteY45" fmla="*/ 60674 h 826579"/>
                  <a:gd name="connsiteX46" fmla="*/ 240059 w 299372"/>
                  <a:gd name="connsiteY46" fmla="*/ 73865 h 826579"/>
                  <a:gd name="connsiteX47" fmla="*/ 263802 w 299372"/>
                  <a:gd name="connsiteY47" fmla="*/ 71226 h 826579"/>
                  <a:gd name="connsiteX48" fmla="*/ 269077 w 299372"/>
                  <a:gd name="connsiteY48" fmla="*/ 60674 h 826579"/>
                  <a:gd name="connsiteX49" fmla="*/ 276991 w 299372"/>
                  <a:gd name="connsiteY49" fmla="*/ 52760 h 826579"/>
                  <a:gd name="connsiteX50" fmla="*/ 299372 w 299372"/>
                  <a:gd name="connsiteY50" fmla="*/ 51361 h 82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99372" h="826579">
                    <a:moveTo>
                      <a:pt x="299372" y="659470"/>
                    </a:moveTo>
                    <a:lnTo>
                      <a:pt x="278751" y="675333"/>
                    </a:lnTo>
                    <a:lnTo>
                      <a:pt x="287543" y="698196"/>
                    </a:lnTo>
                    <a:lnTo>
                      <a:pt x="284026" y="745680"/>
                    </a:lnTo>
                    <a:lnTo>
                      <a:pt x="292820" y="765025"/>
                    </a:lnTo>
                    <a:lnTo>
                      <a:pt x="298095" y="793164"/>
                    </a:lnTo>
                    <a:lnTo>
                      <a:pt x="264681" y="826579"/>
                    </a:lnTo>
                    <a:lnTo>
                      <a:pt x="204885" y="819544"/>
                    </a:lnTo>
                    <a:lnTo>
                      <a:pt x="199610" y="796682"/>
                    </a:lnTo>
                    <a:lnTo>
                      <a:pt x="178505" y="791406"/>
                    </a:lnTo>
                    <a:lnTo>
                      <a:pt x="176746" y="766784"/>
                    </a:lnTo>
                    <a:lnTo>
                      <a:pt x="150367" y="731611"/>
                    </a:lnTo>
                    <a:lnTo>
                      <a:pt x="164436" y="692920"/>
                    </a:lnTo>
                    <a:lnTo>
                      <a:pt x="122228" y="663022"/>
                    </a:lnTo>
                    <a:lnTo>
                      <a:pt x="92330" y="691161"/>
                    </a:lnTo>
                    <a:lnTo>
                      <a:pt x="69468" y="675333"/>
                    </a:lnTo>
                    <a:cubicBezTo>
                      <a:pt x="68882" y="661263"/>
                      <a:pt x="68295" y="647194"/>
                      <a:pt x="67709" y="633124"/>
                    </a:cubicBezTo>
                    <a:lnTo>
                      <a:pt x="37811" y="613779"/>
                    </a:lnTo>
                    <a:lnTo>
                      <a:pt x="60675" y="594434"/>
                    </a:lnTo>
                    <a:lnTo>
                      <a:pt x="65950" y="559260"/>
                    </a:lnTo>
                    <a:lnTo>
                      <a:pt x="55398" y="531121"/>
                    </a:lnTo>
                    <a:lnTo>
                      <a:pt x="65950" y="513534"/>
                    </a:lnTo>
                    <a:lnTo>
                      <a:pt x="69468" y="478361"/>
                    </a:lnTo>
                    <a:lnTo>
                      <a:pt x="72985" y="466050"/>
                    </a:lnTo>
                    <a:lnTo>
                      <a:pt x="71226" y="437911"/>
                    </a:lnTo>
                    <a:lnTo>
                      <a:pt x="51881" y="422083"/>
                    </a:lnTo>
                    <a:lnTo>
                      <a:pt x="48363" y="404496"/>
                    </a:lnTo>
                    <a:lnTo>
                      <a:pt x="51881" y="388668"/>
                    </a:lnTo>
                    <a:lnTo>
                      <a:pt x="34294" y="339425"/>
                    </a:lnTo>
                    <a:lnTo>
                      <a:pt x="31534" y="340079"/>
                    </a:lnTo>
                    <a:lnTo>
                      <a:pt x="13190" y="306010"/>
                    </a:lnTo>
                    <a:lnTo>
                      <a:pt x="13190" y="274354"/>
                    </a:lnTo>
                    <a:lnTo>
                      <a:pt x="0" y="263802"/>
                    </a:lnTo>
                    <a:lnTo>
                      <a:pt x="42208" y="221594"/>
                    </a:lnTo>
                    <a:lnTo>
                      <a:pt x="5276" y="192576"/>
                    </a:lnTo>
                    <a:lnTo>
                      <a:pt x="2638" y="182024"/>
                    </a:lnTo>
                    <a:lnTo>
                      <a:pt x="18467" y="155643"/>
                    </a:lnTo>
                    <a:lnTo>
                      <a:pt x="26380" y="145091"/>
                    </a:lnTo>
                    <a:lnTo>
                      <a:pt x="47484" y="87055"/>
                    </a:lnTo>
                    <a:lnTo>
                      <a:pt x="68588" y="87055"/>
                    </a:lnTo>
                    <a:lnTo>
                      <a:pt x="87054" y="113435"/>
                    </a:lnTo>
                    <a:lnTo>
                      <a:pt x="158281" y="0"/>
                    </a:lnTo>
                    <a:lnTo>
                      <a:pt x="205765" y="10552"/>
                    </a:lnTo>
                    <a:lnTo>
                      <a:pt x="221593" y="23743"/>
                    </a:lnTo>
                    <a:lnTo>
                      <a:pt x="224231" y="42208"/>
                    </a:lnTo>
                    <a:lnTo>
                      <a:pt x="224231" y="60674"/>
                    </a:lnTo>
                    <a:lnTo>
                      <a:pt x="240059" y="73865"/>
                    </a:lnTo>
                    <a:lnTo>
                      <a:pt x="263802" y="71226"/>
                    </a:lnTo>
                    <a:lnTo>
                      <a:pt x="269077" y="60674"/>
                    </a:lnTo>
                    <a:lnTo>
                      <a:pt x="276991" y="52760"/>
                    </a:lnTo>
                    <a:lnTo>
                      <a:pt x="299372" y="51361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B7DF8C6-F6C1-79CB-63AC-C89613FE0BE5}"/>
                  </a:ext>
                </a:extLst>
              </p:cNvPr>
              <p:cNvSpPr/>
              <p:nvPr/>
            </p:nvSpPr>
            <p:spPr>
              <a:xfrm>
                <a:off x="775553" y="2128136"/>
                <a:ext cx="1122313" cy="955893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AECB1B9-87F8-79B8-F928-42CC396B827D}"/>
                  </a:ext>
                </a:extLst>
              </p:cNvPr>
              <p:cNvSpPr/>
              <p:nvPr/>
            </p:nvSpPr>
            <p:spPr>
              <a:xfrm>
                <a:off x="1035029" y="2726837"/>
                <a:ext cx="560442" cy="806781"/>
              </a:xfrm>
              <a:custGeom>
                <a:avLst/>
                <a:gdLst>
                  <a:gd name="connsiteX0" fmla="*/ 360154 w 582786"/>
                  <a:gd name="connsiteY0" fmla="*/ 0 h 838946"/>
                  <a:gd name="connsiteX1" fmla="*/ 370706 w 582786"/>
                  <a:gd name="connsiteY1" fmla="*/ 21104 h 838946"/>
                  <a:gd name="connsiteX2" fmla="*/ 421356 w 582786"/>
                  <a:gd name="connsiteY2" fmla="*/ 29546 h 838946"/>
                  <a:gd name="connsiteX3" fmla="*/ 440803 w 582786"/>
                  <a:gd name="connsiteY3" fmla="*/ 39782 h 838946"/>
                  <a:gd name="connsiteX4" fmla="*/ 439293 w 582786"/>
                  <a:gd name="connsiteY4" fmla="*/ 49595 h 838946"/>
                  <a:gd name="connsiteX5" fmla="*/ 439293 w 582786"/>
                  <a:gd name="connsiteY5" fmla="*/ 78613 h 838946"/>
                  <a:gd name="connsiteX6" fmla="*/ 463037 w 582786"/>
                  <a:gd name="connsiteY6" fmla="*/ 83889 h 838946"/>
                  <a:gd name="connsiteX7" fmla="*/ 465674 w 582786"/>
                  <a:gd name="connsiteY7" fmla="*/ 107631 h 838946"/>
                  <a:gd name="connsiteX8" fmla="*/ 463037 w 582786"/>
                  <a:gd name="connsiteY8" fmla="*/ 152477 h 838946"/>
                  <a:gd name="connsiteX9" fmla="*/ 494693 w 582786"/>
                  <a:gd name="connsiteY9" fmla="*/ 157753 h 838946"/>
                  <a:gd name="connsiteX10" fmla="*/ 505245 w 582786"/>
                  <a:gd name="connsiteY10" fmla="*/ 152477 h 838946"/>
                  <a:gd name="connsiteX11" fmla="*/ 539539 w 582786"/>
                  <a:gd name="connsiteY11" fmla="*/ 197323 h 838946"/>
                  <a:gd name="connsiteX12" fmla="*/ 531624 w 582786"/>
                  <a:gd name="connsiteY12" fmla="*/ 231618 h 838946"/>
                  <a:gd name="connsiteX13" fmla="*/ 544814 w 582786"/>
                  <a:gd name="connsiteY13" fmla="*/ 265912 h 838946"/>
                  <a:gd name="connsiteX14" fmla="*/ 547453 w 582786"/>
                  <a:gd name="connsiteY14" fmla="*/ 289653 h 838946"/>
                  <a:gd name="connsiteX15" fmla="*/ 579109 w 582786"/>
                  <a:gd name="connsiteY15" fmla="*/ 334500 h 838946"/>
                  <a:gd name="connsiteX16" fmla="*/ 550091 w 582786"/>
                  <a:gd name="connsiteY16" fmla="*/ 352966 h 838946"/>
                  <a:gd name="connsiteX17" fmla="*/ 547453 w 582786"/>
                  <a:gd name="connsiteY17" fmla="*/ 374070 h 838946"/>
                  <a:gd name="connsiteX18" fmla="*/ 534262 w 582786"/>
                  <a:gd name="connsiteY18" fmla="*/ 426830 h 838946"/>
                  <a:gd name="connsiteX19" fmla="*/ 531624 w 582786"/>
                  <a:gd name="connsiteY19" fmla="*/ 450572 h 838946"/>
                  <a:gd name="connsiteX20" fmla="*/ 523710 w 582786"/>
                  <a:gd name="connsiteY20" fmla="*/ 466400 h 838946"/>
                  <a:gd name="connsiteX21" fmla="*/ 523710 w 582786"/>
                  <a:gd name="connsiteY21" fmla="*/ 479590 h 838946"/>
                  <a:gd name="connsiteX22" fmla="*/ 547453 w 582786"/>
                  <a:gd name="connsiteY22" fmla="*/ 503333 h 838946"/>
                  <a:gd name="connsiteX23" fmla="*/ 549236 w 582786"/>
                  <a:gd name="connsiteY23" fmla="*/ 502522 h 838946"/>
                  <a:gd name="connsiteX24" fmla="*/ 546909 w 582786"/>
                  <a:gd name="connsiteY24" fmla="*/ 533934 h 838946"/>
                  <a:gd name="connsiteX25" fmla="*/ 582786 w 582786"/>
                  <a:gd name="connsiteY25" fmla="*/ 559258 h 838946"/>
                  <a:gd name="connsiteX26" fmla="*/ 570124 w 582786"/>
                  <a:gd name="connsiteY26" fmla="*/ 597246 h 838946"/>
                  <a:gd name="connsiteX27" fmla="*/ 574344 w 582786"/>
                  <a:gd name="connsiteY27" fmla="*/ 652116 h 838946"/>
                  <a:gd name="connsiteX28" fmla="*/ 553240 w 582786"/>
                  <a:gd name="connsiteY28" fmla="*/ 677441 h 838946"/>
                  <a:gd name="connsiteX29" fmla="*/ 549019 w 582786"/>
                  <a:gd name="connsiteY29" fmla="*/ 734422 h 838946"/>
                  <a:gd name="connsiteX30" fmla="*/ 534247 w 582786"/>
                  <a:gd name="connsiteY30" fmla="*/ 772410 h 838946"/>
                  <a:gd name="connsiteX31" fmla="*/ 513142 w 582786"/>
                  <a:gd name="connsiteY31" fmla="*/ 787183 h 838946"/>
                  <a:gd name="connsiteX32" fmla="*/ 496259 w 582786"/>
                  <a:gd name="connsiteY32" fmla="*/ 833612 h 838946"/>
                  <a:gd name="connsiteX33" fmla="*/ 484879 w 582786"/>
                  <a:gd name="connsiteY33" fmla="*/ 838946 h 838946"/>
                  <a:gd name="connsiteX34" fmla="*/ 291783 w 582786"/>
                  <a:gd name="connsiteY34" fmla="*/ 838946 h 838946"/>
                  <a:gd name="connsiteX35" fmla="*/ 287328 w 582786"/>
                  <a:gd name="connsiteY35" fmla="*/ 837832 h 838946"/>
                  <a:gd name="connsiteX36" fmla="*/ 286055 w 582786"/>
                  <a:gd name="connsiteY36" fmla="*/ 838946 h 838946"/>
                  <a:gd name="connsiteX37" fmla="*/ 86213 w 582786"/>
                  <a:gd name="connsiteY37" fmla="*/ 838946 h 838946"/>
                  <a:gd name="connsiteX38" fmla="*/ 84728 w 582786"/>
                  <a:gd name="connsiteY38" fmla="*/ 837832 h 838946"/>
                  <a:gd name="connsiteX39" fmla="*/ 95281 w 582786"/>
                  <a:gd name="connsiteY39" fmla="*/ 780851 h 838946"/>
                  <a:gd name="connsiteX40" fmla="*/ 78397 w 582786"/>
                  <a:gd name="connsiteY40" fmla="*/ 761858 h 838946"/>
                  <a:gd name="connsiteX41" fmla="*/ 69956 w 582786"/>
                  <a:gd name="connsiteY41" fmla="*/ 742864 h 838946"/>
                  <a:gd name="connsiteX42" fmla="*/ 55183 w 582786"/>
                  <a:gd name="connsiteY42" fmla="*/ 736533 h 838946"/>
                  <a:gd name="connsiteX43" fmla="*/ 63624 w 582786"/>
                  <a:gd name="connsiteY43" fmla="*/ 717539 h 838946"/>
                  <a:gd name="connsiteX44" fmla="*/ 44631 w 582786"/>
                  <a:gd name="connsiteY44" fmla="*/ 679552 h 838946"/>
                  <a:gd name="connsiteX45" fmla="*/ 59403 w 582786"/>
                  <a:gd name="connsiteY45" fmla="*/ 666889 h 838946"/>
                  <a:gd name="connsiteX46" fmla="*/ 78397 w 582786"/>
                  <a:gd name="connsiteY46" fmla="*/ 571921 h 838946"/>
                  <a:gd name="connsiteX47" fmla="*/ 50962 w 582786"/>
                  <a:gd name="connsiteY47" fmla="*/ 504388 h 838946"/>
                  <a:gd name="connsiteX48" fmla="*/ 82618 w 582786"/>
                  <a:gd name="connsiteY48" fmla="*/ 438965 h 838946"/>
                  <a:gd name="connsiteX49" fmla="*/ 50962 w 582786"/>
                  <a:gd name="connsiteY49" fmla="*/ 441076 h 838946"/>
                  <a:gd name="connsiteX50" fmla="*/ 40410 w 582786"/>
                  <a:gd name="connsiteY50" fmla="*/ 411530 h 838946"/>
                  <a:gd name="connsiteX51" fmla="*/ 312 w 582786"/>
                  <a:gd name="connsiteY51" fmla="*/ 367211 h 838946"/>
                  <a:gd name="connsiteX52" fmla="*/ 0 w 582786"/>
                  <a:gd name="connsiteY52" fmla="*/ 365548 h 838946"/>
                  <a:gd name="connsiteX53" fmla="*/ 14046 w 582786"/>
                  <a:gd name="connsiteY53" fmla="*/ 333445 h 838946"/>
                  <a:gd name="connsiteX54" fmla="*/ 33039 w 582786"/>
                  <a:gd name="connsiteY54" fmla="*/ 331334 h 838946"/>
                  <a:gd name="connsiteX55" fmla="*/ 37260 w 582786"/>
                  <a:gd name="connsiteY55" fmla="*/ 299678 h 838946"/>
                  <a:gd name="connsiteX56" fmla="*/ 68916 w 582786"/>
                  <a:gd name="connsiteY56" fmla="*/ 295457 h 838946"/>
                  <a:gd name="connsiteX57" fmla="*/ 83689 w 582786"/>
                  <a:gd name="connsiteY57" fmla="*/ 329224 h 838946"/>
                  <a:gd name="connsiteX58" fmla="*/ 98462 w 582786"/>
                  <a:gd name="connsiteY58" fmla="*/ 318672 h 838946"/>
                  <a:gd name="connsiteX59" fmla="*/ 106904 w 582786"/>
                  <a:gd name="connsiteY59" fmla="*/ 287016 h 838946"/>
                  <a:gd name="connsiteX60" fmla="*/ 117456 w 582786"/>
                  <a:gd name="connsiteY60" fmla="*/ 280685 h 838946"/>
                  <a:gd name="connsiteX61" fmla="*/ 123787 w 582786"/>
                  <a:gd name="connsiteY61" fmla="*/ 261691 h 838946"/>
                  <a:gd name="connsiteX62" fmla="*/ 147002 w 582786"/>
                  <a:gd name="connsiteY62" fmla="*/ 189937 h 838946"/>
                  <a:gd name="connsiteX63" fmla="*/ 180768 w 582786"/>
                  <a:gd name="connsiteY63" fmla="*/ 221593 h 838946"/>
                  <a:gd name="connsiteX64" fmla="*/ 208204 w 582786"/>
                  <a:gd name="connsiteY64" fmla="*/ 221593 h 838946"/>
                  <a:gd name="connsiteX65" fmla="*/ 222977 w 582786"/>
                  <a:gd name="connsiteY65" fmla="*/ 183606 h 838946"/>
                  <a:gd name="connsiteX66" fmla="*/ 252522 w 582786"/>
                  <a:gd name="connsiteY66" fmla="*/ 183606 h 838946"/>
                  <a:gd name="connsiteX67" fmla="*/ 271516 w 582786"/>
                  <a:gd name="connsiteY67" fmla="*/ 166722 h 838946"/>
                  <a:gd name="connsiteX68" fmla="*/ 290510 w 582786"/>
                  <a:gd name="connsiteY68" fmla="*/ 179385 h 838946"/>
                  <a:gd name="connsiteX69" fmla="*/ 292620 w 582786"/>
                  <a:gd name="connsiteY69" fmla="*/ 124514 h 838946"/>
                  <a:gd name="connsiteX70" fmla="*/ 341160 w 582786"/>
                  <a:gd name="connsiteY70" fmla="*/ 147729 h 838946"/>
                  <a:gd name="connsiteX71" fmla="*/ 345381 w 582786"/>
                  <a:gd name="connsiteY71" fmla="*/ 113962 h 838946"/>
                  <a:gd name="connsiteX72" fmla="*/ 334829 w 582786"/>
                  <a:gd name="connsiteY72" fmla="*/ 50650 h 838946"/>
                  <a:gd name="connsiteX73" fmla="*/ 317945 w 582786"/>
                  <a:gd name="connsiteY73" fmla="*/ 31656 h 838946"/>
                  <a:gd name="connsiteX74" fmla="*/ 328497 w 582786"/>
                  <a:gd name="connsiteY74" fmla="*/ 4221 h 838946"/>
                  <a:gd name="connsiteX0" fmla="*/ 286055 w 582786"/>
                  <a:gd name="connsiteY0" fmla="*/ 838946 h 930386"/>
                  <a:gd name="connsiteX1" fmla="*/ 86213 w 582786"/>
                  <a:gd name="connsiteY1" fmla="*/ 838946 h 930386"/>
                  <a:gd name="connsiteX2" fmla="*/ 84728 w 582786"/>
                  <a:gd name="connsiteY2" fmla="*/ 837832 h 930386"/>
                  <a:gd name="connsiteX3" fmla="*/ 95281 w 582786"/>
                  <a:gd name="connsiteY3" fmla="*/ 780851 h 930386"/>
                  <a:gd name="connsiteX4" fmla="*/ 78397 w 582786"/>
                  <a:gd name="connsiteY4" fmla="*/ 761858 h 930386"/>
                  <a:gd name="connsiteX5" fmla="*/ 69956 w 582786"/>
                  <a:gd name="connsiteY5" fmla="*/ 742864 h 930386"/>
                  <a:gd name="connsiteX6" fmla="*/ 55183 w 582786"/>
                  <a:gd name="connsiteY6" fmla="*/ 736533 h 930386"/>
                  <a:gd name="connsiteX7" fmla="*/ 63624 w 582786"/>
                  <a:gd name="connsiteY7" fmla="*/ 717539 h 930386"/>
                  <a:gd name="connsiteX8" fmla="*/ 44631 w 582786"/>
                  <a:gd name="connsiteY8" fmla="*/ 679552 h 930386"/>
                  <a:gd name="connsiteX9" fmla="*/ 59403 w 582786"/>
                  <a:gd name="connsiteY9" fmla="*/ 666889 h 930386"/>
                  <a:gd name="connsiteX10" fmla="*/ 78397 w 582786"/>
                  <a:gd name="connsiteY10" fmla="*/ 571921 h 930386"/>
                  <a:gd name="connsiteX11" fmla="*/ 50962 w 582786"/>
                  <a:gd name="connsiteY11" fmla="*/ 504388 h 930386"/>
                  <a:gd name="connsiteX12" fmla="*/ 82618 w 582786"/>
                  <a:gd name="connsiteY12" fmla="*/ 438965 h 930386"/>
                  <a:gd name="connsiteX13" fmla="*/ 50962 w 582786"/>
                  <a:gd name="connsiteY13" fmla="*/ 441076 h 930386"/>
                  <a:gd name="connsiteX14" fmla="*/ 40410 w 582786"/>
                  <a:gd name="connsiteY14" fmla="*/ 411530 h 930386"/>
                  <a:gd name="connsiteX15" fmla="*/ 312 w 582786"/>
                  <a:gd name="connsiteY15" fmla="*/ 367211 h 930386"/>
                  <a:gd name="connsiteX16" fmla="*/ 0 w 582786"/>
                  <a:gd name="connsiteY16" fmla="*/ 365548 h 930386"/>
                  <a:gd name="connsiteX17" fmla="*/ 14046 w 582786"/>
                  <a:gd name="connsiteY17" fmla="*/ 333445 h 930386"/>
                  <a:gd name="connsiteX18" fmla="*/ 33039 w 582786"/>
                  <a:gd name="connsiteY18" fmla="*/ 331334 h 930386"/>
                  <a:gd name="connsiteX19" fmla="*/ 37260 w 582786"/>
                  <a:gd name="connsiteY19" fmla="*/ 299678 h 930386"/>
                  <a:gd name="connsiteX20" fmla="*/ 68916 w 582786"/>
                  <a:gd name="connsiteY20" fmla="*/ 295457 h 930386"/>
                  <a:gd name="connsiteX21" fmla="*/ 83689 w 582786"/>
                  <a:gd name="connsiteY21" fmla="*/ 329224 h 930386"/>
                  <a:gd name="connsiteX22" fmla="*/ 98462 w 582786"/>
                  <a:gd name="connsiteY22" fmla="*/ 318672 h 930386"/>
                  <a:gd name="connsiteX23" fmla="*/ 106904 w 582786"/>
                  <a:gd name="connsiteY23" fmla="*/ 287016 h 930386"/>
                  <a:gd name="connsiteX24" fmla="*/ 117456 w 582786"/>
                  <a:gd name="connsiteY24" fmla="*/ 280685 h 930386"/>
                  <a:gd name="connsiteX25" fmla="*/ 123787 w 582786"/>
                  <a:gd name="connsiteY25" fmla="*/ 261691 h 930386"/>
                  <a:gd name="connsiteX26" fmla="*/ 147002 w 582786"/>
                  <a:gd name="connsiteY26" fmla="*/ 189937 h 930386"/>
                  <a:gd name="connsiteX27" fmla="*/ 180768 w 582786"/>
                  <a:gd name="connsiteY27" fmla="*/ 221593 h 930386"/>
                  <a:gd name="connsiteX28" fmla="*/ 208204 w 582786"/>
                  <a:gd name="connsiteY28" fmla="*/ 221593 h 930386"/>
                  <a:gd name="connsiteX29" fmla="*/ 222977 w 582786"/>
                  <a:gd name="connsiteY29" fmla="*/ 183606 h 930386"/>
                  <a:gd name="connsiteX30" fmla="*/ 252522 w 582786"/>
                  <a:gd name="connsiteY30" fmla="*/ 183606 h 930386"/>
                  <a:gd name="connsiteX31" fmla="*/ 271516 w 582786"/>
                  <a:gd name="connsiteY31" fmla="*/ 166722 h 930386"/>
                  <a:gd name="connsiteX32" fmla="*/ 290510 w 582786"/>
                  <a:gd name="connsiteY32" fmla="*/ 179385 h 930386"/>
                  <a:gd name="connsiteX33" fmla="*/ 292620 w 582786"/>
                  <a:gd name="connsiteY33" fmla="*/ 124514 h 930386"/>
                  <a:gd name="connsiteX34" fmla="*/ 341160 w 582786"/>
                  <a:gd name="connsiteY34" fmla="*/ 147729 h 930386"/>
                  <a:gd name="connsiteX35" fmla="*/ 345381 w 582786"/>
                  <a:gd name="connsiteY35" fmla="*/ 113962 h 930386"/>
                  <a:gd name="connsiteX36" fmla="*/ 334829 w 582786"/>
                  <a:gd name="connsiteY36" fmla="*/ 50650 h 930386"/>
                  <a:gd name="connsiteX37" fmla="*/ 317945 w 582786"/>
                  <a:gd name="connsiteY37" fmla="*/ 31656 h 930386"/>
                  <a:gd name="connsiteX38" fmla="*/ 328497 w 582786"/>
                  <a:gd name="connsiteY38" fmla="*/ 4221 h 930386"/>
                  <a:gd name="connsiteX39" fmla="*/ 360154 w 582786"/>
                  <a:gd name="connsiteY39" fmla="*/ 0 h 930386"/>
                  <a:gd name="connsiteX40" fmla="*/ 370706 w 582786"/>
                  <a:gd name="connsiteY40" fmla="*/ 21104 h 930386"/>
                  <a:gd name="connsiteX41" fmla="*/ 421356 w 582786"/>
                  <a:gd name="connsiteY41" fmla="*/ 29546 h 930386"/>
                  <a:gd name="connsiteX42" fmla="*/ 440803 w 582786"/>
                  <a:gd name="connsiteY42" fmla="*/ 39782 h 930386"/>
                  <a:gd name="connsiteX43" fmla="*/ 439293 w 582786"/>
                  <a:gd name="connsiteY43" fmla="*/ 49595 h 930386"/>
                  <a:gd name="connsiteX44" fmla="*/ 439293 w 582786"/>
                  <a:gd name="connsiteY44" fmla="*/ 78613 h 930386"/>
                  <a:gd name="connsiteX45" fmla="*/ 463037 w 582786"/>
                  <a:gd name="connsiteY45" fmla="*/ 83889 h 930386"/>
                  <a:gd name="connsiteX46" fmla="*/ 465674 w 582786"/>
                  <a:gd name="connsiteY46" fmla="*/ 107631 h 930386"/>
                  <a:gd name="connsiteX47" fmla="*/ 463037 w 582786"/>
                  <a:gd name="connsiteY47" fmla="*/ 152477 h 930386"/>
                  <a:gd name="connsiteX48" fmla="*/ 494693 w 582786"/>
                  <a:gd name="connsiteY48" fmla="*/ 157753 h 930386"/>
                  <a:gd name="connsiteX49" fmla="*/ 505245 w 582786"/>
                  <a:gd name="connsiteY49" fmla="*/ 152477 h 930386"/>
                  <a:gd name="connsiteX50" fmla="*/ 539539 w 582786"/>
                  <a:gd name="connsiteY50" fmla="*/ 197323 h 930386"/>
                  <a:gd name="connsiteX51" fmla="*/ 531624 w 582786"/>
                  <a:gd name="connsiteY51" fmla="*/ 231618 h 930386"/>
                  <a:gd name="connsiteX52" fmla="*/ 544814 w 582786"/>
                  <a:gd name="connsiteY52" fmla="*/ 265912 h 930386"/>
                  <a:gd name="connsiteX53" fmla="*/ 547453 w 582786"/>
                  <a:gd name="connsiteY53" fmla="*/ 289653 h 930386"/>
                  <a:gd name="connsiteX54" fmla="*/ 579109 w 582786"/>
                  <a:gd name="connsiteY54" fmla="*/ 334500 h 930386"/>
                  <a:gd name="connsiteX55" fmla="*/ 550091 w 582786"/>
                  <a:gd name="connsiteY55" fmla="*/ 352966 h 930386"/>
                  <a:gd name="connsiteX56" fmla="*/ 547453 w 582786"/>
                  <a:gd name="connsiteY56" fmla="*/ 374070 h 930386"/>
                  <a:gd name="connsiteX57" fmla="*/ 534262 w 582786"/>
                  <a:gd name="connsiteY57" fmla="*/ 426830 h 930386"/>
                  <a:gd name="connsiteX58" fmla="*/ 531624 w 582786"/>
                  <a:gd name="connsiteY58" fmla="*/ 450572 h 930386"/>
                  <a:gd name="connsiteX59" fmla="*/ 523710 w 582786"/>
                  <a:gd name="connsiteY59" fmla="*/ 466400 h 930386"/>
                  <a:gd name="connsiteX60" fmla="*/ 523710 w 582786"/>
                  <a:gd name="connsiteY60" fmla="*/ 479590 h 930386"/>
                  <a:gd name="connsiteX61" fmla="*/ 547453 w 582786"/>
                  <a:gd name="connsiteY61" fmla="*/ 503333 h 930386"/>
                  <a:gd name="connsiteX62" fmla="*/ 549236 w 582786"/>
                  <a:gd name="connsiteY62" fmla="*/ 502522 h 930386"/>
                  <a:gd name="connsiteX63" fmla="*/ 546909 w 582786"/>
                  <a:gd name="connsiteY63" fmla="*/ 533934 h 930386"/>
                  <a:gd name="connsiteX64" fmla="*/ 582786 w 582786"/>
                  <a:gd name="connsiteY64" fmla="*/ 559258 h 930386"/>
                  <a:gd name="connsiteX65" fmla="*/ 570124 w 582786"/>
                  <a:gd name="connsiteY65" fmla="*/ 597246 h 930386"/>
                  <a:gd name="connsiteX66" fmla="*/ 574344 w 582786"/>
                  <a:gd name="connsiteY66" fmla="*/ 652116 h 930386"/>
                  <a:gd name="connsiteX67" fmla="*/ 553240 w 582786"/>
                  <a:gd name="connsiteY67" fmla="*/ 677441 h 930386"/>
                  <a:gd name="connsiteX68" fmla="*/ 549019 w 582786"/>
                  <a:gd name="connsiteY68" fmla="*/ 734422 h 930386"/>
                  <a:gd name="connsiteX69" fmla="*/ 534247 w 582786"/>
                  <a:gd name="connsiteY69" fmla="*/ 772410 h 930386"/>
                  <a:gd name="connsiteX70" fmla="*/ 513142 w 582786"/>
                  <a:gd name="connsiteY70" fmla="*/ 787183 h 930386"/>
                  <a:gd name="connsiteX71" fmla="*/ 496259 w 582786"/>
                  <a:gd name="connsiteY71" fmla="*/ 833612 h 930386"/>
                  <a:gd name="connsiteX72" fmla="*/ 484879 w 582786"/>
                  <a:gd name="connsiteY72" fmla="*/ 838946 h 930386"/>
                  <a:gd name="connsiteX73" fmla="*/ 291783 w 582786"/>
                  <a:gd name="connsiteY73" fmla="*/ 838946 h 930386"/>
                  <a:gd name="connsiteX74" fmla="*/ 287328 w 582786"/>
                  <a:gd name="connsiteY74" fmla="*/ 837832 h 930386"/>
                  <a:gd name="connsiteX75" fmla="*/ 377495 w 582786"/>
                  <a:gd name="connsiteY75" fmla="*/ 930386 h 930386"/>
                  <a:gd name="connsiteX0" fmla="*/ 286055 w 582786"/>
                  <a:gd name="connsiteY0" fmla="*/ 838946 h 930386"/>
                  <a:gd name="connsiteX1" fmla="*/ 86213 w 582786"/>
                  <a:gd name="connsiteY1" fmla="*/ 838946 h 930386"/>
                  <a:gd name="connsiteX2" fmla="*/ 84728 w 582786"/>
                  <a:gd name="connsiteY2" fmla="*/ 837832 h 930386"/>
                  <a:gd name="connsiteX3" fmla="*/ 95281 w 582786"/>
                  <a:gd name="connsiteY3" fmla="*/ 780851 h 930386"/>
                  <a:gd name="connsiteX4" fmla="*/ 78397 w 582786"/>
                  <a:gd name="connsiteY4" fmla="*/ 761858 h 930386"/>
                  <a:gd name="connsiteX5" fmla="*/ 69956 w 582786"/>
                  <a:gd name="connsiteY5" fmla="*/ 742864 h 930386"/>
                  <a:gd name="connsiteX6" fmla="*/ 55183 w 582786"/>
                  <a:gd name="connsiteY6" fmla="*/ 736533 h 930386"/>
                  <a:gd name="connsiteX7" fmla="*/ 63624 w 582786"/>
                  <a:gd name="connsiteY7" fmla="*/ 717539 h 930386"/>
                  <a:gd name="connsiteX8" fmla="*/ 44631 w 582786"/>
                  <a:gd name="connsiteY8" fmla="*/ 679552 h 930386"/>
                  <a:gd name="connsiteX9" fmla="*/ 59403 w 582786"/>
                  <a:gd name="connsiteY9" fmla="*/ 666889 h 930386"/>
                  <a:gd name="connsiteX10" fmla="*/ 78397 w 582786"/>
                  <a:gd name="connsiteY10" fmla="*/ 571921 h 930386"/>
                  <a:gd name="connsiteX11" fmla="*/ 50962 w 582786"/>
                  <a:gd name="connsiteY11" fmla="*/ 504388 h 930386"/>
                  <a:gd name="connsiteX12" fmla="*/ 82618 w 582786"/>
                  <a:gd name="connsiteY12" fmla="*/ 438965 h 930386"/>
                  <a:gd name="connsiteX13" fmla="*/ 50962 w 582786"/>
                  <a:gd name="connsiteY13" fmla="*/ 441076 h 930386"/>
                  <a:gd name="connsiteX14" fmla="*/ 40410 w 582786"/>
                  <a:gd name="connsiteY14" fmla="*/ 411530 h 930386"/>
                  <a:gd name="connsiteX15" fmla="*/ 312 w 582786"/>
                  <a:gd name="connsiteY15" fmla="*/ 367211 h 930386"/>
                  <a:gd name="connsiteX16" fmla="*/ 0 w 582786"/>
                  <a:gd name="connsiteY16" fmla="*/ 365548 h 930386"/>
                  <a:gd name="connsiteX17" fmla="*/ 14046 w 582786"/>
                  <a:gd name="connsiteY17" fmla="*/ 333445 h 930386"/>
                  <a:gd name="connsiteX18" fmla="*/ 33039 w 582786"/>
                  <a:gd name="connsiteY18" fmla="*/ 331334 h 930386"/>
                  <a:gd name="connsiteX19" fmla="*/ 37260 w 582786"/>
                  <a:gd name="connsiteY19" fmla="*/ 299678 h 930386"/>
                  <a:gd name="connsiteX20" fmla="*/ 68916 w 582786"/>
                  <a:gd name="connsiteY20" fmla="*/ 295457 h 930386"/>
                  <a:gd name="connsiteX21" fmla="*/ 83689 w 582786"/>
                  <a:gd name="connsiteY21" fmla="*/ 329224 h 930386"/>
                  <a:gd name="connsiteX22" fmla="*/ 98462 w 582786"/>
                  <a:gd name="connsiteY22" fmla="*/ 318672 h 930386"/>
                  <a:gd name="connsiteX23" fmla="*/ 106904 w 582786"/>
                  <a:gd name="connsiteY23" fmla="*/ 287016 h 930386"/>
                  <a:gd name="connsiteX24" fmla="*/ 117456 w 582786"/>
                  <a:gd name="connsiteY24" fmla="*/ 280685 h 930386"/>
                  <a:gd name="connsiteX25" fmla="*/ 123787 w 582786"/>
                  <a:gd name="connsiteY25" fmla="*/ 261691 h 930386"/>
                  <a:gd name="connsiteX26" fmla="*/ 147002 w 582786"/>
                  <a:gd name="connsiteY26" fmla="*/ 189937 h 930386"/>
                  <a:gd name="connsiteX27" fmla="*/ 180768 w 582786"/>
                  <a:gd name="connsiteY27" fmla="*/ 221593 h 930386"/>
                  <a:gd name="connsiteX28" fmla="*/ 208204 w 582786"/>
                  <a:gd name="connsiteY28" fmla="*/ 221593 h 930386"/>
                  <a:gd name="connsiteX29" fmla="*/ 222977 w 582786"/>
                  <a:gd name="connsiteY29" fmla="*/ 183606 h 930386"/>
                  <a:gd name="connsiteX30" fmla="*/ 252522 w 582786"/>
                  <a:gd name="connsiteY30" fmla="*/ 183606 h 930386"/>
                  <a:gd name="connsiteX31" fmla="*/ 271516 w 582786"/>
                  <a:gd name="connsiteY31" fmla="*/ 166722 h 930386"/>
                  <a:gd name="connsiteX32" fmla="*/ 290510 w 582786"/>
                  <a:gd name="connsiteY32" fmla="*/ 179385 h 930386"/>
                  <a:gd name="connsiteX33" fmla="*/ 292620 w 582786"/>
                  <a:gd name="connsiteY33" fmla="*/ 124514 h 930386"/>
                  <a:gd name="connsiteX34" fmla="*/ 341160 w 582786"/>
                  <a:gd name="connsiteY34" fmla="*/ 147729 h 930386"/>
                  <a:gd name="connsiteX35" fmla="*/ 345381 w 582786"/>
                  <a:gd name="connsiteY35" fmla="*/ 113962 h 930386"/>
                  <a:gd name="connsiteX36" fmla="*/ 334829 w 582786"/>
                  <a:gd name="connsiteY36" fmla="*/ 50650 h 930386"/>
                  <a:gd name="connsiteX37" fmla="*/ 317945 w 582786"/>
                  <a:gd name="connsiteY37" fmla="*/ 31656 h 930386"/>
                  <a:gd name="connsiteX38" fmla="*/ 328497 w 582786"/>
                  <a:gd name="connsiteY38" fmla="*/ 4221 h 930386"/>
                  <a:gd name="connsiteX39" fmla="*/ 360154 w 582786"/>
                  <a:gd name="connsiteY39" fmla="*/ 0 h 930386"/>
                  <a:gd name="connsiteX40" fmla="*/ 370706 w 582786"/>
                  <a:gd name="connsiteY40" fmla="*/ 21104 h 930386"/>
                  <a:gd name="connsiteX41" fmla="*/ 421356 w 582786"/>
                  <a:gd name="connsiteY41" fmla="*/ 29546 h 930386"/>
                  <a:gd name="connsiteX42" fmla="*/ 440803 w 582786"/>
                  <a:gd name="connsiteY42" fmla="*/ 39782 h 930386"/>
                  <a:gd name="connsiteX43" fmla="*/ 439293 w 582786"/>
                  <a:gd name="connsiteY43" fmla="*/ 49595 h 930386"/>
                  <a:gd name="connsiteX44" fmla="*/ 439293 w 582786"/>
                  <a:gd name="connsiteY44" fmla="*/ 78613 h 930386"/>
                  <a:gd name="connsiteX45" fmla="*/ 463037 w 582786"/>
                  <a:gd name="connsiteY45" fmla="*/ 83889 h 930386"/>
                  <a:gd name="connsiteX46" fmla="*/ 465674 w 582786"/>
                  <a:gd name="connsiteY46" fmla="*/ 107631 h 930386"/>
                  <a:gd name="connsiteX47" fmla="*/ 463037 w 582786"/>
                  <a:gd name="connsiteY47" fmla="*/ 152477 h 930386"/>
                  <a:gd name="connsiteX48" fmla="*/ 494693 w 582786"/>
                  <a:gd name="connsiteY48" fmla="*/ 157753 h 930386"/>
                  <a:gd name="connsiteX49" fmla="*/ 505245 w 582786"/>
                  <a:gd name="connsiteY49" fmla="*/ 152477 h 930386"/>
                  <a:gd name="connsiteX50" fmla="*/ 539539 w 582786"/>
                  <a:gd name="connsiteY50" fmla="*/ 197323 h 930386"/>
                  <a:gd name="connsiteX51" fmla="*/ 531624 w 582786"/>
                  <a:gd name="connsiteY51" fmla="*/ 231618 h 930386"/>
                  <a:gd name="connsiteX52" fmla="*/ 544814 w 582786"/>
                  <a:gd name="connsiteY52" fmla="*/ 265912 h 930386"/>
                  <a:gd name="connsiteX53" fmla="*/ 547453 w 582786"/>
                  <a:gd name="connsiteY53" fmla="*/ 289653 h 930386"/>
                  <a:gd name="connsiteX54" fmla="*/ 579109 w 582786"/>
                  <a:gd name="connsiteY54" fmla="*/ 334500 h 930386"/>
                  <a:gd name="connsiteX55" fmla="*/ 550091 w 582786"/>
                  <a:gd name="connsiteY55" fmla="*/ 352966 h 930386"/>
                  <a:gd name="connsiteX56" fmla="*/ 547453 w 582786"/>
                  <a:gd name="connsiteY56" fmla="*/ 374070 h 930386"/>
                  <a:gd name="connsiteX57" fmla="*/ 534262 w 582786"/>
                  <a:gd name="connsiteY57" fmla="*/ 426830 h 930386"/>
                  <a:gd name="connsiteX58" fmla="*/ 531624 w 582786"/>
                  <a:gd name="connsiteY58" fmla="*/ 450572 h 930386"/>
                  <a:gd name="connsiteX59" fmla="*/ 523710 w 582786"/>
                  <a:gd name="connsiteY59" fmla="*/ 466400 h 930386"/>
                  <a:gd name="connsiteX60" fmla="*/ 523710 w 582786"/>
                  <a:gd name="connsiteY60" fmla="*/ 479590 h 930386"/>
                  <a:gd name="connsiteX61" fmla="*/ 547453 w 582786"/>
                  <a:gd name="connsiteY61" fmla="*/ 503333 h 930386"/>
                  <a:gd name="connsiteX62" fmla="*/ 549236 w 582786"/>
                  <a:gd name="connsiteY62" fmla="*/ 502522 h 930386"/>
                  <a:gd name="connsiteX63" fmla="*/ 546909 w 582786"/>
                  <a:gd name="connsiteY63" fmla="*/ 533934 h 930386"/>
                  <a:gd name="connsiteX64" fmla="*/ 582786 w 582786"/>
                  <a:gd name="connsiteY64" fmla="*/ 559258 h 930386"/>
                  <a:gd name="connsiteX65" fmla="*/ 570124 w 582786"/>
                  <a:gd name="connsiteY65" fmla="*/ 597246 h 930386"/>
                  <a:gd name="connsiteX66" fmla="*/ 574344 w 582786"/>
                  <a:gd name="connsiteY66" fmla="*/ 652116 h 930386"/>
                  <a:gd name="connsiteX67" fmla="*/ 553240 w 582786"/>
                  <a:gd name="connsiteY67" fmla="*/ 677441 h 930386"/>
                  <a:gd name="connsiteX68" fmla="*/ 549019 w 582786"/>
                  <a:gd name="connsiteY68" fmla="*/ 734422 h 930386"/>
                  <a:gd name="connsiteX69" fmla="*/ 534247 w 582786"/>
                  <a:gd name="connsiteY69" fmla="*/ 772410 h 930386"/>
                  <a:gd name="connsiteX70" fmla="*/ 513142 w 582786"/>
                  <a:gd name="connsiteY70" fmla="*/ 787183 h 930386"/>
                  <a:gd name="connsiteX71" fmla="*/ 496259 w 582786"/>
                  <a:gd name="connsiteY71" fmla="*/ 833612 h 930386"/>
                  <a:gd name="connsiteX72" fmla="*/ 484879 w 582786"/>
                  <a:gd name="connsiteY72" fmla="*/ 838946 h 930386"/>
                  <a:gd name="connsiteX73" fmla="*/ 291783 w 582786"/>
                  <a:gd name="connsiteY73" fmla="*/ 838946 h 930386"/>
                  <a:gd name="connsiteX74" fmla="*/ 377495 w 582786"/>
                  <a:gd name="connsiteY74" fmla="*/ 930386 h 930386"/>
                  <a:gd name="connsiteX0" fmla="*/ 286055 w 582786"/>
                  <a:gd name="connsiteY0" fmla="*/ 838946 h 930386"/>
                  <a:gd name="connsiteX1" fmla="*/ 86213 w 582786"/>
                  <a:gd name="connsiteY1" fmla="*/ 838946 h 930386"/>
                  <a:gd name="connsiteX2" fmla="*/ 84728 w 582786"/>
                  <a:gd name="connsiteY2" fmla="*/ 837832 h 930386"/>
                  <a:gd name="connsiteX3" fmla="*/ 95281 w 582786"/>
                  <a:gd name="connsiteY3" fmla="*/ 780851 h 930386"/>
                  <a:gd name="connsiteX4" fmla="*/ 78397 w 582786"/>
                  <a:gd name="connsiteY4" fmla="*/ 761858 h 930386"/>
                  <a:gd name="connsiteX5" fmla="*/ 69956 w 582786"/>
                  <a:gd name="connsiteY5" fmla="*/ 742864 h 930386"/>
                  <a:gd name="connsiteX6" fmla="*/ 55183 w 582786"/>
                  <a:gd name="connsiteY6" fmla="*/ 736533 h 930386"/>
                  <a:gd name="connsiteX7" fmla="*/ 63624 w 582786"/>
                  <a:gd name="connsiteY7" fmla="*/ 717539 h 930386"/>
                  <a:gd name="connsiteX8" fmla="*/ 44631 w 582786"/>
                  <a:gd name="connsiteY8" fmla="*/ 679552 h 930386"/>
                  <a:gd name="connsiteX9" fmla="*/ 59403 w 582786"/>
                  <a:gd name="connsiteY9" fmla="*/ 666889 h 930386"/>
                  <a:gd name="connsiteX10" fmla="*/ 78397 w 582786"/>
                  <a:gd name="connsiteY10" fmla="*/ 571921 h 930386"/>
                  <a:gd name="connsiteX11" fmla="*/ 50962 w 582786"/>
                  <a:gd name="connsiteY11" fmla="*/ 504388 h 930386"/>
                  <a:gd name="connsiteX12" fmla="*/ 82618 w 582786"/>
                  <a:gd name="connsiteY12" fmla="*/ 438965 h 930386"/>
                  <a:gd name="connsiteX13" fmla="*/ 50962 w 582786"/>
                  <a:gd name="connsiteY13" fmla="*/ 441076 h 930386"/>
                  <a:gd name="connsiteX14" fmla="*/ 40410 w 582786"/>
                  <a:gd name="connsiteY14" fmla="*/ 411530 h 930386"/>
                  <a:gd name="connsiteX15" fmla="*/ 312 w 582786"/>
                  <a:gd name="connsiteY15" fmla="*/ 367211 h 930386"/>
                  <a:gd name="connsiteX16" fmla="*/ 0 w 582786"/>
                  <a:gd name="connsiteY16" fmla="*/ 365548 h 930386"/>
                  <a:gd name="connsiteX17" fmla="*/ 14046 w 582786"/>
                  <a:gd name="connsiteY17" fmla="*/ 333445 h 930386"/>
                  <a:gd name="connsiteX18" fmla="*/ 33039 w 582786"/>
                  <a:gd name="connsiteY18" fmla="*/ 331334 h 930386"/>
                  <a:gd name="connsiteX19" fmla="*/ 37260 w 582786"/>
                  <a:gd name="connsiteY19" fmla="*/ 299678 h 930386"/>
                  <a:gd name="connsiteX20" fmla="*/ 68916 w 582786"/>
                  <a:gd name="connsiteY20" fmla="*/ 295457 h 930386"/>
                  <a:gd name="connsiteX21" fmla="*/ 83689 w 582786"/>
                  <a:gd name="connsiteY21" fmla="*/ 329224 h 930386"/>
                  <a:gd name="connsiteX22" fmla="*/ 98462 w 582786"/>
                  <a:gd name="connsiteY22" fmla="*/ 318672 h 930386"/>
                  <a:gd name="connsiteX23" fmla="*/ 106904 w 582786"/>
                  <a:gd name="connsiteY23" fmla="*/ 287016 h 930386"/>
                  <a:gd name="connsiteX24" fmla="*/ 117456 w 582786"/>
                  <a:gd name="connsiteY24" fmla="*/ 280685 h 930386"/>
                  <a:gd name="connsiteX25" fmla="*/ 123787 w 582786"/>
                  <a:gd name="connsiteY25" fmla="*/ 261691 h 930386"/>
                  <a:gd name="connsiteX26" fmla="*/ 147002 w 582786"/>
                  <a:gd name="connsiteY26" fmla="*/ 189937 h 930386"/>
                  <a:gd name="connsiteX27" fmla="*/ 180768 w 582786"/>
                  <a:gd name="connsiteY27" fmla="*/ 221593 h 930386"/>
                  <a:gd name="connsiteX28" fmla="*/ 208204 w 582786"/>
                  <a:gd name="connsiteY28" fmla="*/ 221593 h 930386"/>
                  <a:gd name="connsiteX29" fmla="*/ 222977 w 582786"/>
                  <a:gd name="connsiteY29" fmla="*/ 183606 h 930386"/>
                  <a:gd name="connsiteX30" fmla="*/ 252522 w 582786"/>
                  <a:gd name="connsiteY30" fmla="*/ 183606 h 930386"/>
                  <a:gd name="connsiteX31" fmla="*/ 271516 w 582786"/>
                  <a:gd name="connsiteY31" fmla="*/ 166722 h 930386"/>
                  <a:gd name="connsiteX32" fmla="*/ 290510 w 582786"/>
                  <a:gd name="connsiteY32" fmla="*/ 179385 h 930386"/>
                  <a:gd name="connsiteX33" fmla="*/ 292620 w 582786"/>
                  <a:gd name="connsiteY33" fmla="*/ 124514 h 930386"/>
                  <a:gd name="connsiteX34" fmla="*/ 341160 w 582786"/>
                  <a:gd name="connsiteY34" fmla="*/ 147729 h 930386"/>
                  <a:gd name="connsiteX35" fmla="*/ 345381 w 582786"/>
                  <a:gd name="connsiteY35" fmla="*/ 113962 h 930386"/>
                  <a:gd name="connsiteX36" fmla="*/ 334829 w 582786"/>
                  <a:gd name="connsiteY36" fmla="*/ 50650 h 930386"/>
                  <a:gd name="connsiteX37" fmla="*/ 317945 w 582786"/>
                  <a:gd name="connsiteY37" fmla="*/ 31656 h 930386"/>
                  <a:gd name="connsiteX38" fmla="*/ 328497 w 582786"/>
                  <a:gd name="connsiteY38" fmla="*/ 4221 h 930386"/>
                  <a:gd name="connsiteX39" fmla="*/ 360154 w 582786"/>
                  <a:gd name="connsiteY39" fmla="*/ 0 h 930386"/>
                  <a:gd name="connsiteX40" fmla="*/ 370706 w 582786"/>
                  <a:gd name="connsiteY40" fmla="*/ 21104 h 930386"/>
                  <a:gd name="connsiteX41" fmla="*/ 421356 w 582786"/>
                  <a:gd name="connsiteY41" fmla="*/ 29546 h 930386"/>
                  <a:gd name="connsiteX42" fmla="*/ 440803 w 582786"/>
                  <a:gd name="connsiteY42" fmla="*/ 39782 h 930386"/>
                  <a:gd name="connsiteX43" fmla="*/ 439293 w 582786"/>
                  <a:gd name="connsiteY43" fmla="*/ 49595 h 930386"/>
                  <a:gd name="connsiteX44" fmla="*/ 439293 w 582786"/>
                  <a:gd name="connsiteY44" fmla="*/ 78613 h 930386"/>
                  <a:gd name="connsiteX45" fmla="*/ 463037 w 582786"/>
                  <a:gd name="connsiteY45" fmla="*/ 83889 h 930386"/>
                  <a:gd name="connsiteX46" fmla="*/ 465674 w 582786"/>
                  <a:gd name="connsiteY46" fmla="*/ 107631 h 930386"/>
                  <a:gd name="connsiteX47" fmla="*/ 463037 w 582786"/>
                  <a:gd name="connsiteY47" fmla="*/ 152477 h 930386"/>
                  <a:gd name="connsiteX48" fmla="*/ 494693 w 582786"/>
                  <a:gd name="connsiteY48" fmla="*/ 157753 h 930386"/>
                  <a:gd name="connsiteX49" fmla="*/ 505245 w 582786"/>
                  <a:gd name="connsiteY49" fmla="*/ 152477 h 930386"/>
                  <a:gd name="connsiteX50" fmla="*/ 539539 w 582786"/>
                  <a:gd name="connsiteY50" fmla="*/ 197323 h 930386"/>
                  <a:gd name="connsiteX51" fmla="*/ 531624 w 582786"/>
                  <a:gd name="connsiteY51" fmla="*/ 231618 h 930386"/>
                  <a:gd name="connsiteX52" fmla="*/ 544814 w 582786"/>
                  <a:gd name="connsiteY52" fmla="*/ 265912 h 930386"/>
                  <a:gd name="connsiteX53" fmla="*/ 547453 w 582786"/>
                  <a:gd name="connsiteY53" fmla="*/ 289653 h 930386"/>
                  <a:gd name="connsiteX54" fmla="*/ 579109 w 582786"/>
                  <a:gd name="connsiteY54" fmla="*/ 334500 h 930386"/>
                  <a:gd name="connsiteX55" fmla="*/ 550091 w 582786"/>
                  <a:gd name="connsiteY55" fmla="*/ 352966 h 930386"/>
                  <a:gd name="connsiteX56" fmla="*/ 547453 w 582786"/>
                  <a:gd name="connsiteY56" fmla="*/ 374070 h 930386"/>
                  <a:gd name="connsiteX57" fmla="*/ 534262 w 582786"/>
                  <a:gd name="connsiteY57" fmla="*/ 426830 h 930386"/>
                  <a:gd name="connsiteX58" fmla="*/ 531624 w 582786"/>
                  <a:gd name="connsiteY58" fmla="*/ 450572 h 930386"/>
                  <a:gd name="connsiteX59" fmla="*/ 523710 w 582786"/>
                  <a:gd name="connsiteY59" fmla="*/ 466400 h 930386"/>
                  <a:gd name="connsiteX60" fmla="*/ 523710 w 582786"/>
                  <a:gd name="connsiteY60" fmla="*/ 479590 h 930386"/>
                  <a:gd name="connsiteX61" fmla="*/ 547453 w 582786"/>
                  <a:gd name="connsiteY61" fmla="*/ 503333 h 930386"/>
                  <a:gd name="connsiteX62" fmla="*/ 549236 w 582786"/>
                  <a:gd name="connsiteY62" fmla="*/ 502522 h 930386"/>
                  <a:gd name="connsiteX63" fmla="*/ 546909 w 582786"/>
                  <a:gd name="connsiteY63" fmla="*/ 533934 h 930386"/>
                  <a:gd name="connsiteX64" fmla="*/ 582786 w 582786"/>
                  <a:gd name="connsiteY64" fmla="*/ 559258 h 930386"/>
                  <a:gd name="connsiteX65" fmla="*/ 570124 w 582786"/>
                  <a:gd name="connsiteY65" fmla="*/ 597246 h 930386"/>
                  <a:gd name="connsiteX66" fmla="*/ 574344 w 582786"/>
                  <a:gd name="connsiteY66" fmla="*/ 652116 h 930386"/>
                  <a:gd name="connsiteX67" fmla="*/ 553240 w 582786"/>
                  <a:gd name="connsiteY67" fmla="*/ 677441 h 930386"/>
                  <a:gd name="connsiteX68" fmla="*/ 549019 w 582786"/>
                  <a:gd name="connsiteY68" fmla="*/ 734422 h 930386"/>
                  <a:gd name="connsiteX69" fmla="*/ 534247 w 582786"/>
                  <a:gd name="connsiteY69" fmla="*/ 772410 h 930386"/>
                  <a:gd name="connsiteX70" fmla="*/ 513142 w 582786"/>
                  <a:gd name="connsiteY70" fmla="*/ 787183 h 930386"/>
                  <a:gd name="connsiteX71" fmla="*/ 496259 w 582786"/>
                  <a:gd name="connsiteY71" fmla="*/ 833612 h 930386"/>
                  <a:gd name="connsiteX72" fmla="*/ 484879 w 582786"/>
                  <a:gd name="connsiteY72" fmla="*/ 838946 h 930386"/>
                  <a:gd name="connsiteX73" fmla="*/ 377495 w 582786"/>
                  <a:gd name="connsiteY73" fmla="*/ 930386 h 930386"/>
                  <a:gd name="connsiteX0" fmla="*/ 86213 w 582786"/>
                  <a:gd name="connsiteY0" fmla="*/ 838946 h 930386"/>
                  <a:gd name="connsiteX1" fmla="*/ 84728 w 582786"/>
                  <a:gd name="connsiteY1" fmla="*/ 837832 h 930386"/>
                  <a:gd name="connsiteX2" fmla="*/ 95281 w 582786"/>
                  <a:gd name="connsiteY2" fmla="*/ 780851 h 930386"/>
                  <a:gd name="connsiteX3" fmla="*/ 78397 w 582786"/>
                  <a:gd name="connsiteY3" fmla="*/ 761858 h 930386"/>
                  <a:gd name="connsiteX4" fmla="*/ 69956 w 582786"/>
                  <a:gd name="connsiteY4" fmla="*/ 742864 h 930386"/>
                  <a:gd name="connsiteX5" fmla="*/ 55183 w 582786"/>
                  <a:gd name="connsiteY5" fmla="*/ 736533 h 930386"/>
                  <a:gd name="connsiteX6" fmla="*/ 63624 w 582786"/>
                  <a:gd name="connsiteY6" fmla="*/ 717539 h 930386"/>
                  <a:gd name="connsiteX7" fmla="*/ 44631 w 582786"/>
                  <a:gd name="connsiteY7" fmla="*/ 679552 h 930386"/>
                  <a:gd name="connsiteX8" fmla="*/ 59403 w 582786"/>
                  <a:gd name="connsiteY8" fmla="*/ 666889 h 930386"/>
                  <a:gd name="connsiteX9" fmla="*/ 78397 w 582786"/>
                  <a:gd name="connsiteY9" fmla="*/ 571921 h 930386"/>
                  <a:gd name="connsiteX10" fmla="*/ 50962 w 582786"/>
                  <a:gd name="connsiteY10" fmla="*/ 504388 h 930386"/>
                  <a:gd name="connsiteX11" fmla="*/ 82618 w 582786"/>
                  <a:gd name="connsiteY11" fmla="*/ 438965 h 930386"/>
                  <a:gd name="connsiteX12" fmla="*/ 50962 w 582786"/>
                  <a:gd name="connsiteY12" fmla="*/ 441076 h 930386"/>
                  <a:gd name="connsiteX13" fmla="*/ 40410 w 582786"/>
                  <a:gd name="connsiteY13" fmla="*/ 411530 h 930386"/>
                  <a:gd name="connsiteX14" fmla="*/ 312 w 582786"/>
                  <a:gd name="connsiteY14" fmla="*/ 367211 h 930386"/>
                  <a:gd name="connsiteX15" fmla="*/ 0 w 582786"/>
                  <a:gd name="connsiteY15" fmla="*/ 365548 h 930386"/>
                  <a:gd name="connsiteX16" fmla="*/ 14046 w 582786"/>
                  <a:gd name="connsiteY16" fmla="*/ 333445 h 930386"/>
                  <a:gd name="connsiteX17" fmla="*/ 33039 w 582786"/>
                  <a:gd name="connsiteY17" fmla="*/ 331334 h 930386"/>
                  <a:gd name="connsiteX18" fmla="*/ 37260 w 582786"/>
                  <a:gd name="connsiteY18" fmla="*/ 299678 h 930386"/>
                  <a:gd name="connsiteX19" fmla="*/ 68916 w 582786"/>
                  <a:gd name="connsiteY19" fmla="*/ 295457 h 930386"/>
                  <a:gd name="connsiteX20" fmla="*/ 83689 w 582786"/>
                  <a:gd name="connsiteY20" fmla="*/ 329224 h 930386"/>
                  <a:gd name="connsiteX21" fmla="*/ 98462 w 582786"/>
                  <a:gd name="connsiteY21" fmla="*/ 318672 h 930386"/>
                  <a:gd name="connsiteX22" fmla="*/ 106904 w 582786"/>
                  <a:gd name="connsiteY22" fmla="*/ 287016 h 930386"/>
                  <a:gd name="connsiteX23" fmla="*/ 117456 w 582786"/>
                  <a:gd name="connsiteY23" fmla="*/ 280685 h 930386"/>
                  <a:gd name="connsiteX24" fmla="*/ 123787 w 582786"/>
                  <a:gd name="connsiteY24" fmla="*/ 261691 h 930386"/>
                  <a:gd name="connsiteX25" fmla="*/ 147002 w 582786"/>
                  <a:gd name="connsiteY25" fmla="*/ 189937 h 930386"/>
                  <a:gd name="connsiteX26" fmla="*/ 180768 w 582786"/>
                  <a:gd name="connsiteY26" fmla="*/ 221593 h 930386"/>
                  <a:gd name="connsiteX27" fmla="*/ 208204 w 582786"/>
                  <a:gd name="connsiteY27" fmla="*/ 221593 h 930386"/>
                  <a:gd name="connsiteX28" fmla="*/ 222977 w 582786"/>
                  <a:gd name="connsiteY28" fmla="*/ 183606 h 930386"/>
                  <a:gd name="connsiteX29" fmla="*/ 252522 w 582786"/>
                  <a:gd name="connsiteY29" fmla="*/ 183606 h 930386"/>
                  <a:gd name="connsiteX30" fmla="*/ 271516 w 582786"/>
                  <a:gd name="connsiteY30" fmla="*/ 166722 h 930386"/>
                  <a:gd name="connsiteX31" fmla="*/ 290510 w 582786"/>
                  <a:gd name="connsiteY31" fmla="*/ 179385 h 930386"/>
                  <a:gd name="connsiteX32" fmla="*/ 292620 w 582786"/>
                  <a:gd name="connsiteY32" fmla="*/ 124514 h 930386"/>
                  <a:gd name="connsiteX33" fmla="*/ 341160 w 582786"/>
                  <a:gd name="connsiteY33" fmla="*/ 147729 h 930386"/>
                  <a:gd name="connsiteX34" fmla="*/ 345381 w 582786"/>
                  <a:gd name="connsiteY34" fmla="*/ 113962 h 930386"/>
                  <a:gd name="connsiteX35" fmla="*/ 334829 w 582786"/>
                  <a:gd name="connsiteY35" fmla="*/ 50650 h 930386"/>
                  <a:gd name="connsiteX36" fmla="*/ 317945 w 582786"/>
                  <a:gd name="connsiteY36" fmla="*/ 31656 h 930386"/>
                  <a:gd name="connsiteX37" fmla="*/ 328497 w 582786"/>
                  <a:gd name="connsiteY37" fmla="*/ 4221 h 930386"/>
                  <a:gd name="connsiteX38" fmla="*/ 360154 w 582786"/>
                  <a:gd name="connsiteY38" fmla="*/ 0 h 930386"/>
                  <a:gd name="connsiteX39" fmla="*/ 370706 w 582786"/>
                  <a:gd name="connsiteY39" fmla="*/ 21104 h 930386"/>
                  <a:gd name="connsiteX40" fmla="*/ 421356 w 582786"/>
                  <a:gd name="connsiteY40" fmla="*/ 29546 h 930386"/>
                  <a:gd name="connsiteX41" fmla="*/ 440803 w 582786"/>
                  <a:gd name="connsiteY41" fmla="*/ 39782 h 930386"/>
                  <a:gd name="connsiteX42" fmla="*/ 439293 w 582786"/>
                  <a:gd name="connsiteY42" fmla="*/ 49595 h 930386"/>
                  <a:gd name="connsiteX43" fmla="*/ 439293 w 582786"/>
                  <a:gd name="connsiteY43" fmla="*/ 78613 h 930386"/>
                  <a:gd name="connsiteX44" fmla="*/ 463037 w 582786"/>
                  <a:gd name="connsiteY44" fmla="*/ 83889 h 930386"/>
                  <a:gd name="connsiteX45" fmla="*/ 465674 w 582786"/>
                  <a:gd name="connsiteY45" fmla="*/ 107631 h 930386"/>
                  <a:gd name="connsiteX46" fmla="*/ 463037 w 582786"/>
                  <a:gd name="connsiteY46" fmla="*/ 152477 h 930386"/>
                  <a:gd name="connsiteX47" fmla="*/ 494693 w 582786"/>
                  <a:gd name="connsiteY47" fmla="*/ 157753 h 930386"/>
                  <a:gd name="connsiteX48" fmla="*/ 505245 w 582786"/>
                  <a:gd name="connsiteY48" fmla="*/ 152477 h 930386"/>
                  <a:gd name="connsiteX49" fmla="*/ 539539 w 582786"/>
                  <a:gd name="connsiteY49" fmla="*/ 197323 h 930386"/>
                  <a:gd name="connsiteX50" fmla="*/ 531624 w 582786"/>
                  <a:gd name="connsiteY50" fmla="*/ 231618 h 930386"/>
                  <a:gd name="connsiteX51" fmla="*/ 544814 w 582786"/>
                  <a:gd name="connsiteY51" fmla="*/ 265912 h 930386"/>
                  <a:gd name="connsiteX52" fmla="*/ 547453 w 582786"/>
                  <a:gd name="connsiteY52" fmla="*/ 289653 h 930386"/>
                  <a:gd name="connsiteX53" fmla="*/ 579109 w 582786"/>
                  <a:gd name="connsiteY53" fmla="*/ 334500 h 930386"/>
                  <a:gd name="connsiteX54" fmla="*/ 550091 w 582786"/>
                  <a:gd name="connsiteY54" fmla="*/ 352966 h 930386"/>
                  <a:gd name="connsiteX55" fmla="*/ 547453 w 582786"/>
                  <a:gd name="connsiteY55" fmla="*/ 374070 h 930386"/>
                  <a:gd name="connsiteX56" fmla="*/ 534262 w 582786"/>
                  <a:gd name="connsiteY56" fmla="*/ 426830 h 930386"/>
                  <a:gd name="connsiteX57" fmla="*/ 531624 w 582786"/>
                  <a:gd name="connsiteY57" fmla="*/ 450572 h 930386"/>
                  <a:gd name="connsiteX58" fmla="*/ 523710 w 582786"/>
                  <a:gd name="connsiteY58" fmla="*/ 466400 h 930386"/>
                  <a:gd name="connsiteX59" fmla="*/ 523710 w 582786"/>
                  <a:gd name="connsiteY59" fmla="*/ 479590 h 930386"/>
                  <a:gd name="connsiteX60" fmla="*/ 547453 w 582786"/>
                  <a:gd name="connsiteY60" fmla="*/ 503333 h 930386"/>
                  <a:gd name="connsiteX61" fmla="*/ 549236 w 582786"/>
                  <a:gd name="connsiteY61" fmla="*/ 502522 h 930386"/>
                  <a:gd name="connsiteX62" fmla="*/ 546909 w 582786"/>
                  <a:gd name="connsiteY62" fmla="*/ 533934 h 930386"/>
                  <a:gd name="connsiteX63" fmla="*/ 582786 w 582786"/>
                  <a:gd name="connsiteY63" fmla="*/ 559258 h 930386"/>
                  <a:gd name="connsiteX64" fmla="*/ 570124 w 582786"/>
                  <a:gd name="connsiteY64" fmla="*/ 597246 h 930386"/>
                  <a:gd name="connsiteX65" fmla="*/ 574344 w 582786"/>
                  <a:gd name="connsiteY65" fmla="*/ 652116 h 930386"/>
                  <a:gd name="connsiteX66" fmla="*/ 553240 w 582786"/>
                  <a:gd name="connsiteY66" fmla="*/ 677441 h 930386"/>
                  <a:gd name="connsiteX67" fmla="*/ 549019 w 582786"/>
                  <a:gd name="connsiteY67" fmla="*/ 734422 h 930386"/>
                  <a:gd name="connsiteX68" fmla="*/ 534247 w 582786"/>
                  <a:gd name="connsiteY68" fmla="*/ 772410 h 930386"/>
                  <a:gd name="connsiteX69" fmla="*/ 513142 w 582786"/>
                  <a:gd name="connsiteY69" fmla="*/ 787183 h 930386"/>
                  <a:gd name="connsiteX70" fmla="*/ 496259 w 582786"/>
                  <a:gd name="connsiteY70" fmla="*/ 833612 h 930386"/>
                  <a:gd name="connsiteX71" fmla="*/ 484879 w 582786"/>
                  <a:gd name="connsiteY71" fmla="*/ 838946 h 930386"/>
                  <a:gd name="connsiteX72" fmla="*/ 377495 w 582786"/>
                  <a:gd name="connsiteY72" fmla="*/ 930386 h 930386"/>
                  <a:gd name="connsiteX0" fmla="*/ 86213 w 582786"/>
                  <a:gd name="connsiteY0" fmla="*/ 838946 h 838946"/>
                  <a:gd name="connsiteX1" fmla="*/ 84728 w 582786"/>
                  <a:gd name="connsiteY1" fmla="*/ 837832 h 838946"/>
                  <a:gd name="connsiteX2" fmla="*/ 95281 w 582786"/>
                  <a:gd name="connsiteY2" fmla="*/ 780851 h 838946"/>
                  <a:gd name="connsiteX3" fmla="*/ 78397 w 582786"/>
                  <a:gd name="connsiteY3" fmla="*/ 761858 h 838946"/>
                  <a:gd name="connsiteX4" fmla="*/ 69956 w 582786"/>
                  <a:gd name="connsiteY4" fmla="*/ 742864 h 838946"/>
                  <a:gd name="connsiteX5" fmla="*/ 55183 w 582786"/>
                  <a:gd name="connsiteY5" fmla="*/ 736533 h 838946"/>
                  <a:gd name="connsiteX6" fmla="*/ 63624 w 582786"/>
                  <a:gd name="connsiteY6" fmla="*/ 717539 h 838946"/>
                  <a:gd name="connsiteX7" fmla="*/ 44631 w 582786"/>
                  <a:gd name="connsiteY7" fmla="*/ 679552 h 838946"/>
                  <a:gd name="connsiteX8" fmla="*/ 59403 w 582786"/>
                  <a:gd name="connsiteY8" fmla="*/ 666889 h 838946"/>
                  <a:gd name="connsiteX9" fmla="*/ 78397 w 582786"/>
                  <a:gd name="connsiteY9" fmla="*/ 571921 h 838946"/>
                  <a:gd name="connsiteX10" fmla="*/ 50962 w 582786"/>
                  <a:gd name="connsiteY10" fmla="*/ 504388 h 838946"/>
                  <a:gd name="connsiteX11" fmla="*/ 82618 w 582786"/>
                  <a:gd name="connsiteY11" fmla="*/ 438965 h 838946"/>
                  <a:gd name="connsiteX12" fmla="*/ 50962 w 582786"/>
                  <a:gd name="connsiteY12" fmla="*/ 441076 h 838946"/>
                  <a:gd name="connsiteX13" fmla="*/ 40410 w 582786"/>
                  <a:gd name="connsiteY13" fmla="*/ 411530 h 838946"/>
                  <a:gd name="connsiteX14" fmla="*/ 312 w 582786"/>
                  <a:gd name="connsiteY14" fmla="*/ 367211 h 838946"/>
                  <a:gd name="connsiteX15" fmla="*/ 0 w 582786"/>
                  <a:gd name="connsiteY15" fmla="*/ 365548 h 838946"/>
                  <a:gd name="connsiteX16" fmla="*/ 14046 w 582786"/>
                  <a:gd name="connsiteY16" fmla="*/ 333445 h 838946"/>
                  <a:gd name="connsiteX17" fmla="*/ 33039 w 582786"/>
                  <a:gd name="connsiteY17" fmla="*/ 331334 h 838946"/>
                  <a:gd name="connsiteX18" fmla="*/ 37260 w 582786"/>
                  <a:gd name="connsiteY18" fmla="*/ 299678 h 838946"/>
                  <a:gd name="connsiteX19" fmla="*/ 68916 w 582786"/>
                  <a:gd name="connsiteY19" fmla="*/ 295457 h 838946"/>
                  <a:gd name="connsiteX20" fmla="*/ 83689 w 582786"/>
                  <a:gd name="connsiteY20" fmla="*/ 329224 h 838946"/>
                  <a:gd name="connsiteX21" fmla="*/ 98462 w 582786"/>
                  <a:gd name="connsiteY21" fmla="*/ 318672 h 838946"/>
                  <a:gd name="connsiteX22" fmla="*/ 106904 w 582786"/>
                  <a:gd name="connsiteY22" fmla="*/ 287016 h 838946"/>
                  <a:gd name="connsiteX23" fmla="*/ 117456 w 582786"/>
                  <a:gd name="connsiteY23" fmla="*/ 280685 h 838946"/>
                  <a:gd name="connsiteX24" fmla="*/ 123787 w 582786"/>
                  <a:gd name="connsiteY24" fmla="*/ 261691 h 838946"/>
                  <a:gd name="connsiteX25" fmla="*/ 147002 w 582786"/>
                  <a:gd name="connsiteY25" fmla="*/ 189937 h 838946"/>
                  <a:gd name="connsiteX26" fmla="*/ 180768 w 582786"/>
                  <a:gd name="connsiteY26" fmla="*/ 221593 h 838946"/>
                  <a:gd name="connsiteX27" fmla="*/ 208204 w 582786"/>
                  <a:gd name="connsiteY27" fmla="*/ 221593 h 838946"/>
                  <a:gd name="connsiteX28" fmla="*/ 222977 w 582786"/>
                  <a:gd name="connsiteY28" fmla="*/ 183606 h 838946"/>
                  <a:gd name="connsiteX29" fmla="*/ 252522 w 582786"/>
                  <a:gd name="connsiteY29" fmla="*/ 183606 h 838946"/>
                  <a:gd name="connsiteX30" fmla="*/ 271516 w 582786"/>
                  <a:gd name="connsiteY30" fmla="*/ 166722 h 838946"/>
                  <a:gd name="connsiteX31" fmla="*/ 290510 w 582786"/>
                  <a:gd name="connsiteY31" fmla="*/ 179385 h 838946"/>
                  <a:gd name="connsiteX32" fmla="*/ 292620 w 582786"/>
                  <a:gd name="connsiteY32" fmla="*/ 124514 h 838946"/>
                  <a:gd name="connsiteX33" fmla="*/ 341160 w 582786"/>
                  <a:gd name="connsiteY33" fmla="*/ 147729 h 838946"/>
                  <a:gd name="connsiteX34" fmla="*/ 345381 w 582786"/>
                  <a:gd name="connsiteY34" fmla="*/ 113962 h 838946"/>
                  <a:gd name="connsiteX35" fmla="*/ 334829 w 582786"/>
                  <a:gd name="connsiteY35" fmla="*/ 50650 h 838946"/>
                  <a:gd name="connsiteX36" fmla="*/ 317945 w 582786"/>
                  <a:gd name="connsiteY36" fmla="*/ 31656 h 838946"/>
                  <a:gd name="connsiteX37" fmla="*/ 328497 w 582786"/>
                  <a:gd name="connsiteY37" fmla="*/ 4221 h 838946"/>
                  <a:gd name="connsiteX38" fmla="*/ 360154 w 582786"/>
                  <a:gd name="connsiteY38" fmla="*/ 0 h 838946"/>
                  <a:gd name="connsiteX39" fmla="*/ 370706 w 582786"/>
                  <a:gd name="connsiteY39" fmla="*/ 21104 h 838946"/>
                  <a:gd name="connsiteX40" fmla="*/ 421356 w 582786"/>
                  <a:gd name="connsiteY40" fmla="*/ 29546 h 838946"/>
                  <a:gd name="connsiteX41" fmla="*/ 440803 w 582786"/>
                  <a:gd name="connsiteY41" fmla="*/ 39782 h 838946"/>
                  <a:gd name="connsiteX42" fmla="*/ 439293 w 582786"/>
                  <a:gd name="connsiteY42" fmla="*/ 49595 h 838946"/>
                  <a:gd name="connsiteX43" fmla="*/ 439293 w 582786"/>
                  <a:gd name="connsiteY43" fmla="*/ 78613 h 838946"/>
                  <a:gd name="connsiteX44" fmla="*/ 463037 w 582786"/>
                  <a:gd name="connsiteY44" fmla="*/ 83889 h 838946"/>
                  <a:gd name="connsiteX45" fmla="*/ 465674 w 582786"/>
                  <a:gd name="connsiteY45" fmla="*/ 107631 h 838946"/>
                  <a:gd name="connsiteX46" fmla="*/ 463037 w 582786"/>
                  <a:gd name="connsiteY46" fmla="*/ 152477 h 838946"/>
                  <a:gd name="connsiteX47" fmla="*/ 494693 w 582786"/>
                  <a:gd name="connsiteY47" fmla="*/ 157753 h 838946"/>
                  <a:gd name="connsiteX48" fmla="*/ 505245 w 582786"/>
                  <a:gd name="connsiteY48" fmla="*/ 152477 h 838946"/>
                  <a:gd name="connsiteX49" fmla="*/ 539539 w 582786"/>
                  <a:gd name="connsiteY49" fmla="*/ 197323 h 838946"/>
                  <a:gd name="connsiteX50" fmla="*/ 531624 w 582786"/>
                  <a:gd name="connsiteY50" fmla="*/ 231618 h 838946"/>
                  <a:gd name="connsiteX51" fmla="*/ 544814 w 582786"/>
                  <a:gd name="connsiteY51" fmla="*/ 265912 h 838946"/>
                  <a:gd name="connsiteX52" fmla="*/ 547453 w 582786"/>
                  <a:gd name="connsiteY52" fmla="*/ 289653 h 838946"/>
                  <a:gd name="connsiteX53" fmla="*/ 579109 w 582786"/>
                  <a:gd name="connsiteY53" fmla="*/ 334500 h 838946"/>
                  <a:gd name="connsiteX54" fmla="*/ 550091 w 582786"/>
                  <a:gd name="connsiteY54" fmla="*/ 352966 h 838946"/>
                  <a:gd name="connsiteX55" fmla="*/ 547453 w 582786"/>
                  <a:gd name="connsiteY55" fmla="*/ 374070 h 838946"/>
                  <a:gd name="connsiteX56" fmla="*/ 534262 w 582786"/>
                  <a:gd name="connsiteY56" fmla="*/ 426830 h 838946"/>
                  <a:gd name="connsiteX57" fmla="*/ 531624 w 582786"/>
                  <a:gd name="connsiteY57" fmla="*/ 450572 h 838946"/>
                  <a:gd name="connsiteX58" fmla="*/ 523710 w 582786"/>
                  <a:gd name="connsiteY58" fmla="*/ 466400 h 838946"/>
                  <a:gd name="connsiteX59" fmla="*/ 523710 w 582786"/>
                  <a:gd name="connsiteY59" fmla="*/ 479590 h 838946"/>
                  <a:gd name="connsiteX60" fmla="*/ 547453 w 582786"/>
                  <a:gd name="connsiteY60" fmla="*/ 503333 h 838946"/>
                  <a:gd name="connsiteX61" fmla="*/ 549236 w 582786"/>
                  <a:gd name="connsiteY61" fmla="*/ 502522 h 838946"/>
                  <a:gd name="connsiteX62" fmla="*/ 546909 w 582786"/>
                  <a:gd name="connsiteY62" fmla="*/ 533934 h 838946"/>
                  <a:gd name="connsiteX63" fmla="*/ 582786 w 582786"/>
                  <a:gd name="connsiteY63" fmla="*/ 559258 h 838946"/>
                  <a:gd name="connsiteX64" fmla="*/ 570124 w 582786"/>
                  <a:gd name="connsiteY64" fmla="*/ 597246 h 838946"/>
                  <a:gd name="connsiteX65" fmla="*/ 574344 w 582786"/>
                  <a:gd name="connsiteY65" fmla="*/ 652116 h 838946"/>
                  <a:gd name="connsiteX66" fmla="*/ 553240 w 582786"/>
                  <a:gd name="connsiteY66" fmla="*/ 677441 h 838946"/>
                  <a:gd name="connsiteX67" fmla="*/ 549019 w 582786"/>
                  <a:gd name="connsiteY67" fmla="*/ 734422 h 838946"/>
                  <a:gd name="connsiteX68" fmla="*/ 534247 w 582786"/>
                  <a:gd name="connsiteY68" fmla="*/ 772410 h 838946"/>
                  <a:gd name="connsiteX69" fmla="*/ 513142 w 582786"/>
                  <a:gd name="connsiteY69" fmla="*/ 787183 h 838946"/>
                  <a:gd name="connsiteX70" fmla="*/ 496259 w 582786"/>
                  <a:gd name="connsiteY70" fmla="*/ 833612 h 838946"/>
                  <a:gd name="connsiteX71" fmla="*/ 484879 w 582786"/>
                  <a:gd name="connsiteY71" fmla="*/ 838946 h 83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82786" h="838946">
                    <a:moveTo>
                      <a:pt x="86213" y="838946"/>
                    </a:moveTo>
                    <a:lnTo>
                      <a:pt x="84728" y="837832"/>
                    </a:lnTo>
                    <a:lnTo>
                      <a:pt x="95281" y="780851"/>
                    </a:lnTo>
                    <a:lnTo>
                      <a:pt x="78397" y="761858"/>
                    </a:lnTo>
                    <a:lnTo>
                      <a:pt x="69956" y="742864"/>
                    </a:lnTo>
                    <a:lnTo>
                      <a:pt x="55183" y="736533"/>
                    </a:lnTo>
                    <a:lnTo>
                      <a:pt x="63624" y="717539"/>
                    </a:lnTo>
                    <a:lnTo>
                      <a:pt x="44631" y="679552"/>
                    </a:lnTo>
                    <a:lnTo>
                      <a:pt x="59403" y="666889"/>
                    </a:lnTo>
                    <a:lnTo>
                      <a:pt x="78397" y="571921"/>
                    </a:lnTo>
                    <a:lnTo>
                      <a:pt x="50962" y="504388"/>
                    </a:lnTo>
                    <a:lnTo>
                      <a:pt x="82618" y="438965"/>
                    </a:lnTo>
                    <a:lnTo>
                      <a:pt x="50962" y="441076"/>
                    </a:lnTo>
                    <a:lnTo>
                      <a:pt x="40410" y="411530"/>
                    </a:lnTo>
                    <a:lnTo>
                      <a:pt x="312" y="367211"/>
                    </a:lnTo>
                    <a:lnTo>
                      <a:pt x="0" y="365548"/>
                    </a:lnTo>
                    <a:lnTo>
                      <a:pt x="14046" y="333445"/>
                    </a:lnTo>
                    <a:lnTo>
                      <a:pt x="33039" y="331334"/>
                    </a:lnTo>
                    <a:lnTo>
                      <a:pt x="37260" y="299678"/>
                    </a:lnTo>
                    <a:lnTo>
                      <a:pt x="68916" y="295457"/>
                    </a:lnTo>
                    <a:lnTo>
                      <a:pt x="83689" y="329224"/>
                    </a:lnTo>
                    <a:lnTo>
                      <a:pt x="98462" y="318672"/>
                    </a:lnTo>
                    <a:lnTo>
                      <a:pt x="106904" y="287016"/>
                    </a:lnTo>
                    <a:lnTo>
                      <a:pt x="117456" y="280685"/>
                    </a:lnTo>
                    <a:lnTo>
                      <a:pt x="123787" y="261691"/>
                    </a:lnTo>
                    <a:lnTo>
                      <a:pt x="147002" y="189937"/>
                    </a:lnTo>
                    <a:lnTo>
                      <a:pt x="180768" y="221593"/>
                    </a:lnTo>
                    <a:lnTo>
                      <a:pt x="208204" y="221593"/>
                    </a:lnTo>
                    <a:lnTo>
                      <a:pt x="222977" y="183606"/>
                    </a:lnTo>
                    <a:lnTo>
                      <a:pt x="252522" y="183606"/>
                    </a:lnTo>
                    <a:lnTo>
                      <a:pt x="271516" y="166722"/>
                    </a:lnTo>
                    <a:lnTo>
                      <a:pt x="290510" y="179385"/>
                    </a:lnTo>
                    <a:cubicBezTo>
                      <a:pt x="291213" y="161095"/>
                      <a:pt x="291917" y="142804"/>
                      <a:pt x="292620" y="124514"/>
                    </a:cubicBezTo>
                    <a:lnTo>
                      <a:pt x="341160" y="147729"/>
                    </a:lnTo>
                    <a:lnTo>
                      <a:pt x="345381" y="113962"/>
                    </a:lnTo>
                    <a:lnTo>
                      <a:pt x="334829" y="50650"/>
                    </a:lnTo>
                    <a:lnTo>
                      <a:pt x="317945" y="31656"/>
                    </a:lnTo>
                    <a:lnTo>
                      <a:pt x="328497" y="4221"/>
                    </a:lnTo>
                    <a:lnTo>
                      <a:pt x="360154" y="0"/>
                    </a:lnTo>
                    <a:lnTo>
                      <a:pt x="370706" y="21104"/>
                    </a:lnTo>
                    <a:lnTo>
                      <a:pt x="421356" y="29546"/>
                    </a:lnTo>
                    <a:lnTo>
                      <a:pt x="440803" y="39782"/>
                    </a:lnTo>
                    <a:lnTo>
                      <a:pt x="439293" y="49595"/>
                    </a:lnTo>
                    <a:lnTo>
                      <a:pt x="439293" y="78613"/>
                    </a:lnTo>
                    <a:lnTo>
                      <a:pt x="463037" y="83889"/>
                    </a:lnTo>
                    <a:lnTo>
                      <a:pt x="465674" y="107631"/>
                    </a:lnTo>
                    <a:lnTo>
                      <a:pt x="463037" y="152477"/>
                    </a:lnTo>
                    <a:lnTo>
                      <a:pt x="494693" y="157753"/>
                    </a:lnTo>
                    <a:lnTo>
                      <a:pt x="505245" y="152477"/>
                    </a:lnTo>
                    <a:lnTo>
                      <a:pt x="539539" y="197323"/>
                    </a:lnTo>
                    <a:lnTo>
                      <a:pt x="531624" y="231618"/>
                    </a:lnTo>
                    <a:lnTo>
                      <a:pt x="544814" y="265912"/>
                    </a:lnTo>
                    <a:lnTo>
                      <a:pt x="547453" y="289653"/>
                    </a:lnTo>
                    <a:lnTo>
                      <a:pt x="579109" y="334500"/>
                    </a:lnTo>
                    <a:lnTo>
                      <a:pt x="550091" y="352966"/>
                    </a:lnTo>
                    <a:lnTo>
                      <a:pt x="547453" y="374070"/>
                    </a:lnTo>
                    <a:lnTo>
                      <a:pt x="534262" y="426830"/>
                    </a:lnTo>
                    <a:lnTo>
                      <a:pt x="531624" y="450572"/>
                    </a:lnTo>
                    <a:lnTo>
                      <a:pt x="523710" y="466400"/>
                    </a:lnTo>
                    <a:lnTo>
                      <a:pt x="523710" y="479590"/>
                    </a:lnTo>
                    <a:lnTo>
                      <a:pt x="547453" y="503333"/>
                    </a:lnTo>
                    <a:lnTo>
                      <a:pt x="549236" y="502522"/>
                    </a:lnTo>
                    <a:lnTo>
                      <a:pt x="546909" y="533934"/>
                    </a:lnTo>
                    <a:lnTo>
                      <a:pt x="582786" y="559258"/>
                    </a:lnTo>
                    <a:lnTo>
                      <a:pt x="570124" y="597246"/>
                    </a:lnTo>
                    <a:lnTo>
                      <a:pt x="574344" y="652116"/>
                    </a:lnTo>
                    <a:lnTo>
                      <a:pt x="553240" y="677441"/>
                    </a:lnTo>
                    <a:lnTo>
                      <a:pt x="549019" y="734422"/>
                    </a:lnTo>
                    <a:lnTo>
                      <a:pt x="534247" y="772410"/>
                    </a:lnTo>
                    <a:lnTo>
                      <a:pt x="513142" y="787183"/>
                    </a:lnTo>
                    <a:lnTo>
                      <a:pt x="496259" y="833612"/>
                    </a:lnTo>
                    <a:lnTo>
                      <a:pt x="484879" y="838946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59C3F189-2BAB-FA5C-323C-13E946670349}"/>
                  </a:ext>
                </a:extLst>
              </p:cNvPr>
              <p:cNvSpPr/>
              <p:nvPr/>
            </p:nvSpPr>
            <p:spPr>
              <a:xfrm>
                <a:off x="1770650" y="3007924"/>
                <a:ext cx="950813" cy="525695"/>
              </a:xfrm>
              <a:custGeom>
                <a:avLst/>
                <a:gdLst>
                  <a:gd name="connsiteX0" fmla="*/ 261991 w 988721"/>
                  <a:gd name="connsiteY0" fmla="*/ 0 h 546654"/>
                  <a:gd name="connsiteX1" fmla="*/ 264630 w 988721"/>
                  <a:gd name="connsiteY1" fmla="*/ 18466 h 546654"/>
                  <a:gd name="connsiteX2" fmla="*/ 317390 w 988721"/>
                  <a:gd name="connsiteY2" fmla="*/ 58037 h 546654"/>
                  <a:gd name="connsiteX3" fmla="*/ 312113 w 988721"/>
                  <a:gd name="connsiteY3" fmla="*/ 84417 h 546654"/>
                  <a:gd name="connsiteX4" fmla="*/ 338494 w 988721"/>
                  <a:gd name="connsiteY4" fmla="*/ 89693 h 546654"/>
                  <a:gd name="connsiteX5" fmla="*/ 333217 w 988721"/>
                  <a:gd name="connsiteY5" fmla="*/ 121349 h 546654"/>
                  <a:gd name="connsiteX6" fmla="*/ 343770 w 988721"/>
                  <a:gd name="connsiteY6" fmla="*/ 123987 h 546654"/>
                  <a:gd name="connsiteX7" fmla="*/ 356959 w 988721"/>
                  <a:gd name="connsiteY7" fmla="*/ 131901 h 546654"/>
                  <a:gd name="connsiteX8" fmla="*/ 375426 w 988721"/>
                  <a:gd name="connsiteY8" fmla="*/ 121349 h 546654"/>
                  <a:gd name="connsiteX9" fmla="*/ 425548 w 988721"/>
                  <a:gd name="connsiteY9" fmla="*/ 145091 h 546654"/>
                  <a:gd name="connsiteX10" fmla="*/ 430824 w 988721"/>
                  <a:gd name="connsiteY10" fmla="*/ 171472 h 546654"/>
                  <a:gd name="connsiteX11" fmla="*/ 454567 w 988721"/>
                  <a:gd name="connsiteY11" fmla="*/ 182024 h 546654"/>
                  <a:gd name="connsiteX12" fmla="*/ 486222 w 988721"/>
                  <a:gd name="connsiteY12" fmla="*/ 155643 h 546654"/>
                  <a:gd name="connsiteX13" fmla="*/ 538983 w 988721"/>
                  <a:gd name="connsiteY13" fmla="*/ 137177 h 546654"/>
                  <a:gd name="connsiteX14" fmla="*/ 578552 w 988721"/>
                  <a:gd name="connsiteY14" fmla="*/ 171472 h 546654"/>
                  <a:gd name="connsiteX15" fmla="*/ 594381 w 988721"/>
                  <a:gd name="connsiteY15" fmla="*/ 168833 h 546654"/>
                  <a:gd name="connsiteX16" fmla="*/ 618123 w 988721"/>
                  <a:gd name="connsiteY16" fmla="*/ 192576 h 546654"/>
                  <a:gd name="connsiteX17" fmla="*/ 644504 w 988721"/>
                  <a:gd name="connsiteY17" fmla="*/ 195213 h 546654"/>
                  <a:gd name="connsiteX18" fmla="*/ 705177 w 988721"/>
                  <a:gd name="connsiteY18" fmla="*/ 160920 h 546654"/>
                  <a:gd name="connsiteX19" fmla="*/ 718367 w 988721"/>
                  <a:gd name="connsiteY19" fmla="*/ 145091 h 546654"/>
                  <a:gd name="connsiteX20" fmla="*/ 752548 w 988721"/>
                  <a:gd name="connsiteY20" fmla="*/ 148888 h 546654"/>
                  <a:gd name="connsiteX21" fmla="*/ 752662 w 988721"/>
                  <a:gd name="connsiteY21" fmla="*/ 150367 h 546654"/>
                  <a:gd name="connsiteX22" fmla="*/ 744748 w 988721"/>
                  <a:gd name="connsiteY22" fmla="*/ 187299 h 546654"/>
                  <a:gd name="connsiteX23" fmla="*/ 768490 w 988721"/>
                  <a:gd name="connsiteY23" fmla="*/ 232146 h 546654"/>
                  <a:gd name="connsiteX24" fmla="*/ 808060 w 988721"/>
                  <a:gd name="connsiteY24" fmla="*/ 216318 h 546654"/>
                  <a:gd name="connsiteX25" fmla="*/ 831802 w 988721"/>
                  <a:gd name="connsiteY25" fmla="*/ 216318 h 546654"/>
                  <a:gd name="connsiteX26" fmla="*/ 842354 w 988721"/>
                  <a:gd name="connsiteY26" fmla="*/ 197851 h 546654"/>
                  <a:gd name="connsiteX27" fmla="*/ 887200 w 988721"/>
                  <a:gd name="connsiteY27" fmla="*/ 192576 h 546654"/>
                  <a:gd name="connsiteX28" fmla="*/ 897753 w 988721"/>
                  <a:gd name="connsiteY28" fmla="*/ 208403 h 546654"/>
                  <a:gd name="connsiteX29" fmla="*/ 924133 w 988721"/>
                  <a:gd name="connsiteY29" fmla="*/ 211042 h 546654"/>
                  <a:gd name="connsiteX30" fmla="*/ 939961 w 988721"/>
                  <a:gd name="connsiteY30" fmla="*/ 224232 h 546654"/>
                  <a:gd name="connsiteX31" fmla="*/ 987445 w 988721"/>
                  <a:gd name="connsiteY31" fmla="*/ 208403 h 546654"/>
                  <a:gd name="connsiteX32" fmla="*/ 988721 w 988721"/>
                  <a:gd name="connsiteY32" fmla="*/ 208403 h 546654"/>
                  <a:gd name="connsiteX33" fmla="*/ 969858 w 988721"/>
                  <a:gd name="connsiteY33" fmla="*/ 242698 h 546654"/>
                  <a:gd name="connsiteX34" fmla="*/ 976893 w 988721"/>
                  <a:gd name="connsiteY34" fmla="*/ 258526 h 546654"/>
                  <a:gd name="connsiteX35" fmla="*/ 976893 w 988721"/>
                  <a:gd name="connsiteY35" fmla="*/ 276113 h 546654"/>
                  <a:gd name="connsiteX36" fmla="*/ 964582 w 988721"/>
                  <a:gd name="connsiteY36" fmla="*/ 290182 h 546654"/>
                  <a:gd name="connsiteX37" fmla="*/ 955789 w 988721"/>
                  <a:gd name="connsiteY37" fmla="*/ 328873 h 546654"/>
                  <a:gd name="connsiteX38" fmla="*/ 945237 w 988721"/>
                  <a:gd name="connsiteY38" fmla="*/ 330632 h 546654"/>
                  <a:gd name="connsiteX39" fmla="*/ 938202 w 988721"/>
                  <a:gd name="connsiteY39" fmla="*/ 349977 h 546654"/>
                  <a:gd name="connsiteX40" fmla="*/ 894235 w 988721"/>
                  <a:gd name="connsiteY40" fmla="*/ 385151 h 546654"/>
                  <a:gd name="connsiteX41" fmla="*/ 874890 w 988721"/>
                  <a:gd name="connsiteY41" fmla="*/ 415048 h 546654"/>
                  <a:gd name="connsiteX42" fmla="*/ 880165 w 988721"/>
                  <a:gd name="connsiteY42" fmla="*/ 460774 h 546654"/>
                  <a:gd name="connsiteX43" fmla="*/ 867855 w 988721"/>
                  <a:gd name="connsiteY43" fmla="*/ 474843 h 546654"/>
                  <a:gd name="connsiteX44" fmla="*/ 844992 w 988721"/>
                  <a:gd name="connsiteY44" fmla="*/ 485395 h 546654"/>
                  <a:gd name="connsiteX45" fmla="*/ 820489 w 988721"/>
                  <a:gd name="connsiteY45" fmla="*/ 546654 h 546654"/>
                  <a:gd name="connsiteX46" fmla="*/ 127102 w 988721"/>
                  <a:gd name="connsiteY46" fmla="*/ 546654 h 546654"/>
                  <a:gd name="connsiteX47" fmla="*/ 125693 w 988721"/>
                  <a:gd name="connsiteY47" fmla="*/ 502982 h 546654"/>
                  <a:gd name="connsiteX48" fmla="*/ 125693 w 988721"/>
                  <a:gd name="connsiteY48" fmla="*/ 469567 h 546654"/>
                  <a:gd name="connsiteX49" fmla="*/ 152073 w 988721"/>
                  <a:gd name="connsiteY49" fmla="*/ 432635 h 546654"/>
                  <a:gd name="connsiteX50" fmla="*/ 178453 w 988721"/>
                  <a:gd name="connsiteY50" fmla="*/ 362288 h 546654"/>
                  <a:gd name="connsiteX51" fmla="*/ 178453 w 988721"/>
                  <a:gd name="connsiteY51" fmla="*/ 346460 h 546654"/>
                  <a:gd name="connsiteX52" fmla="*/ 166143 w 988721"/>
                  <a:gd name="connsiteY52" fmla="*/ 355253 h 546654"/>
                  <a:gd name="connsiteX53" fmla="*/ 146797 w 988721"/>
                  <a:gd name="connsiteY53" fmla="*/ 367564 h 546654"/>
                  <a:gd name="connsiteX54" fmla="*/ 132728 w 988721"/>
                  <a:gd name="connsiteY54" fmla="*/ 372840 h 546654"/>
                  <a:gd name="connsiteX55" fmla="*/ 123934 w 988721"/>
                  <a:gd name="connsiteY55" fmla="*/ 385151 h 546654"/>
                  <a:gd name="connsiteX56" fmla="*/ 106348 w 988721"/>
                  <a:gd name="connsiteY56" fmla="*/ 390427 h 546654"/>
                  <a:gd name="connsiteX57" fmla="*/ 108106 w 988721"/>
                  <a:gd name="connsiteY57" fmla="*/ 406255 h 546654"/>
                  <a:gd name="connsiteX58" fmla="*/ 92278 w 988721"/>
                  <a:gd name="connsiteY58" fmla="*/ 422083 h 546654"/>
                  <a:gd name="connsiteX59" fmla="*/ 76450 w 988721"/>
                  <a:gd name="connsiteY59" fmla="*/ 415048 h 546654"/>
                  <a:gd name="connsiteX60" fmla="*/ 72933 w 988721"/>
                  <a:gd name="connsiteY60" fmla="*/ 397462 h 546654"/>
                  <a:gd name="connsiteX61" fmla="*/ 67657 w 988721"/>
                  <a:gd name="connsiteY61" fmla="*/ 355253 h 546654"/>
                  <a:gd name="connsiteX62" fmla="*/ 28966 w 988721"/>
                  <a:gd name="connsiteY62" fmla="*/ 316562 h 546654"/>
                  <a:gd name="connsiteX63" fmla="*/ 827 w 988721"/>
                  <a:gd name="connsiteY63" fmla="*/ 295458 h 546654"/>
                  <a:gd name="connsiteX64" fmla="*/ 0 w 988721"/>
                  <a:gd name="connsiteY64" fmla="*/ 291279 h 546654"/>
                  <a:gd name="connsiteX65" fmla="*/ 3466 w 988721"/>
                  <a:gd name="connsiteY65" fmla="*/ 292820 h 546654"/>
                  <a:gd name="connsiteX66" fmla="*/ 14018 w 988721"/>
                  <a:gd name="connsiteY66" fmla="*/ 182024 h 546654"/>
                  <a:gd name="connsiteX67" fmla="*/ 87882 w 988721"/>
                  <a:gd name="connsiteY67" fmla="*/ 63313 h 546654"/>
                  <a:gd name="connsiteX68" fmla="*/ 127453 w 988721"/>
                  <a:gd name="connsiteY68" fmla="*/ 65951 h 546654"/>
                  <a:gd name="connsiteX69" fmla="*/ 185489 w 988721"/>
                  <a:gd name="connsiteY69" fmla="*/ 47484 h 546654"/>
                  <a:gd name="connsiteX70" fmla="*/ 214507 w 988721"/>
                  <a:gd name="connsiteY70" fmla="*/ 42208 h 546654"/>
                  <a:gd name="connsiteX71" fmla="*/ 246163 w 988721"/>
                  <a:gd name="connsiteY71" fmla="*/ 21104 h 546654"/>
                  <a:gd name="connsiteX72" fmla="*/ 248801 w 988721"/>
                  <a:gd name="connsiteY72" fmla="*/ 5276 h 546654"/>
                  <a:gd name="connsiteX0" fmla="*/ 261991 w 988721"/>
                  <a:gd name="connsiteY0" fmla="*/ 0 h 692053"/>
                  <a:gd name="connsiteX1" fmla="*/ 264630 w 988721"/>
                  <a:gd name="connsiteY1" fmla="*/ 18466 h 692053"/>
                  <a:gd name="connsiteX2" fmla="*/ 317390 w 988721"/>
                  <a:gd name="connsiteY2" fmla="*/ 58037 h 692053"/>
                  <a:gd name="connsiteX3" fmla="*/ 312113 w 988721"/>
                  <a:gd name="connsiteY3" fmla="*/ 84417 h 692053"/>
                  <a:gd name="connsiteX4" fmla="*/ 338494 w 988721"/>
                  <a:gd name="connsiteY4" fmla="*/ 89693 h 692053"/>
                  <a:gd name="connsiteX5" fmla="*/ 333217 w 988721"/>
                  <a:gd name="connsiteY5" fmla="*/ 121349 h 692053"/>
                  <a:gd name="connsiteX6" fmla="*/ 343770 w 988721"/>
                  <a:gd name="connsiteY6" fmla="*/ 123987 h 692053"/>
                  <a:gd name="connsiteX7" fmla="*/ 356959 w 988721"/>
                  <a:gd name="connsiteY7" fmla="*/ 131901 h 692053"/>
                  <a:gd name="connsiteX8" fmla="*/ 375426 w 988721"/>
                  <a:gd name="connsiteY8" fmla="*/ 121349 h 692053"/>
                  <a:gd name="connsiteX9" fmla="*/ 425548 w 988721"/>
                  <a:gd name="connsiteY9" fmla="*/ 145091 h 692053"/>
                  <a:gd name="connsiteX10" fmla="*/ 430824 w 988721"/>
                  <a:gd name="connsiteY10" fmla="*/ 171472 h 692053"/>
                  <a:gd name="connsiteX11" fmla="*/ 454567 w 988721"/>
                  <a:gd name="connsiteY11" fmla="*/ 182024 h 692053"/>
                  <a:gd name="connsiteX12" fmla="*/ 486222 w 988721"/>
                  <a:gd name="connsiteY12" fmla="*/ 155643 h 692053"/>
                  <a:gd name="connsiteX13" fmla="*/ 538983 w 988721"/>
                  <a:gd name="connsiteY13" fmla="*/ 137177 h 692053"/>
                  <a:gd name="connsiteX14" fmla="*/ 578552 w 988721"/>
                  <a:gd name="connsiteY14" fmla="*/ 171472 h 692053"/>
                  <a:gd name="connsiteX15" fmla="*/ 594381 w 988721"/>
                  <a:gd name="connsiteY15" fmla="*/ 168833 h 692053"/>
                  <a:gd name="connsiteX16" fmla="*/ 618123 w 988721"/>
                  <a:gd name="connsiteY16" fmla="*/ 192576 h 692053"/>
                  <a:gd name="connsiteX17" fmla="*/ 644504 w 988721"/>
                  <a:gd name="connsiteY17" fmla="*/ 195213 h 692053"/>
                  <a:gd name="connsiteX18" fmla="*/ 705177 w 988721"/>
                  <a:gd name="connsiteY18" fmla="*/ 160920 h 692053"/>
                  <a:gd name="connsiteX19" fmla="*/ 718367 w 988721"/>
                  <a:gd name="connsiteY19" fmla="*/ 145091 h 692053"/>
                  <a:gd name="connsiteX20" fmla="*/ 752548 w 988721"/>
                  <a:gd name="connsiteY20" fmla="*/ 148888 h 692053"/>
                  <a:gd name="connsiteX21" fmla="*/ 752662 w 988721"/>
                  <a:gd name="connsiteY21" fmla="*/ 150367 h 692053"/>
                  <a:gd name="connsiteX22" fmla="*/ 744748 w 988721"/>
                  <a:gd name="connsiteY22" fmla="*/ 187299 h 692053"/>
                  <a:gd name="connsiteX23" fmla="*/ 768490 w 988721"/>
                  <a:gd name="connsiteY23" fmla="*/ 232146 h 692053"/>
                  <a:gd name="connsiteX24" fmla="*/ 808060 w 988721"/>
                  <a:gd name="connsiteY24" fmla="*/ 216318 h 692053"/>
                  <a:gd name="connsiteX25" fmla="*/ 831802 w 988721"/>
                  <a:gd name="connsiteY25" fmla="*/ 216318 h 692053"/>
                  <a:gd name="connsiteX26" fmla="*/ 842354 w 988721"/>
                  <a:gd name="connsiteY26" fmla="*/ 197851 h 692053"/>
                  <a:gd name="connsiteX27" fmla="*/ 887200 w 988721"/>
                  <a:gd name="connsiteY27" fmla="*/ 192576 h 692053"/>
                  <a:gd name="connsiteX28" fmla="*/ 897753 w 988721"/>
                  <a:gd name="connsiteY28" fmla="*/ 208403 h 692053"/>
                  <a:gd name="connsiteX29" fmla="*/ 924133 w 988721"/>
                  <a:gd name="connsiteY29" fmla="*/ 211042 h 692053"/>
                  <a:gd name="connsiteX30" fmla="*/ 939961 w 988721"/>
                  <a:gd name="connsiteY30" fmla="*/ 224232 h 692053"/>
                  <a:gd name="connsiteX31" fmla="*/ 987445 w 988721"/>
                  <a:gd name="connsiteY31" fmla="*/ 208403 h 692053"/>
                  <a:gd name="connsiteX32" fmla="*/ 988721 w 988721"/>
                  <a:gd name="connsiteY32" fmla="*/ 208403 h 692053"/>
                  <a:gd name="connsiteX33" fmla="*/ 969858 w 988721"/>
                  <a:gd name="connsiteY33" fmla="*/ 242698 h 692053"/>
                  <a:gd name="connsiteX34" fmla="*/ 976893 w 988721"/>
                  <a:gd name="connsiteY34" fmla="*/ 258526 h 692053"/>
                  <a:gd name="connsiteX35" fmla="*/ 976893 w 988721"/>
                  <a:gd name="connsiteY35" fmla="*/ 276113 h 692053"/>
                  <a:gd name="connsiteX36" fmla="*/ 964582 w 988721"/>
                  <a:gd name="connsiteY36" fmla="*/ 290182 h 692053"/>
                  <a:gd name="connsiteX37" fmla="*/ 955789 w 988721"/>
                  <a:gd name="connsiteY37" fmla="*/ 328873 h 692053"/>
                  <a:gd name="connsiteX38" fmla="*/ 945237 w 988721"/>
                  <a:gd name="connsiteY38" fmla="*/ 330632 h 692053"/>
                  <a:gd name="connsiteX39" fmla="*/ 938202 w 988721"/>
                  <a:gd name="connsiteY39" fmla="*/ 349977 h 692053"/>
                  <a:gd name="connsiteX40" fmla="*/ 894235 w 988721"/>
                  <a:gd name="connsiteY40" fmla="*/ 385151 h 692053"/>
                  <a:gd name="connsiteX41" fmla="*/ 874890 w 988721"/>
                  <a:gd name="connsiteY41" fmla="*/ 415048 h 692053"/>
                  <a:gd name="connsiteX42" fmla="*/ 880165 w 988721"/>
                  <a:gd name="connsiteY42" fmla="*/ 460774 h 692053"/>
                  <a:gd name="connsiteX43" fmla="*/ 867855 w 988721"/>
                  <a:gd name="connsiteY43" fmla="*/ 474843 h 692053"/>
                  <a:gd name="connsiteX44" fmla="*/ 844992 w 988721"/>
                  <a:gd name="connsiteY44" fmla="*/ 485395 h 692053"/>
                  <a:gd name="connsiteX45" fmla="*/ 820489 w 988721"/>
                  <a:gd name="connsiteY45" fmla="*/ 546654 h 692053"/>
                  <a:gd name="connsiteX46" fmla="*/ 423496 w 988721"/>
                  <a:gd name="connsiteY46" fmla="*/ 692026 h 692053"/>
                  <a:gd name="connsiteX47" fmla="*/ 127102 w 988721"/>
                  <a:gd name="connsiteY47" fmla="*/ 546654 h 692053"/>
                  <a:gd name="connsiteX48" fmla="*/ 125693 w 988721"/>
                  <a:gd name="connsiteY48" fmla="*/ 502982 h 692053"/>
                  <a:gd name="connsiteX49" fmla="*/ 125693 w 988721"/>
                  <a:gd name="connsiteY49" fmla="*/ 469567 h 692053"/>
                  <a:gd name="connsiteX50" fmla="*/ 152073 w 988721"/>
                  <a:gd name="connsiteY50" fmla="*/ 432635 h 692053"/>
                  <a:gd name="connsiteX51" fmla="*/ 178453 w 988721"/>
                  <a:gd name="connsiteY51" fmla="*/ 362288 h 692053"/>
                  <a:gd name="connsiteX52" fmla="*/ 178453 w 988721"/>
                  <a:gd name="connsiteY52" fmla="*/ 346460 h 692053"/>
                  <a:gd name="connsiteX53" fmla="*/ 166143 w 988721"/>
                  <a:gd name="connsiteY53" fmla="*/ 355253 h 692053"/>
                  <a:gd name="connsiteX54" fmla="*/ 146797 w 988721"/>
                  <a:gd name="connsiteY54" fmla="*/ 367564 h 692053"/>
                  <a:gd name="connsiteX55" fmla="*/ 132728 w 988721"/>
                  <a:gd name="connsiteY55" fmla="*/ 372840 h 692053"/>
                  <a:gd name="connsiteX56" fmla="*/ 123934 w 988721"/>
                  <a:gd name="connsiteY56" fmla="*/ 385151 h 692053"/>
                  <a:gd name="connsiteX57" fmla="*/ 106348 w 988721"/>
                  <a:gd name="connsiteY57" fmla="*/ 390427 h 692053"/>
                  <a:gd name="connsiteX58" fmla="*/ 108106 w 988721"/>
                  <a:gd name="connsiteY58" fmla="*/ 406255 h 692053"/>
                  <a:gd name="connsiteX59" fmla="*/ 92278 w 988721"/>
                  <a:gd name="connsiteY59" fmla="*/ 422083 h 692053"/>
                  <a:gd name="connsiteX60" fmla="*/ 76450 w 988721"/>
                  <a:gd name="connsiteY60" fmla="*/ 415048 h 692053"/>
                  <a:gd name="connsiteX61" fmla="*/ 72933 w 988721"/>
                  <a:gd name="connsiteY61" fmla="*/ 397462 h 692053"/>
                  <a:gd name="connsiteX62" fmla="*/ 67657 w 988721"/>
                  <a:gd name="connsiteY62" fmla="*/ 355253 h 692053"/>
                  <a:gd name="connsiteX63" fmla="*/ 28966 w 988721"/>
                  <a:gd name="connsiteY63" fmla="*/ 316562 h 692053"/>
                  <a:gd name="connsiteX64" fmla="*/ 827 w 988721"/>
                  <a:gd name="connsiteY64" fmla="*/ 295458 h 692053"/>
                  <a:gd name="connsiteX65" fmla="*/ 0 w 988721"/>
                  <a:gd name="connsiteY65" fmla="*/ 291279 h 692053"/>
                  <a:gd name="connsiteX66" fmla="*/ 3466 w 988721"/>
                  <a:gd name="connsiteY66" fmla="*/ 292820 h 692053"/>
                  <a:gd name="connsiteX67" fmla="*/ 14018 w 988721"/>
                  <a:gd name="connsiteY67" fmla="*/ 182024 h 692053"/>
                  <a:gd name="connsiteX68" fmla="*/ 87882 w 988721"/>
                  <a:gd name="connsiteY68" fmla="*/ 63313 h 692053"/>
                  <a:gd name="connsiteX69" fmla="*/ 127453 w 988721"/>
                  <a:gd name="connsiteY69" fmla="*/ 65951 h 692053"/>
                  <a:gd name="connsiteX70" fmla="*/ 185489 w 988721"/>
                  <a:gd name="connsiteY70" fmla="*/ 47484 h 692053"/>
                  <a:gd name="connsiteX71" fmla="*/ 214507 w 988721"/>
                  <a:gd name="connsiteY71" fmla="*/ 42208 h 692053"/>
                  <a:gd name="connsiteX72" fmla="*/ 246163 w 988721"/>
                  <a:gd name="connsiteY72" fmla="*/ 21104 h 692053"/>
                  <a:gd name="connsiteX73" fmla="*/ 248801 w 988721"/>
                  <a:gd name="connsiteY73" fmla="*/ 5276 h 692053"/>
                  <a:gd name="connsiteX74" fmla="*/ 261991 w 988721"/>
                  <a:gd name="connsiteY74" fmla="*/ 0 h 692053"/>
                  <a:gd name="connsiteX0" fmla="*/ 423496 w 988721"/>
                  <a:gd name="connsiteY0" fmla="*/ 692026 h 783466"/>
                  <a:gd name="connsiteX1" fmla="*/ 127102 w 988721"/>
                  <a:gd name="connsiteY1" fmla="*/ 546654 h 783466"/>
                  <a:gd name="connsiteX2" fmla="*/ 125693 w 988721"/>
                  <a:gd name="connsiteY2" fmla="*/ 502982 h 783466"/>
                  <a:gd name="connsiteX3" fmla="*/ 125693 w 988721"/>
                  <a:gd name="connsiteY3" fmla="*/ 469567 h 783466"/>
                  <a:gd name="connsiteX4" fmla="*/ 152073 w 988721"/>
                  <a:gd name="connsiteY4" fmla="*/ 432635 h 783466"/>
                  <a:gd name="connsiteX5" fmla="*/ 178453 w 988721"/>
                  <a:gd name="connsiteY5" fmla="*/ 362288 h 783466"/>
                  <a:gd name="connsiteX6" fmla="*/ 178453 w 988721"/>
                  <a:gd name="connsiteY6" fmla="*/ 346460 h 783466"/>
                  <a:gd name="connsiteX7" fmla="*/ 166143 w 988721"/>
                  <a:gd name="connsiteY7" fmla="*/ 355253 h 783466"/>
                  <a:gd name="connsiteX8" fmla="*/ 146797 w 988721"/>
                  <a:gd name="connsiteY8" fmla="*/ 367564 h 783466"/>
                  <a:gd name="connsiteX9" fmla="*/ 132728 w 988721"/>
                  <a:gd name="connsiteY9" fmla="*/ 372840 h 783466"/>
                  <a:gd name="connsiteX10" fmla="*/ 123934 w 988721"/>
                  <a:gd name="connsiteY10" fmla="*/ 385151 h 783466"/>
                  <a:gd name="connsiteX11" fmla="*/ 106348 w 988721"/>
                  <a:gd name="connsiteY11" fmla="*/ 390427 h 783466"/>
                  <a:gd name="connsiteX12" fmla="*/ 108106 w 988721"/>
                  <a:gd name="connsiteY12" fmla="*/ 406255 h 783466"/>
                  <a:gd name="connsiteX13" fmla="*/ 92278 w 988721"/>
                  <a:gd name="connsiteY13" fmla="*/ 422083 h 783466"/>
                  <a:gd name="connsiteX14" fmla="*/ 76450 w 988721"/>
                  <a:gd name="connsiteY14" fmla="*/ 415048 h 783466"/>
                  <a:gd name="connsiteX15" fmla="*/ 72933 w 988721"/>
                  <a:gd name="connsiteY15" fmla="*/ 397462 h 783466"/>
                  <a:gd name="connsiteX16" fmla="*/ 67657 w 988721"/>
                  <a:gd name="connsiteY16" fmla="*/ 355253 h 783466"/>
                  <a:gd name="connsiteX17" fmla="*/ 28966 w 988721"/>
                  <a:gd name="connsiteY17" fmla="*/ 316562 h 783466"/>
                  <a:gd name="connsiteX18" fmla="*/ 827 w 988721"/>
                  <a:gd name="connsiteY18" fmla="*/ 295458 h 783466"/>
                  <a:gd name="connsiteX19" fmla="*/ 0 w 988721"/>
                  <a:gd name="connsiteY19" fmla="*/ 291279 h 783466"/>
                  <a:gd name="connsiteX20" fmla="*/ 3466 w 988721"/>
                  <a:gd name="connsiteY20" fmla="*/ 292820 h 783466"/>
                  <a:gd name="connsiteX21" fmla="*/ 14018 w 988721"/>
                  <a:gd name="connsiteY21" fmla="*/ 182024 h 783466"/>
                  <a:gd name="connsiteX22" fmla="*/ 87882 w 988721"/>
                  <a:gd name="connsiteY22" fmla="*/ 63313 h 783466"/>
                  <a:gd name="connsiteX23" fmla="*/ 127453 w 988721"/>
                  <a:gd name="connsiteY23" fmla="*/ 65951 h 783466"/>
                  <a:gd name="connsiteX24" fmla="*/ 185489 w 988721"/>
                  <a:gd name="connsiteY24" fmla="*/ 47484 h 783466"/>
                  <a:gd name="connsiteX25" fmla="*/ 214507 w 988721"/>
                  <a:gd name="connsiteY25" fmla="*/ 42208 h 783466"/>
                  <a:gd name="connsiteX26" fmla="*/ 246163 w 988721"/>
                  <a:gd name="connsiteY26" fmla="*/ 21104 h 783466"/>
                  <a:gd name="connsiteX27" fmla="*/ 248801 w 988721"/>
                  <a:gd name="connsiteY27" fmla="*/ 5276 h 783466"/>
                  <a:gd name="connsiteX28" fmla="*/ 261991 w 988721"/>
                  <a:gd name="connsiteY28" fmla="*/ 0 h 783466"/>
                  <a:gd name="connsiteX29" fmla="*/ 264630 w 988721"/>
                  <a:gd name="connsiteY29" fmla="*/ 18466 h 783466"/>
                  <a:gd name="connsiteX30" fmla="*/ 317390 w 988721"/>
                  <a:gd name="connsiteY30" fmla="*/ 58037 h 783466"/>
                  <a:gd name="connsiteX31" fmla="*/ 312113 w 988721"/>
                  <a:gd name="connsiteY31" fmla="*/ 84417 h 783466"/>
                  <a:gd name="connsiteX32" fmla="*/ 338494 w 988721"/>
                  <a:gd name="connsiteY32" fmla="*/ 89693 h 783466"/>
                  <a:gd name="connsiteX33" fmla="*/ 333217 w 988721"/>
                  <a:gd name="connsiteY33" fmla="*/ 121349 h 783466"/>
                  <a:gd name="connsiteX34" fmla="*/ 343770 w 988721"/>
                  <a:gd name="connsiteY34" fmla="*/ 123987 h 783466"/>
                  <a:gd name="connsiteX35" fmla="*/ 356959 w 988721"/>
                  <a:gd name="connsiteY35" fmla="*/ 131901 h 783466"/>
                  <a:gd name="connsiteX36" fmla="*/ 375426 w 988721"/>
                  <a:gd name="connsiteY36" fmla="*/ 121349 h 783466"/>
                  <a:gd name="connsiteX37" fmla="*/ 425548 w 988721"/>
                  <a:gd name="connsiteY37" fmla="*/ 145091 h 783466"/>
                  <a:gd name="connsiteX38" fmla="*/ 430824 w 988721"/>
                  <a:gd name="connsiteY38" fmla="*/ 171472 h 783466"/>
                  <a:gd name="connsiteX39" fmla="*/ 454567 w 988721"/>
                  <a:gd name="connsiteY39" fmla="*/ 182024 h 783466"/>
                  <a:gd name="connsiteX40" fmla="*/ 486222 w 988721"/>
                  <a:gd name="connsiteY40" fmla="*/ 155643 h 783466"/>
                  <a:gd name="connsiteX41" fmla="*/ 538983 w 988721"/>
                  <a:gd name="connsiteY41" fmla="*/ 137177 h 783466"/>
                  <a:gd name="connsiteX42" fmla="*/ 578552 w 988721"/>
                  <a:gd name="connsiteY42" fmla="*/ 171472 h 783466"/>
                  <a:gd name="connsiteX43" fmla="*/ 594381 w 988721"/>
                  <a:gd name="connsiteY43" fmla="*/ 168833 h 783466"/>
                  <a:gd name="connsiteX44" fmla="*/ 618123 w 988721"/>
                  <a:gd name="connsiteY44" fmla="*/ 192576 h 783466"/>
                  <a:gd name="connsiteX45" fmla="*/ 644504 w 988721"/>
                  <a:gd name="connsiteY45" fmla="*/ 195213 h 783466"/>
                  <a:gd name="connsiteX46" fmla="*/ 705177 w 988721"/>
                  <a:gd name="connsiteY46" fmla="*/ 160920 h 783466"/>
                  <a:gd name="connsiteX47" fmla="*/ 718367 w 988721"/>
                  <a:gd name="connsiteY47" fmla="*/ 145091 h 783466"/>
                  <a:gd name="connsiteX48" fmla="*/ 752548 w 988721"/>
                  <a:gd name="connsiteY48" fmla="*/ 148888 h 783466"/>
                  <a:gd name="connsiteX49" fmla="*/ 752662 w 988721"/>
                  <a:gd name="connsiteY49" fmla="*/ 150367 h 783466"/>
                  <a:gd name="connsiteX50" fmla="*/ 744748 w 988721"/>
                  <a:gd name="connsiteY50" fmla="*/ 187299 h 783466"/>
                  <a:gd name="connsiteX51" fmla="*/ 768490 w 988721"/>
                  <a:gd name="connsiteY51" fmla="*/ 232146 h 783466"/>
                  <a:gd name="connsiteX52" fmla="*/ 808060 w 988721"/>
                  <a:gd name="connsiteY52" fmla="*/ 216318 h 783466"/>
                  <a:gd name="connsiteX53" fmla="*/ 831802 w 988721"/>
                  <a:gd name="connsiteY53" fmla="*/ 216318 h 783466"/>
                  <a:gd name="connsiteX54" fmla="*/ 842354 w 988721"/>
                  <a:gd name="connsiteY54" fmla="*/ 197851 h 783466"/>
                  <a:gd name="connsiteX55" fmla="*/ 887200 w 988721"/>
                  <a:gd name="connsiteY55" fmla="*/ 192576 h 783466"/>
                  <a:gd name="connsiteX56" fmla="*/ 897753 w 988721"/>
                  <a:gd name="connsiteY56" fmla="*/ 208403 h 783466"/>
                  <a:gd name="connsiteX57" fmla="*/ 924133 w 988721"/>
                  <a:gd name="connsiteY57" fmla="*/ 211042 h 783466"/>
                  <a:gd name="connsiteX58" fmla="*/ 939961 w 988721"/>
                  <a:gd name="connsiteY58" fmla="*/ 224232 h 783466"/>
                  <a:gd name="connsiteX59" fmla="*/ 987445 w 988721"/>
                  <a:gd name="connsiteY59" fmla="*/ 208403 h 783466"/>
                  <a:gd name="connsiteX60" fmla="*/ 988721 w 988721"/>
                  <a:gd name="connsiteY60" fmla="*/ 208403 h 783466"/>
                  <a:gd name="connsiteX61" fmla="*/ 969858 w 988721"/>
                  <a:gd name="connsiteY61" fmla="*/ 242698 h 783466"/>
                  <a:gd name="connsiteX62" fmla="*/ 976893 w 988721"/>
                  <a:gd name="connsiteY62" fmla="*/ 258526 h 783466"/>
                  <a:gd name="connsiteX63" fmla="*/ 976893 w 988721"/>
                  <a:gd name="connsiteY63" fmla="*/ 276113 h 783466"/>
                  <a:gd name="connsiteX64" fmla="*/ 964582 w 988721"/>
                  <a:gd name="connsiteY64" fmla="*/ 290182 h 783466"/>
                  <a:gd name="connsiteX65" fmla="*/ 955789 w 988721"/>
                  <a:gd name="connsiteY65" fmla="*/ 328873 h 783466"/>
                  <a:gd name="connsiteX66" fmla="*/ 945237 w 988721"/>
                  <a:gd name="connsiteY66" fmla="*/ 330632 h 783466"/>
                  <a:gd name="connsiteX67" fmla="*/ 938202 w 988721"/>
                  <a:gd name="connsiteY67" fmla="*/ 349977 h 783466"/>
                  <a:gd name="connsiteX68" fmla="*/ 894235 w 988721"/>
                  <a:gd name="connsiteY68" fmla="*/ 385151 h 783466"/>
                  <a:gd name="connsiteX69" fmla="*/ 874890 w 988721"/>
                  <a:gd name="connsiteY69" fmla="*/ 415048 h 783466"/>
                  <a:gd name="connsiteX70" fmla="*/ 880165 w 988721"/>
                  <a:gd name="connsiteY70" fmla="*/ 460774 h 783466"/>
                  <a:gd name="connsiteX71" fmla="*/ 867855 w 988721"/>
                  <a:gd name="connsiteY71" fmla="*/ 474843 h 783466"/>
                  <a:gd name="connsiteX72" fmla="*/ 844992 w 988721"/>
                  <a:gd name="connsiteY72" fmla="*/ 485395 h 783466"/>
                  <a:gd name="connsiteX73" fmla="*/ 820489 w 988721"/>
                  <a:gd name="connsiteY73" fmla="*/ 546654 h 783466"/>
                  <a:gd name="connsiteX74" fmla="*/ 514936 w 988721"/>
                  <a:gd name="connsiteY74" fmla="*/ 783466 h 783466"/>
                  <a:gd name="connsiteX0" fmla="*/ 127102 w 988721"/>
                  <a:gd name="connsiteY0" fmla="*/ 546654 h 783466"/>
                  <a:gd name="connsiteX1" fmla="*/ 125693 w 988721"/>
                  <a:gd name="connsiteY1" fmla="*/ 502982 h 783466"/>
                  <a:gd name="connsiteX2" fmla="*/ 125693 w 988721"/>
                  <a:gd name="connsiteY2" fmla="*/ 469567 h 783466"/>
                  <a:gd name="connsiteX3" fmla="*/ 152073 w 988721"/>
                  <a:gd name="connsiteY3" fmla="*/ 432635 h 783466"/>
                  <a:gd name="connsiteX4" fmla="*/ 178453 w 988721"/>
                  <a:gd name="connsiteY4" fmla="*/ 362288 h 783466"/>
                  <a:gd name="connsiteX5" fmla="*/ 178453 w 988721"/>
                  <a:gd name="connsiteY5" fmla="*/ 346460 h 783466"/>
                  <a:gd name="connsiteX6" fmla="*/ 166143 w 988721"/>
                  <a:gd name="connsiteY6" fmla="*/ 355253 h 783466"/>
                  <a:gd name="connsiteX7" fmla="*/ 146797 w 988721"/>
                  <a:gd name="connsiteY7" fmla="*/ 367564 h 783466"/>
                  <a:gd name="connsiteX8" fmla="*/ 132728 w 988721"/>
                  <a:gd name="connsiteY8" fmla="*/ 372840 h 783466"/>
                  <a:gd name="connsiteX9" fmla="*/ 123934 w 988721"/>
                  <a:gd name="connsiteY9" fmla="*/ 385151 h 783466"/>
                  <a:gd name="connsiteX10" fmla="*/ 106348 w 988721"/>
                  <a:gd name="connsiteY10" fmla="*/ 390427 h 783466"/>
                  <a:gd name="connsiteX11" fmla="*/ 108106 w 988721"/>
                  <a:gd name="connsiteY11" fmla="*/ 406255 h 783466"/>
                  <a:gd name="connsiteX12" fmla="*/ 92278 w 988721"/>
                  <a:gd name="connsiteY12" fmla="*/ 422083 h 783466"/>
                  <a:gd name="connsiteX13" fmla="*/ 76450 w 988721"/>
                  <a:gd name="connsiteY13" fmla="*/ 415048 h 783466"/>
                  <a:gd name="connsiteX14" fmla="*/ 72933 w 988721"/>
                  <a:gd name="connsiteY14" fmla="*/ 397462 h 783466"/>
                  <a:gd name="connsiteX15" fmla="*/ 67657 w 988721"/>
                  <a:gd name="connsiteY15" fmla="*/ 355253 h 783466"/>
                  <a:gd name="connsiteX16" fmla="*/ 28966 w 988721"/>
                  <a:gd name="connsiteY16" fmla="*/ 316562 h 783466"/>
                  <a:gd name="connsiteX17" fmla="*/ 827 w 988721"/>
                  <a:gd name="connsiteY17" fmla="*/ 295458 h 783466"/>
                  <a:gd name="connsiteX18" fmla="*/ 0 w 988721"/>
                  <a:gd name="connsiteY18" fmla="*/ 291279 h 783466"/>
                  <a:gd name="connsiteX19" fmla="*/ 3466 w 988721"/>
                  <a:gd name="connsiteY19" fmla="*/ 292820 h 783466"/>
                  <a:gd name="connsiteX20" fmla="*/ 14018 w 988721"/>
                  <a:gd name="connsiteY20" fmla="*/ 182024 h 783466"/>
                  <a:gd name="connsiteX21" fmla="*/ 87882 w 988721"/>
                  <a:gd name="connsiteY21" fmla="*/ 63313 h 783466"/>
                  <a:gd name="connsiteX22" fmla="*/ 127453 w 988721"/>
                  <a:gd name="connsiteY22" fmla="*/ 65951 h 783466"/>
                  <a:gd name="connsiteX23" fmla="*/ 185489 w 988721"/>
                  <a:gd name="connsiteY23" fmla="*/ 47484 h 783466"/>
                  <a:gd name="connsiteX24" fmla="*/ 214507 w 988721"/>
                  <a:gd name="connsiteY24" fmla="*/ 42208 h 783466"/>
                  <a:gd name="connsiteX25" fmla="*/ 246163 w 988721"/>
                  <a:gd name="connsiteY25" fmla="*/ 21104 h 783466"/>
                  <a:gd name="connsiteX26" fmla="*/ 248801 w 988721"/>
                  <a:gd name="connsiteY26" fmla="*/ 5276 h 783466"/>
                  <a:gd name="connsiteX27" fmla="*/ 261991 w 988721"/>
                  <a:gd name="connsiteY27" fmla="*/ 0 h 783466"/>
                  <a:gd name="connsiteX28" fmla="*/ 264630 w 988721"/>
                  <a:gd name="connsiteY28" fmla="*/ 18466 h 783466"/>
                  <a:gd name="connsiteX29" fmla="*/ 317390 w 988721"/>
                  <a:gd name="connsiteY29" fmla="*/ 58037 h 783466"/>
                  <a:gd name="connsiteX30" fmla="*/ 312113 w 988721"/>
                  <a:gd name="connsiteY30" fmla="*/ 84417 h 783466"/>
                  <a:gd name="connsiteX31" fmla="*/ 338494 w 988721"/>
                  <a:gd name="connsiteY31" fmla="*/ 89693 h 783466"/>
                  <a:gd name="connsiteX32" fmla="*/ 333217 w 988721"/>
                  <a:gd name="connsiteY32" fmla="*/ 121349 h 783466"/>
                  <a:gd name="connsiteX33" fmla="*/ 343770 w 988721"/>
                  <a:gd name="connsiteY33" fmla="*/ 123987 h 783466"/>
                  <a:gd name="connsiteX34" fmla="*/ 356959 w 988721"/>
                  <a:gd name="connsiteY34" fmla="*/ 131901 h 783466"/>
                  <a:gd name="connsiteX35" fmla="*/ 375426 w 988721"/>
                  <a:gd name="connsiteY35" fmla="*/ 121349 h 783466"/>
                  <a:gd name="connsiteX36" fmla="*/ 425548 w 988721"/>
                  <a:gd name="connsiteY36" fmla="*/ 145091 h 783466"/>
                  <a:gd name="connsiteX37" fmla="*/ 430824 w 988721"/>
                  <a:gd name="connsiteY37" fmla="*/ 171472 h 783466"/>
                  <a:gd name="connsiteX38" fmla="*/ 454567 w 988721"/>
                  <a:gd name="connsiteY38" fmla="*/ 182024 h 783466"/>
                  <a:gd name="connsiteX39" fmla="*/ 486222 w 988721"/>
                  <a:gd name="connsiteY39" fmla="*/ 155643 h 783466"/>
                  <a:gd name="connsiteX40" fmla="*/ 538983 w 988721"/>
                  <a:gd name="connsiteY40" fmla="*/ 137177 h 783466"/>
                  <a:gd name="connsiteX41" fmla="*/ 578552 w 988721"/>
                  <a:gd name="connsiteY41" fmla="*/ 171472 h 783466"/>
                  <a:gd name="connsiteX42" fmla="*/ 594381 w 988721"/>
                  <a:gd name="connsiteY42" fmla="*/ 168833 h 783466"/>
                  <a:gd name="connsiteX43" fmla="*/ 618123 w 988721"/>
                  <a:gd name="connsiteY43" fmla="*/ 192576 h 783466"/>
                  <a:gd name="connsiteX44" fmla="*/ 644504 w 988721"/>
                  <a:gd name="connsiteY44" fmla="*/ 195213 h 783466"/>
                  <a:gd name="connsiteX45" fmla="*/ 705177 w 988721"/>
                  <a:gd name="connsiteY45" fmla="*/ 160920 h 783466"/>
                  <a:gd name="connsiteX46" fmla="*/ 718367 w 988721"/>
                  <a:gd name="connsiteY46" fmla="*/ 145091 h 783466"/>
                  <a:gd name="connsiteX47" fmla="*/ 752548 w 988721"/>
                  <a:gd name="connsiteY47" fmla="*/ 148888 h 783466"/>
                  <a:gd name="connsiteX48" fmla="*/ 752662 w 988721"/>
                  <a:gd name="connsiteY48" fmla="*/ 150367 h 783466"/>
                  <a:gd name="connsiteX49" fmla="*/ 744748 w 988721"/>
                  <a:gd name="connsiteY49" fmla="*/ 187299 h 783466"/>
                  <a:gd name="connsiteX50" fmla="*/ 768490 w 988721"/>
                  <a:gd name="connsiteY50" fmla="*/ 232146 h 783466"/>
                  <a:gd name="connsiteX51" fmla="*/ 808060 w 988721"/>
                  <a:gd name="connsiteY51" fmla="*/ 216318 h 783466"/>
                  <a:gd name="connsiteX52" fmla="*/ 831802 w 988721"/>
                  <a:gd name="connsiteY52" fmla="*/ 216318 h 783466"/>
                  <a:gd name="connsiteX53" fmla="*/ 842354 w 988721"/>
                  <a:gd name="connsiteY53" fmla="*/ 197851 h 783466"/>
                  <a:gd name="connsiteX54" fmla="*/ 887200 w 988721"/>
                  <a:gd name="connsiteY54" fmla="*/ 192576 h 783466"/>
                  <a:gd name="connsiteX55" fmla="*/ 897753 w 988721"/>
                  <a:gd name="connsiteY55" fmla="*/ 208403 h 783466"/>
                  <a:gd name="connsiteX56" fmla="*/ 924133 w 988721"/>
                  <a:gd name="connsiteY56" fmla="*/ 211042 h 783466"/>
                  <a:gd name="connsiteX57" fmla="*/ 939961 w 988721"/>
                  <a:gd name="connsiteY57" fmla="*/ 224232 h 783466"/>
                  <a:gd name="connsiteX58" fmla="*/ 987445 w 988721"/>
                  <a:gd name="connsiteY58" fmla="*/ 208403 h 783466"/>
                  <a:gd name="connsiteX59" fmla="*/ 988721 w 988721"/>
                  <a:gd name="connsiteY59" fmla="*/ 208403 h 783466"/>
                  <a:gd name="connsiteX60" fmla="*/ 969858 w 988721"/>
                  <a:gd name="connsiteY60" fmla="*/ 242698 h 783466"/>
                  <a:gd name="connsiteX61" fmla="*/ 976893 w 988721"/>
                  <a:gd name="connsiteY61" fmla="*/ 258526 h 783466"/>
                  <a:gd name="connsiteX62" fmla="*/ 976893 w 988721"/>
                  <a:gd name="connsiteY62" fmla="*/ 276113 h 783466"/>
                  <a:gd name="connsiteX63" fmla="*/ 964582 w 988721"/>
                  <a:gd name="connsiteY63" fmla="*/ 290182 h 783466"/>
                  <a:gd name="connsiteX64" fmla="*/ 955789 w 988721"/>
                  <a:gd name="connsiteY64" fmla="*/ 328873 h 783466"/>
                  <a:gd name="connsiteX65" fmla="*/ 945237 w 988721"/>
                  <a:gd name="connsiteY65" fmla="*/ 330632 h 783466"/>
                  <a:gd name="connsiteX66" fmla="*/ 938202 w 988721"/>
                  <a:gd name="connsiteY66" fmla="*/ 349977 h 783466"/>
                  <a:gd name="connsiteX67" fmla="*/ 894235 w 988721"/>
                  <a:gd name="connsiteY67" fmla="*/ 385151 h 783466"/>
                  <a:gd name="connsiteX68" fmla="*/ 874890 w 988721"/>
                  <a:gd name="connsiteY68" fmla="*/ 415048 h 783466"/>
                  <a:gd name="connsiteX69" fmla="*/ 880165 w 988721"/>
                  <a:gd name="connsiteY69" fmla="*/ 460774 h 783466"/>
                  <a:gd name="connsiteX70" fmla="*/ 867855 w 988721"/>
                  <a:gd name="connsiteY70" fmla="*/ 474843 h 783466"/>
                  <a:gd name="connsiteX71" fmla="*/ 844992 w 988721"/>
                  <a:gd name="connsiteY71" fmla="*/ 485395 h 783466"/>
                  <a:gd name="connsiteX72" fmla="*/ 820489 w 988721"/>
                  <a:gd name="connsiteY72" fmla="*/ 546654 h 783466"/>
                  <a:gd name="connsiteX73" fmla="*/ 514936 w 988721"/>
                  <a:gd name="connsiteY73" fmla="*/ 783466 h 783466"/>
                  <a:gd name="connsiteX0" fmla="*/ 127102 w 988721"/>
                  <a:gd name="connsiteY0" fmla="*/ 546654 h 546654"/>
                  <a:gd name="connsiteX1" fmla="*/ 125693 w 988721"/>
                  <a:gd name="connsiteY1" fmla="*/ 502982 h 546654"/>
                  <a:gd name="connsiteX2" fmla="*/ 125693 w 988721"/>
                  <a:gd name="connsiteY2" fmla="*/ 469567 h 546654"/>
                  <a:gd name="connsiteX3" fmla="*/ 152073 w 988721"/>
                  <a:gd name="connsiteY3" fmla="*/ 432635 h 546654"/>
                  <a:gd name="connsiteX4" fmla="*/ 178453 w 988721"/>
                  <a:gd name="connsiteY4" fmla="*/ 362288 h 546654"/>
                  <a:gd name="connsiteX5" fmla="*/ 178453 w 988721"/>
                  <a:gd name="connsiteY5" fmla="*/ 346460 h 546654"/>
                  <a:gd name="connsiteX6" fmla="*/ 166143 w 988721"/>
                  <a:gd name="connsiteY6" fmla="*/ 355253 h 546654"/>
                  <a:gd name="connsiteX7" fmla="*/ 146797 w 988721"/>
                  <a:gd name="connsiteY7" fmla="*/ 367564 h 546654"/>
                  <a:gd name="connsiteX8" fmla="*/ 132728 w 988721"/>
                  <a:gd name="connsiteY8" fmla="*/ 372840 h 546654"/>
                  <a:gd name="connsiteX9" fmla="*/ 123934 w 988721"/>
                  <a:gd name="connsiteY9" fmla="*/ 385151 h 546654"/>
                  <a:gd name="connsiteX10" fmla="*/ 106348 w 988721"/>
                  <a:gd name="connsiteY10" fmla="*/ 390427 h 546654"/>
                  <a:gd name="connsiteX11" fmla="*/ 108106 w 988721"/>
                  <a:gd name="connsiteY11" fmla="*/ 406255 h 546654"/>
                  <a:gd name="connsiteX12" fmla="*/ 92278 w 988721"/>
                  <a:gd name="connsiteY12" fmla="*/ 422083 h 546654"/>
                  <a:gd name="connsiteX13" fmla="*/ 76450 w 988721"/>
                  <a:gd name="connsiteY13" fmla="*/ 415048 h 546654"/>
                  <a:gd name="connsiteX14" fmla="*/ 72933 w 988721"/>
                  <a:gd name="connsiteY14" fmla="*/ 397462 h 546654"/>
                  <a:gd name="connsiteX15" fmla="*/ 67657 w 988721"/>
                  <a:gd name="connsiteY15" fmla="*/ 355253 h 546654"/>
                  <a:gd name="connsiteX16" fmla="*/ 28966 w 988721"/>
                  <a:gd name="connsiteY16" fmla="*/ 316562 h 546654"/>
                  <a:gd name="connsiteX17" fmla="*/ 827 w 988721"/>
                  <a:gd name="connsiteY17" fmla="*/ 295458 h 546654"/>
                  <a:gd name="connsiteX18" fmla="*/ 0 w 988721"/>
                  <a:gd name="connsiteY18" fmla="*/ 291279 h 546654"/>
                  <a:gd name="connsiteX19" fmla="*/ 3466 w 988721"/>
                  <a:gd name="connsiteY19" fmla="*/ 292820 h 546654"/>
                  <a:gd name="connsiteX20" fmla="*/ 14018 w 988721"/>
                  <a:gd name="connsiteY20" fmla="*/ 182024 h 546654"/>
                  <a:gd name="connsiteX21" fmla="*/ 87882 w 988721"/>
                  <a:gd name="connsiteY21" fmla="*/ 63313 h 546654"/>
                  <a:gd name="connsiteX22" fmla="*/ 127453 w 988721"/>
                  <a:gd name="connsiteY22" fmla="*/ 65951 h 546654"/>
                  <a:gd name="connsiteX23" fmla="*/ 185489 w 988721"/>
                  <a:gd name="connsiteY23" fmla="*/ 47484 h 546654"/>
                  <a:gd name="connsiteX24" fmla="*/ 214507 w 988721"/>
                  <a:gd name="connsiteY24" fmla="*/ 42208 h 546654"/>
                  <a:gd name="connsiteX25" fmla="*/ 246163 w 988721"/>
                  <a:gd name="connsiteY25" fmla="*/ 21104 h 546654"/>
                  <a:gd name="connsiteX26" fmla="*/ 248801 w 988721"/>
                  <a:gd name="connsiteY26" fmla="*/ 5276 h 546654"/>
                  <a:gd name="connsiteX27" fmla="*/ 261991 w 988721"/>
                  <a:gd name="connsiteY27" fmla="*/ 0 h 546654"/>
                  <a:gd name="connsiteX28" fmla="*/ 264630 w 988721"/>
                  <a:gd name="connsiteY28" fmla="*/ 18466 h 546654"/>
                  <a:gd name="connsiteX29" fmla="*/ 317390 w 988721"/>
                  <a:gd name="connsiteY29" fmla="*/ 58037 h 546654"/>
                  <a:gd name="connsiteX30" fmla="*/ 312113 w 988721"/>
                  <a:gd name="connsiteY30" fmla="*/ 84417 h 546654"/>
                  <a:gd name="connsiteX31" fmla="*/ 338494 w 988721"/>
                  <a:gd name="connsiteY31" fmla="*/ 89693 h 546654"/>
                  <a:gd name="connsiteX32" fmla="*/ 333217 w 988721"/>
                  <a:gd name="connsiteY32" fmla="*/ 121349 h 546654"/>
                  <a:gd name="connsiteX33" fmla="*/ 343770 w 988721"/>
                  <a:gd name="connsiteY33" fmla="*/ 123987 h 546654"/>
                  <a:gd name="connsiteX34" fmla="*/ 356959 w 988721"/>
                  <a:gd name="connsiteY34" fmla="*/ 131901 h 546654"/>
                  <a:gd name="connsiteX35" fmla="*/ 375426 w 988721"/>
                  <a:gd name="connsiteY35" fmla="*/ 121349 h 546654"/>
                  <a:gd name="connsiteX36" fmla="*/ 425548 w 988721"/>
                  <a:gd name="connsiteY36" fmla="*/ 145091 h 546654"/>
                  <a:gd name="connsiteX37" fmla="*/ 430824 w 988721"/>
                  <a:gd name="connsiteY37" fmla="*/ 171472 h 546654"/>
                  <a:gd name="connsiteX38" fmla="*/ 454567 w 988721"/>
                  <a:gd name="connsiteY38" fmla="*/ 182024 h 546654"/>
                  <a:gd name="connsiteX39" fmla="*/ 486222 w 988721"/>
                  <a:gd name="connsiteY39" fmla="*/ 155643 h 546654"/>
                  <a:gd name="connsiteX40" fmla="*/ 538983 w 988721"/>
                  <a:gd name="connsiteY40" fmla="*/ 137177 h 546654"/>
                  <a:gd name="connsiteX41" fmla="*/ 578552 w 988721"/>
                  <a:gd name="connsiteY41" fmla="*/ 171472 h 546654"/>
                  <a:gd name="connsiteX42" fmla="*/ 594381 w 988721"/>
                  <a:gd name="connsiteY42" fmla="*/ 168833 h 546654"/>
                  <a:gd name="connsiteX43" fmla="*/ 618123 w 988721"/>
                  <a:gd name="connsiteY43" fmla="*/ 192576 h 546654"/>
                  <a:gd name="connsiteX44" fmla="*/ 644504 w 988721"/>
                  <a:gd name="connsiteY44" fmla="*/ 195213 h 546654"/>
                  <a:gd name="connsiteX45" fmla="*/ 705177 w 988721"/>
                  <a:gd name="connsiteY45" fmla="*/ 160920 h 546654"/>
                  <a:gd name="connsiteX46" fmla="*/ 718367 w 988721"/>
                  <a:gd name="connsiteY46" fmla="*/ 145091 h 546654"/>
                  <a:gd name="connsiteX47" fmla="*/ 752548 w 988721"/>
                  <a:gd name="connsiteY47" fmla="*/ 148888 h 546654"/>
                  <a:gd name="connsiteX48" fmla="*/ 752662 w 988721"/>
                  <a:gd name="connsiteY48" fmla="*/ 150367 h 546654"/>
                  <a:gd name="connsiteX49" fmla="*/ 744748 w 988721"/>
                  <a:gd name="connsiteY49" fmla="*/ 187299 h 546654"/>
                  <a:gd name="connsiteX50" fmla="*/ 768490 w 988721"/>
                  <a:gd name="connsiteY50" fmla="*/ 232146 h 546654"/>
                  <a:gd name="connsiteX51" fmla="*/ 808060 w 988721"/>
                  <a:gd name="connsiteY51" fmla="*/ 216318 h 546654"/>
                  <a:gd name="connsiteX52" fmla="*/ 831802 w 988721"/>
                  <a:gd name="connsiteY52" fmla="*/ 216318 h 546654"/>
                  <a:gd name="connsiteX53" fmla="*/ 842354 w 988721"/>
                  <a:gd name="connsiteY53" fmla="*/ 197851 h 546654"/>
                  <a:gd name="connsiteX54" fmla="*/ 887200 w 988721"/>
                  <a:gd name="connsiteY54" fmla="*/ 192576 h 546654"/>
                  <a:gd name="connsiteX55" fmla="*/ 897753 w 988721"/>
                  <a:gd name="connsiteY55" fmla="*/ 208403 h 546654"/>
                  <a:gd name="connsiteX56" fmla="*/ 924133 w 988721"/>
                  <a:gd name="connsiteY56" fmla="*/ 211042 h 546654"/>
                  <a:gd name="connsiteX57" fmla="*/ 939961 w 988721"/>
                  <a:gd name="connsiteY57" fmla="*/ 224232 h 546654"/>
                  <a:gd name="connsiteX58" fmla="*/ 987445 w 988721"/>
                  <a:gd name="connsiteY58" fmla="*/ 208403 h 546654"/>
                  <a:gd name="connsiteX59" fmla="*/ 988721 w 988721"/>
                  <a:gd name="connsiteY59" fmla="*/ 208403 h 546654"/>
                  <a:gd name="connsiteX60" fmla="*/ 969858 w 988721"/>
                  <a:gd name="connsiteY60" fmla="*/ 242698 h 546654"/>
                  <a:gd name="connsiteX61" fmla="*/ 976893 w 988721"/>
                  <a:gd name="connsiteY61" fmla="*/ 258526 h 546654"/>
                  <a:gd name="connsiteX62" fmla="*/ 976893 w 988721"/>
                  <a:gd name="connsiteY62" fmla="*/ 276113 h 546654"/>
                  <a:gd name="connsiteX63" fmla="*/ 964582 w 988721"/>
                  <a:gd name="connsiteY63" fmla="*/ 290182 h 546654"/>
                  <a:gd name="connsiteX64" fmla="*/ 955789 w 988721"/>
                  <a:gd name="connsiteY64" fmla="*/ 328873 h 546654"/>
                  <a:gd name="connsiteX65" fmla="*/ 945237 w 988721"/>
                  <a:gd name="connsiteY65" fmla="*/ 330632 h 546654"/>
                  <a:gd name="connsiteX66" fmla="*/ 938202 w 988721"/>
                  <a:gd name="connsiteY66" fmla="*/ 349977 h 546654"/>
                  <a:gd name="connsiteX67" fmla="*/ 894235 w 988721"/>
                  <a:gd name="connsiteY67" fmla="*/ 385151 h 546654"/>
                  <a:gd name="connsiteX68" fmla="*/ 874890 w 988721"/>
                  <a:gd name="connsiteY68" fmla="*/ 415048 h 546654"/>
                  <a:gd name="connsiteX69" fmla="*/ 880165 w 988721"/>
                  <a:gd name="connsiteY69" fmla="*/ 460774 h 546654"/>
                  <a:gd name="connsiteX70" fmla="*/ 867855 w 988721"/>
                  <a:gd name="connsiteY70" fmla="*/ 474843 h 546654"/>
                  <a:gd name="connsiteX71" fmla="*/ 844992 w 988721"/>
                  <a:gd name="connsiteY71" fmla="*/ 485395 h 546654"/>
                  <a:gd name="connsiteX72" fmla="*/ 820489 w 988721"/>
                  <a:gd name="connsiteY72" fmla="*/ 546654 h 546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988721" h="546654">
                    <a:moveTo>
                      <a:pt x="127102" y="546654"/>
                    </a:moveTo>
                    <a:cubicBezTo>
                      <a:pt x="126632" y="532097"/>
                      <a:pt x="126163" y="517539"/>
                      <a:pt x="125693" y="502982"/>
                    </a:cubicBezTo>
                    <a:lnTo>
                      <a:pt x="125693" y="469567"/>
                    </a:lnTo>
                    <a:lnTo>
                      <a:pt x="152073" y="432635"/>
                    </a:lnTo>
                    <a:lnTo>
                      <a:pt x="178453" y="362288"/>
                    </a:lnTo>
                    <a:lnTo>
                      <a:pt x="178453" y="346460"/>
                    </a:lnTo>
                    <a:lnTo>
                      <a:pt x="166143" y="355253"/>
                    </a:lnTo>
                    <a:lnTo>
                      <a:pt x="146797" y="367564"/>
                    </a:lnTo>
                    <a:lnTo>
                      <a:pt x="132728" y="372840"/>
                    </a:lnTo>
                    <a:lnTo>
                      <a:pt x="123934" y="385151"/>
                    </a:lnTo>
                    <a:lnTo>
                      <a:pt x="106348" y="390427"/>
                    </a:lnTo>
                    <a:lnTo>
                      <a:pt x="108106" y="406255"/>
                    </a:lnTo>
                    <a:lnTo>
                      <a:pt x="92278" y="422083"/>
                    </a:lnTo>
                    <a:lnTo>
                      <a:pt x="76450" y="415048"/>
                    </a:lnTo>
                    <a:lnTo>
                      <a:pt x="72933" y="397462"/>
                    </a:lnTo>
                    <a:lnTo>
                      <a:pt x="67657" y="355253"/>
                    </a:lnTo>
                    <a:lnTo>
                      <a:pt x="28966" y="316562"/>
                    </a:lnTo>
                    <a:lnTo>
                      <a:pt x="827" y="295458"/>
                    </a:lnTo>
                    <a:lnTo>
                      <a:pt x="0" y="291279"/>
                    </a:lnTo>
                    <a:lnTo>
                      <a:pt x="3466" y="292820"/>
                    </a:lnTo>
                    <a:lnTo>
                      <a:pt x="14018" y="182024"/>
                    </a:lnTo>
                    <a:lnTo>
                      <a:pt x="87882" y="63313"/>
                    </a:lnTo>
                    <a:lnTo>
                      <a:pt x="127453" y="65951"/>
                    </a:lnTo>
                    <a:lnTo>
                      <a:pt x="185489" y="47484"/>
                    </a:lnTo>
                    <a:lnTo>
                      <a:pt x="214507" y="42208"/>
                    </a:lnTo>
                    <a:lnTo>
                      <a:pt x="246163" y="21104"/>
                    </a:lnTo>
                    <a:lnTo>
                      <a:pt x="248801" y="5276"/>
                    </a:lnTo>
                    <a:lnTo>
                      <a:pt x="261991" y="0"/>
                    </a:lnTo>
                    <a:lnTo>
                      <a:pt x="264630" y="18466"/>
                    </a:lnTo>
                    <a:lnTo>
                      <a:pt x="317390" y="58037"/>
                    </a:lnTo>
                    <a:lnTo>
                      <a:pt x="312113" y="84417"/>
                    </a:lnTo>
                    <a:lnTo>
                      <a:pt x="338494" y="89693"/>
                    </a:lnTo>
                    <a:lnTo>
                      <a:pt x="333217" y="121349"/>
                    </a:lnTo>
                    <a:lnTo>
                      <a:pt x="343770" y="123987"/>
                    </a:lnTo>
                    <a:lnTo>
                      <a:pt x="356959" y="131901"/>
                    </a:lnTo>
                    <a:lnTo>
                      <a:pt x="375426" y="121349"/>
                    </a:lnTo>
                    <a:lnTo>
                      <a:pt x="425548" y="145091"/>
                    </a:lnTo>
                    <a:lnTo>
                      <a:pt x="430824" y="171472"/>
                    </a:lnTo>
                    <a:lnTo>
                      <a:pt x="454567" y="182024"/>
                    </a:lnTo>
                    <a:lnTo>
                      <a:pt x="486222" y="155643"/>
                    </a:lnTo>
                    <a:lnTo>
                      <a:pt x="538983" y="137177"/>
                    </a:lnTo>
                    <a:lnTo>
                      <a:pt x="578552" y="171472"/>
                    </a:lnTo>
                    <a:lnTo>
                      <a:pt x="594381" y="168833"/>
                    </a:lnTo>
                    <a:lnTo>
                      <a:pt x="618123" y="192576"/>
                    </a:lnTo>
                    <a:lnTo>
                      <a:pt x="644504" y="195213"/>
                    </a:lnTo>
                    <a:lnTo>
                      <a:pt x="705177" y="160920"/>
                    </a:lnTo>
                    <a:lnTo>
                      <a:pt x="718367" y="145091"/>
                    </a:lnTo>
                    <a:lnTo>
                      <a:pt x="752548" y="148888"/>
                    </a:lnTo>
                    <a:lnTo>
                      <a:pt x="752662" y="150367"/>
                    </a:lnTo>
                    <a:lnTo>
                      <a:pt x="744748" y="187299"/>
                    </a:lnTo>
                    <a:lnTo>
                      <a:pt x="768490" y="232146"/>
                    </a:lnTo>
                    <a:lnTo>
                      <a:pt x="808060" y="216318"/>
                    </a:lnTo>
                    <a:lnTo>
                      <a:pt x="831802" y="216318"/>
                    </a:lnTo>
                    <a:lnTo>
                      <a:pt x="842354" y="197851"/>
                    </a:lnTo>
                    <a:lnTo>
                      <a:pt x="887200" y="192576"/>
                    </a:lnTo>
                    <a:lnTo>
                      <a:pt x="897753" y="208403"/>
                    </a:lnTo>
                    <a:lnTo>
                      <a:pt x="924133" y="211042"/>
                    </a:lnTo>
                    <a:lnTo>
                      <a:pt x="939961" y="224232"/>
                    </a:lnTo>
                    <a:lnTo>
                      <a:pt x="987445" y="208403"/>
                    </a:lnTo>
                    <a:lnTo>
                      <a:pt x="988721" y="208403"/>
                    </a:lnTo>
                    <a:lnTo>
                      <a:pt x="969858" y="242698"/>
                    </a:lnTo>
                    <a:lnTo>
                      <a:pt x="976893" y="258526"/>
                    </a:lnTo>
                    <a:lnTo>
                      <a:pt x="976893" y="276113"/>
                    </a:lnTo>
                    <a:lnTo>
                      <a:pt x="964582" y="290182"/>
                    </a:lnTo>
                    <a:lnTo>
                      <a:pt x="955789" y="328873"/>
                    </a:lnTo>
                    <a:lnTo>
                      <a:pt x="945237" y="330632"/>
                    </a:lnTo>
                    <a:lnTo>
                      <a:pt x="938202" y="349977"/>
                    </a:lnTo>
                    <a:lnTo>
                      <a:pt x="894235" y="385151"/>
                    </a:lnTo>
                    <a:lnTo>
                      <a:pt x="874890" y="415048"/>
                    </a:lnTo>
                    <a:lnTo>
                      <a:pt x="880165" y="460774"/>
                    </a:lnTo>
                    <a:lnTo>
                      <a:pt x="867855" y="474843"/>
                    </a:lnTo>
                    <a:lnTo>
                      <a:pt x="844992" y="485395"/>
                    </a:lnTo>
                    <a:lnTo>
                      <a:pt x="820489" y="546654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17B94B8-94C3-0F86-E697-0EE6B2CA0B11}"/>
                  </a:ext>
                </a:extLst>
              </p:cNvPr>
              <p:cNvSpPr/>
              <p:nvPr/>
            </p:nvSpPr>
            <p:spPr>
              <a:xfrm>
                <a:off x="1500733" y="3172821"/>
                <a:ext cx="340338" cy="360797"/>
              </a:xfrm>
              <a:custGeom>
                <a:avLst/>
                <a:gdLst>
                  <a:gd name="connsiteX0" fmla="*/ 1270 w 552732"/>
                  <a:gd name="connsiteY0" fmla="*/ 374070 h 375182"/>
                  <a:gd name="connsiteX1" fmla="*/ 5718 w 552732"/>
                  <a:gd name="connsiteY1" fmla="*/ 375182 h 375182"/>
                  <a:gd name="connsiteX2" fmla="*/ 0 w 552732"/>
                  <a:gd name="connsiteY2" fmla="*/ 375182 h 375182"/>
                  <a:gd name="connsiteX3" fmla="*/ 352654 w 552732"/>
                  <a:gd name="connsiteY3" fmla="*/ 0 h 375182"/>
                  <a:gd name="connsiteX4" fmla="*/ 376397 w 552732"/>
                  <a:gd name="connsiteY4" fmla="*/ 15828 h 375182"/>
                  <a:gd name="connsiteX5" fmla="*/ 392224 w 552732"/>
                  <a:gd name="connsiteY5" fmla="*/ 52760 h 375182"/>
                  <a:gd name="connsiteX6" fmla="*/ 421243 w 552732"/>
                  <a:gd name="connsiteY6" fmla="*/ 94969 h 375182"/>
                  <a:gd name="connsiteX7" fmla="*/ 434432 w 552732"/>
                  <a:gd name="connsiteY7" fmla="*/ 113434 h 375182"/>
                  <a:gd name="connsiteX8" fmla="*/ 458174 w 552732"/>
                  <a:gd name="connsiteY8" fmla="*/ 110796 h 375182"/>
                  <a:gd name="connsiteX9" fmla="*/ 478934 w 552732"/>
                  <a:gd name="connsiteY9" fmla="*/ 120022 h 375182"/>
                  <a:gd name="connsiteX10" fmla="*/ 479718 w 552732"/>
                  <a:gd name="connsiteY10" fmla="*/ 123986 h 375182"/>
                  <a:gd name="connsiteX11" fmla="*/ 507857 w 552732"/>
                  <a:gd name="connsiteY11" fmla="*/ 145091 h 375182"/>
                  <a:gd name="connsiteX12" fmla="*/ 546548 w 552732"/>
                  <a:gd name="connsiteY12" fmla="*/ 183781 h 375182"/>
                  <a:gd name="connsiteX13" fmla="*/ 551824 w 552732"/>
                  <a:gd name="connsiteY13" fmla="*/ 225990 h 375182"/>
                  <a:gd name="connsiteX14" fmla="*/ 552732 w 552732"/>
                  <a:gd name="connsiteY14" fmla="*/ 230532 h 375182"/>
                  <a:gd name="connsiteX15" fmla="*/ 552699 w 552732"/>
                  <a:gd name="connsiteY15" fmla="*/ 230562 h 375182"/>
                  <a:gd name="connsiteX16" fmla="*/ 478834 w 552732"/>
                  <a:gd name="connsiteY16" fmla="*/ 257998 h 375182"/>
                  <a:gd name="connsiteX17" fmla="*/ 472503 w 552732"/>
                  <a:gd name="connsiteY17" fmla="*/ 283323 h 375182"/>
                  <a:gd name="connsiteX18" fmla="*/ 474613 w 552732"/>
                  <a:gd name="connsiteY18" fmla="*/ 300206 h 375182"/>
                  <a:gd name="connsiteX19" fmla="*/ 464061 w 552732"/>
                  <a:gd name="connsiteY19" fmla="*/ 310758 h 375182"/>
                  <a:gd name="connsiteX20" fmla="*/ 464061 w 552732"/>
                  <a:gd name="connsiteY20" fmla="*/ 340304 h 375182"/>
                  <a:gd name="connsiteX21" fmla="*/ 464061 w 552732"/>
                  <a:gd name="connsiteY21" fmla="*/ 375182 h 375182"/>
                  <a:gd name="connsiteX22" fmla="*/ 198825 w 552732"/>
                  <a:gd name="connsiteY22" fmla="*/ 375182 h 375182"/>
                  <a:gd name="connsiteX23" fmla="*/ 210201 w 552732"/>
                  <a:gd name="connsiteY23" fmla="*/ 369849 h 375182"/>
                  <a:gd name="connsiteX24" fmla="*/ 227085 w 552732"/>
                  <a:gd name="connsiteY24" fmla="*/ 323420 h 375182"/>
                  <a:gd name="connsiteX25" fmla="*/ 248189 w 552732"/>
                  <a:gd name="connsiteY25" fmla="*/ 308647 h 375182"/>
                  <a:gd name="connsiteX26" fmla="*/ 262962 w 552732"/>
                  <a:gd name="connsiteY26" fmla="*/ 270660 h 375182"/>
                  <a:gd name="connsiteX27" fmla="*/ 267182 w 552732"/>
                  <a:gd name="connsiteY27" fmla="*/ 213679 h 375182"/>
                  <a:gd name="connsiteX28" fmla="*/ 288287 w 552732"/>
                  <a:gd name="connsiteY28" fmla="*/ 188354 h 375182"/>
                  <a:gd name="connsiteX29" fmla="*/ 284066 w 552732"/>
                  <a:gd name="connsiteY29" fmla="*/ 133483 h 375182"/>
                  <a:gd name="connsiteX30" fmla="*/ 296728 w 552732"/>
                  <a:gd name="connsiteY30" fmla="*/ 95496 h 375182"/>
                  <a:gd name="connsiteX31" fmla="*/ 260851 w 552732"/>
                  <a:gd name="connsiteY31" fmla="*/ 70171 h 375182"/>
                  <a:gd name="connsiteX32" fmla="*/ 263178 w 552732"/>
                  <a:gd name="connsiteY32" fmla="*/ 38760 h 375182"/>
                  <a:gd name="connsiteX33" fmla="*/ 261395 w 552732"/>
                  <a:gd name="connsiteY33" fmla="*/ 39570 h 375182"/>
                  <a:gd name="connsiteX34" fmla="*/ 261061 w 552732"/>
                  <a:gd name="connsiteY34" fmla="*/ 39235 h 375182"/>
                  <a:gd name="connsiteX35" fmla="*/ 289341 w 552732"/>
                  <a:gd name="connsiteY35" fmla="*/ 26380 h 375182"/>
                  <a:gd name="connsiteX36" fmla="*/ 326274 w 552732"/>
                  <a:gd name="connsiteY36" fmla="*/ 23742 h 375182"/>
                  <a:gd name="connsiteX0" fmla="*/ 0 w 552732"/>
                  <a:gd name="connsiteY0" fmla="*/ 375182 h 375182"/>
                  <a:gd name="connsiteX1" fmla="*/ 5718 w 552732"/>
                  <a:gd name="connsiteY1" fmla="*/ 375182 h 375182"/>
                  <a:gd name="connsiteX2" fmla="*/ 0 w 552732"/>
                  <a:gd name="connsiteY2" fmla="*/ 375182 h 375182"/>
                  <a:gd name="connsiteX3" fmla="*/ 352654 w 552732"/>
                  <a:gd name="connsiteY3" fmla="*/ 0 h 375182"/>
                  <a:gd name="connsiteX4" fmla="*/ 376397 w 552732"/>
                  <a:gd name="connsiteY4" fmla="*/ 15828 h 375182"/>
                  <a:gd name="connsiteX5" fmla="*/ 392224 w 552732"/>
                  <a:gd name="connsiteY5" fmla="*/ 52760 h 375182"/>
                  <a:gd name="connsiteX6" fmla="*/ 421243 w 552732"/>
                  <a:gd name="connsiteY6" fmla="*/ 94969 h 375182"/>
                  <a:gd name="connsiteX7" fmla="*/ 434432 w 552732"/>
                  <a:gd name="connsiteY7" fmla="*/ 113434 h 375182"/>
                  <a:gd name="connsiteX8" fmla="*/ 458174 w 552732"/>
                  <a:gd name="connsiteY8" fmla="*/ 110796 h 375182"/>
                  <a:gd name="connsiteX9" fmla="*/ 478934 w 552732"/>
                  <a:gd name="connsiteY9" fmla="*/ 120022 h 375182"/>
                  <a:gd name="connsiteX10" fmla="*/ 479718 w 552732"/>
                  <a:gd name="connsiteY10" fmla="*/ 123986 h 375182"/>
                  <a:gd name="connsiteX11" fmla="*/ 507857 w 552732"/>
                  <a:gd name="connsiteY11" fmla="*/ 145091 h 375182"/>
                  <a:gd name="connsiteX12" fmla="*/ 546548 w 552732"/>
                  <a:gd name="connsiteY12" fmla="*/ 183781 h 375182"/>
                  <a:gd name="connsiteX13" fmla="*/ 551824 w 552732"/>
                  <a:gd name="connsiteY13" fmla="*/ 225990 h 375182"/>
                  <a:gd name="connsiteX14" fmla="*/ 552732 w 552732"/>
                  <a:gd name="connsiteY14" fmla="*/ 230532 h 375182"/>
                  <a:gd name="connsiteX15" fmla="*/ 552699 w 552732"/>
                  <a:gd name="connsiteY15" fmla="*/ 230562 h 375182"/>
                  <a:gd name="connsiteX16" fmla="*/ 478834 w 552732"/>
                  <a:gd name="connsiteY16" fmla="*/ 257998 h 375182"/>
                  <a:gd name="connsiteX17" fmla="*/ 472503 w 552732"/>
                  <a:gd name="connsiteY17" fmla="*/ 283323 h 375182"/>
                  <a:gd name="connsiteX18" fmla="*/ 474613 w 552732"/>
                  <a:gd name="connsiteY18" fmla="*/ 300206 h 375182"/>
                  <a:gd name="connsiteX19" fmla="*/ 464061 w 552732"/>
                  <a:gd name="connsiteY19" fmla="*/ 310758 h 375182"/>
                  <a:gd name="connsiteX20" fmla="*/ 464061 w 552732"/>
                  <a:gd name="connsiteY20" fmla="*/ 340304 h 375182"/>
                  <a:gd name="connsiteX21" fmla="*/ 464061 w 552732"/>
                  <a:gd name="connsiteY21" fmla="*/ 375182 h 375182"/>
                  <a:gd name="connsiteX22" fmla="*/ 198825 w 552732"/>
                  <a:gd name="connsiteY22" fmla="*/ 375182 h 375182"/>
                  <a:gd name="connsiteX23" fmla="*/ 210201 w 552732"/>
                  <a:gd name="connsiteY23" fmla="*/ 369849 h 375182"/>
                  <a:gd name="connsiteX24" fmla="*/ 227085 w 552732"/>
                  <a:gd name="connsiteY24" fmla="*/ 323420 h 375182"/>
                  <a:gd name="connsiteX25" fmla="*/ 248189 w 552732"/>
                  <a:gd name="connsiteY25" fmla="*/ 308647 h 375182"/>
                  <a:gd name="connsiteX26" fmla="*/ 262962 w 552732"/>
                  <a:gd name="connsiteY26" fmla="*/ 270660 h 375182"/>
                  <a:gd name="connsiteX27" fmla="*/ 267182 w 552732"/>
                  <a:gd name="connsiteY27" fmla="*/ 213679 h 375182"/>
                  <a:gd name="connsiteX28" fmla="*/ 288287 w 552732"/>
                  <a:gd name="connsiteY28" fmla="*/ 188354 h 375182"/>
                  <a:gd name="connsiteX29" fmla="*/ 284066 w 552732"/>
                  <a:gd name="connsiteY29" fmla="*/ 133483 h 375182"/>
                  <a:gd name="connsiteX30" fmla="*/ 296728 w 552732"/>
                  <a:gd name="connsiteY30" fmla="*/ 95496 h 375182"/>
                  <a:gd name="connsiteX31" fmla="*/ 260851 w 552732"/>
                  <a:gd name="connsiteY31" fmla="*/ 70171 h 375182"/>
                  <a:gd name="connsiteX32" fmla="*/ 263178 w 552732"/>
                  <a:gd name="connsiteY32" fmla="*/ 38760 h 375182"/>
                  <a:gd name="connsiteX33" fmla="*/ 261395 w 552732"/>
                  <a:gd name="connsiteY33" fmla="*/ 39570 h 375182"/>
                  <a:gd name="connsiteX34" fmla="*/ 261061 w 552732"/>
                  <a:gd name="connsiteY34" fmla="*/ 39235 h 375182"/>
                  <a:gd name="connsiteX35" fmla="*/ 289341 w 552732"/>
                  <a:gd name="connsiteY35" fmla="*/ 26380 h 375182"/>
                  <a:gd name="connsiteX36" fmla="*/ 326274 w 552732"/>
                  <a:gd name="connsiteY36" fmla="*/ 23742 h 375182"/>
                  <a:gd name="connsiteX37" fmla="*/ 352654 w 552732"/>
                  <a:gd name="connsiteY37" fmla="*/ 0 h 375182"/>
                  <a:gd name="connsiteX0" fmla="*/ 153829 w 353907"/>
                  <a:gd name="connsiteY0" fmla="*/ 0 h 375182"/>
                  <a:gd name="connsiteX1" fmla="*/ 177572 w 353907"/>
                  <a:gd name="connsiteY1" fmla="*/ 15828 h 375182"/>
                  <a:gd name="connsiteX2" fmla="*/ 193399 w 353907"/>
                  <a:gd name="connsiteY2" fmla="*/ 52760 h 375182"/>
                  <a:gd name="connsiteX3" fmla="*/ 222418 w 353907"/>
                  <a:gd name="connsiteY3" fmla="*/ 94969 h 375182"/>
                  <a:gd name="connsiteX4" fmla="*/ 235607 w 353907"/>
                  <a:gd name="connsiteY4" fmla="*/ 113434 h 375182"/>
                  <a:gd name="connsiteX5" fmla="*/ 259349 w 353907"/>
                  <a:gd name="connsiteY5" fmla="*/ 110796 h 375182"/>
                  <a:gd name="connsiteX6" fmla="*/ 280109 w 353907"/>
                  <a:gd name="connsiteY6" fmla="*/ 120022 h 375182"/>
                  <a:gd name="connsiteX7" fmla="*/ 280893 w 353907"/>
                  <a:gd name="connsiteY7" fmla="*/ 123986 h 375182"/>
                  <a:gd name="connsiteX8" fmla="*/ 309032 w 353907"/>
                  <a:gd name="connsiteY8" fmla="*/ 145091 h 375182"/>
                  <a:gd name="connsiteX9" fmla="*/ 347723 w 353907"/>
                  <a:gd name="connsiteY9" fmla="*/ 183781 h 375182"/>
                  <a:gd name="connsiteX10" fmla="*/ 352999 w 353907"/>
                  <a:gd name="connsiteY10" fmla="*/ 225990 h 375182"/>
                  <a:gd name="connsiteX11" fmla="*/ 353907 w 353907"/>
                  <a:gd name="connsiteY11" fmla="*/ 230532 h 375182"/>
                  <a:gd name="connsiteX12" fmla="*/ 353874 w 353907"/>
                  <a:gd name="connsiteY12" fmla="*/ 230562 h 375182"/>
                  <a:gd name="connsiteX13" fmla="*/ 280009 w 353907"/>
                  <a:gd name="connsiteY13" fmla="*/ 257998 h 375182"/>
                  <a:gd name="connsiteX14" fmla="*/ 273678 w 353907"/>
                  <a:gd name="connsiteY14" fmla="*/ 283323 h 375182"/>
                  <a:gd name="connsiteX15" fmla="*/ 275788 w 353907"/>
                  <a:gd name="connsiteY15" fmla="*/ 300206 h 375182"/>
                  <a:gd name="connsiteX16" fmla="*/ 265236 w 353907"/>
                  <a:gd name="connsiteY16" fmla="*/ 310758 h 375182"/>
                  <a:gd name="connsiteX17" fmla="*/ 265236 w 353907"/>
                  <a:gd name="connsiteY17" fmla="*/ 340304 h 375182"/>
                  <a:gd name="connsiteX18" fmla="*/ 265236 w 353907"/>
                  <a:gd name="connsiteY18" fmla="*/ 375182 h 375182"/>
                  <a:gd name="connsiteX19" fmla="*/ 0 w 353907"/>
                  <a:gd name="connsiteY19" fmla="*/ 375182 h 375182"/>
                  <a:gd name="connsiteX20" fmla="*/ 11376 w 353907"/>
                  <a:gd name="connsiteY20" fmla="*/ 369849 h 375182"/>
                  <a:gd name="connsiteX21" fmla="*/ 28260 w 353907"/>
                  <a:gd name="connsiteY21" fmla="*/ 323420 h 375182"/>
                  <a:gd name="connsiteX22" fmla="*/ 49364 w 353907"/>
                  <a:gd name="connsiteY22" fmla="*/ 308647 h 375182"/>
                  <a:gd name="connsiteX23" fmla="*/ 64137 w 353907"/>
                  <a:gd name="connsiteY23" fmla="*/ 270660 h 375182"/>
                  <a:gd name="connsiteX24" fmla="*/ 68357 w 353907"/>
                  <a:gd name="connsiteY24" fmla="*/ 213679 h 375182"/>
                  <a:gd name="connsiteX25" fmla="*/ 89462 w 353907"/>
                  <a:gd name="connsiteY25" fmla="*/ 188354 h 375182"/>
                  <a:gd name="connsiteX26" fmla="*/ 85241 w 353907"/>
                  <a:gd name="connsiteY26" fmla="*/ 133483 h 375182"/>
                  <a:gd name="connsiteX27" fmla="*/ 97903 w 353907"/>
                  <a:gd name="connsiteY27" fmla="*/ 95496 h 375182"/>
                  <a:gd name="connsiteX28" fmla="*/ 62026 w 353907"/>
                  <a:gd name="connsiteY28" fmla="*/ 70171 h 375182"/>
                  <a:gd name="connsiteX29" fmla="*/ 64353 w 353907"/>
                  <a:gd name="connsiteY29" fmla="*/ 38760 h 375182"/>
                  <a:gd name="connsiteX30" fmla="*/ 62570 w 353907"/>
                  <a:gd name="connsiteY30" fmla="*/ 39570 h 375182"/>
                  <a:gd name="connsiteX31" fmla="*/ 62236 w 353907"/>
                  <a:gd name="connsiteY31" fmla="*/ 39235 h 375182"/>
                  <a:gd name="connsiteX32" fmla="*/ 90516 w 353907"/>
                  <a:gd name="connsiteY32" fmla="*/ 26380 h 375182"/>
                  <a:gd name="connsiteX33" fmla="*/ 127449 w 353907"/>
                  <a:gd name="connsiteY33" fmla="*/ 23742 h 375182"/>
                  <a:gd name="connsiteX34" fmla="*/ 153829 w 353907"/>
                  <a:gd name="connsiteY34" fmla="*/ 0 h 375182"/>
                  <a:gd name="connsiteX0" fmla="*/ 153829 w 353907"/>
                  <a:gd name="connsiteY0" fmla="*/ 0 h 422144"/>
                  <a:gd name="connsiteX1" fmla="*/ 177572 w 353907"/>
                  <a:gd name="connsiteY1" fmla="*/ 15828 h 422144"/>
                  <a:gd name="connsiteX2" fmla="*/ 193399 w 353907"/>
                  <a:gd name="connsiteY2" fmla="*/ 52760 h 422144"/>
                  <a:gd name="connsiteX3" fmla="*/ 222418 w 353907"/>
                  <a:gd name="connsiteY3" fmla="*/ 94969 h 422144"/>
                  <a:gd name="connsiteX4" fmla="*/ 235607 w 353907"/>
                  <a:gd name="connsiteY4" fmla="*/ 113434 h 422144"/>
                  <a:gd name="connsiteX5" fmla="*/ 259349 w 353907"/>
                  <a:gd name="connsiteY5" fmla="*/ 110796 h 422144"/>
                  <a:gd name="connsiteX6" fmla="*/ 280109 w 353907"/>
                  <a:gd name="connsiteY6" fmla="*/ 120022 h 422144"/>
                  <a:gd name="connsiteX7" fmla="*/ 280893 w 353907"/>
                  <a:gd name="connsiteY7" fmla="*/ 123986 h 422144"/>
                  <a:gd name="connsiteX8" fmla="*/ 309032 w 353907"/>
                  <a:gd name="connsiteY8" fmla="*/ 145091 h 422144"/>
                  <a:gd name="connsiteX9" fmla="*/ 347723 w 353907"/>
                  <a:gd name="connsiteY9" fmla="*/ 183781 h 422144"/>
                  <a:gd name="connsiteX10" fmla="*/ 352999 w 353907"/>
                  <a:gd name="connsiteY10" fmla="*/ 225990 h 422144"/>
                  <a:gd name="connsiteX11" fmla="*/ 353907 w 353907"/>
                  <a:gd name="connsiteY11" fmla="*/ 230532 h 422144"/>
                  <a:gd name="connsiteX12" fmla="*/ 353874 w 353907"/>
                  <a:gd name="connsiteY12" fmla="*/ 230562 h 422144"/>
                  <a:gd name="connsiteX13" fmla="*/ 280009 w 353907"/>
                  <a:gd name="connsiteY13" fmla="*/ 257998 h 422144"/>
                  <a:gd name="connsiteX14" fmla="*/ 273678 w 353907"/>
                  <a:gd name="connsiteY14" fmla="*/ 283323 h 422144"/>
                  <a:gd name="connsiteX15" fmla="*/ 275788 w 353907"/>
                  <a:gd name="connsiteY15" fmla="*/ 300206 h 422144"/>
                  <a:gd name="connsiteX16" fmla="*/ 265236 w 353907"/>
                  <a:gd name="connsiteY16" fmla="*/ 310758 h 422144"/>
                  <a:gd name="connsiteX17" fmla="*/ 265236 w 353907"/>
                  <a:gd name="connsiteY17" fmla="*/ 340304 h 422144"/>
                  <a:gd name="connsiteX18" fmla="*/ 265236 w 353907"/>
                  <a:gd name="connsiteY18" fmla="*/ 375182 h 422144"/>
                  <a:gd name="connsiteX19" fmla="*/ 95368 w 353907"/>
                  <a:gd name="connsiteY19" fmla="*/ 422129 h 422144"/>
                  <a:gd name="connsiteX20" fmla="*/ 0 w 353907"/>
                  <a:gd name="connsiteY20" fmla="*/ 375182 h 422144"/>
                  <a:gd name="connsiteX21" fmla="*/ 11376 w 353907"/>
                  <a:gd name="connsiteY21" fmla="*/ 369849 h 422144"/>
                  <a:gd name="connsiteX22" fmla="*/ 28260 w 353907"/>
                  <a:gd name="connsiteY22" fmla="*/ 323420 h 422144"/>
                  <a:gd name="connsiteX23" fmla="*/ 49364 w 353907"/>
                  <a:gd name="connsiteY23" fmla="*/ 308647 h 422144"/>
                  <a:gd name="connsiteX24" fmla="*/ 64137 w 353907"/>
                  <a:gd name="connsiteY24" fmla="*/ 270660 h 422144"/>
                  <a:gd name="connsiteX25" fmla="*/ 68357 w 353907"/>
                  <a:gd name="connsiteY25" fmla="*/ 213679 h 422144"/>
                  <a:gd name="connsiteX26" fmla="*/ 89462 w 353907"/>
                  <a:gd name="connsiteY26" fmla="*/ 188354 h 422144"/>
                  <a:gd name="connsiteX27" fmla="*/ 85241 w 353907"/>
                  <a:gd name="connsiteY27" fmla="*/ 133483 h 422144"/>
                  <a:gd name="connsiteX28" fmla="*/ 97903 w 353907"/>
                  <a:gd name="connsiteY28" fmla="*/ 95496 h 422144"/>
                  <a:gd name="connsiteX29" fmla="*/ 62026 w 353907"/>
                  <a:gd name="connsiteY29" fmla="*/ 70171 h 422144"/>
                  <a:gd name="connsiteX30" fmla="*/ 64353 w 353907"/>
                  <a:gd name="connsiteY30" fmla="*/ 38760 h 422144"/>
                  <a:gd name="connsiteX31" fmla="*/ 62570 w 353907"/>
                  <a:gd name="connsiteY31" fmla="*/ 39570 h 422144"/>
                  <a:gd name="connsiteX32" fmla="*/ 62236 w 353907"/>
                  <a:gd name="connsiteY32" fmla="*/ 39235 h 422144"/>
                  <a:gd name="connsiteX33" fmla="*/ 90516 w 353907"/>
                  <a:gd name="connsiteY33" fmla="*/ 26380 h 422144"/>
                  <a:gd name="connsiteX34" fmla="*/ 127449 w 353907"/>
                  <a:gd name="connsiteY34" fmla="*/ 23742 h 422144"/>
                  <a:gd name="connsiteX35" fmla="*/ 153829 w 353907"/>
                  <a:gd name="connsiteY35" fmla="*/ 0 h 422144"/>
                  <a:gd name="connsiteX0" fmla="*/ 95368 w 353907"/>
                  <a:gd name="connsiteY0" fmla="*/ 422129 h 513569"/>
                  <a:gd name="connsiteX1" fmla="*/ 0 w 353907"/>
                  <a:gd name="connsiteY1" fmla="*/ 375182 h 513569"/>
                  <a:gd name="connsiteX2" fmla="*/ 11376 w 353907"/>
                  <a:gd name="connsiteY2" fmla="*/ 369849 h 513569"/>
                  <a:gd name="connsiteX3" fmla="*/ 28260 w 353907"/>
                  <a:gd name="connsiteY3" fmla="*/ 323420 h 513569"/>
                  <a:gd name="connsiteX4" fmla="*/ 49364 w 353907"/>
                  <a:gd name="connsiteY4" fmla="*/ 308647 h 513569"/>
                  <a:gd name="connsiteX5" fmla="*/ 64137 w 353907"/>
                  <a:gd name="connsiteY5" fmla="*/ 270660 h 513569"/>
                  <a:gd name="connsiteX6" fmla="*/ 68357 w 353907"/>
                  <a:gd name="connsiteY6" fmla="*/ 213679 h 513569"/>
                  <a:gd name="connsiteX7" fmla="*/ 89462 w 353907"/>
                  <a:gd name="connsiteY7" fmla="*/ 188354 h 513569"/>
                  <a:gd name="connsiteX8" fmla="*/ 85241 w 353907"/>
                  <a:gd name="connsiteY8" fmla="*/ 133483 h 513569"/>
                  <a:gd name="connsiteX9" fmla="*/ 97903 w 353907"/>
                  <a:gd name="connsiteY9" fmla="*/ 95496 h 513569"/>
                  <a:gd name="connsiteX10" fmla="*/ 62026 w 353907"/>
                  <a:gd name="connsiteY10" fmla="*/ 70171 h 513569"/>
                  <a:gd name="connsiteX11" fmla="*/ 64353 w 353907"/>
                  <a:gd name="connsiteY11" fmla="*/ 38760 h 513569"/>
                  <a:gd name="connsiteX12" fmla="*/ 62570 w 353907"/>
                  <a:gd name="connsiteY12" fmla="*/ 39570 h 513569"/>
                  <a:gd name="connsiteX13" fmla="*/ 62236 w 353907"/>
                  <a:gd name="connsiteY13" fmla="*/ 39235 h 513569"/>
                  <a:gd name="connsiteX14" fmla="*/ 90516 w 353907"/>
                  <a:gd name="connsiteY14" fmla="*/ 26380 h 513569"/>
                  <a:gd name="connsiteX15" fmla="*/ 127449 w 353907"/>
                  <a:gd name="connsiteY15" fmla="*/ 23742 h 513569"/>
                  <a:gd name="connsiteX16" fmla="*/ 153829 w 353907"/>
                  <a:gd name="connsiteY16" fmla="*/ 0 h 513569"/>
                  <a:gd name="connsiteX17" fmla="*/ 177572 w 353907"/>
                  <a:gd name="connsiteY17" fmla="*/ 15828 h 513569"/>
                  <a:gd name="connsiteX18" fmla="*/ 193399 w 353907"/>
                  <a:gd name="connsiteY18" fmla="*/ 52760 h 513569"/>
                  <a:gd name="connsiteX19" fmla="*/ 222418 w 353907"/>
                  <a:gd name="connsiteY19" fmla="*/ 94969 h 513569"/>
                  <a:gd name="connsiteX20" fmla="*/ 235607 w 353907"/>
                  <a:gd name="connsiteY20" fmla="*/ 113434 h 513569"/>
                  <a:gd name="connsiteX21" fmla="*/ 259349 w 353907"/>
                  <a:gd name="connsiteY21" fmla="*/ 110796 h 513569"/>
                  <a:gd name="connsiteX22" fmla="*/ 280109 w 353907"/>
                  <a:gd name="connsiteY22" fmla="*/ 120022 h 513569"/>
                  <a:gd name="connsiteX23" fmla="*/ 280893 w 353907"/>
                  <a:gd name="connsiteY23" fmla="*/ 123986 h 513569"/>
                  <a:gd name="connsiteX24" fmla="*/ 309032 w 353907"/>
                  <a:gd name="connsiteY24" fmla="*/ 145091 h 513569"/>
                  <a:gd name="connsiteX25" fmla="*/ 347723 w 353907"/>
                  <a:gd name="connsiteY25" fmla="*/ 183781 h 513569"/>
                  <a:gd name="connsiteX26" fmla="*/ 352999 w 353907"/>
                  <a:gd name="connsiteY26" fmla="*/ 225990 h 513569"/>
                  <a:gd name="connsiteX27" fmla="*/ 353907 w 353907"/>
                  <a:gd name="connsiteY27" fmla="*/ 230532 h 513569"/>
                  <a:gd name="connsiteX28" fmla="*/ 353874 w 353907"/>
                  <a:gd name="connsiteY28" fmla="*/ 230562 h 513569"/>
                  <a:gd name="connsiteX29" fmla="*/ 280009 w 353907"/>
                  <a:gd name="connsiteY29" fmla="*/ 257998 h 513569"/>
                  <a:gd name="connsiteX30" fmla="*/ 273678 w 353907"/>
                  <a:gd name="connsiteY30" fmla="*/ 283323 h 513569"/>
                  <a:gd name="connsiteX31" fmla="*/ 275788 w 353907"/>
                  <a:gd name="connsiteY31" fmla="*/ 300206 h 513569"/>
                  <a:gd name="connsiteX32" fmla="*/ 265236 w 353907"/>
                  <a:gd name="connsiteY32" fmla="*/ 310758 h 513569"/>
                  <a:gd name="connsiteX33" fmla="*/ 265236 w 353907"/>
                  <a:gd name="connsiteY33" fmla="*/ 340304 h 513569"/>
                  <a:gd name="connsiteX34" fmla="*/ 265236 w 353907"/>
                  <a:gd name="connsiteY34" fmla="*/ 375182 h 513569"/>
                  <a:gd name="connsiteX35" fmla="*/ 186808 w 353907"/>
                  <a:gd name="connsiteY35" fmla="*/ 513569 h 513569"/>
                  <a:gd name="connsiteX0" fmla="*/ 0 w 353907"/>
                  <a:gd name="connsiteY0" fmla="*/ 375182 h 513569"/>
                  <a:gd name="connsiteX1" fmla="*/ 11376 w 353907"/>
                  <a:gd name="connsiteY1" fmla="*/ 369849 h 513569"/>
                  <a:gd name="connsiteX2" fmla="*/ 28260 w 353907"/>
                  <a:gd name="connsiteY2" fmla="*/ 323420 h 513569"/>
                  <a:gd name="connsiteX3" fmla="*/ 49364 w 353907"/>
                  <a:gd name="connsiteY3" fmla="*/ 308647 h 513569"/>
                  <a:gd name="connsiteX4" fmla="*/ 64137 w 353907"/>
                  <a:gd name="connsiteY4" fmla="*/ 270660 h 513569"/>
                  <a:gd name="connsiteX5" fmla="*/ 68357 w 353907"/>
                  <a:gd name="connsiteY5" fmla="*/ 213679 h 513569"/>
                  <a:gd name="connsiteX6" fmla="*/ 89462 w 353907"/>
                  <a:gd name="connsiteY6" fmla="*/ 188354 h 513569"/>
                  <a:gd name="connsiteX7" fmla="*/ 85241 w 353907"/>
                  <a:gd name="connsiteY7" fmla="*/ 133483 h 513569"/>
                  <a:gd name="connsiteX8" fmla="*/ 97903 w 353907"/>
                  <a:gd name="connsiteY8" fmla="*/ 95496 h 513569"/>
                  <a:gd name="connsiteX9" fmla="*/ 62026 w 353907"/>
                  <a:gd name="connsiteY9" fmla="*/ 70171 h 513569"/>
                  <a:gd name="connsiteX10" fmla="*/ 64353 w 353907"/>
                  <a:gd name="connsiteY10" fmla="*/ 38760 h 513569"/>
                  <a:gd name="connsiteX11" fmla="*/ 62570 w 353907"/>
                  <a:gd name="connsiteY11" fmla="*/ 39570 h 513569"/>
                  <a:gd name="connsiteX12" fmla="*/ 62236 w 353907"/>
                  <a:gd name="connsiteY12" fmla="*/ 39235 h 513569"/>
                  <a:gd name="connsiteX13" fmla="*/ 90516 w 353907"/>
                  <a:gd name="connsiteY13" fmla="*/ 26380 h 513569"/>
                  <a:gd name="connsiteX14" fmla="*/ 127449 w 353907"/>
                  <a:gd name="connsiteY14" fmla="*/ 23742 h 513569"/>
                  <a:gd name="connsiteX15" fmla="*/ 153829 w 353907"/>
                  <a:gd name="connsiteY15" fmla="*/ 0 h 513569"/>
                  <a:gd name="connsiteX16" fmla="*/ 177572 w 353907"/>
                  <a:gd name="connsiteY16" fmla="*/ 15828 h 513569"/>
                  <a:gd name="connsiteX17" fmla="*/ 193399 w 353907"/>
                  <a:gd name="connsiteY17" fmla="*/ 52760 h 513569"/>
                  <a:gd name="connsiteX18" fmla="*/ 222418 w 353907"/>
                  <a:gd name="connsiteY18" fmla="*/ 94969 h 513569"/>
                  <a:gd name="connsiteX19" fmla="*/ 235607 w 353907"/>
                  <a:gd name="connsiteY19" fmla="*/ 113434 h 513569"/>
                  <a:gd name="connsiteX20" fmla="*/ 259349 w 353907"/>
                  <a:gd name="connsiteY20" fmla="*/ 110796 h 513569"/>
                  <a:gd name="connsiteX21" fmla="*/ 280109 w 353907"/>
                  <a:gd name="connsiteY21" fmla="*/ 120022 h 513569"/>
                  <a:gd name="connsiteX22" fmla="*/ 280893 w 353907"/>
                  <a:gd name="connsiteY22" fmla="*/ 123986 h 513569"/>
                  <a:gd name="connsiteX23" fmla="*/ 309032 w 353907"/>
                  <a:gd name="connsiteY23" fmla="*/ 145091 h 513569"/>
                  <a:gd name="connsiteX24" fmla="*/ 347723 w 353907"/>
                  <a:gd name="connsiteY24" fmla="*/ 183781 h 513569"/>
                  <a:gd name="connsiteX25" fmla="*/ 352999 w 353907"/>
                  <a:gd name="connsiteY25" fmla="*/ 225990 h 513569"/>
                  <a:gd name="connsiteX26" fmla="*/ 353907 w 353907"/>
                  <a:gd name="connsiteY26" fmla="*/ 230532 h 513569"/>
                  <a:gd name="connsiteX27" fmla="*/ 353874 w 353907"/>
                  <a:gd name="connsiteY27" fmla="*/ 230562 h 513569"/>
                  <a:gd name="connsiteX28" fmla="*/ 280009 w 353907"/>
                  <a:gd name="connsiteY28" fmla="*/ 257998 h 513569"/>
                  <a:gd name="connsiteX29" fmla="*/ 273678 w 353907"/>
                  <a:gd name="connsiteY29" fmla="*/ 283323 h 513569"/>
                  <a:gd name="connsiteX30" fmla="*/ 275788 w 353907"/>
                  <a:gd name="connsiteY30" fmla="*/ 300206 h 513569"/>
                  <a:gd name="connsiteX31" fmla="*/ 265236 w 353907"/>
                  <a:gd name="connsiteY31" fmla="*/ 310758 h 513569"/>
                  <a:gd name="connsiteX32" fmla="*/ 265236 w 353907"/>
                  <a:gd name="connsiteY32" fmla="*/ 340304 h 513569"/>
                  <a:gd name="connsiteX33" fmla="*/ 265236 w 353907"/>
                  <a:gd name="connsiteY33" fmla="*/ 375182 h 513569"/>
                  <a:gd name="connsiteX34" fmla="*/ 186808 w 353907"/>
                  <a:gd name="connsiteY34" fmla="*/ 513569 h 513569"/>
                  <a:gd name="connsiteX0" fmla="*/ 0 w 353907"/>
                  <a:gd name="connsiteY0" fmla="*/ 375182 h 375182"/>
                  <a:gd name="connsiteX1" fmla="*/ 11376 w 353907"/>
                  <a:gd name="connsiteY1" fmla="*/ 369849 h 375182"/>
                  <a:gd name="connsiteX2" fmla="*/ 28260 w 353907"/>
                  <a:gd name="connsiteY2" fmla="*/ 323420 h 375182"/>
                  <a:gd name="connsiteX3" fmla="*/ 49364 w 353907"/>
                  <a:gd name="connsiteY3" fmla="*/ 308647 h 375182"/>
                  <a:gd name="connsiteX4" fmla="*/ 64137 w 353907"/>
                  <a:gd name="connsiteY4" fmla="*/ 270660 h 375182"/>
                  <a:gd name="connsiteX5" fmla="*/ 68357 w 353907"/>
                  <a:gd name="connsiteY5" fmla="*/ 213679 h 375182"/>
                  <a:gd name="connsiteX6" fmla="*/ 89462 w 353907"/>
                  <a:gd name="connsiteY6" fmla="*/ 188354 h 375182"/>
                  <a:gd name="connsiteX7" fmla="*/ 85241 w 353907"/>
                  <a:gd name="connsiteY7" fmla="*/ 133483 h 375182"/>
                  <a:gd name="connsiteX8" fmla="*/ 97903 w 353907"/>
                  <a:gd name="connsiteY8" fmla="*/ 95496 h 375182"/>
                  <a:gd name="connsiteX9" fmla="*/ 62026 w 353907"/>
                  <a:gd name="connsiteY9" fmla="*/ 70171 h 375182"/>
                  <a:gd name="connsiteX10" fmla="*/ 64353 w 353907"/>
                  <a:gd name="connsiteY10" fmla="*/ 38760 h 375182"/>
                  <a:gd name="connsiteX11" fmla="*/ 62570 w 353907"/>
                  <a:gd name="connsiteY11" fmla="*/ 39570 h 375182"/>
                  <a:gd name="connsiteX12" fmla="*/ 62236 w 353907"/>
                  <a:gd name="connsiteY12" fmla="*/ 39235 h 375182"/>
                  <a:gd name="connsiteX13" fmla="*/ 90516 w 353907"/>
                  <a:gd name="connsiteY13" fmla="*/ 26380 h 375182"/>
                  <a:gd name="connsiteX14" fmla="*/ 127449 w 353907"/>
                  <a:gd name="connsiteY14" fmla="*/ 23742 h 375182"/>
                  <a:gd name="connsiteX15" fmla="*/ 153829 w 353907"/>
                  <a:gd name="connsiteY15" fmla="*/ 0 h 375182"/>
                  <a:gd name="connsiteX16" fmla="*/ 177572 w 353907"/>
                  <a:gd name="connsiteY16" fmla="*/ 15828 h 375182"/>
                  <a:gd name="connsiteX17" fmla="*/ 193399 w 353907"/>
                  <a:gd name="connsiteY17" fmla="*/ 52760 h 375182"/>
                  <a:gd name="connsiteX18" fmla="*/ 222418 w 353907"/>
                  <a:gd name="connsiteY18" fmla="*/ 94969 h 375182"/>
                  <a:gd name="connsiteX19" fmla="*/ 235607 w 353907"/>
                  <a:gd name="connsiteY19" fmla="*/ 113434 h 375182"/>
                  <a:gd name="connsiteX20" fmla="*/ 259349 w 353907"/>
                  <a:gd name="connsiteY20" fmla="*/ 110796 h 375182"/>
                  <a:gd name="connsiteX21" fmla="*/ 280109 w 353907"/>
                  <a:gd name="connsiteY21" fmla="*/ 120022 h 375182"/>
                  <a:gd name="connsiteX22" fmla="*/ 280893 w 353907"/>
                  <a:gd name="connsiteY22" fmla="*/ 123986 h 375182"/>
                  <a:gd name="connsiteX23" fmla="*/ 309032 w 353907"/>
                  <a:gd name="connsiteY23" fmla="*/ 145091 h 375182"/>
                  <a:gd name="connsiteX24" fmla="*/ 347723 w 353907"/>
                  <a:gd name="connsiteY24" fmla="*/ 183781 h 375182"/>
                  <a:gd name="connsiteX25" fmla="*/ 352999 w 353907"/>
                  <a:gd name="connsiteY25" fmla="*/ 225990 h 375182"/>
                  <a:gd name="connsiteX26" fmla="*/ 353907 w 353907"/>
                  <a:gd name="connsiteY26" fmla="*/ 230532 h 375182"/>
                  <a:gd name="connsiteX27" fmla="*/ 353874 w 353907"/>
                  <a:gd name="connsiteY27" fmla="*/ 230562 h 375182"/>
                  <a:gd name="connsiteX28" fmla="*/ 280009 w 353907"/>
                  <a:gd name="connsiteY28" fmla="*/ 257998 h 375182"/>
                  <a:gd name="connsiteX29" fmla="*/ 273678 w 353907"/>
                  <a:gd name="connsiteY29" fmla="*/ 283323 h 375182"/>
                  <a:gd name="connsiteX30" fmla="*/ 275788 w 353907"/>
                  <a:gd name="connsiteY30" fmla="*/ 300206 h 375182"/>
                  <a:gd name="connsiteX31" fmla="*/ 265236 w 353907"/>
                  <a:gd name="connsiteY31" fmla="*/ 310758 h 375182"/>
                  <a:gd name="connsiteX32" fmla="*/ 265236 w 353907"/>
                  <a:gd name="connsiteY32" fmla="*/ 340304 h 375182"/>
                  <a:gd name="connsiteX33" fmla="*/ 265236 w 353907"/>
                  <a:gd name="connsiteY33" fmla="*/ 375182 h 37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53907" h="375182">
                    <a:moveTo>
                      <a:pt x="0" y="375182"/>
                    </a:moveTo>
                    <a:lnTo>
                      <a:pt x="11376" y="369849"/>
                    </a:lnTo>
                    <a:lnTo>
                      <a:pt x="28260" y="323420"/>
                    </a:lnTo>
                    <a:lnTo>
                      <a:pt x="49364" y="308647"/>
                    </a:lnTo>
                    <a:lnTo>
                      <a:pt x="64137" y="270660"/>
                    </a:lnTo>
                    <a:lnTo>
                      <a:pt x="68357" y="213679"/>
                    </a:lnTo>
                    <a:lnTo>
                      <a:pt x="89462" y="188354"/>
                    </a:lnTo>
                    <a:lnTo>
                      <a:pt x="85241" y="133483"/>
                    </a:lnTo>
                    <a:lnTo>
                      <a:pt x="97903" y="95496"/>
                    </a:lnTo>
                    <a:lnTo>
                      <a:pt x="62026" y="70171"/>
                    </a:lnTo>
                    <a:lnTo>
                      <a:pt x="64353" y="38760"/>
                    </a:lnTo>
                    <a:lnTo>
                      <a:pt x="62570" y="39570"/>
                    </a:lnTo>
                    <a:lnTo>
                      <a:pt x="62236" y="39235"/>
                    </a:lnTo>
                    <a:lnTo>
                      <a:pt x="90516" y="26380"/>
                    </a:lnTo>
                    <a:lnTo>
                      <a:pt x="127449" y="23742"/>
                    </a:lnTo>
                    <a:lnTo>
                      <a:pt x="153829" y="0"/>
                    </a:lnTo>
                    <a:lnTo>
                      <a:pt x="177572" y="15828"/>
                    </a:lnTo>
                    <a:lnTo>
                      <a:pt x="193399" y="52760"/>
                    </a:lnTo>
                    <a:lnTo>
                      <a:pt x="222418" y="94969"/>
                    </a:lnTo>
                    <a:lnTo>
                      <a:pt x="235607" y="113434"/>
                    </a:lnTo>
                    <a:lnTo>
                      <a:pt x="259349" y="110796"/>
                    </a:lnTo>
                    <a:lnTo>
                      <a:pt x="280109" y="120022"/>
                    </a:lnTo>
                    <a:lnTo>
                      <a:pt x="280893" y="123986"/>
                    </a:lnTo>
                    <a:lnTo>
                      <a:pt x="309032" y="145091"/>
                    </a:lnTo>
                    <a:lnTo>
                      <a:pt x="347723" y="183781"/>
                    </a:lnTo>
                    <a:lnTo>
                      <a:pt x="352999" y="225990"/>
                    </a:lnTo>
                    <a:lnTo>
                      <a:pt x="353907" y="230532"/>
                    </a:lnTo>
                    <a:lnTo>
                      <a:pt x="353874" y="230562"/>
                    </a:lnTo>
                    <a:lnTo>
                      <a:pt x="280009" y="257998"/>
                    </a:lnTo>
                    <a:lnTo>
                      <a:pt x="273678" y="283323"/>
                    </a:lnTo>
                    <a:lnTo>
                      <a:pt x="275788" y="300206"/>
                    </a:lnTo>
                    <a:lnTo>
                      <a:pt x="265236" y="310758"/>
                    </a:lnTo>
                    <a:lnTo>
                      <a:pt x="265236" y="340304"/>
                    </a:lnTo>
                    <a:lnTo>
                      <a:pt x="265236" y="37518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B499155-DFB5-37BB-EB10-1B3E7FD3356C}"/>
                  </a:ext>
                </a:extLst>
              </p:cNvPr>
              <p:cNvSpPr/>
              <p:nvPr/>
            </p:nvSpPr>
            <p:spPr>
              <a:xfrm>
                <a:off x="3134379" y="3366776"/>
                <a:ext cx="154920" cy="166842"/>
              </a:xfrm>
              <a:custGeom>
                <a:avLst/>
                <a:gdLst>
                  <a:gd name="connsiteX0" fmla="*/ 315569 w 315569"/>
                  <a:gd name="connsiteY0" fmla="*/ 0 h 456998"/>
                  <a:gd name="connsiteX1" fmla="*/ 315569 w 315569"/>
                  <a:gd name="connsiteY1" fmla="*/ 283504 h 456998"/>
                  <a:gd name="connsiteX2" fmla="*/ 301983 w 315569"/>
                  <a:gd name="connsiteY2" fmla="*/ 302527 h 456998"/>
                  <a:gd name="connsiteX3" fmla="*/ 298464 w 315569"/>
                  <a:gd name="connsiteY3" fmla="*/ 334183 h 456998"/>
                  <a:gd name="connsiteX4" fmla="*/ 293189 w 315569"/>
                  <a:gd name="connsiteY4" fmla="*/ 372874 h 456998"/>
                  <a:gd name="connsiteX5" fmla="*/ 245705 w 315569"/>
                  <a:gd name="connsiteY5" fmla="*/ 388702 h 456998"/>
                  <a:gd name="connsiteX6" fmla="*/ 180633 w 315569"/>
                  <a:gd name="connsiteY6" fmla="*/ 420358 h 456998"/>
                  <a:gd name="connsiteX7" fmla="*/ 157770 w 315569"/>
                  <a:gd name="connsiteY7" fmla="*/ 446738 h 456998"/>
                  <a:gd name="connsiteX8" fmla="*/ 154472 w 315569"/>
                  <a:gd name="connsiteY8" fmla="*/ 456998 h 456998"/>
                  <a:gd name="connsiteX9" fmla="*/ 0 w 315569"/>
                  <a:gd name="connsiteY9" fmla="*/ 456998 h 456998"/>
                  <a:gd name="connsiteX10" fmla="*/ 0 w 315569"/>
                  <a:gd name="connsiteY10" fmla="*/ 275345 h 456998"/>
                  <a:gd name="connsiteX11" fmla="*/ 178401 w 315569"/>
                  <a:gd name="connsiteY11" fmla="*/ 275345 h 456998"/>
                  <a:gd name="connsiteX12" fmla="*/ 273843 w 315569"/>
                  <a:gd name="connsiteY12" fmla="*/ 179903 h 456998"/>
                  <a:gd name="connsiteX13" fmla="*/ 273843 w 315569"/>
                  <a:gd name="connsiteY13" fmla="*/ 166281 h 456998"/>
                  <a:gd name="connsiteX14" fmla="*/ 280878 w 315569"/>
                  <a:gd name="connsiteY14" fmla="*/ 167109 h 456998"/>
                  <a:gd name="connsiteX15" fmla="*/ 314293 w 315569"/>
                  <a:gd name="connsiteY15" fmla="*/ 133694 h 456998"/>
                  <a:gd name="connsiteX16" fmla="*/ 309017 w 315569"/>
                  <a:gd name="connsiteY16" fmla="*/ 105555 h 456998"/>
                  <a:gd name="connsiteX17" fmla="*/ 300223 w 315569"/>
                  <a:gd name="connsiteY17" fmla="*/ 86210 h 456998"/>
                  <a:gd name="connsiteX18" fmla="*/ 303741 w 315569"/>
                  <a:gd name="connsiteY18" fmla="*/ 38726 h 456998"/>
                  <a:gd name="connsiteX19" fmla="*/ 294948 w 315569"/>
                  <a:gd name="connsiteY19" fmla="*/ 15863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314293 w 315569"/>
                  <a:gd name="connsiteY5" fmla="*/ 133694 h 456998"/>
                  <a:gd name="connsiteX6" fmla="*/ 309017 w 315569"/>
                  <a:gd name="connsiteY6" fmla="*/ 105555 h 456998"/>
                  <a:gd name="connsiteX7" fmla="*/ 300223 w 315569"/>
                  <a:gd name="connsiteY7" fmla="*/ 86210 h 456998"/>
                  <a:gd name="connsiteX8" fmla="*/ 303741 w 315569"/>
                  <a:gd name="connsiteY8" fmla="*/ 38726 h 456998"/>
                  <a:gd name="connsiteX9" fmla="*/ 294948 w 315569"/>
                  <a:gd name="connsiteY9" fmla="*/ 15863 h 456998"/>
                  <a:gd name="connsiteX10" fmla="*/ 315569 w 315569"/>
                  <a:gd name="connsiteY10" fmla="*/ 0 h 456998"/>
                  <a:gd name="connsiteX11" fmla="*/ 315569 w 315569"/>
                  <a:gd name="connsiteY11" fmla="*/ 283504 h 456998"/>
                  <a:gd name="connsiteX12" fmla="*/ 301983 w 315569"/>
                  <a:gd name="connsiteY12" fmla="*/ 302527 h 456998"/>
                  <a:gd name="connsiteX13" fmla="*/ 298464 w 315569"/>
                  <a:gd name="connsiteY13" fmla="*/ 334183 h 456998"/>
                  <a:gd name="connsiteX14" fmla="*/ 293189 w 315569"/>
                  <a:gd name="connsiteY14" fmla="*/ 372874 h 456998"/>
                  <a:gd name="connsiteX15" fmla="*/ 245705 w 315569"/>
                  <a:gd name="connsiteY15" fmla="*/ 388702 h 456998"/>
                  <a:gd name="connsiteX16" fmla="*/ 180633 w 315569"/>
                  <a:gd name="connsiteY16" fmla="*/ 420358 h 456998"/>
                  <a:gd name="connsiteX17" fmla="*/ 157770 w 315569"/>
                  <a:gd name="connsiteY17" fmla="*/ 446738 h 456998"/>
                  <a:gd name="connsiteX18" fmla="*/ 154472 w 315569"/>
                  <a:gd name="connsiteY18" fmla="*/ 456998 h 456998"/>
                  <a:gd name="connsiteX19" fmla="*/ 0 w 315569"/>
                  <a:gd name="connsiteY19" fmla="*/ 456998 h 456998"/>
                  <a:gd name="connsiteX20" fmla="*/ 91440 w 315569"/>
                  <a:gd name="connsiteY20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219043 w 315569"/>
                  <a:gd name="connsiteY5" fmla="*/ 124169 h 456998"/>
                  <a:gd name="connsiteX6" fmla="*/ 309017 w 315569"/>
                  <a:gd name="connsiteY6" fmla="*/ 105555 h 456998"/>
                  <a:gd name="connsiteX7" fmla="*/ 300223 w 315569"/>
                  <a:gd name="connsiteY7" fmla="*/ 86210 h 456998"/>
                  <a:gd name="connsiteX8" fmla="*/ 303741 w 315569"/>
                  <a:gd name="connsiteY8" fmla="*/ 38726 h 456998"/>
                  <a:gd name="connsiteX9" fmla="*/ 294948 w 315569"/>
                  <a:gd name="connsiteY9" fmla="*/ 15863 h 456998"/>
                  <a:gd name="connsiteX10" fmla="*/ 315569 w 315569"/>
                  <a:gd name="connsiteY10" fmla="*/ 0 h 456998"/>
                  <a:gd name="connsiteX11" fmla="*/ 315569 w 315569"/>
                  <a:gd name="connsiteY11" fmla="*/ 283504 h 456998"/>
                  <a:gd name="connsiteX12" fmla="*/ 301983 w 315569"/>
                  <a:gd name="connsiteY12" fmla="*/ 302527 h 456998"/>
                  <a:gd name="connsiteX13" fmla="*/ 298464 w 315569"/>
                  <a:gd name="connsiteY13" fmla="*/ 334183 h 456998"/>
                  <a:gd name="connsiteX14" fmla="*/ 293189 w 315569"/>
                  <a:gd name="connsiteY14" fmla="*/ 372874 h 456998"/>
                  <a:gd name="connsiteX15" fmla="*/ 245705 w 315569"/>
                  <a:gd name="connsiteY15" fmla="*/ 388702 h 456998"/>
                  <a:gd name="connsiteX16" fmla="*/ 180633 w 315569"/>
                  <a:gd name="connsiteY16" fmla="*/ 420358 h 456998"/>
                  <a:gd name="connsiteX17" fmla="*/ 157770 w 315569"/>
                  <a:gd name="connsiteY17" fmla="*/ 446738 h 456998"/>
                  <a:gd name="connsiteX18" fmla="*/ 154472 w 315569"/>
                  <a:gd name="connsiteY18" fmla="*/ 456998 h 456998"/>
                  <a:gd name="connsiteX19" fmla="*/ 0 w 315569"/>
                  <a:gd name="connsiteY19" fmla="*/ 456998 h 456998"/>
                  <a:gd name="connsiteX20" fmla="*/ 91440 w 315569"/>
                  <a:gd name="connsiteY20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309017 w 315569"/>
                  <a:gd name="connsiteY5" fmla="*/ 105555 h 456998"/>
                  <a:gd name="connsiteX6" fmla="*/ 300223 w 315569"/>
                  <a:gd name="connsiteY6" fmla="*/ 86210 h 456998"/>
                  <a:gd name="connsiteX7" fmla="*/ 303741 w 315569"/>
                  <a:gd name="connsiteY7" fmla="*/ 38726 h 456998"/>
                  <a:gd name="connsiteX8" fmla="*/ 294948 w 315569"/>
                  <a:gd name="connsiteY8" fmla="*/ 15863 h 456998"/>
                  <a:gd name="connsiteX9" fmla="*/ 315569 w 315569"/>
                  <a:gd name="connsiteY9" fmla="*/ 0 h 456998"/>
                  <a:gd name="connsiteX10" fmla="*/ 315569 w 315569"/>
                  <a:gd name="connsiteY10" fmla="*/ 283504 h 456998"/>
                  <a:gd name="connsiteX11" fmla="*/ 301983 w 315569"/>
                  <a:gd name="connsiteY11" fmla="*/ 302527 h 456998"/>
                  <a:gd name="connsiteX12" fmla="*/ 298464 w 315569"/>
                  <a:gd name="connsiteY12" fmla="*/ 334183 h 456998"/>
                  <a:gd name="connsiteX13" fmla="*/ 293189 w 315569"/>
                  <a:gd name="connsiteY13" fmla="*/ 372874 h 456998"/>
                  <a:gd name="connsiteX14" fmla="*/ 245705 w 315569"/>
                  <a:gd name="connsiteY14" fmla="*/ 388702 h 456998"/>
                  <a:gd name="connsiteX15" fmla="*/ 180633 w 315569"/>
                  <a:gd name="connsiteY15" fmla="*/ 420358 h 456998"/>
                  <a:gd name="connsiteX16" fmla="*/ 157770 w 315569"/>
                  <a:gd name="connsiteY16" fmla="*/ 446738 h 456998"/>
                  <a:gd name="connsiteX17" fmla="*/ 154472 w 315569"/>
                  <a:gd name="connsiteY17" fmla="*/ 456998 h 456998"/>
                  <a:gd name="connsiteX18" fmla="*/ 0 w 315569"/>
                  <a:gd name="connsiteY18" fmla="*/ 456998 h 456998"/>
                  <a:gd name="connsiteX19" fmla="*/ 91440 w 315569"/>
                  <a:gd name="connsiteY19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192336 w 315569"/>
                  <a:gd name="connsiteY5" fmla="*/ 96030 h 456998"/>
                  <a:gd name="connsiteX6" fmla="*/ 300223 w 315569"/>
                  <a:gd name="connsiteY6" fmla="*/ 86210 h 456998"/>
                  <a:gd name="connsiteX7" fmla="*/ 303741 w 315569"/>
                  <a:gd name="connsiteY7" fmla="*/ 38726 h 456998"/>
                  <a:gd name="connsiteX8" fmla="*/ 294948 w 315569"/>
                  <a:gd name="connsiteY8" fmla="*/ 15863 h 456998"/>
                  <a:gd name="connsiteX9" fmla="*/ 315569 w 315569"/>
                  <a:gd name="connsiteY9" fmla="*/ 0 h 456998"/>
                  <a:gd name="connsiteX10" fmla="*/ 315569 w 315569"/>
                  <a:gd name="connsiteY10" fmla="*/ 283504 h 456998"/>
                  <a:gd name="connsiteX11" fmla="*/ 301983 w 315569"/>
                  <a:gd name="connsiteY11" fmla="*/ 302527 h 456998"/>
                  <a:gd name="connsiteX12" fmla="*/ 298464 w 315569"/>
                  <a:gd name="connsiteY12" fmla="*/ 334183 h 456998"/>
                  <a:gd name="connsiteX13" fmla="*/ 293189 w 315569"/>
                  <a:gd name="connsiteY13" fmla="*/ 372874 h 456998"/>
                  <a:gd name="connsiteX14" fmla="*/ 245705 w 315569"/>
                  <a:gd name="connsiteY14" fmla="*/ 388702 h 456998"/>
                  <a:gd name="connsiteX15" fmla="*/ 180633 w 315569"/>
                  <a:gd name="connsiteY15" fmla="*/ 420358 h 456998"/>
                  <a:gd name="connsiteX16" fmla="*/ 157770 w 315569"/>
                  <a:gd name="connsiteY16" fmla="*/ 446738 h 456998"/>
                  <a:gd name="connsiteX17" fmla="*/ 154472 w 315569"/>
                  <a:gd name="connsiteY17" fmla="*/ 456998 h 456998"/>
                  <a:gd name="connsiteX18" fmla="*/ 0 w 315569"/>
                  <a:gd name="connsiteY18" fmla="*/ 456998 h 456998"/>
                  <a:gd name="connsiteX19" fmla="*/ 91440 w 315569"/>
                  <a:gd name="connsiteY19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300223 w 315569"/>
                  <a:gd name="connsiteY5" fmla="*/ 86210 h 456998"/>
                  <a:gd name="connsiteX6" fmla="*/ 303741 w 315569"/>
                  <a:gd name="connsiteY6" fmla="*/ 38726 h 456998"/>
                  <a:gd name="connsiteX7" fmla="*/ 294948 w 315569"/>
                  <a:gd name="connsiteY7" fmla="*/ 15863 h 456998"/>
                  <a:gd name="connsiteX8" fmla="*/ 315569 w 315569"/>
                  <a:gd name="connsiteY8" fmla="*/ 0 h 456998"/>
                  <a:gd name="connsiteX9" fmla="*/ 315569 w 315569"/>
                  <a:gd name="connsiteY9" fmla="*/ 283504 h 456998"/>
                  <a:gd name="connsiteX10" fmla="*/ 301983 w 315569"/>
                  <a:gd name="connsiteY10" fmla="*/ 302527 h 456998"/>
                  <a:gd name="connsiteX11" fmla="*/ 298464 w 315569"/>
                  <a:gd name="connsiteY11" fmla="*/ 334183 h 456998"/>
                  <a:gd name="connsiteX12" fmla="*/ 293189 w 315569"/>
                  <a:gd name="connsiteY12" fmla="*/ 372874 h 456998"/>
                  <a:gd name="connsiteX13" fmla="*/ 245705 w 315569"/>
                  <a:gd name="connsiteY13" fmla="*/ 388702 h 456998"/>
                  <a:gd name="connsiteX14" fmla="*/ 180633 w 315569"/>
                  <a:gd name="connsiteY14" fmla="*/ 420358 h 456998"/>
                  <a:gd name="connsiteX15" fmla="*/ 157770 w 315569"/>
                  <a:gd name="connsiteY15" fmla="*/ 446738 h 456998"/>
                  <a:gd name="connsiteX16" fmla="*/ 154472 w 315569"/>
                  <a:gd name="connsiteY16" fmla="*/ 456998 h 456998"/>
                  <a:gd name="connsiteX17" fmla="*/ 0 w 315569"/>
                  <a:gd name="connsiteY17" fmla="*/ 456998 h 456998"/>
                  <a:gd name="connsiteX18" fmla="*/ 91440 w 315569"/>
                  <a:gd name="connsiteY18" fmla="*/ 366785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0223 w 315569"/>
                  <a:gd name="connsiteY4" fmla="*/ 86210 h 456998"/>
                  <a:gd name="connsiteX5" fmla="*/ 303741 w 315569"/>
                  <a:gd name="connsiteY5" fmla="*/ 38726 h 456998"/>
                  <a:gd name="connsiteX6" fmla="*/ 294948 w 315569"/>
                  <a:gd name="connsiteY6" fmla="*/ 15863 h 456998"/>
                  <a:gd name="connsiteX7" fmla="*/ 315569 w 315569"/>
                  <a:gd name="connsiteY7" fmla="*/ 0 h 456998"/>
                  <a:gd name="connsiteX8" fmla="*/ 315569 w 315569"/>
                  <a:gd name="connsiteY8" fmla="*/ 283504 h 456998"/>
                  <a:gd name="connsiteX9" fmla="*/ 301983 w 315569"/>
                  <a:gd name="connsiteY9" fmla="*/ 302527 h 456998"/>
                  <a:gd name="connsiteX10" fmla="*/ 298464 w 315569"/>
                  <a:gd name="connsiteY10" fmla="*/ 334183 h 456998"/>
                  <a:gd name="connsiteX11" fmla="*/ 293189 w 315569"/>
                  <a:gd name="connsiteY11" fmla="*/ 372874 h 456998"/>
                  <a:gd name="connsiteX12" fmla="*/ 245705 w 315569"/>
                  <a:gd name="connsiteY12" fmla="*/ 388702 h 456998"/>
                  <a:gd name="connsiteX13" fmla="*/ 180633 w 315569"/>
                  <a:gd name="connsiteY13" fmla="*/ 420358 h 456998"/>
                  <a:gd name="connsiteX14" fmla="*/ 157770 w 315569"/>
                  <a:gd name="connsiteY14" fmla="*/ 446738 h 456998"/>
                  <a:gd name="connsiteX15" fmla="*/ 154472 w 315569"/>
                  <a:gd name="connsiteY15" fmla="*/ 456998 h 456998"/>
                  <a:gd name="connsiteX16" fmla="*/ 0 w 315569"/>
                  <a:gd name="connsiteY16" fmla="*/ 456998 h 456998"/>
                  <a:gd name="connsiteX17" fmla="*/ 91440 w 315569"/>
                  <a:gd name="connsiteY17" fmla="*/ 366785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0223 w 315569"/>
                  <a:gd name="connsiteY4" fmla="*/ 86210 h 456998"/>
                  <a:gd name="connsiteX5" fmla="*/ 303741 w 315569"/>
                  <a:gd name="connsiteY5" fmla="*/ 38726 h 456998"/>
                  <a:gd name="connsiteX6" fmla="*/ 294948 w 315569"/>
                  <a:gd name="connsiteY6" fmla="*/ 15863 h 456998"/>
                  <a:gd name="connsiteX7" fmla="*/ 315569 w 315569"/>
                  <a:gd name="connsiteY7" fmla="*/ 0 h 456998"/>
                  <a:gd name="connsiteX8" fmla="*/ 315569 w 315569"/>
                  <a:gd name="connsiteY8" fmla="*/ 283504 h 456998"/>
                  <a:gd name="connsiteX9" fmla="*/ 301983 w 315569"/>
                  <a:gd name="connsiteY9" fmla="*/ 302527 h 456998"/>
                  <a:gd name="connsiteX10" fmla="*/ 298464 w 315569"/>
                  <a:gd name="connsiteY10" fmla="*/ 334183 h 456998"/>
                  <a:gd name="connsiteX11" fmla="*/ 293189 w 315569"/>
                  <a:gd name="connsiteY11" fmla="*/ 372874 h 456998"/>
                  <a:gd name="connsiteX12" fmla="*/ 245705 w 315569"/>
                  <a:gd name="connsiteY12" fmla="*/ 388702 h 456998"/>
                  <a:gd name="connsiteX13" fmla="*/ 180633 w 315569"/>
                  <a:gd name="connsiteY13" fmla="*/ 420358 h 456998"/>
                  <a:gd name="connsiteX14" fmla="*/ 157770 w 315569"/>
                  <a:gd name="connsiteY14" fmla="*/ 446738 h 456998"/>
                  <a:gd name="connsiteX15" fmla="*/ 154472 w 315569"/>
                  <a:gd name="connsiteY15" fmla="*/ 456998 h 456998"/>
                  <a:gd name="connsiteX16" fmla="*/ 0 w 315569"/>
                  <a:gd name="connsiteY16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3741 w 315569"/>
                  <a:gd name="connsiteY4" fmla="*/ 38726 h 456998"/>
                  <a:gd name="connsiteX5" fmla="*/ 294948 w 315569"/>
                  <a:gd name="connsiteY5" fmla="*/ 15863 h 456998"/>
                  <a:gd name="connsiteX6" fmla="*/ 315569 w 315569"/>
                  <a:gd name="connsiteY6" fmla="*/ 0 h 456998"/>
                  <a:gd name="connsiteX7" fmla="*/ 315569 w 315569"/>
                  <a:gd name="connsiteY7" fmla="*/ 283504 h 456998"/>
                  <a:gd name="connsiteX8" fmla="*/ 301983 w 315569"/>
                  <a:gd name="connsiteY8" fmla="*/ 302527 h 456998"/>
                  <a:gd name="connsiteX9" fmla="*/ 298464 w 315569"/>
                  <a:gd name="connsiteY9" fmla="*/ 334183 h 456998"/>
                  <a:gd name="connsiteX10" fmla="*/ 293189 w 315569"/>
                  <a:gd name="connsiteY10" fmla="*/ 372874 h 456998"/>
                  <a:gd name="connsiteX11" fmla="*/ 245705 w 315569"/>
                  <a:gd name="connsiteY11" fmla="*/ 388702 h 456998"/>
                  <a:gd name="connsiteX12" fmla="*/ 180633 w 315569"/>
                  <a:gd name="connsiteY12" fmla="*/ 420358 h 456998"/>
                  <a:gd name="connsiteX13" fmla="*/ 157770 w 315569"/>
                  <a:gd name="connsiteY13" fmla="*/ 446738 h 456998"/>
                  <a:gd name="connsiteX14" fmla="*/ 154472 w 315569"/>
                  <a:gd name="connsiteY14" fmla="*/ 456998 h 456998"/>
                  <a:gd name="connsiteX15" fmla="*/ 0 w 315569"/>
                  <a:gd name="connsiteY15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3741 w 315569"/>
                  <a:gd name="connsiteY4" fmla="*/ 38726 h 456998"/>
                  <a:gd name="connsiteX5" fmla="*/ 315569 w 315569"/>
                  <a:gd name="connsiteY5" fmla="*/ 0 h 456998"/>
                  <a:gd name="connsiteX6" fmla="*/ 315569 w 315569"/>
                  <a:gd name="connsiteY6" fmla="*/ 283504 h 456998"/>
                  <a:gd name="connsiteX7" fmla="*/ 301983 w 315569"/>
                  <a:gd name="connsiteY7" fmla="*/ 302527 h 456998"/>
                  <a:gd name="connsiteX8" fmla="*/ 298464 w 315569"/>
                  <a:gd name="connsiteY8" fmla="*/ 334183 h 456998"/>
                  <a:gd name="connsiteX9" fmla="*/ 293189 w 315569"/>
                  <a:gd name="connsiteY9" fmla="*/ 372874 h 456998"/>
                  <a:gd name="connsiteX10" fmla="*/ 245705 w 315569"/>
                  <a:gd name="connsiteY10" fmla="*/ 388702 h 456998"/>
                  <a:gd name="connsiteX11" fmla="*/ 180633 w 315569"/>
                  <a:gd name="connsiteY11" fmla="*/ 420358 h 456998"/>
                  <a:gd name="connsiteX12" fmla="*/ 157770 w 315569"/>
                  <a:gd name="connsiteY12" fmla="*/ 446738 h 456998"/>
                  <a:gd name="connsiteX13" fmla="*/ 154472 w 315569"/>
                  <a:gd name="connsiteY13" fmla="*/ 456998 h 456998"/>
                  <a:gd name="connsiteX14" fmla="*/ 0 w 315569"/>
                  <a:gd name="connsiteY14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15569 w 315569"/>
                  <a:gd name="connsiteY4" fmla="*/ 0 h 456998"/>
                  <a:gd name="connsiteX5" fmla="*/ 315569 w 315569"/>
                  <a:gd name="connsiteY5" fmla="*/ 283504 h 456998"/>
                  <a:gd name="connsiteX6" fmla="*/ 301983 w 315569"/>
                  <a:gd name="connsiteY6" fmla="*/ 302527 h 456998"/>
                  <a:gd name="connsiteX7" fmla="*/ 298464 w 315569"/>
                  <a:gd name="connsiteY7" fmla="*/ 334183 h 456998"/>
                  <a:gd name="connsiteX8" fmla="*/ 293189 w 315569"/>
                  <a:gd name="connsiteY8" fmla="*/ 372874 h 456998"/>
                  <a:gd name="connsiteX9" fmla="*/ 245705 w 315569"/>
                  <a:gd name="connsiteY9" fmla="*/ 388702 h 456998"/>
                  <a:gd name="connsiteX10" fmla="*/ 180633 w 315569"/>
                  <a:gd name="connsiteY10" fmla="*/ 420358 h 456998"/>
                  <a:gd name="connsiteX11" fmla="*/ 157770 w 315569"/>
                  <a:gd name="connsiteY11" fmla="*/ 446738 h 456998"/>
                  <a:gd name="connsiteX12" fmla="*/ 154472 w 315569"/>
                  <a:gd name="connsiteY12" fmla="*/ 456998 h 456998"/>
                  <a:gd name="connsiteX13" fmla="*/ 0 w 315569"/>
                  <a:gd name="connsiteY13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315569 w 315569"/>
                  <a:gd name="connsiteY3" fmla="*/ 0 h 456998"/>
                  <a:gd name="connsiteX4" fmla="*/ 315569 w 315569"/>
                  <a:gd name="connsiteY4" fmla="*/ 283504 h 456998"/>
                  <a:gd name="connsiteX5" fmla="*/ 301983 w 315569"/>
                  <a:gd name="connsiteY5" fmla="*/ 302527 h 456998"/>
                  <a:gd name="connsiteX6" fmla="*/ 298464 w 315569"/>
                  <a:gd name="connsiteY6" fmla="*/ 334183 h 456998"/>
                  <a:gd name="connsiteX7" fmla="*/ 293189 w 315569"/>
                  <a:gd name="connsiteY7" fmla="*/ 372874 h 456998"/>
                  <a:gd name="connsiteX8" fmla="*/ 245705 w 315569"/>
                  <a:gd name="connsiteY8" fmla="*/ 388702 h 456998"/>
                  <a:gd name="connsiteX9" fmla="*/ 180633 w 315569"/>
                  <a:gd name="connsiteY9" fmla="*/ 420358 h 456998"/>
                  <a:gd name="connsiteX10" fmla="*/ 157770 w 315569"/>
                  <a:gd name="connsiteY10" fmla="*/ 446738 h 456998"/>
                  <a:gd name="connsiteX11" fmla="*/ 154472 w 315569"/>
                  <a:gd name="connsiteY11" fmla="*/ 456998 h 456998"/>
                  <a:gd name="connsiteX12" fmla="*/ 0 w 315569"/>
                  <a:gd name="connsiteY12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315569 w 315569"/>
                  <a:gd name="connsiteY2" fmla="*/ 0 h 456998"/>
                  <a:gd name="connsiteX3" fmla="*/ 315569 w 315569"/>
                  <a:gd name="connsiteY3" fmla="*/ 283504 h 456998"/>
                  <a:gd name="connsiteX4" fmla="*/ 301983 w 315569"/>
                  <a:gd name="connsiteY4" fmla="*/ 302527 h 456998"/>
                  <a:gd name="connsiteX5" fmla="*/ 298464 w 315569"/>
                  <a:gd name="connsiteY5" fmla="*/ 334183 h 456998"/>
                  <a:gd name="connsiteX6" fmla="*/ 293189 w 315569"/>
                  <a:gd name="connsiteY6" fmla="*/ 372874 h 456998"/>
                  <a:gd name="connsiteX7" fmla="*/ 245705 w 315569"/>
                  <a:gd name="connsiteY7" fmla="*/ 388702 h 456998"/>
                  <a:gd name="connsiteX8" fmla="*/ 180633 w 315569"/>
                  <a:gd name="connsiteY8" fmla="*/ 420358 h 456998"/>
                  <a:gd name="connsiteX9" fmla="*/ 157770 w 315569"/>
                  <a:gd name="connsiteY9" fmla="*/ 446738 h 456998"/>
                  <a:gd name="connsiteX10" fmla="*/ 154472 w 315569"/>
                  <a:gd name="connsiteY10" fmla="*/ 456998 h 456998"/>
                  <a:gd name="connsiteX11" fmla="*/ 0 w 315569"/>
                  <a:gd name="connsiteY11" fmla="*/ 456998 h 456998"/>
                  <a:gd name="connsiteX0" fmla="*/ 178401 w 315569"/>
                  <a:gd name="connsiteY0" fmla="*/ 275351 h 457004"/>
                  <a:gd name="connsiteX1" fmla="*/ 315569 w 315569"/>
                  <a:gd name="connsiteY1" fmla="*/ 6 h 457004"/>
                  <a:gd name="connsiteX2" fmla="*/ 315569 w 315569"/>
                  <a:gd name="connsiteY2" fmla="*/ 283510 h 457004"/>
                  <a:gd name="connsiteX3" fmla="*/ 301983 w 315569"/>
                  <a:gd name="connsiteY3" fmla="*/ 302533 h 457004"/>
                  <a:gd name="connsiteX4" fmla="*/ 298464 w 315569"/>
                  <a:gd name="connsiteY4" fmla="*/ 334189 h 457004"/>
                  <a:gd name="connsiteX5" fmla="*/ 293189 w 315569"/>
                  <a:gd name="connsiteY5" fmla="*/ 372880 h 457004"/>
                  <a:gd name="connsiteX6" fmla="*/ 245705 w 315569"/>
                  <a:gd name="connsiteY6" fmla="*/ 388708 h 457004"/>
                  <a:gd name="connsiteX7" fmla="*/ 180633 w 315569"/>
                  <a:gd name="connsiteY7" fmla="*/ 420364 h 457004"/>
                  <a:gd name="connsiteX8" fmla="*/ 157770 w 315569"/>
                  <a:gd name="connsiteY8" fmla="*/ 446744 h 457004"/>
                  <a:gd name="connsiteX9" fmla="*/ 154472 w 315569"/>
                  <a:gd name="connsiteY9" fmla="*/ 457004 h 457004"/>
                  <a:gd name="connsiteX10" fmla="*/ 0 w 315569"/>
                  <a:gd name="connsiteY10" fmla="*/ 457004 h 457004"/>
                  <a:gd name="connsiteX0" fmla="*/ 315569 w 315569"/>
                  <a:gd name="connsiteY0" fmla="*/ 0 h 456998"/>
                  <a:gd name="connsiteX1" fmla="*/ 315569 w 315569"/>
                  <a:gd name="connsiteY1" fmla="*/ 283504 h 456998"/>
                  <a:gd name="connsiteX2" fmla="*/ 301983 w 315569"/>
                  <a:gd name="connsiteY2" fmla="*/ 302527 h 456998"/>
                  <a:gd name="connsiteX3" fmla="*/ 298464 w 315569"/>
                  <a:gd name="connsiteY3" fmla="*/ 334183 h 456998"/>
                  <a:gd name="connsiteX4" fmla="*/ 293189 w 315569"/>
                  <a:gd name="connsiteY4" fmla="*/ 372874 h 456998"/>
                  <a:gd name="connsiteX5" fmla="*/ 245705 w 315569"/>
                  <a:gd name="connsiteY5" fmla="*/ 388702 h 456998"/>
                  <a:gd name="connsiteX6" fmla="*/ 180633 w 315569"/>
                  <a:gd name="connsiteY6" fmla="*/ 420358 h 456998"/>
                  <a:gd name="connsiteX7" fmla="*/ 157770 w 315569"/>
                  <a:gd name="connsiteY7" fmla="*/ 446738 h 456998"/>
                  <a:gd name="connsiteX8" fmla="*/ 154472 w 315569"/>
                  <a:gd name="connsiteY8" fmla="*/ 456998 h 456998"/>
                  <a:gd name="connsiteX9" fmla="*/ 0 w 315569"/>
                  <a:gd name="connsiteY9" fmla="*/ 456998 h 456998"/>
                  <a:gd name="connsiteX0" fmla="*/ 315569 w 315569"/>
                  <a:gd name="connsiteY0" fmla="*/ 0 h 173494"/>
                  <a:gd name="connsiteX1" fmla="*/ 301983 w 315569"/>
                  <a:gd name="connsiteY1" fmla="*/ 19023 h 173494"/>
                  <a:gd name="connsiteX2" fmla="*/ 298464 w 315569"/>
                  <a:gd name="connsiteY2" fmla="*/ 50679 h 173494"/>
                  <a:gd name="connsiteX3" fmla="*/ 293189 w 315569"/>
                  <a:gd name="connsiteY3" fmla="*/ 89370 h 173494"/>
                  <a:gd name="connsiteX4" fmla="*/ 245705 w 315569"/>
                  <a:gd name="connsiteY4" fmla="*/ 105198 h 173494"/>
                  <a:gd name="connsiteX5" fmla="*/ 180633 w 315569"/>
                  <a:gd name="connsiteY5" fmla="*/ 136854 h 173494"/>
                  <a:gd name="connsiteX6" fmla="*/ 157770 w 315569"/>
                  <a:gd name="connsiteY6" fmla="*/ 163234 h 173494"/>
                  <a:gd name="connsiteX7" fmla="*/ 154472 w 315569"/>
                  <a:gd name="connsiteY7" fmla="*/ 173494 h 173494"/>
                  <a:gd name="connsiteX8" fmla="*/ 0 w 315569"/>
                  <a:gd name="connsiteY8" fmla="*/ 173494 h 173494"/>
                  <a:gd name="connsiteX0" fmla="*/ 161097 w 161097"/>
                  <a:gd name="connsiteY0" fmla="*/ 0 h 173494"/>
                  <a:gd name="connsiteX1" fmla="*/ 147511 w 161097"/>
                  <a:gd name="connsiteY1" fmla="*/ 19023 h 173494"/>
                  <a:gd name="connsiteX2" fmla="*/ 143992 w 161097"/>
                  <a:gd name="connsiteY2" fmla="*/ 50679 h 173494"/>
                  <a:gd name="connsiteX3" fmla="*/ 138717 w 161097"/>
                  <a:gd name="connsiteY3" fmla="*/ 89370 h 173494"/>
                  <a:gd name="connsiteX4" fmla="*/ 91233 w 161097"/>
                  <a:gd name="connsiteY4" fmla="*/ 105198 h 173494"/>
                  <a:gd name="connsiteX5" fmla="*/ 26161 w 161097"/>
                  <a:gd name="connsiteY5" fmla="*/ 136854 h 173494"/>
                  <a:gd name="connsiteX6" fmla="*/ 3298 w 161097"/>
                  <a:gd name="connsiteY6" fmla="*/ 163234 h 173494"/>
                  <a:gd name="connsiteX7" fmla="*/ 0 w 161097"/>
                  <a:gd name="connsiteY7" fmla="*/ 173494 h 1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1097" h="173494">
                    <a:moveTo>
                      <a:pt x="161097" y="0"/>
                    </a:moveTo>
                    <a:lnTo>
                      <a:pt x="147511" y="19023"/>
                    </a:lnTo>
                    <a:lnTo>
                      <a:pt x="143992" y="50679"/>
                    </a:lnTo>
                    <a:lnTo>
                      <a:pt x="138717" y="89370"/>
                    </a:lnTo>
                    <a:lnTo>
                      <a:pt x="91233" y="105198"/>
                    </a:lnTo>
                    <a:lnTo>
                      <a:pt x="26161" y="136854"/>
                    </a:lnTo>
                    <a:lnTo>
                      <a:pt x="3298" y="163234"/>
                    </a:lnTo>
                    <a:lnTo>
                      <a:pt x="0" y="173494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A1AF91D6-3199-0B0C-CDA0-5F5158E148A4}"/>
                  </a:ext>
                </a:extLst>
              </p:cNvPr>
              <p:cNvSpPr/>
              <p:nvPr/>
            </p:nvSpPr>
            <p:spPr>
              <a:xfrm>
                <a:off x="2559257" y="2786368"/>
                <a:ext cx="730043" cy="747250"/>
              </a:xfrm>
              <a:custGeom>
                <a:avLst/>
                <a:gdLst>
                  <a:gd name="connsiteX0" fmla="*/ 494071 w 759149"/>
                  <a:gd name="connsiteY0" fmla="*/ 0 h 777042"/>
                  <a:gd name="connsiteX1" fmla="*/ 511658 w 759149"/>
                  <a:gd name="connsiteY1" fmla="*/ 49243 h 777042"/>
                  <a:gd name="connsiteX2" fmla="*/ 508140 w 759149"/>
                  <a:gd name="connsiteY2" fmla="*/ 65071 h 777042"/>
                  <a:gd name="connsiteX3" fmla="*/ 511658 w 759149"/>
                  <a:gd name="connsiteY3" fmla="*/ 82658 h 777042"/>
                  <a:gd name="connsiteX4" fmla="*/ 531003 w 759149"/>
                  <a:gd name="connsiteY4" fmla="*/ 98486 h 777042"/>
                  <a:gd name="connsiteX5" fmla="*/ 532762 w 759149"/>
                  <a:gd name="connsiteY5" fmla="*/ 126625 h 777042"/>
                  <a:gd name="connsiteX6" fmla="*/ 529245 w 759149"/>
                  <a:gd name="connsiteY6" fmla="*/ 138935 h 777042"/>
                  <a:gd name="connsiteX7" fmla="*/ 525727 w 759149"/>
                  <a:gd name="connsiteY7" fmla="*/ 174109 h 777042"/>
                  <a:gd name="connsiteX8" fmla="*/ 515175 w 759149"/>
                  <a:gd name="connsiteY8" fmla="*/ 191696 h 777042"/>
                  <a:gd name="connsiteX9" fmla="*/ 525727 w 759149"/>
                  <a:gd name="connsiteY9" fmla="*/ 219834 h 777042"/>
                  <a:gd name="connsiteX10" fmla="*/ 520452 w 759149"/>
                  <a:gd name="connsiteY10" fmla="*/ 255008 h 777042"/>
                  <a:gd name="connsiteX11" fmla="*/ 497588 w 759149"/>
                  <a:gd name="connsiteY11" fmla="*/ 274353 h 777042"/>
                  <a:gd name="connsiteX12" fmla="*/ 527486 w 759149"/>
                  <a:gd name="connsiteY12" fmla="*/ 293699 h 777042"/>
                  <a:gd name="connsiteX13" fmla="*/ 529245 w 759149"/>
                  <a:gd name="connsiteY13" fmla="*/ 335907 h 777042"/>
                  <a:gd name="connsiteX14" fmla="*/ 552107 w 759149"/>
                  <a:gd name="connsiteY14" fmla="*/ 351735 h 777042"/>
                  <a:gd name="connsiteX15" fmla="*/ 582005 w 759149"/>
                  <a:gd name="connsiteY15" fmla="*/ 323596 h 777042"/>
                  <a:gd name="connsiteX16" fmla="*/ 624213 w 759149"/>
                  <a:gd name="connsiteY16" fmla="*/ 353494 h 777042"/>
                  <a:gd name="connsiteX17" fmla="*/ 610144 w 759149"/>
                  <a:gd name="connsiteY17" fmla="*/ 392184 h 777042"/>
                  <a:gd name="connsiteX18" fmla="*/ 636523 w 759149"/>
                  <a:gd name="connsiteY18" fmla="*/ 427358 h 777042"/>
                  <a:gd name="connsiteX19" fmla="*/ 638283 w 759149"/>
                  <a:gd name="connsiteY19" fmla="*/ 451979 h 777042"/>
                  <a:gd name="connsiteX20" fmla="*/ 659387 w 759149"/>
                  <a:gd name="connsiteY20" fmla="*/ 457255 h 777042"/>
                  <a:gd name="connsiteX21" fmla="*/ 664662 w 759149"/>
                  <a:gd name="connsiteY21" fmla="*/ 480118 h 777042"/>
                  <a:gd name="connsiteX22" fmla="*/ 724458 w 759149"/>
                  <a:gd name="connsiteY22" fmla="*/ 487153 h 777042"/>
                  <a:gd name="connsiteX23" fmla="*/ 757873 w 759149"/>
                  <a:gd name="connsiteY23" fmla="*/ 453738 h 777042"/>
                  <a:gd name="connsiteX24" fmla="*/ 752597 w 759149"/>
                  <a:gd name="connsiteY24" fmla="*/ 425599 h 777042"/>
                  <a:gd name="connsiteX25" fmla="*/ 743803 w 759149"/>
                  <a:gd name="connsiteY25" fmla="*/ 406254 h 777042"/>
                  <a:gd name="connsiteX26" fmla="*/ 747321 w 759149"/>
                  <a:gd name="connsiteY26" fmla="*/ 358770 h 777042"/>
                  <a:gd name="connsiteX27" fmla="*/ 738528 w 759149"/>
                  <a:gd name="connsiteY27" fmla="*/ 335907 h 777042"/>
                  <a:gd name="connsiteX28" fmla="*/ 759149 w 759149"/>
                  <a:gd name="connsiteY28" fmla="*/ 320044 h 777042"/>
                  <a:gd name="connsiteX29" fmla="*/ 759149 w 759149"/>
                  <a:gd name="connsiteY29" fmla="*/ 603548 h 777042"/>
                  <a:gd name="connsiteX30" fmla="*/ 745563 w 759149"/>
                  <a:gd name="connsiteY30" fmla="*/ 622571 h 777042"/>
                  <a:gd name="connsiteX31" fmla="*/ 742044 w 759149"/>
                  <a:gd name="connsiteY31" fmla="*/ 654227 h 777042"/>
                  <a:gd name="connsiteX32" fmla="*/ 736769 w 759149"/>
                  <a:gd name="connsiteY32" fmla="*/ 692918 h 777042"/>
                  <a:gd name="connsiteX33" fmla="*/ 689285 w 759149"/>
                  <a:gd name="connsiteY33" fmla="*/ 708746 h 777042"/>
                  <a:gd name="connsiteX34" fmla="*/ 624213 w 759149"/>
                  <a:gd name="connsiteY34" fmla="*/ 740402 h 777042"/>
                  <a:gd name="connsiteX35" fmla="*/ 601350 w 759149"/>
                  <a:gd name="connsiteY35" fmla="*/ 766782 h 777042"/>
                  <a:gd name="connsiteX36" fmla="*/ 598052 w 759149"/>
                  <a:gd name="connsiteY36" fmla="*/ 777042 h 777042"/>
                  <a:gd name="connsiteX37" fmla="*/ 0 w 759149"/>
                  <a:gd name="connsiteY37" fmla="*/ 777042 h 777042"/>
                  <a:gd name="connsiteX38" fmla="*/ 24503 w 759149"/>
                  <a:gd name="connsiteY38" fmla="*/ 715781 h 777042"/>
                  <a:gd name="connsiteX39" fmla="*/ 47367 w 759149"/>
                  <a:gd name="connsiteY39" fmla="*/ 705229 h 777042"/>
                  <a:gd name="connsiteX40" fmla="*/ 59677 w 759149"/>
                  <a:gd name="connsiteY40" fmla="*/ 691159 h 777042"/>
                  <a:gd name="connsiteX41" fmla="*/ 54402 w 759149"/>
                  <a:gd name="connsiteY41" fmla="*/ 645434 h 777042"/>
                  <a:gd name="connsiteX42" fmla="*/ 73746 w 759149"/>
                  <a:gd name="connsiteY42" fmla="*/ 615536 h 777042"/>
                  <a:gd name="connsiteX43" fmla="*/ 117714 w 759149"/>
                  <a:gd name="connsiteY43" fmla="*/ 580363 h 777042"/>
                  <a:gd name="connsiteX44" fmla="*/ 124749 w 759149"/>
                  <a:gd name="connsiteY44" fmla="*/ 561017 h 777042"/>
                  <a:gd name="connsiteX45" fmla="*/ 135301 w 759149"/>
                  <a:gd name="connsiteY45" fmla="*/ 559259 h 777042"/>
                  <a:gd name="connsiteX46" fmla="*/ 144094 w 759149"/>
                  <a:gd name="connsiteY46" fmla="*/ 520568 h 777042"/>
                  <a:gd name="connsiteX47" fmla="*/ 156405 w 759149"/>
                  <a:gd name="connsiteY47" fmla="*/ 506498 h 777042"/>
                  <a:gd name="connsiteX48" fmla="*/ 156405 w 759149"/>
                  <a:gd name="connsiteY48" fmla="*/ 488912 h 777042"/>
                  <a:gd name="connsiteX49" fmla="*/ 149370 w 759149"/>
                  <a:gd name="connsiteY49" fmla="*/ 473084 h 777042"/>
                  <a:gd name="connsiteX50" fmla="*/ 168233 w 759149"/>
                  <a:gd name="connsiteY50" fmla="*/ 438789 h 777042"/>
                  <a:gd name="connsiteX51" fmla="*/ 206527 w 759149"/>
                  <a:gd name="connsiteY51" fmla="*/ 438789 h 777042"/>
                  <a:gd name="connsiteX52" fmla="*/ 209165 w 759149"/>
                  <a:gd name="connsiteY52" fmla="*/ 415047 h 777042"/>
                  <a:gd name="connsiteX53" fmla="*/ 214441 w 759149"/>
                  <a:gd name="connsiteY53" fmla="*/ 396581 h 777042"/>
                  <a:gd name="connsiteX54" fmla="*/ 246098 w 759149"/>
                  <a:gd name="connsiteY54" fmla="*/ 391305 h 777042"/>
                  <a:gd name="connsiteX55" fmla="*/ 254011 w 759149"/>
                  <a:gd name="connsiteY55" fmla="*/ 378115 h 777042"/>
                  <a:gd name="connsiteX56" fmla="*/ 288306 w 759149"/>
                  <a:gd name="connsiteY56" fmla="*/ 370201 h 777042"/>
                  <a:gd name="connsiteX57" fmla="*/ 301496 w 759149"/>
                  <a:gd name="connsiteY57" fmla="*/ 354373 h 777042"/>
                  <a:gd name="connsiteX58" fmla="*/ 327876 w 759149"/>
                  <a:gd name="connsiteY58" fmla="*/ 346459 h 777042"/>
                  <a:gd name="connsiteX59" fmla="*/ 338428 w 759149"/>
                  <a:gd name="connsiteY59" fmla="*/ 317441 h 777042"/>
                  <a:gd name="connsiteX60" fmla="*/ 364809 w 759149"/>
                  <a:gd name="connsiteY60" fmla="*/ 304251 h 777042"/>
                  <a:gd name="connsiteX61" fmla="*/ 385913 w 759149"/>
                  <a:gd name="connsiteY61" fmla="*/ 312165 h 777042"/>
                  <a:gd name="connsiteX62" fmla="*/ 388550 w 759149"/>
                  <a:gd name="connsiteY62" fmla="*/ 293699 h 777042"/>
                  <a:gd name="connsiteX63" fmla="*/ 425482 w 759149"/>
                  <a:gd name="connsiteY63" fmla="*/ 288423 h 777042"/>
                  <a:gd name="connsiteX64" fmla="*/ 433396 w 759149"/>
                  <a:gd name="connsiteY64" fmla="*/ 254129 h 777042"/>
                  <a:gd name="connsiteX65" fmla="*/ 414931 w 759149"/>
                  <a:gd name="connsiteY65" fmla="*/ 238300 h 777042"/>
                  <a:gd name="connsiteX66" fmla="*/ 417569 w 759149"/>
                  <a:gd name="connsiteY66" fmla="*/ 225110 h 777042"/>
                  <a:gd name="connsiteX67" fmla="*/ 409655 w 759149"/>
                  <a:gd name="connsiteY67" fmla="*/ 209282 h 777042"/>
                  <a:gd name="connsiteX68" fmla="*/ 412292 w 759149"/>
                  <a:gd name="connsiteY68" fmla="*/ 190817 h 777042"/>
                  <a:gd name="connsiteX69" fmla="*/ 438673 w 759149"/>
                  <a:gd name="connsiteY69" fmla="*/ 190817 h 777042"/>
                  <a:gd name="connsiteX70" fmla="*/ 443948 w 759149"/>
                  <a:gd name="connsiteY70" fmla="*/ 151246 h 777042"/>
                  <a:gd name="connsiteX71" fmla="*/ 420207 w 759149"/>
                  <a:gd name="connsiteY71" fmla="*/ 135418 h 777042"/>
                  <a:gd name="connsiteX72" fmla="*/ 436035 w 759149"/>
                  <a:gd name="connsiteY72" fmla="*/ 93210 h 777042"/>
                  <a:gd name="connsiteX73" fmla="*/ 433396 w 759149"/>
                  <a:gd name="connsiteY73" fmla="*/ 82658 h 777042"/>
                  <a:gd name="connsiteX74" fmla="*/ 446586 w 759149"/>
                  <a:gd name="connsiteY74" fmla="*/ 61554 h 777042"/>
                  <a:gd name="connsiteX75" fmla="*/ 465053 w 759149"/>
                  <a:gd name="connsiteY75" fmla="*/ 66830 h 777042"/>
                  <a:gd name="connsiteX76" fmla="*/ 478244 w 759149"/>
                  <a:gd name="connsiteY76" fmla="*/ 40450 h 777042"/>
                  <a:gd name="connsiteX77" fmla="*/ 478244 w 759149"/>
                  <a:gd name="connsiteY77" fmla="*/ 19346 h 777042"/>
                  <a:gd name="connsiteX78" fmla="*/ 491433 w 759149"/>
                  <a:gd name="connsiteY78" fmla="*/ 880 h 777042"/>
                  <a:gd name="connsiteX79" fmla="*/ 491311 w 759149"/>
                  <a:gd name="connsiteY79" fmla="*/ 654 h 777042"/>
                  <a:gd name="connsiteX0" fmla="*/ 494071 w 759149"/>
                  <a:gd name="connsiteY0" fmla="*/ 0 h 828752"/>
                  <a:gd name="connsiteX1" fmla="*/ 511658 w 759149"/>
                  <a:gd name="connsiteY1" fmla="*/ 49243 h 828752"/>
                  <a:gd name="connsiteX2" fmla="*/ 508140 w 759149"/>
                  <a:gd name="connsiteY2" fmla="*/ 65071 h 828752"/>
                  <a:gd name="connsiteX3" fmla="*/ 511658 w 759149"/>
                  <a:gd name="connsiteY3" fmla="*/ 82658 h 828752"/>
                  <a:gd name="connsiteX4" fmla="*/ 531003 w 759149"/>
                  <a:gd name="connsiteY4" fmla="*/ 98486 h 828752"/>
                  <a:gd name="connsiteX5" fmla="*/ 532762 w 759149"/>
                  <a:gd name="connsiteY5" fmla="*/ 126625 h 828752"/>
                  <a:gd name="connsiteX6" fmla="*/ 529245 w 759149"/>
                  <a:gd name="connsiteY6" fmla="*/ 138935 h 828752"/>
                  <a:gd name="connsiteX7" fmla="*/ 525727 w 759149"/>
                  <a:gd name="connsiteY7" fmla="*/ 174109 h 828752"/>
                  <a:gd name="connsiteX8" fmla="*/ 515175 w 759149"/>
                  <a:gd name="connsiteY8" fmla="*/ 191696 h 828752"/>
                  <a:gd name="connsiteX9" fmla="*/ 525727 w 759149"/>
                  <a:gd name="connsiteY9" fmla="*/ 219834 h 828752"/>
                  <a:gd name="connsiteX10" fmla="*/ 520452 w 759149"/>
                  <a:gd name="connsiteY10" fmla="*/ 255008 h 828752"/>
                  <a:gd name="connsiteX11" fmla="*/ 497588 w 759149"/>
                  <a:gd name="connsiteY11" fmla="*/ 274353 h 828752"/>
                  <a:gd name="connsiteX12" fmla="*/ 527486 w 759149"/>
                  <a:gd name="connsiteY12" fmla="*/ 293699 h 828752"/>
                  <a:gd name="connsiteX13" fmla="*/ 529245 w 759149"/>
                  <a:gd name="connsiteY13" fmla="*/ 335907 h 828752"/>
                  <a:gd name="connsiteX14" fmla="*/ 552107 w 759149"/>
                  <a:gd name="connsiteY14" fmla="*/ 351735 h 828752"/>
                  <a:gd name="connsiteX15" fmla="*/ 582005 w 759149"/>
                  <a:gd name="connsiteY15" fmla="*/ 323596 h 828752"/>
                  <a:gd name="connsiteX16" fmla="*/ 624213 w 759149"/>
                  <a:gd name="connsiteY16" fmla="*/ 353494 h 828752"/>
                  <a:gd name="connsiteX17" fmla="*/ 610144 w 759149"/>
                  <a:gd name="connsiteY17" fmla="*/ 392184 h 828752"/>
                  <a:gd name="connsiteX18" fmla="*/ 636523 w 759149"/>
                  <a:gd name="connsiteY18" fmla="*/ 427358 h 828752"/>
                  <a:gd name="connsiteX19" fmla="*/ 638283 w 759149"/>
                  <a:gd name="connsiteY19" fmla="*/ 451979 h 828752"/>
                  <a:gd name="connsiteX20" fmla="*/ 659387 w 759149"/>
                  <a:gd name="connsiteY20" fmla="*/ 457255 h 828752"/>
                  <a:gd name="connsiteX21" fmla="*/ 664662 w 759149"/>
                  <a:gd name="connsiteY21" fmla="*/ 480118 h 828752"/>
                  <a:gd name="connsiteX22" fmla="*/ 724458 w 759149"/>
                  <a:gd name="connsiteY22" fmla="*/ 487153 h 828752"/>
                  <a:gd name="connsiteX23" fmla="*/ 757873 w 759149"/>
                  <a:gd name="connsiteY23" fmla="*/ 453738 h 828752"/>
                  <a:gd name="connsiteX24" fmla="*/ 752597 w 759149"/>
                  <a:gd name="connsiteY24" fmla="*/ 425599 h 828752"/>
                  <a:gd name="connsiteX25" fmla="*/ 743803 w 759149"/>
                  <a:gd name="connsiteY25" fmla="*/ 406254 h 828752"/>
                  <a:gd name="connsiteX26" fmla="*/ 747321 w 759149"/>
                  <a:gd name="connsiteY26" fmla="*/ 358770 h 828752"/>
                  <a:gd name="connsiteX27" fmla="*/ 738528 w 759149"/>
                  <a:gd name="connsiteY27" fmla="*/ 335907 h 828752"/>
                  <a:gd name="connsiteX28" fmla="*/ 759149 w 759149"/>
                  <a:gd name="connsiteY28" fmla="*/ 320044 h 828752"/>
                  <a:gd name="connsiteX29" fmla="*/ 759149 w 759149"/>
                  <a:gd name="connsiteY29" fmla="*/ 603548 h 828752"/>
                  <a:gd name="connsiteX30" fmla="*/ 745563 w 759149"/>
                  <a:gd name="connsiteY30" fmla="*/ 622571 h 828752"/>
                  <a:gd name="connsiteX31" fmla="*/ 742044 w 759149"/>
                  <a:gd name="connsiteY31" fmla="*/ 654227 h 828752"/>
                  <a:gd name="connsiteX32" fmla="*/ 736769 w 759149"/>
                  <a:gd name="connsiteY32" fmla="*/ 692918 h 828752"/>
                  <a:gd name="connsiteX33" fmla="*/ 689285 w 759149"/>
                  <a:gd name="connsiteY33" fmla="*/ 708746 h 828752"/>
                  <a:gd name="connsiteX34" fmla="*/ 624213 w 759149"/>
                  <a:gd name="connsiteY34" fmla="*/ 740402 h 828752"/>
                  <a:gd name="connsiteX35" fmla="*/ 601350 w 759149"/>
                  <a:gd name="connsiteY35" fmla="*/ 766782 h 828752"/>
                  <a:gd name="connsiteX36" fmla="*/ 598052 w 759149"/>
                  <a:gd name="connsiteY36" fmla="*/ 777042 h 828752"/>
                  <a:gd name="connsiteX37" fmla="*/ 325761 w 759149"/>
                  <a:gd name="connsiteY37" fmla="*/ 828752 h 828752"/>
                  <a:gd name="connsiteX38" fmla="*/ 0 w 759149"/>
                  <a:gd name="connsiteY38" fmla="*/ 777042 h 828752"/>
                  <a:gd name="connsiteX39" fmla="*/ 24503 w 759149"/>
                  <a:gd name="connsiteY39" fmla="*/ 715781 h 828752"/>
                  <a:gd name="connsiteX40" fmla="*/ 47367 w 759149"/>
                  <a:gd name="connsiteY40" fmla="*/ 705229 h 828752"/>
                  <a:gd name="connsiteX41" fmla="*/ 59677 w 759149"/>
                  <a:gd name="connsiteY41" fmla="*/ 691159 h 828752"/>
                  <a:gd name="connsiteX42" fmla="*/ 54402 w 759149"/>
                  <a:gd name="connsiteY42" fmla="*/ 645434 h 828752"/>
                  <a:gd name="connsiteX43" fmla="*/ 73746 w 759149"/>
                  <a:gd name="connsiteY43" fmla="*/ 615536 h 828752"/>
                  <a:gd name="connsiteX44" fmla="*/ 117714 w 759149"/>
                  <a:gd name="connsiteY44" fmla="*/ 580363 h 828752"/>
                  <a:gd name="connsiteX45" fmla="*/ 124749 w 759149"/>
                  <a:gd name="connsiteY45" fmla="*/ 561017 h 828752"/>
                  <a:gd name="connsiteX46" fmla="*/ 135301 w 759149"/>
                  <a:gd name="connsiteY46" fmla="*/ 559259 h 828752"/>
                  <a:gd name="connsiteX47" fmla="*/ 144094 w 759149"/>
                  <a:gd name="connsiteY47" fmla="*/ 520568 h 828752"/>
                  <a:gd name="connsiteX48" fmla="*/ 156405 w 759149"/>
                  <a:gd name="connsiteY48" fmla="*/ 506498 h 828752"/>
                  <a:gd name="connsiteX49" fmla="*/ 156405 w 759149"/>
                  <a:gd name="connsiteY49" fmla="*/ 488912 h 828752"/>
                  <a:gd name="connsiteX50" fmla="*/ 149370 w 759149"/>
                  <a:gd name="connsiteY50" fmla="*/ 473084 h 828752"/>
                  <a:gd name="connsiteX51" fmla="*/ 168233 w 759149"/>
                  <a:gd name="connsiteY51" fmla="*/ 438789 h 828752"/>
                  <a:gd name="connsiteX52" fmla="*/ 206527 w 759149"/>
                  <a:gd name="connsiteY52" fmla="*/ 438789 h 828752"/>
                  <a:gd name="connsiteX53" fmla="*/ 209165 w 759149"/>
                  <a:gd name="connsiteY53" fmla="*/ 415047 h 828752"/>
                  <a:gd name="connsiteX54" fmla="*/ 214441 w 759149"/>
                  <a:gd name="connsiteY54" fmla="*/ 396581 h 828752"/>
                  <a:gd name="connsiteX55" fmla="*/ 246098 w 759149"/>
                  <a:gd name="connsiteY55" fmla="*/ 391305 h 828752"/>
                  <a:gd name="connsiteX56" fmla="*/ 254011 w 759149"/>
                  <a:gd name="connsiteY56" fmla="*/ 378115 h 828752"/>
                  <a:gd name="connsiteX57" fmla="*/ 288306 w 759149"/>
                  <a:gd name="connsiteY57" fmla="*/ 370201 h 828752"/>
                  <a:gd name="connsiteX58" fmla="*/ 301496 w 759149"/>
                  <a:gd name="connsiteY58" fmla="*/ 354373 h 828752"/>
                  <a:gd name="connsiteX59" fmla="*/ 327876 w 759149"/>
                  <a:gd name="connsiteY59" fmla="*/ 346459 h 828752"/>
                  <a:gd name="connsiteX60" fmla="*/ 338428 w 759149"/>
                  <a:gd name="connsiteY60" fmla="*/ 317441 h 828752"/>
                  <a:gd name="connsiteX61" fmla="*/ 364809 w 759149"/>
                  <a:gd name="connsiteY61" fmla="*/ 304251 h 828752"/>
                  <a:gd name="connsiteX62" fmla="*/ 385913 w 759149"/>
                  <a:gd name="connsiteY62" fmla="*/ 312165 h 828752"/>
                  <a:gd name="connsiteX63" fmla="*/ 388550 w 759149"/>
                  <a:gd name="connsiteY63" fmla="*/ 293699 h 828752"/>
                  <a:gd name="connsiteX64" fmla="*/ 425482 w 759149"/>
                  <a:gd name="connsiteY64" fmla="*/ 288423 h 828752"/>
                  <a:gd name="connsiteX65" fmla="*/ 433396 w 759149"/>
                  <a:gd name="connsiteY65" fmla="*/ 254129 h 828752"/>
                  <a:gd name="connsiteX66" fmla="*/ 414931 w 759149"/>
                  <a:gd name="connsiteY66" fmla="*/ 238300 h 828752"/>
                  <a:gd name="connsiteX67" fmla="*/ 417569 w 759149"/>
                  <a:gd name="connsiteY67" fmla="*/ 225110 h 828752"/>
                  <a:gd name="connsiteX68" fmla="*/ 409655 w 759149"/>
                  <a:gd name="connsiteY68" fmla="*/ 209282 h 828752"/>
                  <a:gd name="connsiteX69" fmla="*/ 412292 w 759149"/>
                  <a:gd name="connsiteY69" fmla="*/ 190817 h 828752"/>
                  <a:gd name="connsiteX70" fmla="*/ 438673 w 759149"/>
                  <a:gd name="connsiteY70" fmla="*/ 190817 h 828752"/>
                  <a:gd name="connsiteX71" fmla="*/ 443948 w 759149"/>
                  <a:gd name="connsiteY71" fmla="*/ 151246 h 828752"/>
                  <a:gd name="connsiteX72" fmla="*/ 420207 w 759149"/>
                  <a:gd name="connsiteY72" fmla="*/ 135418 h 828752"/>
                  <a:gd name="connsiteX73" fmla="*/ 436035 w 759149"/>
                  <a:gd name="connsiteY73" fmla="*/ 93210 h 828752"/>
                  <a:gd name="connsiteX74" fmla="*/ 433396 w 759149"/>
                  <a:gd name="connsiteY74" fmla="*/ 82658 h 828752"/>
                  <a:gd name="connsiteX75" fmla="*/ 446586 w 759149"/>
                  <a:gd name="connsiteY75" fmla="*/ 61554 h 828752"/>
                  <a:gd name="connsiteX76" fmla="*/ 465053 w 759149"/>
                  <a:gd name="connsiteY76" fmla="*/ 66830 h 828752"/>
                  <a:gd name="connsiteX77" fmla="*/ 478244 w 759149"/>
                  <a:gd name="connsiteY77" fmla="*/ 40450 h 828752"/>
                  <a:gd name="connsiteX78" fmla="*/ 478244 w 759149"/>
                  <a:gd name="connsiteY78" fmla="*/ 19346 h 828752"/>
                  <a:gd name="connsiteX79" fmla="*/ 491433 w 759149"/>
                  <a:gd name="connsiteY79" fmla="*/ 880 h 828752"/>
                  <a:gd name="connsiteX80" fmla="*/ 491311 w 759149"/>
                  <a:gd name="connsiteY80" fmla="*/ 654 h 828752"/>
                  <a:gd name="connsiteX81" fmla="*/ 494071 w 759149"/>
                  <a:gd name="connsiteY81" fmla="*/ 0 h 828752"/>
                  <a:gd name="connsiteX0" fmla="*/ 325761 w 759149"/>
                  <a:gd name="connsiteY0" fmla="*/ 828752 h 920192"/>
                  <a:gd name="connsiteX1" fmla="*/ 0 w 759149"/>
                  <a:gd name="connsiteY1" fmla="*/ 777042 h 920192"/>
                  <a:gd name="connsiteX2" fmla="*/ 24503 w 759149"/>
                  <a:gd name="connsiteY2" fmla="*/ 715781 h 920192"/>
                  <a:gd name="connsiteX3" fmla="*/ 47367 w 759149"/>
                  <a:gd name="connsiteY3" fmla="*/ 705229 h 920192"/>
                  <a:gd name="connsiteX4" fmla="*/ 59677 w 759149"/>
                  <a:gd name="connsiteY4" fmla="*/ 691159 h 920192"/>
                  <a:gd name="connsiteX5" fmla="*/ 54402 w 759149"/>
                  <a:gd name="connsiteY5" fmla="*/ 645434 h 920192"/>
                  <a:gd name="connsiteX6" fmla="*/ 73746 w 759149"/>
                  <a:gd name="connsiteY6" fmla="*/ 615536 h 920192"/>
                  <a:gd name="connsiteX7" fmla="*/ 117714 w 759149"/>
                  <a:gd name="connsiteY7" fmla="*/ 580363 h 920192"/>
                  <a:gd name="connsiteX8" fmla="*/ 124749 w 759149"/>
                  <a:gd name="connsiteY8" fmla="*/ 561017 h 920192"/>
                  <a:gd name="connsiteX9" fmla="*/ 135301 w 759149"/>
                  <a:gd name="connsiteY9" fmla="*/ 559259 h 920192"/>
                  <a:gd name="connsiteX10" fmla="*/ 144094 w 759149"/>
                  <a:gd name="connsiteY10" fmla="*/ 520568 h 920192"/>
                  <a:gd name="connsiteX11" fmla="*/ 156405 w 759149"/>
                  <a:gd name="connsiteY11" fmla="*/ 506498 h 920192"/>
                  <a:gd name="connsiteX12" fmla="*/ 156405 w 759149"/>
                  <a:gd name="connsiteY12" fmla="*/ 488912 h 920192"/>
                  <a:gd name="connsiteX13" fmla="*/ 149370 w 759149"/>
                  <a:gd name="connsiteY13" fmla="*/ 473084 h 920192"/>
                  <a:gd name="connsiteX14" fmla="*/ 168233 w 759149"/>
                  <a:gd name="connsiteY14" fmla="*/ 438789 h 920192"/>
                  <a:gd name="connsiteX15" fmla="*/ 206527 w 759149"/>
                  <a:gd name="connsiteY15" fmla="*/ 438789 h 920192"/>
                  <a:gd name="connsiteX16" fmla="*/ 209165 w 759149"/>
                  <a:gd name="connsiteY16" fmla="*/ 415047 h 920192"/>
                  <a:gd name="connsiteX17" fmla="*/ 214441 w 759149"/>
                  <a:gd name="connsiteY17" fmla="*/ 396581 h 920192"/>
                  <a:gd name="connsiteX18" fmla="*/ 246098 w 759149"/>
                  <a:gd name="connsiteY18" fmla="*/ 391305 h 920192"/>
                  <a:gd name="connsiteX19" fmla="*/ 254011 w 759149"/>
                  <a:gd name="connsiteY19" fmla="*/ 378115 h 920192"/>
                  <a:gd name="connsiteX20" fmla="*/ 288306 w 759149"/>
                  <a:gd name="connsiteY20" fmla="*/ 370201 h 920192"/>
                  <a:gd name="connsiteX21" fmla="*/ 301496 w 759149"/>
                  <a:gd name="connsiteY21" fmla="*/ 354373 h 920192"/>
                  <a:gd name="connsiteX22" fmla="*/ 327876 w 759149"/>
                  <a:gd name="connsiteY22" fmla="*/ 346459 h 920192"/>
                  <a:gd name="connsiteX23" fmla="*/ 338428 w 759149"/>
                  <a:gd name="connsiteY23" fmla="*/ 317441 h 920192"/>
                  <a:gd name="connsiteX24" fmla="*/ 364809 w 759149"/>
                  <a:gd name="connsiteY24" fmla="*/ 304251 h 920192"/>
                  <a:gd name="connsiteX25" fmla="*/ 385913 w 759149"/>
                  <a:gd name="connsiteY25" fmla="*/ 312165 h 920192"/>
                  <a:gd name="connsiteX26" fmla="*/ 388550 w 759149"/>
                  <a:gd name="connsiteY26" fmla="*/ 293699 h 920192"/>
                  <a:gd name="connsiteX27" fmla="*/ 425482 w 759149"/>
                  <a:gd name="connsiteY27" fmla="*/ 288423 h 920192"/>
                  <a:gd name="connsiteX28" fmla="*/ 433396 w 759149"/>
                  <a:gd name="connsiteY28" fmla="*/ 254129 h 920192"/>
                  <a:gd name="connsiteX29" fmla="*/ 414931 w 759149"/>
                  <a:gd name="connsiteY29" fmla="*/ 238300 h 920192"/>
                  <a:gd name="connsiteX30" fmla="*/ 417569 w 759149"/>
                  <a:gd name="connsiteY30" fmla="*/ 225110 h 920192"/>
                  <a:gd name="connsiteX31" fmla="*/ 409655 w 759149"/>
                  <a:gd name="connsiteY31" fmla="*/ 209282 h 920192"/>
                  <a:gd name="connsiteX32" fmla="*/ 412292 w 759149"/>
                  <a:gd name="connsiteY32" fmla="*/ 190817 h 920192"/>
                  <a:gd name="connsiteX33" fmla="*/ 438673 w 759149"/>
                  <a:gd name="connsiteY33" fmla="*/ 190817 h 920192"/>
                  <a:gd name="connsiteX34" fmla="*/ 443948 w 759149"/>
                  <a:gd name="connsiteY34" fmla="*/ 151246 h 920192"/>
                  <a:gd name="connsiteX35" fmla="*/ 420207 w 759149"/>
                  <a:gd name="connsiteY35" fmla="*/ 135418 h 920192"/>
                  <a:gd name="connsiteX36" fmla="*/ 436035 w 759149"/>
                  <a:gd name="connsiteY36" fmla="*/ 93210 h 920192"/>
                  <a:gd name="connsiteX37" fmla="*/ 433396 w 759149"/>
                  <a:gd name="connsiteY37" fmla="*/ 82658 h 920192"/>
                  <a:gd name="connsiteX38" fmla="*/ 446586 w 759149"/>
                  <a:gd name="connsiteY38" fmla="*/ 61554 h 920192"/>
                  <a:gd name="connsiteX39" fmla="*/ 465053 w 759149"/>
                  <a:gd name="connsiteY39" fmla="*/ 66830 h 920192"/>
                  <a:gd name="connsiteX40" fmla="*/ 478244 w 759149"/>
                  <a:gd name="connsiteY40" fmla="*/ 40450 h 920192"/>
                  <a:gd name="connsiteX41" fmla="*/ 478244 w 759149"/>
                  <a:gd name="connsiteY41" fmla="*/ 19346 h 920192"/>
                  <a:gd name="connsiteX42" fmla="*/ 491433 w 759149"/>
                  <a:gd name="connsiteY42" fmla="*/ 880 h 920192"/>
                  <a:gd name="connsiteX43" fmla="*/ 491311 w 759149"/>
                  <a:gd name="connsiteY43" fmla="*/ 654 h 920192"/>
                  <a:gd name="connsiteX44" fmla="*/ 494071 w 759149"/>
                  <a:gd name="connsiteY44" fmla="*/ 0 h 920192"/>
                  <a:gd name="connsiteX45" fmla="*/ 511658 w 759149"/>
                  <a:gd name="connsiteY45" fmla="*/ 49243 h 920192"/>
                  <a:gd name="connsiteX46" fmla="*/ 508140 w 759149"/>
                  <a:gd name="connsiteY46" fmla="*/ 65071 h 920192"/>
                  <a:gd name="connsiteX47" fmla="*/ 511658 w 759149"/>
                  <a:gd name="connsiteY47" fmla="*/ 82658 h 920192"/>
                  <a:gd name="connsiteX48" fmla="*/ 531003 w 759149"/>
                  <a:gd name="connsiteY48" fmla="*/ 98486 h 920192"/>
                  <a:gd name="connsiteX49" fmla="*/ 532762 w 759149"/>
                  <a:gd name="connsiteY49" fmla="*/ 126625 h 920192"/>
                  <a:gd name="connsiteX50" fmla="*/ 529245 w 759149"/>
                  <a:gd name="connsiteY50" fmla="*/ 138935 h 920192"/>
                  <a:gd name="connsiteX51" fmla="*/ 525727 w 759149"/>
                  <a:gd name="connsiteY51" fmla="*/ 174109 h 920192"/>
                  <a:gd name="connsiteX52" fmla="*/ 515175 w 759149"/>
                  <a:gd name="connsiteY52" fmla="*/ 191696 h 920192"/>
                  <a:gd name="connsiteX53" fmla="*/ 525727 w 759149"/>
                  <a:gd name="connsiteY53" fmla="*/ 219834 h 920192"/>
                  <a:gd name="connsiteX54" fmla="*/ 520452 w 759149"/>
                  <a:gd name="connsiteY54" fmla="*/ 255008 h 920192"/>
                  <a:gd name="connsiteX55" fmla="*/ 497588 w 759149"/>
                  <a:gd name="connsiteY55" fmla="*/ 274353 h 920192"/>
                  <a:gd name="connsiteX56" fmla="*/ 527486 w 759149"/>
                  <a:gd name="connsiteY56" fmla="*/ 293699 h 920192"/>
                  <a:gd name="connsiteX57" fmla="*/ 529245 w 759149"/>
                  <a:gd name="connsiteY57" fmla="*/ 335907 h 920192"/>
                  <a:gd name="connsiteX58" fmla="*/ 552107 w 759149"/>
                  <a:gd name="connsiteY58" fmla="*/ 351735 h 920192"/>
                  <a:gd name="connsiteX59" fmla="*/ 582005 w 759149"/>
                  <a:gd name="connsiteY59" fmla="*/ 323596 h 920192"/>
                  <a:gd name="connsiteX60" fmla="*/ 624213 w 759149"/>
                  <a:gd name="connsiteY60" fmla="*/ 353494 h 920192"/>
                  <a:gd name="connsiteX61" fmla="*/ 610144 w 759149"/>
                  <a:gd name="connsiteY61" fmla="*/ 392184 h 920192"/>
                  <a:gd name="connsiteX62" fmla="*/ 636523 w 759149"/>
                  <a:gd name="connsiteY62" fmla="*/ 427358 h 920192"/>
                  <a:gd name="connsiteX63" fmla="*/ 638283 w 759149"/>
                  <a:gd name="connsiteY63" fmla="*/ 451979 h 920192"/>
                  <a:gd name="connsiteX64" fmla="*/ 659387 w 759149"/>
                  <a:gd name="connsiteY64" fmla="*/ 457255 h 920192"/>
                  <a:gd name="connsiteX65" fmla="*/ 664662 w 759149"/>
                  <a:gd name="connsiteY65" fmla="*/ 480118 h 920192"/>
                  <a:gd name="connsiteX66" fmla="*/ 724458 w 759149"/>
                  <a:gd name="connsiteY66" fmla="*/ 487153 h 920192"/>
                  <a:gd name="connsiteX67" fmla="*/ 757873 w 759149"/>
                  <a:gd name="connsiteY67" fmla="*/ 453738 h 920192"/>
                  <a:gd name="connsiteX68" fmla="*/ 752597 w 759149"/>
                  <a:gd name="connsiteY68" fmla="*/ 425599 h 920192"/>
                  <a:gd name="connsiteX69" fmla="*/ 743803 w 759149"/>
                  <a:gd name="connsiteY69" fmla="*/ 406254 h 920192"/>
                  <a:gd name="connsiteX70" fmla="*/ 747321 w 759149"/>
                  <a:gd name="connsiteY70" fmla="*/ 358770 h 920192"/>
                  <a:gd name="connsiteX71" fmla="*/ 738528 w 759149"/>
                  <a:gd name="connsiteY71" fmla="*/ 335907 h 920192"/>
                  <a:gd name="connsiteX72" fmla="*/ 759149 w 759149"/>
                  <a:gd name="connsiteY72" fmla="*/ 320044 h 920192"/>
                  <a:gd name="connsiteX73" fmla="*/ 759149 w 759149"/>
                  <a:gd name="connsiteY73" fmla="*/ 603548 h 920192"/>
                  <a:gd name="connsiteX74" fmla="*/ 745563 w 759149"/>
                  <a:gd name="connsiteY74" fmla="*/ 622571 h 920192"/>
                  <a:gd name="connsiteX75" fmla="*/ 742044 w 759149"/>
                  <a:gd name="connsiteY75" fmla="*/ 654227 h 920192"/>
                  <a:gd name="connsiteX76" fmla="*/ 736769 w 759149"/>
                  <a:gd name="connsiteY76" fmla="*/ 692918 h 920192"/>
                  <a:gd name="connsiteX77" fmla="*/ 689285 w 759149"/>
                  <a:gd name="connsiteY77" fmla="*/ 708746 h 920192"/>
                  <a:gd name="connsiteX78" fmla="*/ 624213 w 759149"/>
                  <a:gd name="connsiteY78" fmla="*/ 740402 h 920192"/>
                  <a:gd name="connsiteX79" fmla="*/ 601350 w 759149"/>
                  <a:gd name="connsiteY79" fmla="*/ 766782 h 920192"/>
                  <a:gd name="connsiteX80" fmla="*/ 598052 w 759149"/>
                  <a:gd name="connsiteY80" fmla="*/ 777042 h 920192"/>
                  <a:gd name="connsiteX81" fmla="*/ 417201 w 759149"/>
                  <a:gd name="connsiteY81" fmla="*/ 920192 h 920192"/>
                  <a:gd name="connsiteX0" fmla="*/ 0 w 759149"/>
                  <a:gd name="connsiteY0" fmla="*/ 777042 h 920192"/>
                  <a:gd name="connsiteX1" fmla="*/ 24503 w 759149"/>
                  <a:gd name="connsiteY1" fmla="*/ 715781 h 920192"/>
                  <a:gd name="connsiteX2" fmla="*/ 47367 w 759149"/>
                  <a:gd name="connsiteY2" fmla="*/ 705229 h 920192"/>
                  <a:gd name="connsiteX3" fmla="*/ 59677 w 759149"/>
                  <a:gd name="connsiteY3" fmla="*/ 691159 h 920192"/>
                  <a:gd name="connsiteX4" fmla="*/ 54402 w 759149"/>
                  <a:gd name="connsiteY4" fmla="*/ 645434 h 920192"/>
                  <a:gd name="connsiteX5" fmla="*/ 73746 w 759149"/>
                  <a:gd name="connsiteY5" fmla="*/ 615536 h 920192"/>
                  <a:gd name="connsiteX6" fmla="*/ 117714 w 759149"/>
                  <a:gd name="connsiteY6" fmla="*/ 580363 h 920192"/>
                  <a:gd name="connsiteX7" fmla="*/ 124749 w 759149"/>
                  <a:gd name="connsiteY7" fmla="*/ 561017 h 920192"/>
                  <a:gd name="connsiteX8" fmla="*/ 135301 w 759149"/>
                  <a:gd name="connsiteY8" fmla="*/ 559259 h 920192"/>
                  <a:gd name="connsiteX9" fmla="*/ 144094 w 759149"/>
                  <a:gd name="connsiteY9" fmla="*/ 520568 h 920192"/>
                  <a:gd name="connsiteX10" fmla="*/ 156405 w 759149"/>
                  <a:gd name="connsiteY10" fmla="*/ 506498 h 920192"/>
                  <a:gd name="connsiteX11" fmla="*/ 156405 w 759149"/>
                  <a:gd name="connsiteY11" fmla="*/ 488912 h 920192"/>
                  <a:gd name="connsiteX12" fmla="*/ 149370 w 759149"/>
                  <a:gd name="connsiteY12" fmla="*/ 473084 h 920192"/>
                  <a:gd name="connsiteX13" fmla="*/ 168233 w 759149"/>
                  <a:gd name="connsiteY13" fmla="*/ 438789 h 920192"/>
                  <a:gd name="connsiteX14" fmla="*/ 206527 w 759149"/>
                  <a:gd name="connsiteY14" fmla="*/ 438789 h 920192"/>
                  <a:gd name="connsiteX15" fmla="*/ 209165 w 759149"/>
                  <a:gd name="connsiteY15" fmla="*/ 415047 h 920192"/>
                  <a:gd name="connsiteX16" fmla="*/ 214441 w 759149"/>
                  <a:gd name="connsiteY16" fmla="*/ 396581 h 920192"/>
                  <a:gd name="connsiteX17" fmla="*/ 246098 w 759149"/>
                  <a:gd name="connsiteY17" fmla="*/ 391305 h 920192"/>
                  <a:gd name="connsiteX18" fmla="*/ 254011 w 759149"/>
                  <a:gd name="connsiteY18" fmla="*/ 378115 h 920192"/>
                  <a:gd name="connsiteX19" fmla="*/ 288306 w 759149"/>
                  <a:gd name="connsiteY19" fmla="*/ 370201 h 920192"/>
                  <a:gd name="connsiteX20" fmla="*/ 301496 w 759149"/>
                  <a:gd name="connsiteY20" fmla="*/ 354373 h 920192"/>
                  <a:gd name="connsiteX21" fmla="*/ 327876 w 759149"/>
                  <a:gd name="connsiteY21" fmla="*/ 346459 h 920192"/>
                  <a:gd name="connsiteX22" fmla="*/ 338428 w 759149"/>
                  <a:gd name="connsiteY22" fmla="*/ 317441 h 920192"/>
                  <a:gd name="connsiteX23" fmla="*/ 364809 w 759149"/>
                  <a:gd name="connsiteY23" fmla="*/ 304251 h 920192"/>
                  <a:gd name="connsiteX24" fmla="*/ 385913 w 759149"/>
                  <a:gd name="connsiteY24" fmla="*/ 312165 h 920192"/>
                  <a:gd name="connsiteX25" fmla="*/ 388550 w 759149"/>
                  <a:gd name="connsiteY25" fmla="*/ 293699 h 920192"/>
                  <a:gd name="connsiteX26" fmla="*/ 425482 w 759149"/>
                  <a:gd name="connsiteY26" fmla="*/ 288423 h 920192"/>
                  <a:gd name="connsiteX27" fmla="*/ 433396 w 759149"/>
                  <a:gd name="connsiteY27" fmla="*/ 254129 h 920192"/>
                  <a:gd name="connsiteX28" fmla="*/ 414931 w 759149"/>
                  <a:gd name="connsiteY28" fmla="*/ 238300 h 920192"/>
                  <a:gd name="connsiteX29" fmla="*/ 417569 w 759149"/>
                  <a:gd name="connsiteY29" fmla="*/ 225110 h 920192"/>
                  <a:gd name="connsiteX30" fmla="*/ 409655 w 759149"/>
                  <a:gd name="connsiteY30" fmla="*/ 209282 h 920192"/>
                  <a:gd name="connsiteX31" fmla="*/ 412292 w 759149"/>
                  <a:gd name="connsiteY31" fmla="*/ 190817 h 920192"/>
                  <a:gd name="connsiteX32" fmla="*/ 438673 w 759149"/>
                  <a:gd name="connsiteY32" fmla="*/ 190817 h 920192"/>
                  <a:gd name="connsiteX33" fmla="*/ 443948 w 759149"/>
                  <a:gd name="connsiteY33" fmla="*/ 151246 h 920192"/>
                  <a:gd name="connsiteX34" fmla="*/ 420207 w 759149"/>
                  <a:gd name="connsiteY34" fmla="*/ 135418 h 920192"/>
                  <a:gd name="connsiteX35" fmla="*/ 436035 w 759149"/>
                  <a:gd name="connsiteY35" fmla="*/ 93210 h 920192"/>
                  <a:gd name="connsiteX36" fmla="*/ 433396 w 759149"/>
                  <a:gd name="connsiteY36" fmla="*/ 82658 h 920192"/>
                  <a:gd name="connsiteX37" fmla="*/ 446586 w 759149"/>
                  <a:gd name="connsiteY37" fmla="*/ 61554 h 920192"/>
                  <a:gd name="connsiteX38" fmla="*/ 465053 w 759149"/>
                  <a:gd name="connsiteY38" fmla="*/ 66830 h 920192"/>
                  <a:gd name="connsiteX39" fmla="*/ 478244 w 759149"/>
                  <a:gd name="connsiteY39" fmla="*/ 40450 h 920192"/>
                  <a:gd name="connsiteX40" fmla="*/ 478244 w 759149"/>
                  <a:gd name="connsiteY40" fmla="*/ 19346 h 920192"/>
                  <a:gd name="connsiteX41" fmla="*/ 491433 w 759149"/>
                  <a:gd name="connsiteY41" fmla="*/ 880 h 920192"/>
                  <a:gd name="connsiteX42" fmla="*/ 491311 w 759149"/>
                  <a:gd name="connsiteY42" fmla="*/ 654 h 920192"/>
                  <a:gd name="connsiteX43" fmla="*/ 494071 w 759149"/>
                  <a:gd name="connsiteY43" fmla="*/ 0 h 920192"/>
                  <a:gd name="connsiteX44" fmla="*/ 511658 w 759149"/>
                  <a:gd name="connsiteY44" fmla="*/ 49243 h 920192"/>
                  <a:gd name="connsiteX45" fmla="*/ 508140 w 759149"/>
                  <a:gd name="connsiteY45" fmla="*/ 65071 h 920192"/>
                  <a:gd name="connsiteX46" fmla="*/ 511658 w 759149"/>
                  <a:gd name="connsiteY46" fmla="*/ 82658 h 920192"/>
                  <a:gd name="connsiteX47" fmla="*/ 531003 w 759149"/>
                  <a:gd name="connsiteY47" fmla="*/ 98486 h 920192"/>
                  <a:gd name="connsiteX48" fmla="*/ 532762 w 759149"/>
                  <a:gd name="connsiteY48" fmla="*/ 126625 h 920192"/>
                  <a:gd name="connsiteX49" fmla="*/ 529245 w 759149"/>
                  <a:gd name="connsiteY49" fmla="*/ 138935 h 920192"/>
                  <a:gd name="connsiteX50" fmla="*/ 525727 w 759149"/>
                  <a:gd name="connsiteY50" fmla="*/ 174109 h 920192"/>
                  <a:gd name="connsiteX51" fmla="*/ 515175 w 759149"/>
                  <a:gd name="connsiteY51" fmla="*/ 191696 h 920192"/>
                  <a:gd name="connsiteX52" fmla="*/ 525727 w 759149"/>
                  <a:gd name="connsiteY52" fmla="*/ 219834 h 920192"/>
                  <a:gd name="connsiteX53" fmla="*/ 520452 w 759149"/>
                  <a:gd name="connsiteY53" fmla="*/ 255008 h 920192"/>
                  <a:gd name="connsiteX54" fmla="*/ 497588 w 759149"/>
                  <a:gd name="connsiteY54" fmla="*/ 274353 h 920192"/>
                  <a:gd name="connsiteX55" fmla="*/ 527486 w 759149"/>
                  <a:gd name="connsiteY55" fmla="*/ 293699 h 920192"/>
                  <a:gd name="connsiteX56" fmla="*/ 529245 w 759149"/>
                  <a:gd name="connsiteY56" fmla="*/ 335907 h 920192"/>
                  <a:gd name="connsiteX57" fmla="*/ 552107 w 759149"/>
                  <a:gd name="connsiteY57" fmla="*/ 351735 h 920192"/>
                  <a:gd name="connsiteX58" fmla="*/ 582005 w 759149"/>
                  <a:gd name="connsiteY58" fmla="*/ 323596 h 920192"/>
                  <a:gd name="connsiteX59" fmla="*/ 624213 w 759149"/>
                  <a:gd name="connsiteY59" fmla="*/ 353494 h 920192"/>
                  <a:gd name="connsiteX60" fmla="*/ 610144 w 759149"/>
                  <a:gd name="connsiteY60" fmla="*/ 392184 h 920192"/>
                  <a:gd name="connsiteX61" fmla="*/ 636523 w 759149"/>
                  <a:gd name="connsiteY61" fmla="*/ 427358 h 920192"/>
                  <a:gd name="connsiteX62" fmla="*/ 638283 w 759149"/>
                  <a:gd name="connsiteY62" fmla="*/ 451979 h 920192"/>
                  <a:gd name="connsiteX63" fmla="*/ 659387 w 759149"/>
                  <a:gd name="connsiteY63" fmla="*/ 457255 h 920192"/>
                  <a:gd name="connsiteX64" fmla="*/ 664662 w 759149"/>
                  <a:gd name="connsiteY64" fmla="*/ 480118 h 920192"/>
                  <a:gd name="connsiteX65" fmla="*/ 724458 w 759149"/>
                  <a:gd name="connsiteY65" fmla="*/ 487153 h 920192"/>
                  <a:gd name="connsiteX66" fmla="*/ 757873 w 759149"/>
                  <a:gd name="connsiteY66" fmla="*/ 453738 h 920192"/>
                  <a:gd name="connsiteX67" fmla="*/ 752597 w 759149"/>
                  <a:gd name="connsiteY67" fmla="*/ 425599 h 920192"/>
                  <a:gd name="connsiteX68" fmla="*/ 743803 w 759149"/>
                  <a:gd name="connsiteY68" fmla="*/ 406254 h 920192"/>
                  <a:gd name="connsiteX69" fmla="*/ 747321 w 759149"/>
                  <a:gd name="connsiteY69" fmla="*/ 358770 h 920192"/>
                  <a:gd name="connsiteX70" fmla="*/ 738528 w 759149"/>
                  <a:gd name="connsiteY70" fmla="*/ 335907 h 920192"/>
                  <a:gd name="connsiteX71" fmla="*/ 759149 w 759149"/>
                  <a:gd name="connsiteY71" fmla="*/ 320044 h 920192"/>
                  <a:gd name="connsiteX72" fmla="*/ 759149 w 759149"/>
                  <a:gd name="connsiteY72" fmla="*/ 603548 h 920192"/>
                  <a:gd name="connsiteX73" fmla="*/ 745563 w 759149"/>
                  <a:gd name="connsiteY73" fmla="*/ 622571 h 920192"/>
                  <a:gd name="connsiteX74" fmla="*/ 742044 w 759149"/>
                  <a:gd name="connsiteY74" fmla="*/ 654227 h 920192"/>
                  <a:gd name="connsiteX75" fmla="*/ 736769 w 759149"/>
                  <a:gd name="connsiteY75" fmla="*/ 692918 h 920192"/>
                  <a:gd name="connsiteX76" fmla="*/ 689285 w 759149"/>
                  <a:gd name="connsiteY76" fmla="*/ 708746 h 920192"/>
                  <a:gd name="connsiteX77" fmla="*/ 624213 w 759149"/>
                  <a:gd name="connsiteY77" fmla="*/ 740402 h 920192"/>
                  <a:gd name="connsiteX78" fmla="*/ 601350 w 759149"/>
                  <a:gd name="connsiteY78" fmla="*/ 766782 h 920192"/>
                  <a:gd name="connsiteX79" fmla="*/ 598052 w 759149"/>
                  <a:gd name="connsiteY79" fmla="*/ 777042 h 920192"/>
                  <a:gd name="connsiteX80" fmla="*/ 417201 w 759149"/>
                  <a:gd name="connsiteY80" fmla="*/ 920192 h 92019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59149 w 759149"/>
                  <a:gd name="connsiteY72" fmla="*/ 603548 h 777042"/>
                  <a:gd name="connsiteX73" fmla="*/ 745563 w 759149"/>
                  <a:gd name="connsiteY73" fmla="*/ 622571 h 777042"/>
                  <a:gd name="connsiteX74" fmla="*/ 742044 w 759149"/>
                  <a:gd name="connsiteY74" fmla="*/ 654227 h 777042"/>
                  <a:gd name="connsiteX75" fmla="*/ 736769 w 759149"/>
                  <a:gd name="connsiteY75" fmla="*/ 692918 h 777042"/>
                  <a:gd name="connsiteX76" fmla="*/ 689285 w 759149"/>
                  <a:gd name="connsiteY76" fmla="*/ 708746 h 777042"/>
                  <a:gd name="connsiteX77" fmla="*/ 624213 w 759149"/>
                  <a:gd name="connsiteY77" fmla="*/ 740402 h 777042"/>
                  <a:gd name="connsiteX78" fmla="*/ 601350 w 759149"/>
                  <a:gd name="connsiteY78" fmla="*/ 766782 h 777042"/>
                  <a:gd name="connsiteX79" fmla="*/ 598052 w 759149"/>
                  <a:gd name="connsiteY79" fmla="*/ 777042 h 777042"/>
                  <a:gd name="connsiteX0" fmla="*/ 0 w 987749"/>
                  <a:gd name="connsiteY0" fmla="*/ 777042 h 777042"/>
                  <a:gd name="connsiteX1" fmla="*/ 24503 w 987749"/>
                  <a:gd name="connsiteY1" fmla="*/ 715781 h 777042"/>
                  <a:gd name="connsiteX2" fmla="*/ 47367 w 987749"/>
                  <a:gd name="connsiteY2" fmla="*/ 705229 h 777042"/>
                  <a:gd name="connsiteX3" fmla="*/ 59677 w 987749"/>
                  <a:gd name="connsiteY3" fmla="*/ 691159 h 777042"/>
                  <a:gd name="connsiteX4" fmla="*/ 54402 w 987749"/>
                  <a:gd name="connsiteY4" fmla="*/ 645434 h 777042"/>
                  <a:gd name="connsiteX5" fmla="*/ 73746 w 987749"/>
                  <a:gd name="connsiteY5" fmla="*/ 615536 h 777042"/>
                  <a:gd name="connsiteX6" fmla="*/ 117714 w 987749"/>
                  <a:gd name="connsiteY6" fmla="*/ 580363 h 777042"/>
                  <a:gd name="connsiteX7" fmla="*/ 124749 w 987749"/>
                  <a:gd name="connsiteY7" fmla="*/ 561017 h 777042"/>
                  <a:gd name="connsiteX8" fmla="*/ 135301 w 987749"/>
                  <a:gd name="connsiteY8" fmla="*/ 559259 h 777042"/>
                  <a:gd name="connsiteX9" fmla="*/ 144094 w 987749"/>
                  <a:gd name="connsiteY9" fmla="*/ 520568 h 777042"/>
                  <a:gd name="connsiteX10" fmla="*/ 156405 w 987749"/>
                  <a:gd name="connsiteY10" fmla="*/ 506498 h 777042"/>
                  <a:gd name="connsiteX11" fmla="*/ 156405 w 987749"/>
                  <a:gd name="connsiteY11" fmla="*/ 488912 h 777042"/>
                  <a:gd name="connsiteX12" fmla="*/ 149370 w 987749"/>
                  <a:gd name="connsiteY12" fmla="*/ 473084 h 777042"/>
                  <a:gd name="connsiteX13" fmla="*/ 168233 w 987749"/>
                  <a:gd name="connsiteY13" fmla="*/ 438789 h 777042"/>
                  <a:gd name="connsiteX14" fmla="*/ 206527 w 987749"/>
                  <a:gd name="connsiteY14" fmla="*/ 438789 h 777042"/>
                  <a:gd name="connsiteX15" fmla="*/ 209165 w 987749"/>
                  <a:gd name="connsiteY15" fmla="*/ 415047 h 777042"/>
                  <a:gd name="connsiteX16" fmla="*/ 214441 w 987749"/>
                  <a:gd name="connsiteY16" fmla="*/ 396581 h 777042"/>
                  <a:gd name="connsiteX17" fmla="*/ 246098 w 987749"/>
                  <a:gd name="connsiteY17" fmla="*/ 391305 h 777042"/>
                  <a:gd name="connsiteX18" fmla="*/ 254011 w 987749"/>
                  <a:gd name="connsiteY18" fmla="*/ 378115 h 777042"/>
                  <a:gd name="connsiteX19" fmla="*/ 288306 w 987749"/>
                  <a:gd name="connsiteY19" fmla="*/ 370201 h 777042"/>
                  <a:gd name="connsiteX20" fmla="*/ 301496 w 987749"/>
                  <a:gd name="connsiteY20" fmla="*/ 354373 h 777042"/>
                  <a:gd name="connsiteX21" fmla="*/ 327876 w 987749"/>
                  <a:gd name="connsiteY21" fmla="*/ 346459 h 777042"/>
                  <a:gd name="connsiteX22" fmla="*/ 338428 w 987749"/>
                  <a:gd name="connsiteY22" fmla="*/ 317441 h 777042"/>
                  <a:gd name="connsiteX23" fmla="*/ 364809 w 987749"/>
                  <a:gd name="connsiteY23" fmla="*/ 304251 h 777042"/>
                  <a:gd name="connsiteX24" fmla="*/ 385913 w 987749"/>
                  <a:gd name="connsiteY24" fmla="*/ 312165 h 777042"/>
                  <a:gd name="connsiteX25" fmla="*/ 388550 w 987749"/>
                  <a:gd name="connsiteY25" fmla="*/ 293699 h 777042"/>
                  <a:gd name="connsiteX26" fmla="*/ 425482 w 987749"/>
                  <a:gd name="connsiteY26" fmla="*/ 288423 h 777042"/>
                  <a:gd name="connsiteX27" fmla="*/ 433396 w 987749"/>
                  <a:gd name="connsiteY27" fmla="*/ 254129 h 777042"/>
                  <a:gd name="connsiteX28" fmla="*/ 414931 w 987749"/>
                  <a:gd name="connsiteY28" fmla="*/ 238300 h 777042"/>
                  <a:gd name="connsiteX29" fmla="*/ 417569 w 987749"/>
                  <a:gd name="connsiteY29" fmla="*/ 225110 h 777042"/>
                  <a:gd name="connsiteX30" fmla="*/ 409655 w 987749"/>
                  <a:gd name="connsiteY30" fmla="*/ 209282 h 777042"/>
                  <a:gd name="connsiteX31" fmla="*/ 412292 w 987749"/>
                  <a:gd name="connsiteY31" fmla="*/ 190817 h 777042"/>
                  <a:gd name="connsiteX32" fmla="*/ 438673 w 987749"/>
                  <a:gd name="connsiteY32" fmla="*/ 190817 h 777042"/>
                  <a:gd name="connsiteX33" fmla="*/ 443948 w 987749"/>
                  <a:gd name="connsiteY33" fmla="*/ 151246 h 777042"/>
                  <a:gd name="connsiteX34" fmla="*/ 420207 w 987749"/>
                  <a:gd name="connsiteY34" fmla="*/ 135418 h 777042"/>
                  <a:gd name="connsiteX35" fmla="*/ 436035 w 987749"/>
                  <a:gd name="connsiteY35" fmla="*/ 93210 h 777042"/>
                  <a:gd name="connsiteX36" fmla="*/ 433396 w 987749"/>
                  <a:gd name="connsiteY36" fmla="*/ 82658 h 777042"/>
                  <a:gd name="connsiteX37" fmla="*/ 446586 w 987749"/>
                  <a:gd name="connsiteY37" fmla="*/ 61554 h 777042"/>
                  <a:gd name="connsiteX38" fmla="*/ 465053 w 987749"/>
                  <a:gd name="connsiteY38" fmla="*/ 66830 h 777042"/>
                  <a:gd name="connsiteX39" fmla="*/ 478244 w 987749"/>
                  <a:gd name="connsiteY39" fmla="*/ 40450 h 777042"/>
                  <a:gd name="connsiteX40" fmla="*/ 478244 w 987749"/>
                  <a:gd name="connsiteY40" fmla="*/ 19346 h 777042"/>
                  <a:gd name="connsiteX41" fmla="*/ 491433 w 987749"/>
                  <a:gd name="connsiteY41" fmla="*/ 880 h 777042"/>
                  <a:gd name="connsiteX42" fmla="*/ 491311 w 987749"/>
                  <a:gd name="connsiteY42" fmla="*/ 654 h 777042"/>
                  <a:gd name="connsiteX43" fmla="*/ 494071 w 987749"/>
                  <a:gd name="connsiteY43" fmla="*/ 0 h 777042"/>
                  <a:gd name="connsiteX44" fmla="*/ 511658 w 987749"/>
                  <a:gd name="connsiteY44" fmla="*/ 49243 h 777042"/>
                  <a:gd name="connsiteX45" fmla="*/ 508140 w 987749"/>
                  <a:gd name="connsiteY45" fmla="*/ 65071 h 777042"/>
                  <a:gd name="connsiteX46" fmla="*/ 511658 w 987749"/>
                  <a:gd name="connsiteY46" fmla="*/ 82658 h 777042"/>
                  <a:gd name="connsiteX47" fmla="*/ 531003 w 987749"/>
                  <a:gd name="connsiteY47" fmla="*/ 98486 h 777042"/>
                  <a:gd name="connsiteX48" fmla="*/ 532762 w 987749"/>
                  <a:gd name="connsiteY48" fmla="*/ 126625 h 777042"/>
                  <a:gd name="connsiteX49" fmla="*/ 529245 w 987749"/>
                  <a:gd name="connsiteY49" fmla="*/ 138935 h 777042"/>
                  <a:gd name="connsiteX50" fmla="*/ 525727 w 987749"/>
                  <a:gd name="connsiteY50" fmla="*/ 174109 h 777042"/>
                  <a:gd name="connsiteX51" fmla="*/ 515175 w 987749"/>
                  <a:gd name="connsiteY51" fmla="*/ 191696 h 777042"/>
                  <a:gd name="connsiteX52" fmla="*/ 525727 w 987749"/>
                  <a:gd name="connsiteY52" fmla="*/ 219834 h 777042"/>
                  <a:gd name="connsiteX53" fmla="*/ 520452 w 987749"/>
                  <a:gd name="connsiteY53" fmla="*/ 255008 h 777042"/>
                  <a:gd name="connsiteX54" fmla="*/ 497588 w 987749"/>
                  <a:gd name="connsiteY54" fmla="*/ 274353 h 777042"/>
                  <a:gd name="connsiteX55" fmla="*/ 527486 w 987749"/>
                  <a:gd name="connsiteY55" fmla="*/ 293699 h 777042"/>
                  <a:gd name="connsiteX56" fmla="*/ 529245 w 987749"/>
                  <a:gd name="connsiteY56" fmla="*/ 335907 h 777042"/>
                  <a:gd name="connsiteX57" fmla="*/ 552107 w 987749"/>
                  <a:gd name="connsiteY57" fmla="*/ 351735 h 777042"/>
                  <a:gd name="connsiteX58" fmla="*/ 582005 w 987749"/>
                  <a:gd name="connsiteY58" fmla="*/ 323596 h 777042"/>
                  <a:gd name="connsiteX59" fmla="*/ 624213 w 987749"/>
                  <a:gd name="connsiteY59" fmla="*/ 353494 h 777042"/>
                  <a:gd name="connsiteX60" fmla="*/ 610144 w 987749"/>
                  <a:gd name="connsiteY60" fmla="*/ 392184 h 777042"/>
                  <a:gd name="connsiteX61" fmla="*/ 636523 w 987749"/>
                  <a:gd name="connsiteY61" fmla="*/ 427358 h 777042"/>
                  <a:gd name="connsiteX62" fmla="*/ 638283 w 987749"/>
                  <a:gd name="connsiteY62" fmla="*/ 451979 h 777042"/>
                  <a:gd name="connsiteX63" fmla="*/ 659387 w 987749"/>
                  <a:gd name="connsiteY63" fmla="*/ 457255 h 777042"/>
                  <a:gd name="connsiteX64" fmla="*/ 664662 w 987749"/>
                  <a:gd name="connsiteY64" fmla="*/ 480118 h 777042"/>
                  <a:gd name="connsiteX65" fmla="*/ 724458 w 987749"/>
                  <a:gd name="connsiteY65" fmla="*/ 487153 h 777042"/>
                  <a:gd name="connsiteX66" fmla="*/ 757873 w 987749"/>
                  <a:gd name="connsiteY66" fmla="*/ 453738 h 777042"/>
                  <a:gd name="connsiteX67" fmla="*/ 752597 w 987749"/>
                  <a:gd name="connsiteY67" fmla="*/ 425599 h 777042"/>
                  <a:gd name="connsiteX68" fmla="*/ 743803 w 987749"/>
                  <a:gd name="connsiteY68" fmla="*/ 406254 h 777042"/>
                  <a:gd name="connsiteX69" fmla="*/ 747321 w 987749"/>
                  <a:gd name="connsiteY69" fmla="*/ 358770 h 777042"/>
                  <a:gd name="connsiteX70" fmla="*/ 738528 w 987749"/>
                  <a:gd name="connsiteY70" fmla="*/ 335907 h 777042"/>
                  <a:gd name="connsiteX71" fmla="*/ 759149 w 987749"/>
                  <a:gd name="connsiteY71" fmla="*/ 320044 h 777042"/>
                  <a:gd name="connsiteX72" fmla="*/ 987749 w 987749"/>
                  <a:gd name="connsiteY72" fmla="*/ 603548 h 777042"/>
                  <a:gd name="connsiteX73" fmla="*/ 745563 w 987749"/>
                  <a:gd name="connsiteY73" fmla="*/ 622571 h 777042"/>
                  <a:gd name="connsiteX74" fmla="*/ 742044 w 987749"/>
                  <a:gd name="connsiteY74" fmla="*/ 654227 h 777042"/>
                  <a:gd name="connsiteX75" fmla="*/ 736769 w 987749"/>
                  <a:gd name="connsiteY75" fmla="*/ 692918 h 777042"/>
                  <a:gd name="connsiteX76" fmla="*/ 689285 w 987749"/>
                  <a:gd name="connsiteY76" fmla="*/ 708746 h 777042"/>
                  <a:gd name="connsiteX77" fmla="*/ 624213 w 987749"/>
                  <a:gd name="connsiteY77" fmla="*/ 740402 h 777042"/>
                  <a:gd name="connsiteX78" fmla="*/ 601350 w 987749"/>
                  <a:gd name="connsiteY78" fmla="*/ 766782 h 777042"/>
                  <a:gd name="connsiteX79" fmla="*/ 598052 w 987749"/>
                  <a:gd name="connsiteY79" fmla="*/ 777042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45563 w 759149"/>
                  <a:gd name="connsiteY72" fmla="*/ 622571 h 777042"/>
                  <a:gd name="connsiteX73" fmla="*/ 742044 w 759149"/>
                  <a:gd name="connsiteY73" fmla="*/ 654227 h 777042"/>
                  <a:gd name="connsiteX74" fmla="*/ 736769 w 759149"/>
                  <a:gd name="connsiteY74" fmla="*/ 692918 h 777042"/>
                  <a:gd name="connsiteX75" fmla="*/ 689285 w 759149"/>
                  <a:gd name="connsiteY75" fmla="*/ 708746 h 777042"/>
                  <a:gd name="connsiteX76" fmla="*/ 624213 w 759149"/>
                  <a:gd name="connsiteY76" fmla="*/ 740402 h 777042"/>
                  <a:gd name="connsiteX77" fmla="*/ 601350 w 759149"/>
                  <a:gd name="connsiteY77" fmla="*/ 766782 h 777042"/>
                  <a:gd name="connsiteX78" fmla="*/ 598052 w 759149"/>
                  <a:gd name="connsiteY78" fmla="*/ 777042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42044 w 759149"/>
                  <a:gd name="connsiteY72" fmla="*/ 654227 h 777042"/>
                  <a:gd name="connsiteX73" fmla="*/ 736769 w 759149"/>
                  <a:gd name="connsiteY73" fmla="*/ 692918 h 777042"/>
                  <a:gd name="connsiteX74" fmla="*/ 689285 w 759149"/>
                  <a:gd name="connsiteY74" fmla="*/ 708746 h 777042"/>
                  <a:gd name="connsiteX75" fmla="*/ 624213 w 759149"/>
                  <a:gd name="connsiteY75" fmla="*/ 740402 h 777042"/>
                  <a:gd name="connsiteX76" fmla="*/ 601350 w 759149"/>
                  <a:gd name="connsiteY76" fmla="*/ 766782 h 777042"/>
                  <a:gd name="connsiteX77" fmla="*/ 598052 w 759149"/>
                  <a:gd name="connsiteY77" fmla="*/ 777042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36769 w 759149"/>
                  <a:gd name="connsiteY72" fmla="*/ 692918 h 777042"/>
                  <a:gd name="connsiteX73" fmla="*/ 689285 w 759149"/>
                  <a:gd name="connsiteY73" fmla="*/ 708746 h 777042"/>
                  <a:gd name="connsiteX74" fmla="*/ 624213 w 759149"/>
                  <a:gd name="connsiteY74" fmla="*/ 740402 h 777042"/>
                  <a:gd name="connsiteX75" fmla="*/ 601350 w 759149"/>
                  <a:gd name="connsiteY75" fmla="*/ 766782 h 777042"/>
                  <a:gd name="connsiteX76" fmla="*/ 598052 w 759149"/>
                  <a:gd name="connsiteY76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689285 w 886788"/>
                  <a:gd name="connsiteY73" fmla="*/ 708746 h 777042"/>
                  <a:gd name="connsiteX74" fmla="*/ 624213 w 886788"/>
                  <a:gd name="connsiteY74" fmla="*/ 740402 h 777042"/>
                  <a:gd name="connsiteX75" fmla="*/ 601350 w 886788"/>
                  <a:gd name="connsiteY75" fmla="*/ 766782 h 777042"/>
                  <a:gd name="connsiteX76" fmla="*/ 598052 w 886788"/>
                  <a:gd name="connsiteY76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689285 w 886788"/>
                  <a:gd name="connsiteY73" fmla="*/ 708746 h 777042"/>
                  <a:gd name="connsiteX74" fmla="*/ 601350 w 886788"/>
                  <a:gd name="connsiteY74" fmla="*/ 766782 h 777042"/>
                  <a:gd name="connsiteX75" fmla="*/ 598052 w 886788"/>
                  <a:gd name="connsiteY75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601350 w 886788"/>
                  <a:gd name="connsiteY73" fmla="*/ 766782 h 777042"/>
                  <a:gd name="connsiteX74" fmla="*/ 598052 w 886788"/>
                  <a:gd name="connsiteY74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598052 w 886788"/>
                  <a:gd name="connsiteY73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759149" h="777042">
                    <a:moveTo>
                      <a:pt x="0" y="777042"/>
                    </a:moveTo>
                    <a:lnTo>
                      <a:pt x="24503" y="715781"/>
                    </a:lnTo>
                    <a:lnTo>
                      <a:pt x="47367" y="705229"/>
                    </a:lnTo>
                    <a:lnTo>
                      <a:pt x="59677" y="691159"/>
                    </a:lnTo>
                    <a:lnTo>
                      <a:pt x="54402" y="645434"/>
                    </a:lnTo>
                    <a:lnTo>
                      <a:pt x="73746" y="615536"/>
                    </a:lnTo>
                    <a:lnTo>
                      <a:pt x="117714" y="580363"/>
                    </a:lnTo>
                    <a:lnTo>
                      <a:pt x="124749" y="561017"/>
                    </a:lnTo>
                    <a:lnTo>
                      <a:pt x="135301" y="559259"/>
                    </a:lnTo>
                    <a:lnTo>
                      <a:pt x="144094" y="520568"/>
                    </a:lnTo>
                    <a:lnTo>
                      <a:pt x="156405" y="506498"/>
                    </a:lnTo>
                    <a:lnTo>
                      <a:pt x="156405" y="488912"/>
                    </a:lnTo>
                    <a:lnTo>
                      <a:pt x="149370" y="473084"/>
                    </a:lnTo>
                    <a:lnTo>
                      <a:pt x="168233" y="438789"/>
                    </a:lnTo>
                    <a:lnTo>
                      <a:pt x="206527" y="438789"/>
                    </a:lnTo>
                    <a:lnTo>
                      <a:pt x="209165" y="415047"/>
                    </a:lnTo>
                    <a:lnTo>
                      <a:pt x="214441" y="396581"/>
                    </a:lnTo>
                    <a:lnTo>
                      <a:pt x="246098" y="391305"/>
                    </a:lnTo>
                    <a:lnTo>
                      <a:pt x="254011" y="378115"/>
                    </a:lnTo>
                    <a:lnTo>
                      <a:pt x="288306" y="370201"/>
                    </a:lnTo>
                    <a:lnTo>
                      <a:pt x="301496" y="354373"/>
                    </a:lnTo>
                    <a:lnTo>
                      <a:pt x="327876" y="346459"/>
                    </a:lnTo>
                    <a:lnTo>
                      <a:pt x="338428" y="317441"/>
                    </a:lnTo>
                    <a:lnTo>
                      <a:pt x="364809" y="304251"/>
                    </a:lnTo>
                    <a:lnTo>
                      <a:pt x="385913" y="312165"/>
                    </a:lnTo>
                    <a:lnTo>
                      <a:pt x="388550" y="293699"/>
                    </a:lnTo>
                    <a:lnTo>
                      <a:pt x="425482" y="288423"/>
                    </a:lnTo>
                    <a:lnTo>
                      <a:pt x="433396" y="254129"/>
                    </a:lnTo>
                    <a:lnTo>
                      <a:pt x="414931" y="238300"/>
                    </a:lnTo>
                    <a:lnTo>
                      <a:pt x="417569" y="225110"/>
                    </a:lnTo>
                    <a:lnTo>
                      <a:pt x="409655" y="209282"/>
                    </a:lnTo>
                    <a:lnTo>
                      <a:pt x="412292" y="190817"/>
                    </a:lnTo>
                    <a:lnTo>
                      <a:pt x="438673" y="190817"/>
                    </a:lnTo>
                    <a:lnTo>
                      <a:pt x="443948" y="151246"/>
                    </a:lnTo>
                    <a:lnTo>
                      <a:pt x="420207" y="135418"/>
                    </a:lnTo>
                    <a:lnTo>
                      <a:pt x="436035" y="93210"/>
                    </a:lnTo>
                    <a:lnTo>
                      <a:pt x="433396" y="82658"/>
                    </a:lnTo>
                    <a:lnTo>
                      <a:pt x="446586" y="61554"/>
                    </a:lnTo>
                    <a:lnTo>
                      <a:pt x="465053" y="66830"/>
                    </a:lnTo>
                    <a:lnTo>
                      <a:pt x="478244" y="40450"/>
                    </a:lnTo>
                    <a:lnTo>
                      <a:pt x="478244" y="19346"/>
                    </a:lnTo>
                    <a:lnTo>
                      <a:pt x="491433" y="880"/>
                    </a:lnTo>
                    <a:cubicBezTo>
                      <a:pt x="491392" y="805"/>
                      <a:pt x="491352" y="729"/>
                      <a:pt x="491311" y="654"/>
                    </a:cubicBezTo>
                    <a:lnTo>
                      <a:pt x="494071" y="0"/>
                    </a:lnTo>
                    <a:lnTo>
                      <a:pt x="511658" y="49243"/>
                    </a:lnTo>
                    <a:lnTo>
                      <a:pt x="508140" y="65071"/>
                    </a:lnTo>
                    <a:lnTo>
                      <a:pt x="511658" y="82658"/>
                    </a:lnTo>
                    <a:lnTo>
                      <a:pt x="531003" y="98486"/>
                    </a:lnTo>
                    <a:lnTo>
                      <a:pt x="532762" y="126625"/>
                    </a:lnTo>
                    <a:lnTo>
                      <a:pt x="529245" y="138935"/>
                    </a:lnTo>
                    <a:lnTo>
                      <a:pt x="525727" y="174109"/>
                    </a:lnTo>
                    <a:lnTo>
                      <a:pt x="515175" y="191696"/>
                    </a:lnTo>
                    <a:lnTo>
                      <a:pt x="525727" y="219834"/>
                    </a:lnTo>
                    <a:lnTo>
                      <a:pt x="520452" y="255008"/>
                    </a:lnTo>
                    <a:lnTo>
                      <a:pt x="497588" y="274353"/>
                    </a:lnTo>
                    <a:lnTo>
                      <a:pt x="527486" y="293699"/>
                    </a:lnTo>
                    <a:cubicBezTo>
                      <a:pt x="528072" y="307768"/>
                      <a:pt x="528659" y="321838"/>
                      <a:pt x="529245" y="335907"/>
                    </a:cubicBezTo>
                    <a:lnTo>
                      <a:pt x="552107" y="351735"/>
                    </a:lnTo>
                    <a:lnTo>
                      <a:pt x="582005" y="323596"/>
                    </a:lnTo>
                    <a:lnTo>
                      <a:pt x="624213" y="353494"/>
                    </a:lnTo>
                    <a:lnTo>
                      <a:pt x="610144" y="392184"/>
                    </a:lnTo>
                    <a:lnTo>
                      <a:pt x="636523" y="427358"/>
                    </a:lnTo>
                    <a:lnTo>
                      <a:pt x="638283" y="451979"/>
                    </a:lnTo>
                    <a:lnTo>
                      <a:pt x="659387" y="457255"/>
                    </a:lnTo>
                    <a:lnTo>
                      <a:pt x="664662" y="480118"/>
                    </a:lnTo>
                    <a:lnTo>
                      <a:pt x="724458" y="487153"/>
                    </a:lnTo>
                    <a:lnTo>
                      <a:pt x="757873" y="453738"/>
                    </a:lnTo>
                    <a:lnTo>
                      <a:pt x="752597" y="425599"/>
                    </a:lnTo>
                    <a:lnTo>
                      <a:pt x="743803" y="406254"/>
                    </a:lnTo>
                    <a:lnTo>
                      <a:pt x="747321" y="358770"/>
                    </a:lnTo>
                    <a:lnTo>
                      <a:pt x="738528" y="335907"/>
                    </a:lnTo>
                    <a:lnTo>
                      <a:pt x="759149" y="320044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4212572-08A0-C0FE-0BF2-28BD294F06D5}"/>
                  </a:ext>
                </a:extLst>
              </p:cNvPr>
              <p:cNvSpPr/>
              <p:nvPr/>
            </p:nvSpPr>
            <p:spPr>
              <a:xfrm>
                <a:off x="742507" y="2843872"/>
                <a:ext cx="61176" cy="29968"/>
              </a:xfrm>
              <a:custGeom>
                <a:avLst/>
                <a:gdLst>
                  <a:gd name="connsiteX0" fmla="*/ 30032 w 63615"/>
                  <a:gd name="connsiteY0" fmla="*/ 0 h 69895"/>
                  <a:gd name="connsiteX1" fmla="*/ 38825 w 63615"/>
                  <a:gd name="connsiteY1" fmla="*/ 10552 h 69895"/>
                  <a:gd name="connsiteX2" fmla="*/ 63447 w 63615"/>
                  <a:gd name="connsiteY2" fmla="*/ 24622 h 69895"/>
                  <a:gd name="connsiteX3" fmla="*/ 63615 w 63615"/>
                  <a:gd name="connsiteY3" fmla="*/ 31163 h 69895"/>
                  <a:gd name="connsiteX4" fmla="*/ 36011 w 63615"/>
                  <a:gd name="connsiteY4" fmla="*/ 66127 h 69895"/>
                  <a:gd name="connsiteX5" fmla="*/ 37750 w 63615"/>
                  <a:gd name="connsiteY5" fmla="*/ 69895 h 69895"/>
                  <a:gd name="connsiteX6" fmla="*/ 0 w 63615"/>
                  <a:gd name="connsiteY6" fmla="*/ 69895 h 69895"/>
                  <a:gd name="connsiteX7" fmla="*/ 0 w 63615"/>
                  <a:gd name="connsiteY7" fmla="*/ 21615 h 69895"/>
                  <a:gd name="connsiteX8" fmla="*/ 17721 w 63615"/>
                  <a:gd name="connsiteY8" fmla="*/ 12311 h 69895"/>
                  <a:gd name="connsiteX0" fmla="*/ 0 w 91440"/>
                  <a:gd name="connsiteY0" fmla="*/ 69895 h 161335"/>
                  <a:gd name="connsiteX1" fmla="*/ 0 w 91440"/>
                  <a:gd name="connsiteY1" fmla="*/ 21615 h 161335"/>
                  <a:gd name="connsiteX2" fmla="*/ 17721 w 91440"/>
                  <a:gd name="connsiteY2" fmla="*/ 12311 h 161335"/>
                  <a:gd name="connsiteX3" fmla="*/ 30032 w 91440"/>
                  <a:gd name="connsiteY3" fmla="*/ 0 h 161335"/>
                  <a:gd name="connsiteX4" fmla="*/ 38825 w 91440"/>
                  <a:gd name="connsiteY4" fmla="*/ 10552 h 161335"/>
                  <a:gd name="connsiteX5" fmla="*/ 63447 w 91440"/>
                  <a:gd name="connsiteY5" fmla="*/ 24622 h 161335"/>
                  <a:gd name="connsiteX6" fmla="*/ 63615 w 91440"/>
                  <a:gd name="connsiteY6" fmla="*/ 31163 h 161335"/>
                  <a:gd name="connsiteX7" fmla="*/ 36011 w 91440"/>
                  <a:gd name="connsiteY7" fmla="*/ 66127 h 161335"/>
                  <a:gd name="connsiteX8" fmla="*/ 37750 w 91440"/>
                  <a:gd name="connsiteY8" fmla="*/ 69895 h 161335"/>
                  <a:gd name="connsiteX9" fmla="*/ 91440 w 91440"/>
                  <a:gd name="connsiteY9" fmla="*/ 161335 h 161335"/>
                  <a:gd name="connsiteX0" fmla="*/ 0 w 91440"/>
                  <a:gd name="connsiteY0" fmla="*/ 69895 h 161335"/>
                  <a:gd name="connsiteX1" fmla="*/ 0 w 91440"/>
                  <a:gd name="connsiteY1" fmla="*/ 21615 h 161335"/>
                  <a:gd name="connsiteX2" fmla="*/ 17721 w 91440"/>
                  <a:gd name="connsiteY2" fmla="*/ 12311 h 161335"/>
                  <a:gd name="connsiteX3" fmla="*/ 30032 w 91440"/>
                  <a:gd name="connsiteY3" fmla="*/ 0 h 161335"/>
                  <a:gd name="connsiteX4" fmla="*/ 38825 w 91440"/>
                  <a:gd name="connsiteY4" fmla="*/ 10552 h 161335"/>
                  <a:gd name="connsiteX5" fmla="*/ 63447 w 91440"/>
                  <a:gd name="connsiteY5" fmla="*/ 24622 h 161335"/>
                  <a:gd name="connsiteX6" fmla="*/ 63615 w 91440"/>
                  <a:gd name="connsiteY6" fmla="*/ 31163 h 161335"/>
                  <a:gd name="connsiteX7" fmla="*/ 36011 w 91440"/>
                  <a:gd name="connsiteY7" fmla="*/ 66127 h 161335"/>
                  <a:gd name="connsiteX8" fmla="*/ 91440 w 91440"/>
                  <a:gd name="connsiteY8" fmla="*/ 161335 h 161335"/>
                  <a:gd name="connsiteX0" fmla="*/ 0 w 91440"/>
                  <a:gd name="connsiteY0" fmla="*/ 21615 h 161335"/>
                  <a:gd name="connsiteX1" fmla="*/ 17721 w 91440"/>
                  <a:gd name="connsiteY1" fmla="*/ 12311 h 161335"/>
                  <a:gd name="connsiteX2" fmla="*/ 30032 w 91440"/>
                  <a:gd name="connsiteY2" fmla="*/ 0 h 161335"/>
                  <a:gd name="connsiteX3" fmla="*/ 38825 w 91440"/>
                  <a:gd name="connsiteY3" fmla="*/ 10552 h 161335"/>
                  <a:gd name="connsiteX4" fmla="*/ 63447 w 91440"/>
                  <a:gd name="connsiteY4" fmla="*/ 24622 h 161335"/>
                  <a:gd name="connsiteX5" fmla="*/ 63615 w 91440"/>
                  <a:gd name="connsiteY5" fmla="*/ 31163 h 161335"/>
                  <a:gd name="connsiteX6" fmla="*/ 36011 w 91440"/>
                  <a:gd name="connsiteY6" fmla="*/ 66127 h 161335"/>
                  <a:gd name="connsiteX7" fmla="*/ 91440 w 91440"/>
                  <a:gd name="connsiteY7" fmla="*/ 161335 h 161335"/>
                  <a:gd name="connsiteX0" fmla="*/ 0 w 91440"/>
                  <a:gd name="connsiteY0" fmla="*/ 21615 h 161335"/>
                  <a:gd name="connsiteX1" fmla="*/ 17721 w 91440"/>
                  <a:gd name="connsiteY1" fmla="*/ 12311 h 161335"/>
                  <a:gd name="connsiteX2" fmla="*/ 30032 w 91440"/>
                  <a:gd name="connsiteY2" fmla="*/ 0 h 161335"/>
                  <a:gd name="connsiteX3" fmla="*/ 38825 w 91440"/>
                  <a:gd name="connsiteY3" fmla="*/ 10552 h 161335"/>
                  <a:gd name="connsiteX4" fmla="*/ 63447 w 91440"/>
                  <a:gd name="connsiteY4" fmla="*/ 24622 h 161335"/>
                  <a:gd name="connsiteX5" fmla="*/ 63615 w 91440"/>
                  <a:gd name="connsiteY5" fmla="*/ 31163 h 161335"/>
                  <a:gd name="connsiteX6" fmla="*/ 91440 w 91440"/>
                  <a:gd name="connsiteY6" fmla="*/ 161335 h 161335"/>
                  <a:gd name="connsiteX0" fmla="*/ 0 w 63615"/>
                  <a:gd name="connsiteY0" fmla="*/ 21615 h 31163"/>
                  <a:gd name="connsiteX1" fmla="*/ 17721 w 63615"/>
                  <a:gd name="connsiteY1" fmla="*/ 12311 h 31163"/>
                  <a:gd name="connsiteX2" fmla="*/ 30032 w 63615"/>
                  <a:gd name="connsiteY2" fmla="*/ 0 h 31163"/>
                  <a:gd name="connsiteX3" fmla="*/ 38825 w 63615"/>
                  <a:gd name="connsiteY3" fmla="*/ 10552 h 31163"/>
                  <a:gd name="connsiteX4" fmla="*/ 63447 w 63615"/>
                  <a:gd name="connsiteY4" fmla="*/ 24622 h 31163"/>
                  <a:gd name="connsiteX5" fmla="*/ 63615 w 63615"/>
                  <a:gd name="connsiteY5" fmla="*/ 31163 h 31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615" h="31163">
                    <a:moveTo>
                      <a:pt x="0" y="21615"/>
                    </a:moveTo>
                    <a:lnTo>
                      <a:pt x="17721" y="12311"/>
                    </a:lnTo>
                    <a:lnTo>
                      <a:pt x="30032" y="0"/>
                    </a:lnTo>
                    <a:lnTo>
                      <a:pt x="38825" y="10552"/>
                    </a:lnTo>
                    <a:lnTo>
                      <a:pt x="63447" y="24622"/>
                    </a:lnTo>
                    <a:lnTo>
                      <a:pt x="63615" y="31163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92E4D86-B4C3-54FB-D9B6-5A384247D491}"/>
                  </a:ext>
                </a:extLst>
              </p:cNvPr>
              <p:cNvSpPr/>
              <p:nvPr/>
            </p:nvSpPr>
            <p:spPr>
              <a:xfrm>
                <a:off x="740923" y="3415091"/>
                <a:ext cx="223820" cy="118527"/>
              </a:xfrm>
              <a:custGeom>
                <a:avLst/>
                <a:gdLst>
                  <a:gd name="connsiteX0" fmla="*/ 0 w 326177"/>
                  <a:gd name="connsiteY0" fmla="*/ 0 h 369992"/>
                  <a:gd name="connsiteX1" fmla="*/ 326177 w 326177"/>
                  <a:gd name="connsiteY1" fmla="*/ 369992 h 369992"/>
                  <a:gd name="connsiteX2" fmla="*/ 232743 w 326177"/>
                  <a:gd name="connsiteY2" fmla="*/ 369992 h 369992"/>
                  <a:gd name="connsiteX3" fmla="*/ 205899 w 326177"/>
                  <a:gd name="connsiteY3" fmla="*/ 346984 h 369992"/>
                  <a:gd name="connsiteX4" fmla="*/ 205899 w 326177"/>
                  <a:gd name="connsiteY4" fmla="*/ 337750 h 369992"/>
                  <a:gd name="connsiteX5" fmla="*/ 196666 w 326177"/>
                  <a:gd name="connsiteY5" fmla="*/ 327198 h 369992"/>
                  <a:gd name="connsiteX6" fmla="*/ 165010 w 326177"/>
                  <a:gd name="connsiteY6" fmla="*/ 331155 h 369992"/>
                  <a:gd name="connsiteX7" fmla="*/ 179519 w 326177"/>
                  <a:gd name="connsiteY7" fmla="*/ 294224 h 369992"/>
                  <a:gd name="connsiteX8" fmla="*/ 165010 w 326177"/>
                  <a:gd name="connsiteY8" fmla="*/ 287628 h 369992"/>
                  <a:gd name="connsiteX9" fmla="*/ 155778 w 326177"/>
                  <a:gd name="connsiteY9" fmla="*/ 294224 h 369992"/>
                  <a:gd name="connsiteX10" fmla="*/ 146544 w 326177"/>
                  <a:gd name="connsiteY10" fmla="*/ 284990 h 369992"/>
                  <a:gd name="connsiteX11" fmla="*/ 135992 w 326177"/>
                  <a:gd name="connsiteY11" fmla="*/ 295542 h 369992"/>
                  <a:gd name="connsiteX12" fmla="*/ 139949 w 326177"/>
                  <a:gd name="connsiteY12" fmla="*/ 308732 h 369992"/>
                  <a:gd name="connsiteX13" fmla="*/ 129397 w 326177"/>
                  <a:gd name="connsiteY13" fmla="*/ 311371 h 369992"/>
                  <a:gd name="connsiteX14" fmla="*/ 132035 w 326177"/>
                  <a:gd name="connsiteY14" fmla="*/ 323241 h 369992"/>
                  <a:gd name="connsiteX15" fmla="*/ 147863 w 326177"/>
                  <a:gd name="connsiteY15" fmla="*/ 325880 h 369992"/>
                  <a:gd name="connsiteX16" fmla="*/ 143906 w 326177"/>
                  <a:gd name="connsiteY16" fmla="*/ 344346 h 369992"/>
                  <a:gd name="connsiteX17" fmla="*/ 117526 w 326177"/>
                  <a:gd name="connsiteY17" fmla="*/ 340388 h 369992"/>
                  <a:gd name="connsiteX18" fmla="*/ 88508 w 326177"/>
                  <a:gd name="connsiteY18" fmla="*/ 320603 h 369992"/>
                  <a:gd name="connsiteX19" fmla="*/ 66084 w 326177"/>
                  <a:gd name="connsiteY19" fmla="*/ 314008 h 369992"/>
                  <a:gd name="connsiteX20" fmla="*/ 73999 w 326177"/>
                  <a:gd name="connsiteY20" fmla="*/ 271800 h 369992"/>
                  <a:gd name="connsiteX21" fmla="*/ 26514 w 326177"/>
                  <a:gd name="connsiteY21" fmla="*/ 248058 h 369992"/>
                  <a:gd name="connsiteX22" fmla="*/ 14644 w 326177"/>
                  <a:gd name="connsiteY22" fmla="*/ 252015 h 369992"/>
                  <a:gd name="connsiteX23" fmla="*/ 8049 w 326177"/>
                  <a:gd name="connsiteY23" fmla="*/ 246739 h 369992"/>
                  <a:gd name="connsiteX24" fmla="*/ 0 w 326177"/>
                  <a:gd name="connsiteY24" fmla="*/ 247242 h 369992"/>
                  <a:gd name="connsiteX0" fmla="*/ 0 w 326177"/>
                  <a:gd name="connsiteY0" fmla="*/ 0 h 369992"/>
                  <a:gd name="connsiteX1" fmla="*/ 326177 w 326177"/>
                  <a:gd name="connsiteY1" fmla="*/ 369992 h 369992"/>
                  <a:gd name="connsiteX2" fmla="*/ 232743 w 326177"/>
                  <a:gd name="connsiteY2" fmla="*/ 369992 h 369992"/>
                  <a:gd name="connsiteX3" fmla="*/ 205899 w 326177"/>
                  <a:gd name="connsiteY3" fmla="*/ 346984 h 369992"/>
                  <a:gd name="connsiteX4" fmla="*/ 205899 w 326177"/>
                  <a:gd name="connsiteY4" fmla="*/ 337750 h 369992"/>
                  <a:gd name="connsiteX5" fmla="*/ 196666 w 326177"/>
                  <a:gd name="connsiteY5" fmla="*/ 327198 h 369992"/>
                  <a:gd name="connsiteX6" fmla="*/ 165010 w 326177"/>
                  <a:gd name="connsiteY6" fmla="*/ 331155 h 369992"/>
                  <a:gd name="connsiteX7" fmla="*/ 179519 w 326177"/>
                  <a:gd name="connsiteY7" fmla="*/ 294224 h 369992"/>
                  <a:gd name="connsiteX8" fmla="*/ 165010 w 326177"/>
                  <a:gd name="connsiteY8" fmla="*/ 287628 h 369992"/>
                  <a:gd name="connsiteX9" fmla="*/ 155778 w 326177"/>
                  <a:gd name="connsiteY9" fmla="*/ 294224 h 369992"/>
                  <a:gd name="connsiteX10" fmla="*/ 146544 w 326177"/>
                  <a:gd name="connsiteY10" fmla="*/ 284990 h 369992"/>
                  <a:gd name="connsiteX11" fmla="*/ 135992 w 326177"/>
                  <a:gd name="connsiteY11" fmla="*/ 295542 h 369992"/>
                  <a:gd name="connsiteX12" fmla="*/ 139949 w 326177"/>
                  <a:gd name="connsiteY12" fmla="*/ 308732 h 369992"/>
                  <a:gd name="connsiteX13" fmla="*/ 129397 w 326177"/>
                  <a:gd name="connsiteY13" fmla="*/ 311371 h 369992"/>
                  <a:gd name="connsiteX14" fmla="*/ 132035 w 326177"/>
                  <a:gd name="connsiteY14" fmla="*/ 323241 h 369992"/>
                  <a:gd name="connsiteX15" fmla="*/ 147863 w 326177"/>
                  <a:gd name="connsiteY15" fmla="*/ 325880 h 369992"/>
                  <a:gd name="connsiteX16" fmla="*/ 143906 w 326177"/>
                  <a:gd name="connsiteY16" fmla="*/ 344346 h 369992"/>
                  <a:gd name="connsiteX17" fmla="*/ 117526 w 326177"/>
                  <a:gd name="connsiteY17" fmla="*/ 340388 h 369992"/>
                  <a:gd name="connsiteX18" fmla="*/ 88508 w 326177"/>
                  <a:gd name="connsiteY18" fmla="*/ 320603 h 369992"/>
                  <a:gd name="connsiteX19" fmla="*/ 66084 w 326177"/>
                  <a:gd name="connsiteY19" fmla="*/ 314008 h 369992"/>
                  <a:gd name="connsiteX20" fmla="*/ 73999 w 326177"/>
                  <a:gd name="connsiteY20" fmla="*/ 271800 h 369992"/>
                  <a:gd name="connsiteX21" fmla="*/ 26514 w 326177"/>
                  <a:gd name="connsiteY21" fmla="*/ 248058 h 369992"/>
                  <a:gd name="connsiteX22" fmla="*/ 14644 w 326177"/>
                  <a:gd name="connsiteY22" fmla="*/ 252015 h 369992"/>
                  <a:gd name="connsiteX23" fmla="*/ 8049 w 326177"/>
                  <a:gd name="connsiteY23" fmla="*/ 246739 h 369992"/>
                  <a:gd name="connsiteX24" fmla="*/ 0 w 326177"/>
                  <a:gd name="connsiteY24" fmla="*/ 247242 h 369992"/>
                  <a:gd name="connsiteX25" fmla="*/ 91440 w 326177"/>
                  <a:gd name="connsiteY25" fmla="*/ 91440 h 369992"/>
                  <a:gd name="connsiteX0" fmla="*/ 326177 w 326177"/>
                  <a:gd name="connsiteY0" fmla="*/ 278552 h 278552"/>
                  <a:gd name="connsiteX1" fmla="*/ 232743 w 326177"/>
                  <a:gd name="connsiteY1" fmla="*/ 278552 h 278552"/>
                  <a:gd name="connsiteX2" fmla="*/ 205899 w 326177"/>
                  <a:gd name="connsiteY2" fmla="*/ 255544 h 278552"/>
                  <a:gd name="connsiteX3" fmla="*/ 205899 w 326177"/>
                  <a:gd name="connsiteY3" fmla="*/ 246310 h 278552"/>
                  <a:gd name="connsiteX4" fmla="*/ 196666 w 326177"/>
                  <a:gd name="connsiteY4" fmla="*/ 235758 h 278552"/>
                  <a:gd name="connsiteX5" fmla="*/ 165010 w 326177"/>
                  <a:gd name="connsiteY5" fmla="*/ 239715 h 278552"/>
                  <a:gd name="connsiteX6" fmla="*/ 179519 w 326177"/>
                  <a:gd name="connsiteY6" fmla="*/ 202784 h 278552"/>
                  <a:gd name="connsiteX7" fmla="*/ 165010 w 326177"/>
                  <a:gd name="connsiteY7" fmla="*/ 196188 h 278552"/>
                  <a:gd name="connsiteX8" fmla="*/ 155778 w 326177"/>
                  <a:gd name="connsiteY8" fmla="*/ 202784 h 278552"/>
                  <a:gd name="connsiteX9" fmla="*/ 146544 w 326177"/>
                  <a:gd name="connsiteY9" fmla="*/ 193550 h 278552"/>
                  <a:gd name="connsiteX10" fmla="*/ 135992 w 326177"/>
                  <a:gd name="connsiteY10" fmla="*/ 204102 h 278552"/>
                  <a:gd name="connsiteX11" fmla="*/ 139949 w 326177"/>
                  <a:gd name="connsiteY11" fmla="*/ 217292 h 278552"/>
                  <a:gd name="connsiteX12" fmla="*/ 129397 w 326177"/>
                  <a:gd name="connsiteY12" fmla="*/ 219931 h 278552"/>
                  <a:gd name="connsiteX13" fmla="*/ 132035 w 326177"/>
                  <a:gd name="connsiteY13" fmla="*/ 231801 h 278552"/>
                  <a:gd name="connsiteX14" fmla="*/ 147863 w 326177"/>
                  <a:gd name="connsiteY14" fmla="*/ 234440 h 278552"/>
                  <a:gd name="connsiteX15" fmla="*/ 143906 w 326177"/>
                  <a:gd name="connsiteY15" fmla="*/ 252906 h 278552"/>
                  <a:gd name="connsiteX16" fmla="*/ 117526 w 326177"/>
                  <a:gd name="connsiteY16" fmla="*/ 248948 h 278552"/>
                  <a:gd name="connsiteX17" fmla="*/ 88508 w 326177"/>
                  <a:gd name="connsiteY17" fmla="*/ 229163 h 278552"/>
                  <a:gd name="connsiteX18" fmla="*/ 66084 w 326177"/>
                  <a:gd name="connsiteY18" fmla="*/ 222568 h 278552"/>
                  <a:gd name="connsiteX19" fmla="*/ 73999 w 326177"/>
                  <a:gd name="connsiteY19" fmla="*/ 180360 h 278552"/>
                  <a:gd name="connsiteX20" fmla="*/ 26514 w 326177"/>
                  <a:gd name="connsiteY20" fmla="*/ 156618 h 278552"/>
                  <a:gd name="connsiteX21" fmla="*/ 14644 w 326177"/>
                  <a:gd name="connsiteY21" fmla="*/ 160575 h 278552"/>
                  <a:gd name="connsiteX22" fmla="*/ 8049 w 326177"/>
                  <a:gd name="connsiteY22" fmla="*/ 155299 h 278552"/>
                  <a:gd name="connsiteX23" fmla="*/ 0 w 326177"/>
                  <a:gd name="connsiteY23" fmla="*/ 155802 h 278552"/>
                  <a:gd name="connsiteX24" fmla="*/ 91440 w 326177"/>
                  <a:gd name="connsiteY24" fmla="*/ 0 h 278552"/>
                  <a:gd name="connsiteX0" fmla="*/ 326177 w 326177"/>
                  <a:gd name="connsiteY0" fmla="*/ 123253 h 123253"/>
                  <a:gd name="connsiteX1" fmla="*/ 232743 w 326177"/>
                  <a:gd name="connsiteY1" fmla="*/ 123253 h 123253"/>
                  <a:gd name="connsiteX2" fmla="*/ 205899 w 326177"/>
                  <a:gd name="connsiteY2" fmla="*/ 100245 h 123253"/>
                  <a:gd name="connsiteX3" fmla="*/ 205899 w 326177"/>
                  <a:gd name="connsiteY3" fmla="*/ 91011 h 123253"/>
                  <a:gd name="connsiteX4" fmla="*/ 196666 w 326177"/>
                  <a:gd name="connsiteY4" fmla="*/ 80459 h 123253"/>
                  <a:gd name="connsiteX5" fmla="*/ 165010 w 326177"/>
                  <a:gd name="connsiteY5" fmla="*/ 84416 h 123253"/>
                  <a:gd name="connsiteX6" fmla="*/ 179519 w 326177"/>
                  <a:gd name="connsiteY6" fmla="*/ 47485 h 123253"/>
                  <a:gd name="connsiteX7" fmla="*/ 165010 w 326177"/>
                  <a:gd name="connsiteY7" fmla="*/ 40889 h 123253"/>
                  <a:gd name="connsiteX8" fmla="*/ 155778 w 326177"/>
                  <a:gd name="connsiteY8" fmla="*/ 47485 h 123253"/>
                  <a:gd name="connsiteX9" fmla="*/ 146544 w 326177"/>
                  <a:gd name="connsiteY9" fmla="*/ 38251 h 123253"/>
                  <a:gd name="connsiteX10" fmla="*/ 135992 w 326177"/>
                  <a:gd name="connsiteY10" fmla="*/ 48803 h 123253"/>
                  <a:gd name="connsiteX11" fmla="*/ 139949 w 326177"/>
                  <a:gd name="connsiteY11" fmla="*/ 61993 h 123253"/>
                  <a:gd name="connsiteX12" fmla="*/ 129397 w 326177"/>
                  <a:gd name="connsiteY12" fmla="*/ 64632 h 123253"/>
                  <a:gd name="connsiteX13" fmla="*/ 132035 w 326177"/>
                  <a:gd name="connsiteY13" fmla="*/ 76502 h 123253"/>
                  <a:gd name="connsiteX14" fmla="*/ 147863 w 326177"/>
                  <a:gd name="connsiteY14" fmla="*/ 79141 h 123253"/>
                  <a:gd name="connsiteX15" fmla="*/ 143906 w 326177"/>
                  <a:gd name="connsiteY15" fmla="*/ 97607 h 123253"/>
                  <a:gd name="connsiteX16" fmla="*/ 117526 w 326177"/>
                  <a:gd name="connsiteY16" fmla="*/ 93649 h 123253"/>
                  <a:gd name="connsiteX17" fmla="*/ 88508 w 326177"/>
                  <a:gd name="connsiteY17" fmla="*/ 73864 h 123253"/>
                  <a:gd name="connsiteX18" fmla="*/ 66084 w 326177"/>
                  <a:gd name="connsiteY18" fmla="*/ 67269 h 123253"/>
                  <a:gd name="connsiteX19" fmla="*/ 73999 w 326177"/>
                  <a:gd name="connsiteY19" fmla="*/ 25061 h 123253"/>
                  <a:gd name="connsiteX20" fmla="*/ 26514 w 326177"/>
                  <a:gd name="connsiteY20" fmla="*/ 1319 h 123253"/>
                  <a:gd name="connsiteX21" fmla="*/ 14644 w 326177"/>
                  <a:gd name="connsiteY21" fmla="*/ 5276 h 123253"/>
                  <a:gd name="connsiteX22" fmla="*/ 8049 w 326177"/>
                  <a:gd name="connsiteY22" fmla="*/ 0 h 123253"/>
                  <a:gd name="connsiteX23" fmla="*/ 0 w 326177"/>
                  <a:gd name="connsiteY23" fmla="*/ 503 h 123253"/>
                  <a:gd name="connsiteX0" fmla="*/ 232743 w 232743"/>
                  <a:gd name="connsiteY0" fmla="*/ 123253 h 123253"/>
                  <a:gd name="connsiteX1" fmla="*/ 205899 w 232743"/>
                  <a:gd name="connsiteY1" fmla="*/ 100245 h 123253"/>
                  <a:gd name="connsiteX2" fmla="*/ 205899 w 232743"/>
                  <a:gd name="connsiteY2" fmla="*/ 91011 h 123253"/>
                  <a:gd name="connsiteX3" fmla="*/ 196666 w 232743"/>
                  <a:gd name="connsiteY3" fmla="*/ 80459 h 123253"/>
                  <a:gd name="connsiteX4" fmla="*/ 165010 w 232743"/>
                  <a:gd name="connsiteY4" fmla="*/ 84416 h 123253"/>
                  <a:gd name="connsiteX5" fmla="*/ 179519 w 232743"/>
                  <a:gd name="connsiteY5" fmla="*/ 47485 h 123253"/>
                  <a:gd name="connsiteX6" fmla="*/ 165010 w 232743"/>
                  <a:gd name="connsiteY6" fmla="*/ 40889 h 123253"/>
                  <a:gd name="connsiteX7" fmla="*/ 155778 w 232743"/>
                  <a:gd name="connsiteY7" fmla="*/ 47485 h 123253"/>
                  <a:gd name="connsiteX8" fmla="*/ 146544 w 232743"/>
                  <a:gd name="connsiteY8" fmla="*/ 38251 h 123253"/>
                  <a:gd name="connsiteX9" fmla="*/ 135992 w 232743"/>
                  <a:gd name="connsiteY9" fmla="*/ 48803 h 123253"/>
                  <a:gd name="connsiteX10" fmla="*/ 139949 w 232743"/>
                  <a:gd name="connsiteY10" fmla="*/ 61993 h 123253"/>
                  <a:gd name="connsiteX11" fmla="*/ 129397 w 232743"/>
                  <a:gd name="connsiteY11" fmla="*/ 64632 h 123253"/>
                  <a:gd name="connsiteX12" fmla="*/ 132035 w 232743"/>
                  <a:gd name="connsiteY12" fmla="*/ 76502 h 123253"/>
                  <a:gd name="connsiteX13" fmla="*/ 147863 w 232743"/>
                  <a:gd name="connsiteY13" fmla="*/ 79141 h 123253"/>
                  <a:gd name="connsiteX14" fmla="*/ 143906 w 232743"/>
                  <a:gd name="connsiteY14" fmla="*/ 97607 h 123253"/>
                  <a:gd name="connsiteX15" fmla="*/ 117526 w 232743"/>
                  <a:gd name="connsiteY15" fmla="*/ 93649 h 123253"/>
                  <a:gd name="connsiteX16" fmla="*/ 88508 w 232743"/>
                  <a:gd name="connsiteY16" fmla="*/ 73864 h 123253"/>
                  <a:gd name="connsiteX17" fmla="*/ 66084 w 232743"/>
                  <a:gd name="connsiteY17" fmla="*/ 67269 h 123253"/>
                  <a:gd name="connsiteX18" fmla="*/ 73999 w 232743"/>
                  <a:gd name="connsiteY18" fmla="*/ 25061 h 123253"/>
                  <a:gd name="connsiteX19" fmla="*/ 26514 w 232743"/>
                  <a:gd name="connsiteY19" fmla="*/ 1319 h 123253"/>
                  <a:gd name="connsiteX20" fmla="*/ 14644 w 232743"/>
                  <a:gd name="connsiteY20" fmla="*/ 5276 h 123253"/>
                  <a:gd name="connsiteX21" fmla="*/ 8049 w 232743"/>
                  <a:gd name="connsiteY21" fmla="*/ 0 h 123253"/>
                  <a:gd name="connsiteX22" fmla="*/ 0 w 232743"/>
                  <a:gd name="connsiteY22" fmla="*/ 503 h 12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32743" h="123253">
                    <a:moveTo>
                      <a:pt x="232743" y="123253"/>
                    </a:moveTo>
                    <a:lnTo>
                      <a:pt x="205899" y="100245"/>
                    </a:lnTo>
                    <a:lnTo>
                      <a:pt x="205899" y="91011"/>
                    </a:lnTo>
                    <a:lnTo>
                      <a:pt x="196666" y="80459"/>
                    </a:lnTo>
                    <a:lnTo>
                      <a:pt x="165010" y="84416"/>
                    </a:lnTo>
                    <a:lnTo>
                      <a:pt x="179519" y="47485"/>
                    </a:lnTo>
                    <a:lnTo>
                      <a:pt x="165010" y="40889"/>
                    </a:lnTo>
                    <a:lnTo>
                      <a:pt x="155778" y="47485"/>
                    </a:lnTo>
                    <a:lnTo>
                      <a:pt x="146544" y="38251"/>
                    </a:lnTo>
                    <a:lnTo>
                      <a:pt x="135992" y="48803"/>
                    </a:lnTo>
                    <a:lnTo>
                      <a:pt x="139949" y="61993"/>
                    </a:lnTo>
                    <a:lnTo>
                      <a:pt x="129397" y="64632"/>
                    </a:lnTo>
                    <a:lnTo>
                      <a:pt x="132035" y="76502"/>
                    </a:lnTo>
                    <a:lnTo>
                      <a:pt x="147863" y="79141"/>
                    </a:lnTo>
                    <a:lnTo>
                      <a:pt x="143906" y="97607"/>
                    </a:lnTo>
                    <a:lnTo>
                      <a:pt x="117526" y="93649"/>
                    </a:lnTo>
                    <a:lnTo>
                      <a:pt x="88508" y="73864"/>
                    </a:lnTo>
                    <a:lnTo>
                      <a:pt x="66084" y="67269"/>
                    </a:lnTo>
                    <a:lnTo>
                      <a:pt x="73999" y="25061"/>
                    </a:lnTo>
                    <a:lnTo>
                      <a:pt x="26514" y="1319"/>
                    </a:lnTo>
                    <a:lnTo>
                      <a:pt x="14644" y="5276"/>
                    </a:lnTo>
                    <a:lnTo>
                      <a:pt x="8049" y="0"/>
                    </a:lnTo>
                    <a:lnTo>
                      <a:pt x="0" y="503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57DFBA7-C772-B6CF-41D6-CAFDBE186425}"/>
                </a:ext>
              </a:extLst>
            </p:cNvPr>
            <p:cNvGrpSpPr/>
            <p:nvPr/>
          </p:nvGrpSpPr>
          <p:grpSpPr>
            <a:xfrm>
              <a:off x="1371113" y="1717633"/>
              <a:ext cx="1018453" cy="1036856"/>
              <a:chOff x="1377188" y="1865142"/>
              <a:chExt cx="1059058" cy="1078194"/>
            </a:xfrm>
          </p:grpSpPr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08EA3BE6-F2E1-DEBB-BA7E-B692A96A08BE}"/>
                  </a:ext>
                </a:extLst>
              </p:cNvPr>
              <p:cNvSpPr/>
              <p:nvPr/>
            </p:nvSpPr>
            <p:spPr>
              <a:xfrm rot="808430">
                <a:off x="1640947" y="1965827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BC854008-C689-3DA1-D5AA-7D363B3613A1}"/>
                  </a:ext>
                </a:extLst>
              </p:cNvPr>
              <p:cNvSpPr/>
              <p:nvPr/>
            </p:nvSpPr>
            <p:spPr>
              <a:xfrm>
                <a:off x="2166940" y="1865142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D60AA948-09EC-6D07-A751-871ABE50C7FF}"/>
                  </a:ext>
                </a:extLst>
              </p:cNvPr>
              <p:cNvSpPr/>
              <p:nvPr/>
            </p:nvSpPr>
            <p:spPr>
              <a:xfrm rot="183444">
                <a:off x="1974018" y="2635559"/>
                <a:ext cx="252759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4A1091ED-CAD3-FCB7-EA41-2A206A5ED3C4}"/>
                  </a:ext>
                </a:extLst>
              </p:cNvPr>
              <p:cNvSpPr/>
              <p:nvPr/>
            </p:nvSpPr>
            <p:spPr>
              <a:xfrm>
                <a:off x="1377188" y="2550001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</p:grp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0CE6136E-16B1-7459-F8E6-31A35363F559}"/>
              </a:ext>
            </a:extLst>
          </p:cNvPr>
          <p:cNvGrpSpPr/>
          <p:nvPr/>
        </p:nvGrpSpPr>
        <p:grpSpPr>
          <a:xfrm>
            <a:off x="3674623" y="863758"/>
            <a:ext cx="2548377" cy="2669861"/>
            <a:chOff x="3674623" y="863758"/>
            <a:chExt cx="2548377" cy="2669861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5456DF80-5429-6F9E-CCC1-8DB8136F970C}"/>
                </a:ext>
              </a:extLst>
            </p:cNvPr>
            <p:cNvGrpSpPr/>
            <p:nvPr/>
          </p:nvGrpSpPr>
          <p:grpSpPr>
            <a:xfrm>
              <a:off x="3674623" y="863758"/>
              <a:ext cx="2548377" cy="2669861"/>
              <a:chOff x="3674623" y="863758"/>
              <a:chExt cx="2548377" cy="2669861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B372BA1-32F4-CE7D-A614-9CBD2BA44FBC}"/>
                  </a:ext>
                </a:extLst>
              </p:cNvPr>
              <p:cNvSpPr/>
              <p:nvPr/>
            </p:nvSpPr>
            <p:spPr>
              <a:xfrm>
                <a:off x="3674624" y="2843871"/>
                <a:ext cx="385734" cy="689747"/>
              </a:xfrm>
              <a:custGeom>
                <a:avLst/>
                <a:gdLst>
                  <a:gd name="connsiteX0" fmla="*/ 30032 w 401113"/>
                  <a:gd name="connsiteY0" fmla="*/ 0 h 717246"/>
                  <a:gd name="connsiteX1" fmla="*/ 38825 w 401113"/>
                  <a:gd name="connsiteY1" fmla="*/ 10552 h 717246"/>
                  <a:gd name="connsiteX2" fmla="*/ 63447 w 401113"/>
                  <a:gd name="connsiteY2" fmla="*/ 24622 h 717246"/>
                  <a:gd name="connsiteX3" fmla="*/ 63615 w 401113"/>
                  <a:gd name="connsiteY3" fmla="*/ 31163 h 717246"/>
                  <a:gd name="connsiteX4" fmla="*/ 36011 w 401113"/>
                  <a:gd name="connsiteY4" fmla="*/ 66127 h 717246"/>
                  <a:gd name="connsiteX5" fmla="*/ 48674 w 401113"/>
                  <a:gd name="connsiteY5" fmla="*/ 93562 h 717246"/>
                  <a:gd name="connsiteX6" fmla="*/ 44453 w 401113"/>
                  <a:gd name="connsiteY6" fmla="*/ 127328 h 717246"/>
                  <a:gd name="connsiteX7" fmla="*/ 95103 w 401113"/>
                  <a:gd name="connsiteY7" fmla="*/ 171647 h 717246"/>
                  <a:gd name="connsiteX8" fmla="*/ 99324 w 401113"/>
                  <a:gd name="connsiteY8" fmla="*/ 213855 h 717246"/>
                  <a:gd name="connsiteX9" fmla="*/ 177409 w 401113"/>
                  <a:gd name="connsiteY9" fmla="*/ 224407 h 717246"/>
                  <a:gd name="connsiteX10" fmla="*/ 228059 w 401113"/>
                  <a:gd name="connsiteY10" fmla="*/ 239180 h 717246"/>
                  <a:gd name="connsiteX11" fmla="*/ 247053 w 401113"/>
                  <a:gd name="connsiteY11" fmla="*/ 249732 h 717246"/>
                  <a:gd name="connsiteX12" fmla="*/ 261825 w 401113"/>
                  <a:gd name="connsiteY12" fmla="*/ 241291 h 717246"/>
                  <a:gd name="connsiteX13" fmla="*/ 282930 w 401113"/>
                  <a:gd name="connsiteY13" fmla="*/ 234959 h 717246"/>
                  <a:gd name="connsiteX14" fmla="*/ 304034 w 401113"/>
                  <a:gd name="connsiteY14" fmla="*/ 245511 h 717246"/>
                  <a:gd name="connsiteX15" fmla="*/ 305832 w 401113"/>
                  <a:gd name="connsiteY15" fmla="*/ 243849 h 717246"/>
                  <a:gd name="connsiteX16" fmla="*/ 306144 w 401113"/>
                  <a:gd name="connsiteY16" fmla="*/ 245511 h 717246"/>
                  <a:gd name="connsiteX17" fmla="*/ 346242 w 401113"/>
                  <a:gd name="connsiteY17" fmla="*/ 289830 h 717246"/>
                  <a:gd name="connsiteX18" fmla="*/ 356794 w 401113"/>
                  <a:gd name="connsiteY18" fmla="*/ 319376 h 717246"/>
                  <a:gd name="connsiteX19" fmla="*/ 388450 w 401113"/>
                  <a:gd name="connsiteY19" fmla="*/ 317265 h 717246"/>
                  <a:gd name="connsiteX20" fmla="*/ 356794 w 401113"/>
                  <a:gd name="connsiteY20" fmla="*/ 382688 h 717246"/>
                  <a:gd name="connsiteX21" fmla="*/ 384229 w 401113"/>
                  <a:gd name="connsiteY21" fmla="*/ 450221 h 717246"/>
                  <a:gd name="connsiteX22" fmla="*/ 365236 w 401113"/>
                  <a:gd name="connsiteY22" fmla="*/ 545190 h 717246"/>
                  <a:gd name="connsiteX23" fmla="*/ 350463 w 401113"/>
                  <a:gd name="connsiteY23" fmla="*/ 557852 h 717246"/>
                  <a:gd name="connsiteX24" fmla="*/ 369457 w 401113"/>
                  <a:gd name="connsiteY24" fmla="*/ 595840 h 717246"/>
                  <a:gd name="connsiteX25" fmla="*/ 361015 w 401113"/>
                  <a:gd name="connsiteY25" fmla="*/ 614833 h 717246"/>
                  <a:gd name="connsiteX26" fmla="*/ 375788 w 401113"/>
                  <a:gd name="connsiteY26" fmla="*/ 621164 h 717246"/>
                  <a:gd name="connsiteX27" fmla="*/ 384229 w 401113"/>
                  <a:gd name="connsiteY27" fmla="*/ 640158 h 717246"/>
                  <a:gd name="connsiteX28" fmla="*/ 401113 w 401113"/>
                  <a:gd name="connsiteY28" fmla="*/ 659152 h 717246"/>
                  <a:gd name="connsiteX29" fmla="*/ 390561 w 401113"/>
                  <a:gd name="connsiteY29" fmla="*/ 716133 h 717246"/>
                  <a:gd name="connsiteX30" fmla="*/ 392045 w 401113"/>
                  <a:gd name="connsiteY30" fmla="*/ 717246 h 717246"/>
                  <a:gd name="connsiteX31" fmla="*/ 232743 w 401113"/>
                  <a:gd name="connsiteY31" fmla="*/ 717246 h 717246"/>
                  <a:gd name="connsiteX32" fmla="*/ 205899 w 401113"/>
                  <a:gd name="connsiteY32" fmla="*/ 694238 h 717246"/>
                  <a:gd name="connsiteX33" fmla="*/ 205899 w 401113"/>
                  <a:gd name="connsiteY33" fmla="*/ 685004 h 717246"/>
                  <a:gd name="connsiteX34" fmla="*/ 196666 w 401113"/>
                  <a:gd name="connsiteY34" fmla="*/ 674452 h 717246"/>
                  <a:gd name="connsiteX35" fmla="*/ 165010 w 401113"/>
                  <a:gd name="connsiteY35" fmla="*/ 678409 h 717246"/>
                  <a:gd name="connsiteX36" fmla="*/ 179519 w 401113"/>
                  <a:gd name="connsiteY36" fmla="*/ 641478 h 717246"/>
                  <a:gd name="connsiteX37" fmla="*/ 165010 w 401113"/>
                  <a:gd name="connsiteY37" fmla="*/ 634882 h 717246"/>
                  <a:gd name="connsiteX38" fmla="*/ 155778 w 401113"/>
                  <a:gd name="connsiteY38" fmla="*/ 641478 h 717246"/>
                  <a:gd name="connsiteX39" fmla="*/ 146544 w 401113"/>
                  <a:gd name="connsiteY39" fmla="*/ 632244 h 717246"/>
                  <a:gd name="connsiteX40" fmla="*/ 135992 w 401113"/>
                  <a:gd name="connsiteY40" fmla="*/ 642796 h 717246"/>
                  <a:gd name="connsiteX41" fmla="*/ 139949 w 401113"/>
                  <a:gd name="connsiteY41" fmla="*/ 655986 h 717246"/>
                  <a:gd name="connsiteX42" fmla="*/ 129397 w 401113"/>
                  <a:gd name="connsiteY42" fmla="*/ 658625 h 717246"/>
                  <a:gd name="connsiteX43" fmla="*/ 132035 w 401113"/>
                  <a:gd name="connsiteY43" fmla="*/ 670495 h 717246"/>
                  <a:gd name="connsiteX44" fmla="*/ 147863 w 401113"/>
                  <a:gd name="connsiteY44" fmla="*/ 673134 h 717246"/>
                  <a:gd name="connsiteX45" fmla="*/ 143906 w 401113"/>
                  <a:gd name="connsiteY45" fmla="*/ 691600 h 717246"/>
                  <a:gd name="connsiteX46" fmla="*/ 117526 w 401113"/>
                  <a:gd name="connsiteY46" fmla="*/ 687642 h 717246"/>
                  <a:gd name="connsiteX47" fmla="*/ 88508 w 401113"/>
                  <a:gd name="connsiteY47" fmla="*/ 667857 h 717246"/>
                  <a:gd name="connsiteX48" fmla="*/ 66084 w 401113"/>
                  <a:gd name="connsiteY48" fmla="*/ 661262 h 717246"/>
                  <a:gd name="connsiteX49" fmla="*/ 73999 w 401113"/>
                  <a:gd name="connsiteY49" fmla="*/ 619054 h 717246"/>
                  <a:gd name="connsiteX50" fmla="*/ 26514 w 401113"/>
                  <a:gd name="connsiteY50" fmla="*/ 595312 h 717246"/>
                  <a:gd name="connsiteX51" fmla="*/ 14644 w 401113"/>
                  <a:gd name="connsiteY51" fmla="*/ 599269 h 717246"/>
                  <a:gd name="connsiteX52" fmla="*/ 8049 w 401113"/>
                  <a:gd name="connsiteY52" fmla="*/ 593993 h 717246"/>
                  <a:gd name="connsiteX53" fmla="*/ 0 w 401113"/>
                  <a:gd name="connsiteY53" fmla="*/ 594496 h 717246"/>
                  <a:gd name="connsiteX54" fmla="*/ 0 w 401113"/>
                  <a:gd name="connsiteY54" fmla="*/ 21615 h 717246"/>
                  <a:gd name="connsiteX55" fmla="*/ 17721 w 401113"/>
                  <a:gd name="connsiteY55" fmla="*/ 12311 h 717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01113" h="717246">
                    <a:moveTo>
                      <a:pt x="30032" y="0"/>
                    </a:moveTo>
                    <a:lnTo>
                      <a:pt x="38825" y="10552"/>
                    </a:lnTo>
                    <a:lnTo>
                      <a:pt x="63447" y="24622"/>
                    </a:lnTo>
                    <a:lnTo>
                      <a:pt x="63615" y="31163"/>
                    </a:lnTo>
                    <a:lnTo>
                      <a:pt x="36011" y="66127"/>
                    </a:lnTo>
                    <a:lnTo>
                      <a:pt x="48674" y="93562"/>
                    </a:lnTo>
                    <a:lnTo>
                      <a:pt x="44453" y="127328"/>
                    </a:lnTo>
                    <a:lnTo>
                      <a:pt x="95103" y="171647"/>
                    </a:lnTo>
                    <a:lnTo>
                      <a:pt x="99324" y="213855"/>
                    </a:lnTo>
                    <a:lnTo>
                      <a:pt x="177409" y="224407"/>
                    </a:lnTo>
                    <a:lnTo>
                      <a:pt x="228059" y="239180"/>
                    </a:lnTo>
                    <a:lnTo>
                      <a:pt x="247053" y="249732"/>
                    </a:lnTo>
                    <a:lnTo>
                      <a:pt x="261825" y="241291"/>
                    </a:lnTo>
                    <a:lnTo>
                      <a:pt x="282930" y="234959"/>
                    </a:lnTo>
                    <a:lnTo>
                      <a:pt x="304034" y="245511"/>
                    </a:lnTo>
                    <a:lnTo>
                      <a:pt x="305832" y="243849"/>
                    </a:lnTo>
                    <a:lnTo>
                      <a:pt x="306144" y="245511"/>
                    </a:lnTo>
                    <a:lnTo>
                      <a:pt x="346242" y="289830"/>
                    </a:lnTo>
                    <a:lnTo>
                      <a:pt x="356794" y="319376"/>
                    </a:lnTo>
                    <a:lnTo>
                      <a:pt x="388450" y="317265"/>
                    </a:lnTo>
                    <a:lnTo>
                      <a:pt x="356794" y="382688"/>
                    </a:lnTo>
                    <a:lnTo>
                      <a:pt x="384229" y="450221"/>
                    </a:lnTo>
                    <a:lnTo>
                      <a:pt x="365236" y="545190"/>
                    </a:lnTo>
                    <a:lnTo>
                      <a:pt x="350463" y="557852"/>
                    </a:lnTo>
                    <a:lnTo>
                      <a:pt x="369457" y="595840"/>
                    </a:lnTo>
                    <a:lnTo>
                      <a:pt x="361015" y="614833"/>
                    </a:lnTo>
                    <a:lnTo>
                      <a:pt x="375788" y="621164"/>
                    </a:lnTo>
                    <a:lnTo>
                      <a:pt x="384229" y="640158"/>
                    </a:lnTo>
                    <a:lnTo>
                      <a:pt x="401113" y="659152"/>
                    </a:lnTo>
                    <a:lnTo>
                      <a:pt x="390561" y="716133"/>
                    </a:lnTo>
                    <a:lnTo>
                      <a:pt x="392045" y="717246"/>
                    </a:lnTo>
                    <a:lnTo>
                      <a:pt x="232743" y="717246"/>
                    </a:lnTo>
                    <a:lnTo>
                      <a:pt x="205899" y="694238"/>
                    </a:lnTo>
                    <a:lnTo>
                      <a:pt x="205899" y="685004"/>
                    </a:lnTo>
                    <a:lnTo>
                      <a:pt x="196666" y="674452"/>
                    </a:lnTo>
                    <a:lnTo>
                      <a:pt x="165010" y="678409"/>
                    </a:lnTo>
                    <a:lnTo>
                      <a:pt x="179519" y="641478"/>
                    </a:lnTo>
                    <a:lnTo>
                      <a:pt x="165010" y="634882"/>
                    </a:lnTo>
                    <a:lnTo>
                      <a:pt x="155778" y="641478"/>
                    </a:lnTo>
                    <a:lnTo>
                      <a:pt x="146544" y="632244"/>
                    </a:lnTo>
                    <a:lnTo>
                      <a:pt x="135992" y="642796"/>
                    </a:lnTo>
                    <a:lnTo>
                      <a:pt x="139949" y="655986"/>
                    </a:lnTo>
                    <a:lnTo>
                      <a:pt x="129397" y="658625"/>
                    </a:lnTo>
                    <a:lnTo>
                      <a:pt x="132035" y="670495"/>
                    </a:lnTo>
                    <a:lnTo>
                      <a:pt x="147863" y="673134"/>
                    </a:lnTo>
                    <a:lnTo>
                      <a:pt x="143906" y="691600"/>
                    </a:lnTo>
                    <a:lnTo>
                      <a:pt x="117526" y="687642"/>
                    </a:lnTo>
                    <a:lnTo>
                      <a:pt x="88508" y="667857"/>
                    </a:lnTo>
                    <a:lnTo>
                      <a:pt x="66084" y="661262"/>
                    </a:lnTo>
                    <a:lnTo>
                      <a:pt x="73999" y="619054"/>
                    </a:lnTo>
                    <a:lnTo>
                      <a:pt x="26514" y="595312"/>
                    </a:lnTo>
                    <a:lnTo>
                      <a:pt x="14644" y="599269"/>
                    </a:lnTo>
                    <a:lnTo>
                      <a:pt x="8049" y="593993"/>
                    </a:lnTo>
                    <a:lnTo>
                      <a:pt x="0" y="594496"/>
                    </a:lnTo>
                    <a:lnTo>
                      <a:pt x="0" y="21615"/>
                    </a:lnTo>
                    <a:lnTo>
                      <a:pt x="17721" y="12311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1F57261-5253-BEAA-1E01-8850E611E151}"/>
                  </a:ext>
                </a:extLst>
              </p:cNvPr>
              <p:cNvSpPr/>
              <p:nvPr/>
            </p:nvSpPr>
            <p:spPr>
              <a:xfrm>
                <a:off x="5492956" y="2786368"/>
                <a:ext cx="730043" cy="747250"/>
              </a:xfrm>
              <a:custGeom>
                <a:avLst/>
                <a:gdLst>
                  <a:gd name="connsiteX0" fmla="*/ 494071 w 759149"/>
                  <a:gd name="connsiteY0" fmla="*/ 0 h 777042"/>
                  <a:gd name="connsiteX1" fmla="*/ 511658 w 759149"/>
                  <a:gd name="connsiteY1" fmla="*/ 49243 h 777042"/>
                  <a:gd name="connsiteX2" fmla="*/ 508140 w 759149"/>
                  <a:gd name="connsiteY2" fmla="*/ 65071 h 777042"/>
                  <a:gd name="connsiteX3" fmla="*/ 511658 w 759149"/>
                  <a:gd name="connsiteY3" fmla="*/ 82658 h 777042"/>
                  <a:gd name="connsiteX4" fmla="*/ 531003 w 759149"/>
                  <a:gd name="connsiteY4" fmla="*/ 98486 h 777042"/>
                  <a:gd name="connsiteX5" fmla="*/ 532762 w 759149"/>
                  <a:gd name="connsiteY5" fmla="*/ 126625 h 777042"/>
                  <a:gd name="connsiteX6" fmla="*/ 529245 w 759149"/>
                  <a:gd name="connsiteY6" fmla="*/ 138935 h 777042"/>
                  <a:gd name="connsiteX7" fmla="*/ 525727 w 759149"/>
                  <a:gd name="connsiteY7" fmla="*/ 174109 h 777042"/>
                  <a:gd name="connsiteX8" fmla="*/ 515175 w 759149"/>
                  <a:gd name="connsiteY8" fmla="*/ 191696 h 777042"/>
                  <a:gd name="connsiteX9" fmla="*/ 525727 w 759149"/>
                  <a:gd name="connsiteY9" fmla="*/ 219834 h 777042"/>
                  <a:gd name="connsiteX10" fmla="*/ 520452 w 759149"/>
                  <a:gd name="connsiteY10" fmla="*/ 255008 h 777042"/>
                  <a:gd name="connsiteX11" fmla="*/ 497588 w 759149"/>
                  <a:gd name="connsiteY11" fmla="*/ 274353 h 777042"/>
                  <a:gd name="connsiteX12" fmla="*/ 527486 w 759149"/>
                  <a:gd name="connsiteY12" fmla="*/ 293699 h 777042"/>
                  <a:gd name="connsiteX13" fmla="*/ 529245 w 759149"/>
                  <a:gd name="connsiteY13" fmla="*/ 335907 h 777042"/>
                  <a:gd name="connsiteX14" fmla="*/ 552107 w 759149"/>
                  <a:gd name="connsiteY14" fmla="*/ 351735 h 777042"/>
                  <a:gd name="connsiteX15" fmla="*/ 582005 w 759149"/>
                  <a:gd name="connsiteY15" fmla="*/ 323596 h 777042"/>
                  <a:gd name="connsiteX16" fmla="*/ 624213 w 759149"/>
                  <a:gd name="connsiteY16" fmla="*/ 353494 h 777042"/>
                  <a:gd name="connsiteX17" fmla="*/ 610144 w 759149"/>
                  <a:gd name="connsiteY17" fmla="*/ 392184 h 777042"/>
                  <a:gd name="connsiteX18" fmla="*/ 636523 w 759149"/>
                  <a:gd name="connsiteY18" fmla="*/ 427358 h 777042"/>
                  <a:gd name="connsiteX19" fmla="*/ 638283 w 759149"/>
                  <a:gd name="connsiteY19" fmla="*/ 451979 h 777042"/>
                  <a:gd name="connsiteX20" fmla="*/ 659387 w 759149"/>
                  <a:gd name="connsiteY20" fmla="*/ 457255 h 777042"/>
                  <a:gd name="connsiteX21" fmla="*/ 664662 w 759149"/>
                  <a:gd name="connsiteY21" fmla="*/ 480118 h 777042"/>
                  <a:gd name="connsiteX22" fmla="*/ 724458 w 759149"/>
                  <a:gd name="connsiteY22" fmla="*/ 487153 h 777042"/>
                  <a:gd name="connsiteX23" fmla="*/ 757873 w 759149"/>
                  <a:gd name="connsiteY23" fmla="*/ 453738 h 777042"/>
                  <a:gd name="connsiteX24" fmla="*/ 752597 w 759149"/>
                  <a:gd name="connsiteY24" fmla="*/ 425599 h 777042"/>
                  <a:gd name="connsiteX25" fmla="*/ 743803 w 759149"/>
                  <a:gd name="connsiteY25" fmla="*/ 406254 h 777042"/>
                  <a:gd name="connsiteX26" fmla="*/ 747321 w 759149"/>
                  <a:gd name="connsiteY26" fmla="*/ 358770 h 777042"/>
                  <a:gd name="connsiteX27" fmla="*/ 738528 w 759149"/>
                  <a:gd name="connsiteY27" fmla="*/ 335907 h 777042"/>
                  <a:gd name="connsiteX28" fmla="*/ 759149 w 759149"/>
                  <a:gd name="connsiteY28" fmla="*/ 320044 h 777042"/>
                  <a:gd name="connsiteX29" fmla="*/ 759149 w 759149"/>
                  <a:gd name="connsiteY29" fmla="*/ 603548 h 777042"/>
                  <a:gd name="connsiteX30" fmla="*/ 745563 w 759149"/>
                  <a:gd name="connsiteY30" fmla="*/ 622571 h 777042"/>
                  <a:gd name="connsiteX31" fmla="*/ 742044 w 759149"/>
                  <a:gd name="connsiteY31" fmla="*/ 654227 h 777042"/>
                  <a:gd name="connsiteX32" fmla="*/ 736769 w 759149"/>
                  <a:gd name="connsiteY32" fmla="*/ 692918 h 777042"/>
                  <a:gd name="connsiteX33" fmla="*/ 689285 w 759149"/>
                  <a:gd name="connsiteY33" fmla="*/ 708746 h 777042"/>
                  <a:gd name="connsiteX34" fmla="*/ 624213 w 759149"/>
                  <a:gd name="connsiteY34" fmla="*/ 740402 h 777042"/>
                  <a:gd name="connsiteX35" fmla="*/ 601350 w 759149"/>
                  <a:gd name="connsiteY35" fmla="*/ 766782 h 777042"/>
                  <a:gd name="connsiteX36" fmla="*/ 598052 w 759149"/>
                  <a:gd name="connsiteY36" fmla="*/ 777042 h 777042"/>
                  <a:gd name="connsiteX37" fmla="*/ 0 w 759149"/>
                  <a:gd name="connsiteY37" fmla="*/ 777042 h 777042"/>
                  <a:gd name="connsiteX38" fmla="*/ 24503 w 759149"/>
                  <a:gd name="connsiteY38" fmla="*/ 715781 h 777042"/>
                  <a:gd name="connsiteX39" fmla="*/ 47367 w 759149"/>
                  <a:gd name="connsiteY39" fmla="*/ 705229 h 777042"/>
                  <a:gd name="connsiteX40" fmla="*/ 59677 w 759149"/>
                  <a:gd name="connsiteY40" fmla="*/ 691159 h 777042"/>
                  <a:gd name="connsiteX41" fmla="*/ 54402 w 759149"/>
                  <a:gd name="connsiteY41" fmla="*/ 645434 h 777042"/>
                  <a:gd name="connsiteX42" fmla="*/ 73746 w 759149"/>
                  <a:gd name="connsiteY42" fmla="*/ 615536 h 777042"/>
                  <a:gd name="connsiteX43" fmla="*/ 117714 w 759149"/>
                  <a:gd name="connsiteY43" fmla="*/ 580363 h 777042"/>
                  <a:gd name="connsiteX44" fmla="*/ 124749 w 759149"/>
                  <a:gd name="connsiteY44" fmla="*/ 561017 h 777042"/>
                  <a:gd name="connsiteX45" fmla="*/ 135301 w 759149"/>
                  <a:gd name="connsiteY45" fmla="*/ 559259 h 777042"/>
                  <a:gd name="connsiteX46" fmla="*/ 144094 w 759149"/>
                  <a:gd name="connsiteY46" fmla="*/ 520568 h 777042"/>
                  <a:gd name="connsiteX47" fmla="*/ 156405 w 759149"/>
                  <a:gd name="connsiteY47" fmla="*/ 506498 h 777042"/>
                  <a:gd name="connsiteX48" fmla="*/ 156405 w 759149"/>
                  <a:gd name="connsiteY48" fmla="*/ 488912 h 777042"/>
                  <a:gd name="connsiteX49" fmla="*/ 149370 w 759149"/>
                  <a:gd name="connsiteY49" fmla="*/ 473084 h 777042"/>
                  <a:gd name="connsiteX50" fmla="*/ 168233 w 759149"/>
                  <a:gd name="connsiteY50" fmla="*/ 438789 h 777042"/>
                  <a:gd name="connsiteX51" fmla="*/ 206527 w 759149"/>
                  <a:gd name="connsiteY51" fmla="*/ 438789 h 777042"/>
                  <a:gd name="connsiteX52" fmla="*/ 209165 w 759149"/>
                  <a:gd name="connsiteY52" fmla="*/ 415047 h 777042"/>
                  <a:gd name="connsiteX53" fmla="*/ 214441 w 759149"/>
                  <a:gd name="connsiteY53" fmla="*/ 396581 h 777042"/>
                  <a:gd name="connsiteX54" fmla="*/ 246098 w 759149"/>
                  <a:gd name="connsiteY54" fmla="*/ 391305 h 777042"/>
                  <a:gd name="connsiteX55" fmla="*/ 254011 w 759149"/>
                  <a:gd name="connsiteY55" fmla="*/ 378115 h 777042"/>
                  <a:gd name="connsiteX56" fmla="*/ 288306 w 759149"/>
                  <a:gd name="connsiteY56" fmla="*/ 370201 h 777042"/>
                  <a:gd name="connsiteX57" fmla="*/ 301496 w 759149"/>
                  <a:gd name="connsiteY57" fmla="*/ 354373 h 777042"/>
                  <a:gd name="connsiteX58" fmla="*/ 327876 w 759149"/>
                  <a:gd name="connsiteY58" fmla="*/ 346459 h 777042"/>
                  <a:gd name="connsiteX59" fmla="*/ 338428 w 759149"/>
                  <a:gd name="connsiteY59" fmla="*/ 317441 h 777042"/>
                  <a:gd name="connsiteX60" fmla="*/ 364809 w 759149"/>
                  <a:gd name="connsiteY60" fmla="*/ 304251 h 777042"/>
                  <a:gd name="connsiteX61" fmla="*/ 385913 w 759149"/>
                  <a:gd name="connsiteY61" fmla="*/ 312165 h 777042"/>
                  <a:gd name="connsiteX62" fmla="*/ 388550 w 759149"/>
                  <a:gd name="connsiteY62" fmla="*/ 293699 h 777042"/>
                  <a:gd name="connsiteX63" fmla="*/ 425482 w 759149"/>
                  <a:gd name="connsiteY63" fmla="*/ 288423 h 777042"/>
                  <a:gd name="connsiteX64" fmla="*/ 433396 w 759149"/>
                  <a:gd name="connsiteY64" fmla="*/ 254129 h 777042"/>
                  <a:gd name="connsiteX65" fmla="*/ 414931 w 759149"/>
                  <a:gd name="connsiteY65" fmla="*/ 238300 h 777042"/>
                  <a:gd name="connsiteX66" fmla="*/ 417569 w 759149"/>
                  <a:gd name="connsiteY66" fmla="*/ 225110 h 777042"/>
                  <a:gd name="connsiteX67" fmla="*/ 409655 w 759149"/>
                  <a:gd name="connsiteY67" fmla="*/ 209282 h 777042"/>
                  <a:gd name="connsiteX68" fmla="*/ 412292 w 759149"/>
                  <a:gd name="connsiteY68" fmla="*/ 190817 h 777042"/>
                  <a:gd name="connsiteX69" fmla="*/ 438673 w 759149"/>
                  <a:gd name="connsiteY69" fmla="*/ 190817 h 777042"/>
                  <a:gd name="connsiteX70" fmla="*/ 443948 w 759149"/>
                  <a:gd name="connsiteY70" fmla="*/ 151246 h 777042"/>
                  <a:gd name="connsiteX71" fmla="*/ 420207 w 759149"/>
                  <a:gd name="connsiteY71" fmla="*/ 135418 h 777042"/>
                  <a:gd name="connsiteX72" fmla="*/ 436035 w 759149"/>
                  <a:gd name="connsiteY72" fmla="*/ 93210 h 777042"/>
                  <a:gd name="connsiteX73" fmla="*/ 433396 w 759149"/>
                  <a:gd name="connsiteY73" fmla="*/ 82658 h 777042"/>
                  <a:gd name="connsiteX74" fmla="*/ 446586 w 759149"/>
                  <a:gd name="connsiteY74" fmla="*/ 61554 h 777042"/>
                  <a:gd name="connsiteX75" fmla="*/ 465053 w 759149"/>
                  <a:gd name="connsiteY75" fmla="*/ 66830 h 777042"/>
                  <a:gd name="connsiteX76" fmla="*/ 478244 w 759149"/>
                  <a:gd name="connsiteY76" fmla="*/ 40450 h 777042"/>
                  <a:gd name="connsiteX77" fmla="*/ 478244 w 759149"/>
                  <a:gd name="connsiteY77" fmla="*/ 19346 h 777042"/>
                  <a:gd name="connsiteX78" fmla="*/ 491433 w 759149"/>
                  <a:gd name="connsiteY78" fmla="*/ 880 h 777042"/>
                  <a:gd name="connsiteX79" fmla="*/ 491311 w 759149"/>
                  <a:gd name="connsiteY79" fmla="*/ 654 h 777042"/>
                  <a:gd name="connsiteX0" fmla="*/ 494071 w 759149"/>
                  <a:gd name="connsiteY0" fmla="*/ 0 h 828752"/>
                  <a:gd name="connsiteX1" fmla="*/ 511658 w 759149"/>
                  <a:gd name="connsiteY1" fmla="*/ 49243 h 828752"/>
                  <a:gd name="connsiteX2" fmla="*/ 508140 w 759149"/>
                  <a:gd name="connsiteY2" fmla="*/ 65071 h 828752"/>
                  <a:gd name="connsiteX3" fmla="*/ 511658 w 759149"/>
                  <a:gd name="connsiteY3" fmla="*/ 82658 h 828752"/>
                  <a:gd name="connsiteX4" fmla="*/ 531003 w 759149"/>
                  <a:gd name="connsiteY4" fmla="*/ 98486 h 828752"/>
                  <a:gd name="connsiteX5" fmla="*/ 532762 w 759149"/>
                  <a:gd name="connsiteY5" fmla="*/ 126625 h 828752"/>
                  <a:gd name="connsiteX6" fmla="*/ 529245 w 759149"/>
                  <a:gd name="connsiteY6" fmla="*/ 138935 h 828752"/>
                  <a:gd name="connsiteX7" fmla="*/ 525727 w 759149"/>
                  <a:gd name="connsiteY7" fmla="*/ 174109 h 828752"/>
                  <a:gd name="connsiteX8" fmla="*/ 515175 w 759149"/>
                  <a:gd name="connsiteY8" fmla="*/ 191696 h 828752"/>
                  <a:gd name="connsiteX9" fmla="*/ 525727 w 759149"/>
                  <a:gd name="connsiteY9" fmla="*/ 219834 h 828752"/>
                  <a:gd name="connsiteX10" fmla="*/ 520452 w 759149"/>
                  <a:gd name="connsiteY10" fmla="*/ 255008 h 828752"/>
                  <a:gd name="connsiteX11" fmla="*/ 497588 w 759149"/>
                  <a:gd name="connsiteY11" fmla="*/ 274353 h 828752"/>
                  <a:gd name="connsiteX12" fmla="*/ 527486 w 759149"/>
                  <a:gd name="connsiteY12" fmla="*/ 293699 h 828752"/>
                  <a:gd name="connsiteX13" fmla="*/ 529245 w 759149"/>
                  <a:gd name="connsiteY13" fmla="*/ 335907 h 828752"/>
                  <a:gd name="connsiteX14" fmla="*/ 552107 w 759149"/>
                  <a:gd name="connsiteY14" fmla="*/ 351735 h 828752"/>
                  <a:gd name="connsiteX15" fmla="*/ 582005 w 759149"/>
                  <a:gd name="connsiteY15" fmla="*/ 323596 h 828752"/>
                  <a:gd name="connsiteX16" fmla="*/ 624213 w 759149"/>
                  <a:gd name="connsiteY16" fmla="*/ 353494 h 828752"/>
                  <a:gd name="connsiteX17" fmla="*/ 610144 w 759149"/>
                  <a:gd name="connsiteY17" fmla="*/ 392184 h 828752"/>
                  <a:gd name="connsiteX18" fmla="*/ 636523 w 759149"/>
                  <a:gd name="connsiteY18" fmla="*/ 427358 h 828752"/>
                  <a:gd name="connsiteX19" fmla="*/ 638283 w 759149"/>
                  <a:gd name="connsiteY19" fmla="*/ 451979 h 828752"/>
                  <a:gd name="connsiteX20" fmla="*/ 659387 w 759149"/>
                  <a:gd name="connsiteY20" fmla="*/ 457255 h 828752"/>
                  <a:gd name="connsiteX21" fmla="*/ 664662 w 759149"/>
                  <a:gd name="connsiteY21" fmla="*/ 480118 h 828752"/>
                  <a:gd name="connsiteX22" fmla="*/ 724458 w 759149"/>
                  <a:gd name="connsiteY22" fmla="*/ 487153 h 828752"/>
                  <a:gd name="connsiteX23" fmla="*/ 757873 w 759149"/>
                  <a:gd name="connsiteY23" fmla="*/ 453738 h 828752"/>
                  <a:gd name="connsiteX24" fmla="*/ 752597 w 759149"/>
                  <a:gd name="connsiteY24" fmla="*/ 425599 h 828752"/>
                  <a:gd name="connsiteX25" fmla="*/ 743803 w 759149"/>
                  <a:gd name="connsiteY25" fmla="*/ 406254 h 828752"/>
                  <a:gd name="connsiteX26" fmla="*/ 747321 w 759149"/>
                  <a:gd name="connsiteY26" fmla="*/ 358770 h 828752"/>
                  <a:gd name="connsiteX27" fmla="*/ 738528 w 759149"/>
                  <a:gd name="connsiteY27" fmla="*/ 335907 h 828752"/>
                  <a:gd name="connsiteX28" fmla="*/ 759149 w 759149"/>
                  <a:gd name="connsiteY28" fmla="*/ 320044 h 828752"/>
                  <a:gd name="connsiteX29" fmla="*/ 759149 w 759149"/>
                  <a:gd name="connsiteY29" fmla="*/ 603548 h 828752"/>
                  <a:gd name="connsiteX30" fmla="*/ 745563 w 759149"/>
                  <a:gd name="connsiteY30" fmla="*/ 622571 h 828752"/>
                  <a:gd name="connsiteX31" fmla="*/ 742044 w 759149"/>
                  <a:gd name="connsiteY31" fmla="*/ 654227 h 828752"/>
                  <a:gd name="connsiteX32" fmla="*/ 736769 w 759149"/>
                  <a:gd name="connsiteY32" fmla="*/ 692918 h 828752"/>
                  <a:gd name="connsiteX33" fmla="*/ 689285 w 759149"/>
                  <a:gd name="connsiteY33" fmla="*/ 708746 h 828752"/>
                  <a:gd name="connsiteX34" fmla="*/ 624213 w 759149"/>
                  <a:gd name="connsiteY34" fmla="*/ 740402 h 828752"/>
                  <a:gd name="connsiteX35" fmla="*/ 601350 w 759149"/>
                  <a:gd name="connsiteY35" fmla="*/ 766782 h 828752"/>
                  <a:gd name="connsiteX36" fmla="*/ 598052 w 759149"/>
                  <a:gd name="connsiteY36" fmla="*/ 777042 h 828752"/>
                  <a:gd name="connsiteX37" fmla="*/ 325761 w 759149"/>
                  <a:gd name="connsiteY37" fmla="*/ 828752 h 828752"/>
                  <a:gd name="connsiteX38" fmla="*/ 0 w 759149"/>
                  <a:gd name="connsiteY38" fmla="*/ 777042 h 828752"/>
                  <a:gd name="connsiteX39" fmla="*/ 24503 w 759149"/>
                  <a:gd name="connsiteY39" fmla="*/ 715781 h 828752"/>
                  <a:gd name="connsiteX40" fmla="*/ 47367 w 759149"/>
                  <a:gd name="connsiteY40" fmla="*/ 705229 h 828752"/>
                  <a:gd name="connsiteX41" fmla="*/ 59677 w 759149"/>
                  <a:gd name="connsiteY41" fmla="*/ 691159 h 828752"/>
                  <a:gd name="connsiteX42" fmla="*/ 54402 w 759149"/>
                  <a:gd name="connsiteY42" fmla="*/ 645434 h 828752"/>
                  <a:gd name="connsiteX43" fmla="*/ 73746 w 759149"/>
                  <a:gd name="connsiteY43" fmla="*/ 615536 h 828752"/>
                  <a:gd name="connsiteX44" fmla="*/ 117714 w 759149"/>
                  <a:gd name="connsiteY44" fmla="*/ 580363 h 828752"/>
                  <a:gd name="connsiteX45" fmla="*/ 124749 w 759149"/>
                  <a:gd name="connsiteY45" fmla="*/ 561017 h 828752"/>
                  <a:gd name="connsiteX46" fmla="*/ 135301 w 759149"/>
                  <a:gd name="connsiteY46" fmla="*/ 559259 h 828752"/>
                  <a:gd name="connsiteX47" fmla="*/ 144094 w 759149"/>
                  <a:gd name="connsiteY47" fmla="*/ 520568 h 828752"/>
                  <a:gd name="connsiteX48" fmla="*/ 156405 w 759149"/>
                  <a:gd name="connsiteY48" fmla="*/ 506498 h 828752"/>
                  <a:gd name="connsiteX49" fmla="*/ 156405 w 759149"/>
                  <a:gd name="connsiteY49" fmla="*/ 488912 h 828752"/>
                  <a:gd name="connsiteX50" fmla="*/ 149370 w 759149"/>
                  <a:gd name="connsiteY50" fmla="*/ 473084 h 828752"/>
                  <a:gd name="connsiteX51" fmla="*/ 168233 w 759149"/>
                  <a:gd name="connsiteY51" fmla="*/ 438789 h 828752"/>
                  <a:gd name="connsiteX52" fmla="*/ 206527 w 759149"/>
                  <a:gd name="connsiteY52" fmla="*/ 438789 h 828752"/>
                  <a:gd name="connsiteX53" fmla="*/ 209165 w 759149"/>
                  <a:gd name="connsiteY53" fmla="*/ 415047 h 828752"/>
                  <a:gd name="connsiteX54" fmla="*/ 214441 w 759149"/>
                  <a:gd name="connsiteY54" fmla="*/ 396581 h 828752"/>
                  <a:gd name="connsiteX55" fmla="*/ 246098 w 759149"/>
                  <a:gd name="connsiteY55" fmla="*/ 391305 h 828752"/>
                  <a:gd name="connsiteX56" fmla="*/ 254011 w 759149"/>
                  <a:gd name="connsiteY56" fmla="*/ 378115 h 828752"/>
                  <a:gd name="connsiteX57" fmla="*/ 288306 w 759149"/>
                  <a:gd name="connsiteY57" fmla="*/ 370201 h 828752"/>
                  <a:gd name="connsiteX58" fmla="*/ 301496 w 759149"/>
                  <a:gd name="connsiteY58" fmla="*/ 354373 h 828752"/>
                  <a:gd name="connsiteX59" fmla="*/ 327876 w 759149"/>
                  <a:gd name="connsiteY59" fmla="*/ 346459 h 828752"/>
                  <a:gd name="connsiteX60" fmla="*/ 338428 w 759149"/>
                  <a:gd name="connsiteY60" fmla="*/ 317441 h 828752"/>
                  <a:gd name="connsiteX61" fmla="*/ 364809 w 759149"/>
                  <a:gd name="connsiteY61" fmla="*/ 304251 h 828752"/>
                  <a:gd name="connsiteX62" fmla="*/ 385913 w 759149"/>
                  <a:gd name="connsiteY62" fmla="*/ 312165 h 828752"/>
                  <a:gd name="connsiteX63" fmla="*/ 388550 w 759149"/>
                  <a:gd name="connsiteY63" fmla="*/ 293699 h 828752"/>
                  <a:gd name="connsiteX64" fmla="*/ 425482 w 759149"/>
                  <a:gd name="connsiteY64" fmla="*/ 288423 h 828752"/>
                  <a:gd name="connsiteX65" fmla="*/ 433396 w 759149"/>
                  <a:gd name="connsiteY65" fmla="*/ 254129 h 828752"/>
                  <a:gd name="connsiteX66" fmla="*/ 414931 w 759149"/>
                  <a:gd name="connsiteY66" fmla="*/ 238300 h 828752"/>
                  <a:gd name="connsiteX67" fmla="*/ 417569 w 759149"/>
                  <a:gd name="connsiteY67" fmla="*/ 225110 h 828752"/>
                  <a:gd name="connsiteX68" fmla="*/ 409655 w 759149"/>
                  <a:gd name="connsiteY68" fmla="*/ 209282 h 828752"/>
                  <a:gd name="connsiteX69" fmla="*/ 412292 w 759149"/>
                  <a:gd name="connsiteY69" fmla="*/ 190817 h 828752"/>
                  <a:gd name="connsiteX70" fmla="*/ 438673 w 759149"/>
                  <a:gd name="connsiteY70" fmla="*/ 190817 h 828752"/>
                  <a:gd name="connsiteX71" fmla="*/ 443948 w 759149"/>
                  <a:gd name="connsiteY71" fmla="*/ 151246 h 828752"/>
                  <a:gd name="connsiteX72" fmla="*/ 420207 w 759149"/>
                  <a:gd name="connsiteY72" fmla="*/ 135418 h 828752"/>
                  <a:gd name="connsiteX73" fmla="*/ 436035 w 759149"/>
                  <a:gd name="connsiteY73" fmla="*/ 93210 h 828752"/>
                  <a:gd name="connsiteX74" fmla="*/ 433396 w 759149"/>
                  <a:gd name="connsiteY74" fmla="*/ 82658 h 828752"/>
                  <a:gd name="connsiteX75" fmla="*/ 446586 w 759149"/>
                  <a:gd name="connsiteY75" fmla="*/ 61554 h 828752"/>
                  <a:gd name="connsiteX76" fmla="*/ 465053 w 759149"/>
                  <a:gd name="connsiteY76" fmla="*/ 66830 h 828752"/>
                  <a:gd name="connsiteX77" fmla="*/ 478244 w 759149"/>
                  <a:gd name="connsiteY77" fmla="*/ 40450 h 828752"/>
                  <a:gd name="connsiteX78" fmla="*/ 478244 w 759149"/>
                  <a:gd name="connsiteY78" fmla="*/ 19346 h 828752"/>
                  <a:gd name="connsiteX79" fmla="*/ 491433 w 759149"/>
                  <a:gd name="connsiteY79" fmla="*/ 880 h 828752"/>
                  <a:gd name="connsiteX80" fmla="*/ 491311 w 759149"/>
                  <a:gd name="connsiteY80" fmla="*/ 654 h 828752"/>
                  <a:gd name="connsiteX81" fmla="*/ 494071 w 759149"/>
                  <a:gd name="connsiteY81" fmla="*/ 0 h 828752"/>
                  <a:gd name="connsiteX0" fmla="*/ 325761 w 759149"/>
                  <a:gd name="connsiteY0" fmla="*/ 828752 h 920192"/>
                  <a:gd name="connsiteX1" fmla="*/ 0 w 759149"/>
                  <a:gd name="connsiteY1" fmla="*/ 777042 h 920192"/>
                  <a:gd name="connsiteX2" fmla="*/ 24503 w 759149"/>
                  <a:gd name="connsiteY2" fmla="*/ 715781 h 920192"/>
                  <a:gd name="connsiteX3" fmla="*/ 47367 w 759149"/>
                  <a:gd name="connsiteY3" fmla="*/ 705229 h 920192"/>
                  <a:gd name="connsiteX4" fmla="*/ 59677 w 759149"/>
                  <a:gd name="connsiteY4" fmla="*/ 691159 h 920192"/>
                  <a:gd name="connsiteX5" fmla="*/ 54402 w 759149"/>
                  <a:gd name="connsiteY5" fmla="*/ 645434 h 920192"/>
                  <a:gd name="connsiteX6" fmla="*/ 73746 w 759149"/>
                  <a:gd name="connsiteY6" fmla="*/ 615536 h 920192"/>
                  <a:gd name="connsiteX7" fmla="*/ 117714 w 759149"/>
                  <a:gd name="connsiteY7" fmla="*/ 580363 h 920192"/>
                  <a:gd name="connsiteX8" fmla="*/ 124749 w 759149"/>
                  <a:gd name="connsiteY8" fmla="*/ 561017 h 920192"/>
                  <a:gd name="connsiteX9" fmla="*/ 135301 w 759149"/>
                  <a:gd name="connsiteY9" fmla="*/ 559259 h 920192"/>
                  <a:gd name="connsiteX10" fmla="*/ 144094 w 759149"/>
                  <a:gd name="connsiteY10" fmla="*/ 520568 h 920192"/>
                  <a:gd name="connsiteX11" fmla="*/ 156405 w 759149"/>
                  <a:gd name="connsiteY11" fmla="*/ 506498 h 920192"/>
                  <a:gd name="connsiteX12" fmla="*/ 156405 w 759149"/>
                  <a:gd name="connsiteY12" fmla="*/ 488912 h 920192"/>
                  <a:gd name="connsiteX13" fmla="*/ 149370 w 759149"/>
                  <a:gd name="connsiteY13" fmla="*/ 473084 h 920192"/>
                  <a:gd name="connsiteX14" fmla="*/ 168233 w 759149"/>
                  <a:gd name="connsiteY14" fmla="*/ 438789 h 920192"/>
                  <a:gd name="connsiteX15" fmla="*/ 206527 w 759149"/>
                  <a:gd name="connsiteY15" fmla="*/ 438789 h 920192"/>
                  <a:gd name="connsiteX16" fmla="*/ 209165 w 759149"/>
                  <a:gd name="connsiteY16" fmla="*/ 415047 h 920192"/>
                  <a:gd name="connsiteX17" fmla="*/ 214441 w 759149"/>
                  <a:gd name="connsiteY17" fmla="*/ 396581 h 920192"/>
                  <a:gd name="connsiteX18" fmla="*/ 246098 w 759149"/>
                  <a:gd name="connsiteY18" fmla="*/ 391305 h 920192"/>
                  <a:gd name="connsiteX19" fmla="*/ 254011 w 759149"/>
                  <a:gd name="connsiteY19" fmla="*/ 378115 h 920192"/>
                  <a:gd name="connsiteX20" fmla="*/ 288306 w 759149"/>
                  <a:gd name="connsiteY20" fmla="*/ 370201 h 920192"/>
                  <a:gd name="connsiteX21" fmla="*/ 301496 w 759149"/>
                  <a:gd name="connsiteY21" fmla="*/ 354373 h 920192"/>
                  <a:gd name="connsiteX22" fmla="*/ 327876 w 759149"/>
                  <a:gd name="connsiteY22" fmla="*/ 346459 h 920192"/>
                  <a:gd name="connsiteX23" fmla="*/ 338428 w 759149"/>
                  <a:gd name="connsiteY23" fmla="*/ 317441 h 920192"/>
                  <a:gd name="connsiteX24" fmla="*/ 364809 w 759149"/>
                  <a:gd name="connsiteY24" fmla="*/ 304251 h 920192"/>
                  <a:gd name="connsiteX25" fmla="*/ 385913 w 759149"/>
                  <a:gd name="connsiteY25" fmla="*/ 312165 h 920192"/>
                  <a:gd name="connsiteX26" fmla="*/ 388550 w 759149"/>
                  <a:gd name="connsiteY26" fmla="*/ 293699 h 920192"/>
                  <a:gd name="connsiteX27" fmla="*/ 425482 w 759149"/>
                  <a:gd name="connsiteY27" fmla="*/ 288423 h 920192"/>
                  <a:gd name="connsiteX28" fmla="*/ 433396 w 759149"/>
                  <a:gd name="connsiteY28" fmla="*/ 254129 h 920192"/>
                  <a:gd name="connsiteX29" fmla="*/ 414931 w 759149"/>
                  <a:gd name="connsiteY29" fmla="*/ 238300 h 920192"/>
                  <a:gd name="connsiteX30" fmla="*/ 417569 w 759149"/>
                  <a:gd name="connsiteY30" fmla="*/ 225110 h 920192"/>
                  <a:gd name="connsiteX31" fmla="*/ 409655 w 759149"/>
                  <a:gd name="connsiteY31" fmla="*/ 209282 h 920192"/>
                  <a:gd name="connsiteX32" fmla="*/ 412292 w 759149"/>
                  <a:gd name="connsiteY32" fmla="*/ 190817 h 920192"/>
                  <a:gd name="connsiteX33" fmla="*/ 438673 w 759149"/>
                  <a:gd name="connsiteY33" fmla="*/ 190817 h 920192"/>
                  <a:gd name="connsiteX34" fmla="*/ 443948 w 759149"/>
                  <a:gd name="connsiteY34" fmla="*/ 151246 h 920192"/>
                  <a:gd name="connsiteX35" fmla="*/ 420207 w 759149"/>
                  <a:gd name="connsiteY35" fmla="*/ 135418 h 920192"/>
                  <a:gd name="connsiteX36" fmla="*/ 436035 w 759149"/>
                  <a:gd name="connsiteY36" fmla="*/ 93210 h 920192"/>
                  <a:gd name="connsiteX37" fmla="*/ 433396 w 759149"/>
                  <a:gd name="connsiteY37" fmla="*/ 82658 h 920192"/>
                  <a:gd name="connsiteX38" fmla="*/ 446586 w 759149"/>
                  <a:gd name="connsiteY38" fmla="*/ 61554 h 920192"/>
                  <a:gd name="connsiteX39" fmla="*/ 465053 w 759149"/>
                  <a:gd name="connsiteY39" fmla="*/ 66830 h 920192"/>
                  <a:gd name="connsiteX40" fmla="*/ 478244 w 759149"/>
                  <a:gd name="connsiteY40" fmla="*/ 40450 h 920192"/>
                  <a:gd name="connsiteX41" fmla="*/ 478244 w 759149"/>
                  <a:gd name="connsiteY41" fmla="*/ 19346 h 920192"/>
                  <a:gd name="connsiteX42" fmla="*/ 491433 w 759149"/>
                  <a:gd name="connsiteY42" fmla="*/ 880 h 920192"/>
                  <a:gd name="connsiteX43" fmla="*/ 491311 w 759149"/>
                  <a:gd name="connsiteY43" fmla="*/ 654 h 920192"/>
                  <a:gd name="connsiteX44" fmla="*/ 494071 w 759149"/>
                  <a:gd name="connsiteY44" fmla="*/ 0 h 920192"/>
                  <a:gd name="connsiteX45" fmla="*/ 511658 w 759149"/>
                  <a:gd name="connsiteY45" fmla="*/ 49243 h 920192"/>
                  <a:gd name="connsiteX46" fmla="*/ 508140 w 759149"/>
                  <a:gd name="connsiteY46" fmla="*/ 65071 h 920192"/>
                  <a:gd name="connsiteX47" fmla="*/ 511658 w 759149"/>
                  <a:gd name="connsiteY47" fmla="*/ 82658 h 920192"/>
                  <a:gd name="connsiteX48" fmla="*/ 531003 w 759149"/>
                  <a:gd name="connsiteY48" fmla="*/ 98486 h 920192"/>
                  <a:gd name="connsiteX49" fmla="*/ 532762 w 759149"/>
                  <a:gd name="connsiteY49" fmla="*/ 126625 h 920192"/>
                  <a:gd name="connsiteX50" fmla="*/ 529245 w 759149"/>
                  <a:gd name="connsiteY50" fmla="*/ 138935 h 920192"/>
                  <a:gd name="connsiteX51" fmla="*/ 525727 w 759149"/>
                  <a:gd name="connsiteY51" fmla="*/ 174109 h 920192"/>
                  <a:gd name="connsiteX52" fmla="*/ 515175 w 759149"/>
                  <a:gd name="connsiteY52" fmla="*/ 191696 h 920192"/>
                  <a:gd name="connsiteX53" fmla="*/ 525727 w 759149"/>
                  <a:gd name="connsiteY53" fmla="*/ 219834 h 920192"/>
                  <a:gd name="connsiteX54" fmla="*/ 520452 w 759149"/>
                  <a:gd name="connsiteY54" fmla="*/ 255008 h 920192"/>
                  <a:gd name="connsiteX55" fmla="*/ 497588 w 759149"/>
                  <a:gd name="connsiteY55" fmla="*/ 274353 h 920192"/>
                  <a:gd name="connsiteX56" fmla="*/ 527486 w 759149"/>
                  <a:gd name="connsiteY56" fmla="*/ 293699 h 920192"/>
                  <a:gd name="connsiteX57" fmla="*/ 529245 w 759149"/>
                  <a:gd name="connsiteY57" fmla="*/ 335907 h 920192"/>
                  <a:gd name="connsiteX58" fmla="*/ 552107 w 759149"/>
                  <a:gd name="connsiteY58" fmla="*/ 351735 h 920192"/>
                  <a:gd name="connsiteX59" fmla="*/ 582005 w 759149"/>
                  <a:gd name="connsiteY59" fmla="*/ 323596 h 920192"/>
                  <a:gd name="connsiteX60" fmla="*/ 624213 w 759149"/>
                  <a:gd name="connsiteY60" fmla="*/ 353494 h 920192"/>
                  <a:gd name="connsiteX61" fmla="*/ 610144 w 759149"/>
                  <a:gd name="connsiteY61" fmla="*/ 392184 h 920192"/>
                  <a:gd name="connsiteX62" fmla="*/ 636523 w 759149"/>
                  <a:gd name="connsiteY62" fmla="*/ 427358 h 920192"/>
                  <a:gd name="connsiteX63" fmla="*/ 638283 w 759149"/>
                  <a:gd name="connsiteY63" fmla="*/ 451979 h 920192"/>
                  <a:gd name="connsiteX64" fmla="*/ 659387 w 759149"/>
                  <a:gd name="connsiteY64" fmla="*/ 457255 h 920192"/>
                  <a:gd name="connsiteX65" fmla="*/ 664662 w 759149"/>
                  <a:gd name="connsiteY65" fmla="*/ 480118 h 920192"/>
                  <a:gd name="connsiteX66" fmla="*/ 724458 w 759149"/>
                  <a:gd name="connsiteY66" fmla="*/ 487153 h 920192"/>
                  <a:gd name="connsiteX67" fmla="*/ 757873 w 759149"/>
                  <a:gd name="connsiteY67" fmla="*/ 453738 h 920192"/>
                  <a:gd name="connsiteX68" fmla="*/ 752597 w 759149"/>
                  <a:gd name="connsiteY68" fmla="*/ 425599 h 920192"/>
                  <a:gd name="connsiteX69" fmla="*/ 743803 w 759149"/>
                  <a:gd name="connsiteY69" fmla="*/ 406254 h 920192"/>
                  <a:gd name="connsiteX70" fmla="*/ 747321 w 759149"/>
                  <a:gd name="connsiteY70" fmla="*/ 358770 h 920192"/>
                  <a:gd name="connsiteX71" fmla="*/ 738528 w 759149"/>
                  <a:gd name="connsiteY71" fmla="*/ 335907 h 920192"/>
                  <a:gd name="connsiteX72" fmla="*/ 759149 w 759149"/>
                  <a:gd name="connsiteY72" fmla="*/ 320044 h 920192"/>
                  <a:gd name="connsiteX73" fmla="*/ 759149 w 759149"/>
                  <a:gd name="connsiteY73" fmla="*/ 603548 h 920192"/>
                  <a:gd name="connsiteX74" fmla="*/ 745563 w 759149"/>
                  <a:gd name="connsiteY74" fmla="*/ 622571 h 920192"/>
                  <a:gd name="connsiteX75" fmla="*/ 742044 w 759149"/>
                  <a:gd name="connsiteY75" fmla="*/ 654227 h 920192"/>
                  <a:gd name="connsiteX76" fmla="*/ 736769 w 759149"/>
                  <a:gd name="connsiteY76" fmla="*/ 692918 h 920192"/>
                  <a:gd name="connsiteX77" fmla="*/ 689285 w 759149"/>
                  <a:gd name="connsiteY77" fmla="*/ 708746 h 920192"/>
                  <a:gd name="connsiteX78" fmla="*/ 624213 w 759149"/>
                  <a:gd name="connsiteY78" fmla="*/ 740402 h 920192"/>
                  <a:gd name="connsiteX79" fmla="*/ 601350 w 759149"/>
                  <a:gd name="connsiteY79" fmla="*/ 766782 h 920192"/>
                  <a:gd name="connsiteX80" fmla="*/ 598052 w 759149"/>
                  <a:gd name="connsiteY80" fmla="*/ 777042 h 920192"/>
                  <a:gd name="connsiteX81" fmla="*/ 417201 w 759149"/>
                  <a:gd name="connsiteY81" fmla="*/ 920192 h 920192"/>
                  <a:gd name="connsiteX0" fmla="*/ 0 w 759149"/>
                  <a:gd name="connsiteY0" fmla="*/ 777042 h 920192"/>
                  <a:gd name="connsiteX1" fmla="*/ 24503 w 759149"/>
                  <a:gd name="connsiteY1" fmla="*/ 715781 h 920192"/>
                  <a:gd name="connsiteX2" fmla="*/ 47367 w 759149"/>
                  <a:gd name="connsiteY2" fmla="*/ 705229 h 920192"/>
                  <a:gd name="connsiteX3" fmla="*/ 59677 w 759149"/>
                  <a:gd name="connsiteY3" fmla="*/ 691159 h 920192"/>
                  <a:gd name="connsiteX4" fmla="*/ 54402 w 759149"/>
                  <a:gd name="connsiteY4" fmla="*/ 645434 h 920192"/>
                  <a:gd name="connsiteX5" fmla="*/ 73746 w 759149"/>
                  <a:gd name="connsiteY5" fmla="*/ 615536 h 920192"/>
                  <a:gd name="connsiteX6" fmla="*/ 117714 w 759149"/>
                  <a:gd name="connsiteY6" fmla="*/ 580363 h 920192"/>
                  <a:gd name="connsiteX7" fmla="*/ 124749 w 759149"/>
                  <a:gd name="connsiteY7" fmla="*/ 561017 h 920192"/>
                  <a:gd name="connsiteX8" fmla="*/ 135301 w 759149"/>
                  <a:gd name="connsiteY8" fmla="*/ 559259 h 920192"/>
                  <a:gd name="connsiteX9" fmla="*/ 144094 w 759149"/>
                  <a:gd name="connsiteY9" fmla="*/ 520568 h 920192"/>
                  <a:gd name="connsiteX10" fmla="*/ 156405 w 759149"/>
                  <a:gd name="connsiteY10" fmla="*/ 506498 h 920192"/>
                  <a:gd name="connsiteX11" fmla="*/ 156405 w 759149"/>
                  <a:gd name="connsiteY11" fmla="*/ 488912 h 920192"/>
                  <a:gd name="connsiteX12" fmla="*/ 149370 w 759149"/>
                  <a:gd name="connsiteY12" fmla="*/ 473084 h 920192"/>
                  <a:gd name="connsiteX13" fmla="*/ 168233 w 759149"/>
                  <a:gd name="connsiteY13" fmla="*/ 438789 h 920192"/>
                  <a:gd name="connsiteX14" fmla="*/ 206527 w 759149"/>
                  <a:gd name="connsiteY14" fmla="*/ 438789 h 920192"/>
                  <a:gd name="connsiteX15" fmla="*/ 209165 w 759149"/>
                  <a:gd name="connsiteY15" fmla="*/ 415047 h 920192"/>
                  <a:gd name="connsiteX16" fmla="*/ 214441 w 759149"/>
                  <a:gd name="connsiteY16" fmla="*/ 396581 h 920192"/>
                  <a:gd name="connsiteX17" fmla="*/ 246098 w 759149"/>
                  <a:gd name="connsiteY17" fmla="*/ 391305 h 920192"/>
                  <a:gd name="connsiteX18" fmla="*/ 254011 w 759149"/>
                  <a:gd name="connsiteY18" fmla="*/ 378115 h 920192"/>
                  <a:gd name="connsiteX19" fmla="*/ 288306 w 759149"/>
                  <a:gd name="connsiteY19" fmla="*/ 370201 h 920192"/>
                  <a:gd name="connsiteX20" fmla="*/ 301496 w 759149"/>
                  <a:gd name="connsiteY20" fmla="*/ 354373 h 920192"/>
                  <a:gd name="connsiteX21" fmla="*/ 327876 w 759149"/>
                  <a:gd name="connsiteY21" fmla="*/ 346459 h 920192"/>
                  <a:gd name="connsiteX22" fmla="*/ 338428 w 759149"/>
                  <a:gd name="connsiteY22" fmla="*/ 317441 h 920192"/>
                  <a:gd name="connsiteX23" fmla="*/ 364809 w 759149"/>
                  <a:gd name="connsiteY23" fmla="*/ 304251 h 920192"/>
                  <a:gd name="connsiteX24" fmla="*/ 385913 w 759149"/>
                  <a:gd name="connsiteY24" fmla="*/ 312165 h 920192"/>
                  <a:gd name="connsiteX25" fmla="*/ 388550 w 759149"/>
                  <a:gd name="connsiteY25" fmla="*/ 293699 h 920192"/>
                  <a:gd name="connsiteX26" fmla="*/ 425482 w 759149"/>
                  <a:gd name="connsiteY26" fmla="*/ 288423 h 920192"/>
                  <a:gd name="connsiteX27" fmla="*/ 433396 w 759149"/>
                  <a:gd name="connsiteY27" fmla="*/ 254129 h 920192"/>
                  <a:gd name="connsiteX28" fmla="*/ 414931 w 759149"/>
                  <a:gd name="connsiteY28" fmla="*/ 238300 h 920192"/>
                  <a:gd name="connsiteX29" fmla="*/ 417569 w 759149"/>
                  <a:gd name="connsiteY29" fmla="*/ 225110 h 920192"/>
                  <a:gd name="connsiteX30" fmla="*/ 409655 w 759149"/>
                  <a:gd name="connsiteY30" fmla="*/ 209282 h 920192"/>
                  <a:gd name="connsiteX31" fmla="*/ 412292 w 759149"/>
                  <a:gd name="connsiteY31" fmla="*/ 190817 h 920192"/>
                  <a:gd name="connsiteX32" fmla="*/ 438673 w 759149"/>
                  <a:gd name="connsiteY32" fmla="*/ 190817 h 920192"/>
                  <a:gd name="connsiteX33" fmla="*/ 443948 w 759149"/>
                  <a:gd name="connsiteY33" fmla="*/ 151246 h 920192"/>
                  <a:gd name="connsiteX34" fmla="*/ 420207 w 759149"/>
                  <a:gd name="connsiteY34" fmla="*/ 135418 h 920192"/>
                  <a:gd name="connsiteX35" fmla="*/ 436035 w 759149"/>
                  <a:gd name="connsiteY35" fmla="*/ 93210 h 920192"/>
                  <a:gd name="connsiteX36" fmla="*/ 433396 w 759149"/>
                  <a:gd name="connsiteY36" fmla="*/ 82658 h 920192"/>
                  <a:gd name="connsiteX37" fmla="*/ 446586 w 759149"/>
                  <a:gd name="connsiteY37" fmla="*/ 61554 h 920192"/>
                  <a:gd name="connsiteX38" fmla="*/ 465053 w 759149"/>
                  <a:gd name="connsiteY38" fmla="*/ 66830 h 920192"/>
                  <a:gd name="connsiteX39" fmla="*/ 478244 w 759149"/>
                  <a:gd name="connsiteY39" fmla="*/ 40450 h 920192"/>
                  <a:gd name="connsiteX40" fmla="*/ 478244 w 759149"/>
                  <a:gd name="connsiteY40" fmla="*/ 19346 h 920192"/>
                  <a:gd name="connsiteX41" fmla="*/ 491433 w 759149"/>
                  <a:gd name="connsiteY41" fmla="*/ 880 h 920192"/>
                  <a:gd name="connsiteX42" fmla="*/ 491311 w 759149"/>
                  <a:gd name="connsiteY42" fmla="*/ 654 h 920192"/>
                  <a:gd name="connsiteX43" fmla="*/ 494071 w 759149"/>
                  <a:gd name="connsiteY43" fmla="*/ 0 h 920192"/>
                  <a:gd name="connsiteX44" fmla="*/ 511658 w 759149"/>
                  <a:gd name="connsiteY44" fmla="*/ 49243 h 920192"/>
                  <a:gd name="connsiteX45" fmla="*/ 508140 w 759149"/>
                  <a:gd name="connsiteY45" fmla="*/ 65071 h 920192"/>
                  <a:gd name="connsiteX46" fmla="*/ 511658 w 759149"/>
                  <a:gd name="connsiteY46" fmla="*/ 82658 h 920192"/>
                  <a:gd name="connsiteX47" fmla="*/ 531003 w 759149"/>
                  <a:gd name="connsiteY47" fmla="*/ 98486 h 920192"/>
                  <a:gd name="connsiteX48" fmla="*/ 532762 w 759149"/>
                  <a:gd name="connsiteY48" fmla="*/ 126625 h 920192"/>
                  <a:gd name="connsiteX49" fmla="*/ 529245 w 759149"/>
                  <a:gd name="connsiteY49" fmla="*/ 138935 h 920192"/>
                  <a:gd name="connsiteX50" fmla="*/ 525727 w 759149"/>
                  <a:gd name="connsiteY50" fmla="*/ 174109 h 920192"/>
                  <a:gd name="connsiteX51" fmla="*/ 515175 w 759149"/>
                  <a:gd name="connsiteY51" fmla="*/ 191696 h 920192"/>
                  <a:gd name="connsiteX52" fmla="*/ 525727 w 759149"/>
                  <a:gd name="connsiteY52" fmla="*/ 219834 h 920192"/>
                  <a:gd name="connsiteX53" fmla="*/ 520452 w 759149"/>
                  <a:gd name="connsiteY53" fmla="*/ 255008 h 920192"/>
                  <a:gd name="connsiteX54" fmla="*/ 497588 w 759149"/>
                  <a:gd name="connsiteY54" fmla="*/ 274353 h 920192"/>
                  <a:gd name="connsiteX55" fmla="*/ 527486 w 759149"/>
                  <a:gd name="connsiteY55" fmla="*/ 293699 h 920192"/>
                  <a:gd name="connsiteX56" fmla="*/ 529245 w 759149"/>
                  <a:gd name="connsiteY56" fmla="*/ 335907 h 920192"/>
                  <a:gd name="connsiteX57" fmla="*/ 552107 w 759149"/>
                  <a:gd name="connsiteY57" fmla="*/ 351735 h 920192"/>
                  <a:gd name="connsiteX58" fmla="*/ 582005 w 759149"/>
                  <a:gd name="connsiteY58" fmla="*/ 323596 h 920192"/>
                  <a:gd name="connsiteX59" fmla="*/ 624213 w 759149"/>
                  <a:gd name="connsiteY59" fmla="*/ 353494 h 920192"/>
                  <a:gd name="connsiteX60" fmla="*/ 610144 w 759149"/>
                  <a:gd name="connsiteY60" fmla="*/ 392184 h 920192"/>
                  <a:gd name="connsiteX61" fmla="*/ 636523 w 759149"/>
                  <a:gd name="connsiteY61" fmla="*/ 427358 h 920192"/>
                  <a:gd name="connsiteX62" fmla="*/ 638283 w 759149"/>
                  <a:gd name="connsiteY62" fmla="*/ 451979 h 920192"/>
                  <a:gd name="connsiteX63" fmla="*/ 659387 w 759149"/>
                  <a:gd name="connsiteY63" fmla="*/ 457255 h 920192"/>
                  <a:gd name="connsiteX64" fmla="*/ 664662 w 759149"/>
                  <a:gd name="connsiteY64" fmla="*/ 480118 h 920192"/>
                  <a:gd name="connsiteX65" fmla="*/ 724458 w 759149"/>
                  <a:gd name="connsiteY65" fmla="*/ 487153 h 920192"/>
                  <a:gd name="connsiteX66" fmla="*/ 757873 w 759149"/>
                  <a:gd name="connsiteY66" fmla="*/ 453738 h 920192"/>
                  <a:gd name="connsiteX67" fmla="*/ 752597 w 759149"/>
                  <a:gd name="connsiteY67" fmla="*/ 425599 h 920192"/>
                  <a:gd name="connsiteX68" fmla="*/ 743803 w 759149"/>
                  <a:gd name="connsiteY68" fmla="*/ 406254 h 920192"/>
                  <a:gd name="connsiteX69" fmla="*/ 747321 w 759149"/>
                  <a:gd name="connsiteY69" fmla="*/ 358770 h 920192"/>
                  <a:gd name="connsiteX70" fmla="*/ 738528 w 759149"/>
                  <a:gd name="connsiteY70" fmla="*/ 335907 h 920192"/>
                  <a:gd name="connsiteX71" fmla="*/ 759149 w 759149"/>
                  <a:gd name="connsiteY71" fmla="*/ 320044 h 920192"/>
                  <a:gd name="connsiteX72" fmla="*/ 759149 w 759149"/>
                  <a:gd name="connsiteY72" fmla="*/ 603548 h 920192"/>
                  <a:gd name="connsiteX73" fmla="*/ 745563 w 759149"/>
                  <a:gd name="connsiteY73" fmla="*/ 622571 h 920192"/>
                  <a:gd name="connsiteX74" fmla="*/ 742044 w 759149"/>
                  <a:gd name="connsiteY74" fmla="*/ 654227 h 920192"/>
                  <a:gd name="connsiteX75" fmla="*/ 736769 w 759149"/>
                  <a:gd name="connsiteY75" fmla="*/ 692918 h 920192"/>
                  <a:gd name="connsiteX76" fmla="*/ 689285 w 759149"/>
                  <a:gd name="connsiteY76" fmla="*/ 708746 h 920192"/>
                  <a:gd name="connsiteX77" fmla="*/ 624213 w 759149"/>
                  <a:gd name="connsiteY77" fmla="*/ 740402 h 920192"/>
                  <a:gd name="connsiteX78" fmla="*/ 601350 w 759149"/>
                  <a:gd name="connsiteY78" fmla="*/ 766782 h 920192"/>
                  <a:gd name="connsiteX79" fmla="*/ 598052 w 759149"/>
                  <a:gd name="connsiteY79" fmla="*/ 777042 h 920192"/>
                  <a:gd name="connsiteX80" fmla="*/ 417201 w 759149"/>
                  <a:gd name="connsiteY80" fmla="*/ 920192 h 92019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59149 w 759149"/>
                  <a:gd name="connsiteY72" fmla="*/ 603548 h 777042"/>
                  <a:gd name="connsiteX73" fmla="*/ 745563 w 759149"/>
                  <a:gd name="connsiteY73" fmla="*/ 622571 h 777042"/>
                  <a:gd name="connsiteX74" fmla="*/ 742044 w 759149"/>
                  <a:gd name="connsiteY74" fmla="*/ 654227 h 777042"/>
                  <a:gd name="connsiteX75" fmla="*/ 736769 w 759149"/>
                  <a:gd name="connsiteY75" fmla="*/ 692918 h 777042"/>
                  <a:gd name="connsiteX76" fmla="*/ 689285 w 759149"/>
                  <a:gd name="connsiteY76" fmla="*/ 708746 h 777042"/>
                  <a:gd name="connsiteX77" fmla="*/ 624213 w 759149"/>
                  <a:gd name="connsiteY77" fmla="*/ 740402 h 777042"/>
                  <a:gd name="connsiteX78" fmla="*/ 601350 w 759149"/>
                  <a:gd name="connsiteY78" fmla="*/ 766782 h 777042"/>
                  <a:gd name="connsiteX79" fmla="*/ 598052 w 759149"/>
                  <a:gd name="connsiteY79" fmla="*/ 777042 h 77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759149" h="777042">
                    <a:moveTo>
                      <a:pt x="0" y="777042"/>
                    </a:moveTo>
                    <a:lnTo>
                      <a:pt x="24503" y="715781"/>
                    </a:lnTo>
                    <a:lnTo>
                      <a:pt x="47367" y="705229"/>
                    </a:lnTo>
                    <a:lnTo>
                      <a:pt x="59677" y="691159"/>
                    </a:lnTo>
                    <a:lnTo>
                      <a:pt x="54402" y="645434"/>
                    </a:lnTo>
                    <a:lnTo>
                      <a:pt x="73746" y="615536"/>
                    </a:lnTo>
                    <a:lnTo>
                      <a:pt x="117714" y="580363"/>
                    </a:lnTo>
                    <a:lnTo>
                      <a:pt x="124749" y="561017"/>
                    </a:lnTo>
                    <a:lnTo>
                      <a:pt x="135301" y="559259"/>
                    </a:lnTo>
                    <a:lnTo>
                      <a:pt x="144094" y="520568"/>
                    </a:lnTo>
                    <a:lnTo>
                      <a:pt x="156405" y="506498"/>
                    </a:lnTo>
                    <a:lnTo>
                      <a:pt x="156405" y="488912"/>
                    </a:lnTo>
                    <a:lnTo>
                      <a:pt x="149370" y="473084"/>
                    </a:lnTo>
                    <a:lnTo>
                      <a:pt x="168233" y="438789"/>
                    </a:lnTo>
                    <a:lnTo>
                      <a:pt x="206527" y="438789"/>
                    </a:lnTo>
                    <a:lnTo>
                      <a:pt x="209165" y="415047"/>
                    </a:lnTo>
                    <a:lnTo>
                      <a:pt x="214441" y="396581"/>
                    </a:lnTo>
                    <a:lnTo>
                      <a:pt x="246098" y="391305"/>
                    </a:lnTo>
                    <a:lnTo>
                      <a:pt x="254011" y="378115"/>
                    </a:lnTo>
                    <a:lnTo>
                      <a:pt x="288306" y="370201"/>
                    </a:lnTo>
                    <a:lnTo>
                      <a:pt x="301496" y="354373"/>
                    </a:lnTo>
                    <a:lnTo>
                      <a:pt x="327876" y="346459"/>
                    </a:lnTo>
                    <a:lnTo>
                      <a:pt x="338428" y="317441"/>
                    </a:lnTo>
                    <a:lnTo>
                      <a:pt x="364809" y="304251"/>
                    </a:lnTo>
                    <a:lnTo>
                      <a:pt x="385913" y="312165"/>
                    </a:lnTo>
                    <a:lnTo>
                      <a:pt x="388550" y="293699"/>
                    </a:lnTo>
                    <a:lnTo>
                      <a:pt x="425482" y="288423"/>
                    </a:lnTo>
                    <a:lnTo>
                      <a:pt x="433396" y="254129"/>
                    </a:lnTo>
                    <a:lnTo>
                      <a:pt x="414931" y="238300"/>
                    </a:lnTo>
                    <a:lnTo>
                      <a:pt x="417569" y="225110"/>
                    </a:lnTo>
                    <a:lnTo>
                      <a:pt x="409655" y="209282"/>
                    </a:lnTo>
                    <a:lnTo>
                      <a:pt x="412292" y="190817"/>
                    </a:lnTo>
                    <a:lnTo>
                      <a:pt x="438673" y="190817"/>
                    </a:lnTo>
                    <a:lnTo>
                      <a:pt x="443948" y="151246"/>
                    </a:lnTo>
                    <a:lnTo>
                      <a:pt x="420207" y="135418"/>
                    </a:lnTo>
                    <a:lnTo>
                      <a:pt x="436035" y="93210"/>
                    </a:lnTo>
                    <a:lnTo>
                      <a:pt x="433396" y="82658"/>
                    </a:lnTo>
                    <a:lnTo>
                      <a:pt x="446586" y="61554"/>
                    </a:lnTo>
                    <a:lnTo>
                      <a:pt x="465053" y="66830"/>
                    </a:lnTo>
                    <a:lnTo>
                      <a:pt x="478244" y="40450"/>
                    </a:lnTo>
                    <a:lnTo>
                      <a:pt x="478244" y="19346"/>
                    </a:lnTo>
                    <a:lnTo>
                      <a:pt x="491433" y="880"/>
                    </a:lnTo>
                    <a:cubicBezTo>
                      <a:pt x="491392" y="805"/>
                      <a:pt x="491352" y="729"/>
                      <a:pt x="491311" y="654"/>
                    </a:cubicBezTo>
                    <a:lnTo>
                      <a:pt x="494071" y="0"/>
                    </a:lnTo>
                    <a:lnTo>
                      <a:pt x="511658" y="49243"/>
                    </a:lnTo>
                    <a:lnTo>
                      <a:pt x="508140" y="65071"/>
                    </a:lnTo>
                    <a:lnTo>
                      <a:pt x="511658" y="82658"/>
                    </a:lnTo>
                    <a:lnTo>
                      <a:pt x="531003" y="98486"/>
                    </a:lnTo>
                    <a:lnTo>
                      <a:pt x="532762" y="126625"/>
                    </a:lnTo>
                    <a:lnTo>
                      <a:pt x="529245" y="138935"/>
                    </a:lnTo>
                    <a:lnTo>
                      <a:pt x="525727" y="174109"/>
                    </a:lnTo>
                    <a:lnTo>
                      <a:pt x="515175" y="191696"/>
                    </a:lnTo>
                    <a:lnTo>
                      <a:pt x="525727" y="219834"/>
                    </a:lnTo>
                    <a:lnTo>
                      <a:pt x="520452" y="255008"/>
                    </a:lnTo>
                    <a:lnTo>
                      <a:pt x="497588" y="274353"/>
                    </a:lnTo>
                    <a:lnTo>
                      <a:pt x="527486" y="293699"/>
                    </a:lnTo>
                    <a:cubicBezTo>
                      <a:pt x="528072" y="307768"/>
                      <a:pt x="528659" y="321838"/>
                      <a:pt x="529245" y="335907"/>
                    </a:cubicBezTo>
                    <a:lnTo>
                      <a:pt x="552107" y="351735"/>
                    </a:lnTo>
                    <a:lnTo>
                      <a:pt x="582005" y="323596"/>
                    </a:lnTo>
                    <a:lnTo>
                      <a:pt x="624213" y="353494"/>
                    </a:lnTo>
                    <a:lnTo>
                      <a:pt x="610144" y="392184"/>
                    </a:lnTo>
                    <a:lnTo>
                      <a:pt x="636523" y="427358"/>
                    </a:lnTo>
                    <a:lnTo>
                      <a:pt x="638283" y="451979"/>
                    </a:lnTo>
                    <a:lnTo>
                      <a:pt x="659387" y="457255"/>
                    </a:lnTo>
                    <a:lnTo>
                      <a:pt x="664662" y="480118"/>
                    </a:lnTo>
                    <a:lnTo>
                      <a:pt x="724458" y="487153"/>
                    </a:lnTo>
                    <a:lnTo>
                      <a:pt x="757873" y="453738"/>
                    </a:lnTo>
                    <a:lnTo>
                      <a:pt x="752597" y="425599"/>
                    </a:lnTo>
                    <a:lnTo>
                      <a:pt x="743803" y="406254"/>
                    </a:lnTo>
                    <a:lnTo>
                      <a:pt x="747321" y="358770"/>
                    </a:lnTo>
                    <a:lnTo>
                      <a:pt x="738528" y="335907"/>
                    </a:lnTo>
                    <a:lnTo>
                      <a:pt x="759149" y="320044"/>
                    </a:lnTo>
                    <a:lnTo>
                      <a:pt x="759149" y="603548"/>
                    </a:lnTo>
                    <a:lnTo>
                      <a:pt x="745563" y="622571"/>
                    </a:lnTo>
                    <a:lnTo>
                      <a:pt x="742044" y="654227"/>
                    </a:lnTo>
                    <a:lnTo>
                      <a:pt x="736769" y="692918"/>
                    </a:lnTo>
                    <a:lnTo>
                      <a:pt x="689285" y="708746"/>
                    </a:lnTo>
                    <a:lnTo>
                      <a:pt x="624213" y="740402"/>
                    </a:lnTo>
                    <a:lnTo>
                      <a:pt x="601350" y="766782"/>
                    </a:lnTo>
                    <a:lnTo>
                      <a:pt x="598052" y="77704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50C966F-796A-04C9-8407-CBAAC2DEE282}"/>
                  </a:ext>
                </a:extLst>
              </p:cNvPr>
              <p:cNvSpPr/>
              <p:nvPr/>
            </p:nvSpPr>
            <p:spPr>
              <a:xfrm>
                <a:off x="5237463" y="1380942"/>
                <a:ext cx="985536" cy="1850226"/>
              </a:xfrm>
              <a:custGeom>
                <a:avLst/>
                <a:gdLst>
                  <a:gd name="connsiteX0" fmla="*/ 324836 w 1024828"/>
                  <a:gd name="connsiteY0" fmla="*/ 142653 h 1923992"/>
                  <a:gd name="connsiteX1" fmla="*/ 327114 w 1024828"/>
                  <a:gd name="connsiteY1" fmla="*/ 149488 h 1923992"/>
                  <a:gd name="connsiteX2" fmla="*/ 324836 w 1024828"/>
                  <a:gd name="connsiteY2" fmla="*/ 142653 h 1923992"/>
                  <a:gd name="connsiteX3" fmla="*/ 1005963 w 1024828"/>
                  <a:gd name="connsiteY3" fmla="*/ 0 h 1923992"/>
                  <a:gd name="connsiteX4" fmla="*/ 1014755 w 1024828"/>
                  <a:gd name="connsiteY4" fmla="*/ 7035 h 1923992"/>
                  <a:gd name="connsiteX5" fmla="*/ 1024828 w 1024828"/>
                  <a:gd name="connsiteY5" fmla="*/ 7911 h 1923992"/>
                  <a:gd name="connsiteX6" fmla="*/ 1024828 w 1024828"/>
                  <a:gd name="connsiteY6" fmla="*/ 353366 h 1923992"/>
                  <a:gd name="connsiteX7" fmla="*/ 1015108 w 1024828"/>
                  <a:gd name="connsiteY7" fmla="*/ 357011 h 1923992"/>
                  <a:gd name="connsiteX8" fmla="*/ 1015108 w 1024828"/>
                  <a:gd name="connsiteY8" fmla="*/ 378116 h 1923992"/>
                  <a:gd name="connsiteX9" fmla="*/ 1010887 w 1024828"/>
                  <a:gd name="connsiteY9" fmla="*/ 407661 h 1923992"/>
                  <a:gd name="connsiteX10" fmla="*/ 968679 w 1024828"/>
                  <a:gd name="connsiteY10" fmla="*/ 416103 h 1923992"/>
                  <a:gd name="connsiteX11" fmla="*/ 960237 w 1024828"/>
                  <a:gd name="connsiteY11" fmla="*/ 432986 h 1923992"/>
                  <a:gd name="connsiteX12" fmla="*/ 934912 w 1024828"/>
                  <a:gd name="connsiteY12" fmla="*/ 460422 h 1923992"/>
                  <a:gd name="connsiteX13" fmla="*/ 928581 w 1024828"/>
                  <a:gd name="connsiteY13" fmla="*/ 477305 h 1923992"/>
                  <a:gd name="connsiteX14" fmla="*/ 934912 w 1024828"/>
                  <a:gd name="connsiteY14" fmla="*/ 500519 h 1923992"/>
                  <a:gd name="connsiteX15" fmla="*/ 915918 w 1024828"/>
                  <a:gd name="connsiteY15" fmla="*/ 530065 h 1923992"/>
                  <a:gd name="connsiteX16" fmla="*/ 911698 w 1024828"/>
                  <a:gd name="connsiteY16" fmla="*/ 629255 h 1923992"/>
                  <a:gd name="connsiteX17" fmla="*/ 951795 w 1024828"/>
                  <a:gd name="connsiteY17" fmla="*/ 644027 h 1923992"/>
                  <a:gd name="connsiteX18" fmla="*/ 966568 w 1024828"/>
                  <a:gd name="connsiteY18" fmla="*/ 663021 h 1923992"/>
                  <a:gd name="connsiteX19" fmla="*/ 985562 w 1024828"/>
                  <a:gd name="connsiteY19" fmla="*/ 665132 h 1923992"/>
                  <a:gd name="connsiteX20" fmla="*/ 989783 w 1024828"/>
                  <a:gd name="connsiteY20" fmla="*/ 650359 h 1923992"/>
                  <a:gd name="connsiteX21" fmla="*/ 1021439 w 1024828"/>
                  <a:gd name="connsiteY21" fmla="*/ 667242 h 1923992"/>
                  <a:gd name="connsiteX22" fmla="*/ 1024828 w 1024828"/>
                  <a:gd name="connsiteY22" fmla="*/ 665124 h 1923992"/>
                  <a:gd name="connsiteX23" fmla="*/ 1024828 w 1024828"/>
                  <a:gd name="connsiteY23" fmla="*/ 1173397 h 1923992"/>
                  <a:gd name="connsiteX24" fmla="*/ 1002445 w 1024828"/>
                  <a:gd name="connsiteY24" fmla="*/ 1174796 h 1923992"/>
                  <a:gd name="connsiteX25" fmla="*/ 994531 w 1024828"/>
                  <a:gd name="connsiteY25" fmla="*/ 1182710 h 1923992"/>
                  <a:gd name="connsiteX26" fmla="*/ 989255 w 1024828"/>
                  <a:gd name="connsiteY26" fmla="*/ 1193262 h 1923992"/>
                  <a:gd name="connsiteX27" fmla="*/ 965512 w 1024828"/>
                  <a:gd name="connsiteY27" fmla="*/ 1195900 h 1923992"/>
                  <a:gd name="connsiteX28" fmla="*/ 949685 w 1024828"/>
                  <a:gd name="connsiteY28" fmla="*/ 1182710 h 1923992"/>
                  <a:gd name="connsiteX29" fmla="*/ 949685 w 1024828"/>
                  <a:gd name="connsiteY29" fmla="*/ 1164244 h 1923992"/>
                  <a:gd name="connsiteX30" fmla="*/ 947047 w 1024828"/>
                  <a:gd name="connsiteY30" fmla="*/ 1145778 h 1923992"/>
                  <a:gd name="connsiteX31" fmla="*/ 931219 w 1024828"/>
                  <a:gd name="connsiteY31" fmla="*/ 1132588 h 1923992"/>
                  <a:gd name="connsiteX32" fmla="*/ 883735 w 1024828"/>
                  <a:gd name="connsiteY32" fmla="*/ 1122036 h 1923992"/>
                  <a:gd name="connsiteX33" fmla="*/ 812508 w 1024828"/>
                  <a:gd name="connsiteY33" fmla="*/ 1235470 h 1923992"/>
                  <a:gd name="connsiteX34" fmla="*/ 794042 w 1024828"/>
                  <a:gd name="connsiteY34" fmla="*/ 1209091 h 1923992"/>
                  <a:gd name="connsiteX35" fmla="*/ 772938 w 1024828"/>
                  <a:gd name="connsiteY35" fmla="*/ 1209091 h 1923992"/>
                  <a:gd name="connsiteX36" fmla="*/ 751834 w 1024828"/>
                  <a:gd name="connsiteY36" fmla="*/ 1267126 h 1923992"/>
                  <a:gd name="connsiteX37" fmla="*/ 743920 w 1024828"/>
                  <a:gd name="connsiteY37" fmla="*/ 1277678 h 1923992"/>
                  <a:gd name="connsiteX38" fmla="*/ 728092 w 1024828"/>
                  <a:gd name="connsiteY38" fmla="*/ 1304059 h 1923992"/>
                  <a:gd name="connsiteX39" fmla="*/ 730730 w 1024828"/>
                  <a:gd name="connsiteY39" fmla="*/ 1314611 h 1923992"/>
                  <a:gd name="connsiteX40" fmla="*/ 767662 w 1024828"/>
                  <a:gd name="connsiteY40" fmla="*/ 1343629 h 1923992"/>
                  <a:gd name="connsiteX41" fmla="*/ 725454 w 1024828"/>
                  <a:gd name="connsiteY41" fmla="*/ 1385837 h 1923992"/>
                  <a:gd name="connsiteX42" fmla="*/ 738644 w 1024828"/>
                  <a:gd name="connsiteY42" fmla="*/ 1396389 h 1923992"/>
                  <a:gd name="connsiteX43" fmla="*/ 738644 w 1024828"/>
                  <a:gd name="connsiteY43" fmla="*/ 1428045 h 1923992"/>
                  <a:gd name="connsiteX44" fmla="*/ 757110 w 1024828"/>
                  <a:gd name="connsiteY44" fmla="*/ 1462340 h 1923992"/>
                  <a:gd name="connsiteX45" fmla="*/ 743920 w 1024828"/>
                  <a:gd name="connsiteY45" fmla="*/ 1480806 h 1923992"/>
                  <a:gd name="connsiteX46" fmla="*/ 743920 w 1024828"/>
                  <a:gd name="connsiteY46" fmla="*/ 1501910 h 1923992"/>
                  <a:gd name="connsiteX47" fmla="*/ 730730 w 1024828"/>
                  <a:gd name="connsiteY47" fmla="*/ 1528290 h 1923992"/>
                  <a:gd name="connsiteX48" fmla="*/ 712263 w 1024828"/>
                  <a:gd name="connsiteY48" fmla="*/ 1523014 h 1923992"/>
                  <a:gd name="connsiteX49" fmla="*/ 699073 w 1024828"/>
                  <a:gd name="connsiteY49" fmla="*/ 1544118 h 1923992"/>
                  <a:gd name="connsiteX50" fmla="*/ 701712 w 1024828"/>
                  <a:gd name="connsiteY50" fmla="*/ 1554670 h 1923992"/>
                  <a:gd name="connsiteX51" fmla="*/ 685884 w 1024828"/>
                  <a:gd name="connsiteY51" fmla="*/ 1596878 h 1923992"/>
                  <a:gd name="connsiteX52" fmla="*/ 709625 w 1024828"/>
                  <a:gd name="connsiteY52" fmla="*/ 1612706 h 1923992"/>
                  <a:gd name="connsiteX53" fmla="*/ 704350 w 1024828"/>
                  <a:gd name="connsiteY53" fmla="*/ 1652277 h 1923992"/>
                  <a:gd name="connsiteX54" fmla="*/ 677969 w 1024828"/>
                  <a:gd name="connsiteY54" fmla="*/ 1652277 h 1923992"/>
                  <a:gd name="connsiteX55" fmla="*/ 675332 w 1024828"/>
                  <a:gd name="connsiteY55" fmla="*/ 1670743 h 1923992"/>
                  <a:gd name="connsiteX56" fmla="*/ 683246 w 1024828"/>
                  <a:gd name="connsiteY56" fmla="*/ 1686571 h 1923992"/>
                  <a:gd name="connsiteX57" fmla="*/ 680608 w 1024828"/>
                  <a:gd name="connsiteY57" fmla="*/ 1699761 h 1923992"/>
                  <a:gd name="connsiteX58" fmla="*/ 699073 w 1024828"/>
                  <a:gd name="connsiteY58" fmla="*/ 1715589 h 1923992"/>
                  <a:gd name="connsiteX59" fmla="*/ 691159 w 1024828"/>
                  <a:gd name="connsiteY59" fmla="*/ 1749883 h 1923992"/>
                  <a:gd name="connsiteX60" fmla="*/ 654227 w 1024828"/>
                  <a:gd name="connsiteY60" fmla="*/ 1755159 h 1923992"/>
                  <a:gd name="connsiteX61" fmla="*/ 651590 w 1024828"/>
                  <a:gd name="connsiteY61" fmla="*/ 1773625 h 1923992"/>
                  <a:gd name="connsiteX62" fmla="*/ 630486 w 1024828"/>
                  <a:gd name="connsiteY62" fmla="*/ 1765711 h 1923992"/>
                  <a:gd name="connsiteX63" fmla="*/ 604105 w 1024828"/>
                  <a:gd name="connsiteY63" fmla="*/ 1778902 h 1923992"/>
                  <a:gd name="connsiteX64" fmla="*/ 593553 w 1024828"/>
                  <a:gd name="connsiteY64" fmla="*/ 1807920 h 1923992"/>
                  <a:gd name="connsiteX65" fmla="*/ 567173 w 1024828"/>
                  <a:gd name="connsiteY65" fmla="*/ 1815833 h 1923992"/>
                  <a:gd name="connsiteX66" fmla="*/ 553983 w 1024828"/>
                  <a:gd name="connsiteY66" fmla="*/ 1831662 h 1923992"/>
                  <a:gd name="connsiteX67" fmla="*/ 519688 w 1024828"/>
                  <a:gd name="connsiteY67" fmla="*/ 1839576 h 1923992"/>
                  <a:gd name="connsiteX68" fmla="*/ 511775 w 1024828"/>
                  <a:gd name="connsiteY68" fmla="*/ 1852766 h 1923992"/>
                  <a:gd name="connsiteX69" fmla="*/ 480118 w 1024828"/>
                  <a:gd name="connsiteY69" fmla="*/ 1858042 h 1923992"/>
                  <a:gd name="connsiteX70" fmla="*/ 474843 w 1024828"/>
                  <a:gd name="connsiteY70" fmla="*/ 1876508 h 1923992"/>
                  <a:gd name="connsiteX71" fmla="*/ 472205 w 1024828"/>
                  <a:gd name="connsiteY71" fmla="*/ 1900250 h 1923992"/>
                  <a:gd name="connsiteX72" fmla="*/ 432634 w 1024828"/>
                  <a:gd name="connsiteY72" fmla="*/ 1900250 h 1923992"/>
                  <a:gd name="connsiteX73" fmla="*/ 385151 w 1024828"/>
                  <a:gd name="connsiteY73" fmla="*/ 1916078 h 1923992"/>
                  <a:gd name="connsiteX74" fmla="*/ 369322 w 1024828"/>
                  <a:gd name="connsiteY74" fmla="*/ 1902888 h 1923992"/>
                  <a:gd name="connsiteX75" fmla="*/ 342942 w 1024828"/>
                  <a:gd name="connsiteY75" fmla="*/ 1900250 h 1923992"/>
                  <a:gd name="connsiteX76" fmla="*/ 332389 w 1024828"/>
                  <a:gd name="connsiteY76" fmla="*/ 1884422 h 1923992"/>
                  <a:gd name="connsiteX77" fmla="*/ 287543 w 1024828"/>
                  <a:gd name="connsiteY77" fmla="*/ 1889698 h 1923992"/>
                  <a:gd name="connsiteX78" fmla="*/ 276991 w 1024828"/>
                  <a:gd name="connsiteY78" fmla="*/ 1908164 h 1923992"/>
                  <a:gd name="connsiteX79" fmla="*/ 253249 w 1024828"/>
                  <a:gd name="connsiteY79" fmla="*/ 1908164 h 1923992"/>
                  <a:gd name="connsiteX80" fmla="*/ 213679 w 1024828"/>
                  <a:gd name="connsiteY80" fmla="*/ 1923992 h 1923992"/>
                  <a:gd name="connsiteX81" fmla="*/ 189937 w 1024828"/>
                  <a:gd name="connsiteY81" fmla="*/ 1879146 h 1923992"/>
                  <a:gd name="connsiteX82" fmla="*/ 197851 w 1024828"/>
                  <a:gd name="connsiteY82" fmla="*/ 1842214 h 1923992"/>
                  <a:gd name="connsiteX83" fmla="*/ 195214 w 1024828"/>
                  <a:gd name="connsiteY83" fmla="*/ 1807920 h 1923992"/>
                  <a:gd name="connsiteX84" fmla="*/ 226869 w 1024828"/>
                  <a:gd name="connsiteY84" fmla="*/ 1792091 h 1923992"/>
                  <a:gd name="connsiteX85" fmla="*/ 229508 w 1024828"/>
                  <a:gd name="connsiteY85" fmla="*/ 1747245 h 1923992"/>
                  <a:gd name="connsiteX86" fmla="*/ 216318 w 1024828"/>
                  <a:gd name="connsiteY86" fmla="*/ 1720865 h 1923992"/>
                  <a:gd name="connsiteX87" fmla="*/ 266439 w 1024828"/>
                  <a:gd name="connsiteY87" fmla="*/ 1715589 h 1923992"/>
                  <a:gd name="connsiteX88" fmla="*/ 240060 w 1024828"/>
                  <a:gd name="connsiteY88" fmla="*/ 1681295 h 1923992"/>
                  <a:gd name="connsiteX89" fmla="*/ 232145 w 1024828"/>
                  <a:gd name="connsiteY89" fmla="*/ 1670743 h 1923992"/>
                  <a:gd name="connsiteX90" fmla="*/ 242697 w 1024828"/>
                  <a:gd name="connsiteY90" fmla="*/ 1647000 h 1923992"/>
                  <a:gd name="connsiteX91" fmla="*/ 253249 w 1024828"/>
                  <a:gd name="connsiteY91" fmla="*/ 1644363 h 1923992"/>
                  <a:gd name="connsiteX92" fmla="*/ 255887 w 1024828"/>
                  <a:gd name="connsiteY92" fmla="*/ 1604792 h 1923992"/>
                  <a:gd name="connsiteX93" fmla="*/ 242697 w 1024828"/>
                  <a:gd name="connsiteY93" fmla="*/ 1578413 h 1923992"/>
                  <a:gd name="connsiteX94" fmla="*/ 208403 w 1024828"/>
                  <a:gd name="connsiteY94" fmla="*/ 1557308 h 1923992"/>
                  <a:gd name="connsiteX95" fmla="*/ 205765 w 1024828"/>
                  <a:gd name="connsiteY95" fmla="*/ 1523014 h 1923992"/>
                  <a:gd name="connsiteX96" fmla="*/ 176747 w 1024828"/>
                  <a:gd name="connsiteY96" fmla="*/ 1523014 h 1923992"/>
                  <a:gd name="connsiteX97" fmla="*/ 160919 w 1024828"/>
                  <a:gd name="connsiteY97" fmla="*/ 1496634 h 1923992"/>
                  <a:gd name="connsiteX98" fmla="*/ 163556 w 1024828"/>
                  <a:gd name="connsiteY98" fmla="*/ 1475530 h 1923992"/>
                  <a:gd name="connsiteX99" fmla="*/ 184660 w 1024828"/>
                  <a:gd name="connsiteY99" fmla="*/ 1457063 h 1923992"/>
                  <a:gd name="connsiteX100" fmla="*/ 171471 w 1024828"/>
                  <a:gd name="connsiteY100" fmla="*/ 1428045 h 1923992"/>
                  <a:gd name="connsiteX101" fmla="*/ 145091 w 1024828"/>
                  <a:gd name="connsiteY101" fmla="*/ 1422769 h 1923992"/>
                  <a:gd name="connsiteX102" fmla="*/ 137177 w 1024828"/>
                  <a:gd name="connsiteY102" fmla="*/ 1385837 h 1923992"/>
                  <a:gd name="connsiteX103" fmla="*/ 126625 w 1024828"/>
                  <a:gd name="connsiteY103" fmla="*/ 1364733 h 1923992"/>
                  <a:gd name="connsiteX104" fmla="*/ 123987 w 1024828"/>
                  <a:gd name="connsiteY104" fmla="*/ 1348905 h 1923992"/>
                  <a:gd name="connsiteX105" fmla="*/ 113435 w 1024828"/>
                  <a:gd name="connsiteY105" fmla="*/ 1338353 h 1923992"/>
                  <a:gd name="connsiteX106" fmla="*/ 97606 w 1024828"/>
                  <a:gd name="connsiteY106" fmla="*/ 1343629 h 1923992"/>
                  <a:gd name="connsiteX107" fmla="*/ 87054 w 1024828"/>
                  <a:gd name="connsiteY107" fmla="*/ 1322525 h 1923992"/>
                  <a:gd name="connsiteX108" fmla="*/ 60675 w 1024828"/>
                  <a:gd name="connsiteY108" fmla="*/ 1322525 h 1923992"/>
                  <a:gd name="connsiteX109" fmla="*/ 58036 w 1024828"/>
                  <a:gd name="connsiteY109" fmla="*/ 1298782 h 1923992"/>
                  <a:gd name="connsiteX110" fmla="*/ 21104 w 1024828"/>
                  <a:gd name="connsiteY110" fmla="*/ 1298782 h 1923992"/>
                  <a:gd name="connsiteX111" fmla="*/ 0 w 1024828"/>
                  <a:gd name="connsiteY111" fmla="*/ 1282955 h 1923992"/>
                  <a:gd name="connsiteX112" fmla="*/ 10552 w 1024828"/>
                  <a:gd name="connsiteY112" fmla="*/ 1251299 h 1923992"/>
                  <a:gd name="connsiteX113" fmla="*/ 31656 w 1024828"/>
                  <a:gd name="connsiteY113" fmla="*/ 1251299 h 1923992"/>
                  <a:gd name="connsiteX114" fmla="*/ 42208 w 1024828"/>
                  <a:gd name="connsiteY114" fmla="*/ 1243384 h 1923992"/>
                  <a:gd name="connsiteX115" fmla="*/ 39571 w 1024828"/>
                  <a:gd name="connsiteY115" fmla="*/ 1211728 h 1923992"/>
                  <a:gd name="connsiteX116" fmla="*/ 58036 w 1024828"/>
                  <a:gd name="connsiteY116" fmla="*/ 1193262 h 1923992"/>
                  <a:gd name="connsiteX117" fmla="*/ 89693 w 1024828"/>
                  <a:gd name="connsiteY117" fmla="*/ 1190624 h 1923992"/>
                  <a:gd name="connsiteX118" fmla="*/ 116073 w 1024828"/>
                  <a:gd name="connsiteY118" fmla="*/ 1201176 h 1923992"/>
                  <a:gd name="connsiteX119" fmla="*/ 131901 w 1024828"/>
                  <a:gd name="connsiteY119" fmla="*/ 1198538 h 1923992"/>
                  <a:gd name="connsiteX120" fmla="*/ 134539 w 1024828"/>
                  <a:gd name="connsiteY120" fmla="*/ 1172158 h 1923992"/>
                  <a:gd name="connsiteX121" fmla="*/ 150367 w 1024828"/>
                  <a:gd name="connsiteY121" fmla="*/ 1153692 h 1923992"/>
                  <a:gd name="connsiteX122" fmla="*/ 163556 w 1024828"/>
                  <a:gd name="connsiteY122" fmla="*/ 1153692 h 1923992"/>
                  <a:gd name="connsiteX123" fmla="*/ 187299 w 1024828"/>
                  <a:gd name="connsiteY123" fmla="*/ 1098293 h 1923992"/>
                  <a:gd name="connsiteX124" fmla="*/ 226869 w 1024828"/>
                  <a:gd name="connsiteY124" fmla="*/ 1077189 h 1923992"/>
                  <a:gd name="connsiteX125" fmla="*/ 226869 w 1024828"/>
                  <a:gd name="connsiteY125" fmla="*/ 1053447 h 1923992"/>
                  <a:gd name="connsiteX126" fmla="*/ 245335 w 1024828"/>
                  <a:gd name="connsiteY126" fmla="*/ 1013877 h 1923992"/>
                  <a:gd name="connsiteX127" fmla="*/ 218956 w 1024828"/>
                  <a:gd name="connsiteY127" fmla="*/ 1005963 h 1923992"/>
                  <a:gd name="connsiteX128" fmla="*/ 195214 w 1024828"/>
                  <a:gd name="connsiteY128" fmla="*/ 974307 h 1923992"/>
                  <a:gd name="connsiteX129" fmla="*/ 197851 w 1024828"/>
                  <a:gd name="connsiteY129" fmla="*/ 958479 h 1923992"/>
                  <a:gd name="connsiteX130" fmla="*/ 192575 w 1024828"/>
                  <a:gd name="connsiteY130" fmla="*/ 940012 h 1923992"/>
                  <a:gd name="connsiteX131" fmla="*/ 205765 w 1024828"/>
                  <a:gd name="connsiteY131" fmla="*/ 921547 h 1923992"/>
                  <a:gd name="connsiteX132" fmla="*/ 226869 w 1024828"/>
                  <a:gd name="connsiteY132" fmla="*/ 924185 h 1923992"/>
                  <a:gd name="connsiteX133" fmla="*/ 226869 w 1024828"/>
                  <a:gd name="connsiteY133" fmla="*/ 889890 h 1923992"/>
                  <a:gd name="connsiteX134" fmla="*/ 211041 w 1024828"/>
                  <a:gd name="connsiteY134" fmla="*/ 884614 h 1923992"/>
                  <a:gd name="connsiteX135" fmla="*/ 213679 w 1024828"/>
                  <a:gd name="connsiteY135" fmla="*/ 860873 h 1923992"/>
                  <a:gd name="connsiteX136" fmla="*/ 274354 w 1024828"/>
                  <a:gd name="connsiteY136" fmla="*/ 779094 h 1923992"/>
                  <a:gd name="connsiteX137" fmla="*/ 276991 w 1024828"/>
                  <a:gd name="connsiteY137" fmla="*/ 742162 h 1923992"/>
                  <a:gd name="connsiteX138" fmla="*/ 253249 w 1024828"/>
                  <a:gd name="connsiteY138" fmla="*/ 721057 h 1923992"/>
                  <a:gd name="connsiteX139" fmla="*/ 250612 w 1024828"/>
                  <a:gd name="connsiteY139" fmla="*/ 705229 h 1923992"/>
                  <a:gd name="connsiteX140" fmla="*/ 224231 w 1024828"/>
                  <a:gd name="connsiteY140" fmla="*/ 697315 h 1923992"/>
                  <a:gd name="connsiteX141" fmla="*/ 220046 w 1024828"/>
                  <a:gd name="connsiteY141" fmla="*/ 677997 h 1923992"/>
                  <a:gd name="connsiteX142" fmla="*/ 223704 w 1024828"/>
                  <a:gd name="connsiteY142" fmla="*/ 677794 h 1923992"/>
                  <a:gd name="connsiteX143" fmla="*/ 236366 w 1024828"/>
                  <a:gd name="connsiteY143" fmla="*/ 669352 h 1923992"/>
                  <a:gd name="connsiteX144" fmla="*/ 238477 w 1024828"/>
                  <a:gd name="connsiteY144" fmla="*/ 652469 h 1923992"/>
                  <a:gd name="connsiteX145" fmla="*/ 253249 w 1024828"/>
                  <a:gd name="connsiteY145" fmla="*/ 648248 h 1923992"/>
                  <a:gd name="connsiteX146" fmla="*/ 257470 w 1024828"/>
                  <a:gd name="connsiteY146" fmla="*/ 631365 h 1923992"/>
                  <a:gd name="connsiteX147" fmla="*/ 282795 w 1024828"/>
                  <a:gd name="connsiteY147" fmla="*/ 608150 h 1923992"/>
                  <a:gd name="connsiteX148" fmla="*/ 270133 w 1024828"/>
                  <a:gd name="connsiteY148" fmla="*/ 591267 h 1923992"/>
                  <a:gd name="connsiteX149" fmla="*/ 270133 w 1024828"/>
                  <a:gd name="connsiteY149" fmla="*/ 578605 h 1923992"/>
                  <a:gd name="connsiteX150" fmla="*/ 287016 w 1024828"/>
                  <a:gd name="connsiteY150" fmla="*/ 574384 h 1923992"/>
                  <a:gd name="connsiteX151" fmla="*/ 293347 w 1024828"/>
                  <a:gd name="connsiteY151" fmla="*/ 557501 h 1923992"/>
                  <a:gd name="connsiteX152" fmla="*/ 316562 w 1024828"/>
                  <a:gd name="connsiteY152" fmla="*/ 549059 h 1923992"/>
                  <a:gd name="connsiteX153" fmla="*/ 325003 w 1024828"/>
                  <a:gd name="connsiteY153" fmla="*/ 523734 h 1923992"/>
                  <a:gd name="connsiteX154" fmla="*/ 301789 w 1024828"/>
                  <a:gd name="connsiteY154" fmla="*/ 521624 h 1923992"/>
                  <a:gd name="connsiteX155" fmla="*/ 306010 w 1024828"/>
                  <a:gd name="connsiteY155" fmla="*/ 498409 h 1923992"/>
                  <a:gd name="connsiteX156" fmla="*/ 337666 w 1024828"/>
                  <a:gd name="connsiteY156" fmla="*/ 470974 h 1923992"/>
                  <a:gd name="connsiteX157" fmla="*/ 360880 w 1024828"/>
                  <a:gd name="connsiteY157" fmla="*/ 470974 h 1923992"/>
                  <a:gd name="connsiteX158" fmla="*/ 354549 w 1024828"/>
                  <a:gd name="connsiteY158" fmla="*/ 435097 h 1923992"/>
                  <a:gd name="connsiteX159" fmla="*/ 365101 w 1024828"/>
                  <a:gd name="connsiteY159" fmla="*/ 418213 h 1923992"/>
                  <a:gd name="connsiteX160" fmla="*/ 371432 w 1024828"/>
                  <a:gd name="connsiteY160" fmla="*/ 386557 h 1923992"/>
                  <a:gd name="connsiteX161" fmla="*/ 358770 w 1024828"/>
                  <a:gd name="connsiteY161" fmla="*/ 350680 h 1923992"/>
                  <a:gd name="connsiteX162" fmla="*/ 367212 w 1024828"/>
                  <a:gd name="connsiteY162" fmla="*/ 276816 h 1923992"/>
                  <a:gd name="connsiteX163" fmla="*/ 367374 w 1024828"/>
                  <a:gd name="connsiteY163" fmla="*/ 275923 h 1923992"/>
                  <a:gd name="connsiteX164" fmla="*/ 372839 w 1024828"/>
                  <a:gd name="connsiteY164" fmla="*/ 281388 h 1923992"/>
                  <a:gd name="connsiteX165" fmla="*/ 395702 w 1024828"/>
                  <a:gd name="connsiteY165" fmla="*/ 269078 h 1923992"/>
                  <a:gd name="connsiteX166" fmla="*/ 399220 w 1024828"/>
                  <a:gd name="connsiteY166" fmla="*/ 260284 h 1923992"/>
                  <a:gd name="connsiteX167" fmla="*/ 409771 w 1024828"/>
                  <a:gd name="connsiteY167" fmla="*/ 249732 h 1923992"/>
                  <a:gd name="connsiteX168" fmla="*/ 448463 w 1024828"/>
                  <a:gd name="connsiteY168" fmla="*/ 196972 h 1923992"/>
                  <a:gd name="connsiteX169" fmla="*/ 462532 w 1024828"/>
                  <a:gd name="connsiteY169" fmla="*/ 179385 h 1923992"/>
                  <a:gd name="connsiteX170" fmla="*/ 462532 w 1024828"/>
                  <a:gd name="connsiteY170" fmla="*/ 163557 h 1923992"/>
                  <a:gd name="connsiteX171" fmla="*/ 453738 w 1024828"/>
                  <a:gd name="connsiteY171" fmla="*/ 151246 h 1923992"/>
                  <a:gd name="connsiteX172" fmla="*/ 459014 w 1024828"/>
                  <a:gd name="connsiteY172" fmla="*/ 124866 h 1923992"/>
                  <a:gd name="connsiteX173" fmla="*/ 478360 w 1024828"/>
                  <a:gd name="connsiteY173" fmla="*/ 130142 h 1923992"/>
                  <a:gd name="connsiteX174" fmla="*/ 495947 w 1024828"/>
                  <a:gd name="connsiteY174" fmla="*/ 117831 h 1923992"/>
                  <a:gd name="connsiteX175" fmla="*/ 538155 w 1024828"/>
                  <a:gd name="connsiteY175" fmla="*/ 135418 h 1923992"/>
                  <a:gd name="connsiteX176" fmla="*/ 550465 w 1024828"/>
                  <a:gd name="connsiteY176" fmla="*/ 124866 h 1923992"/>
                  <a:gd name="connsiteX177" fmla="*/ 566294 w 1024828"/>
                  <a:gd name="connsiteY177" fmla="*/ 126625 h 1923992"/>
                  <a:gd name="connsiteX178" fmla="*/ 568053 w 1024828"/>
                  <a:gd name="connsiteY178" fmla="*/ 137177 h 1923992"/>
                  <a:gd name="connsiteX179" fmla="*/ 576846 w 1024828"/>
                  <a:gd name="connsiteY179" fmla="*/ 137177 h 1923992"/>
                  <a:gd name="connsiteX180" fmla="*/ 583880 w 1024828"/>
                  <a:gd name="connsiteY180" fmla="*/ 147729 h 1923992"/>
                  <a:gd name="connsiteX181" fmla="*/ 592673 w 1024828"/>
                  <a:gd name="connsiteY181" fmla="*/ 147729 h 1923992"/>
                  <a:gd name="connsiteX182" fmla="*/ 594432 w 1024828"/>
                  <a:gd name="connsiteY182" fmla="*/ 167074 h 1923992"/>
                  <a:gd name="connsiteX183" fmla="*/ 583880 w 1024828"/>
                  <a:gd name="connsiteY183" fmla="*/ 186420 h 1923992"/>
                  <a:gd name="connsiteX184" fmla="*/ 585639 w 1024828"/>
                  <a:gd name="connsiteY184" fmla="*/ 196972 h 1923992"/>
                  <a:gd name="connsiteX185" fmla="*/ 573328 w 1024828"/>
                  <a:gd name="connsiteY185" fmla="*/ 216317 h 1923992"/>
                  <a:gd name="connsiteX186" fmla="*/ 624330 w 1024828"/>
                  <a:gd name="connsiteY186" fmla="*/ 239180 h 1923992"/>
                  <a:gd name="connsiteX187" fmla="*/ 636641 w 1024828"/>
                  <a:gd name="connsiteY187" fmla="*/ 235663 h 1923992"/>
                  <a:gd name="connsiteX188" fmla="*/ 636641 w 1024828"/>
                  <a:gd name="connsiteY188" fmla="*/ 221593 h 1923992"/>
                  <a:gd name="connsiteX189" fmla="*/ 659504 w 1024828"/>
                  <a:gd name="connsiteY189" fmla="*/ 193454 h 1923992"/>
                  <a:gd name="connsiteX190" fmla="*/ 677090 w 1024828"/>
                  <a:gd name="connsiteY190" fmla="*/ 193454 h 1923992"/>
                  <a:gd name="connsiteX191" fmla="*/ 701712 w 1024828"/>
                  <a:gd name="connsiteY191" fmla="*/ 196972 h 1923992"/>
                  <a:gd name="connsiteX192" fmla="*/ 731609 w 1024828"/>
                  <a:gd name="connsiteY192" fmla="*/ 191696 h 1923992"/>
                  <a:gd name="connsiteX193" fmla="*/ 749196 w 1024828"/>
                  <a:gd name="connsiteY193" fmla="*/ 175868 h 1923992"/>
                  <a:gd name="connsiteX194" fmla="*/ 773817 w 1024828"/>
                  <a:gd name="connsiteY194" fmla="*/ 177626 h 1923992"/>
                  <a:gd name="connsiteX195" fmla="*/ 782610 w 1024828"/>
                  <a:gd name="connsiteY195" fmla="*/ 170592 h 1923992"/>
                  <a:gd name="connsiteX196" fmla="*/ 801956 w 1024828"/>
                  <a:gd name="connsiteY196" fmla="*/ 182903 h 1923992"/>
                  <a:gd name="connsiteX197" fmla="*/ 807233 w 1024828"/>
                  <a:gd name="connsiteY197" fmla="*/ 202248 h 1923992"/>
                  <a:gd name="connsiteX198" fmla="*/ 824818 w 1024828"/>
                  <a:gd name="connsiteY198" fmla="*/ 188179 h 1923992"/>
                  <a:gd name="connsiteX199" fmla="*/ 819543 w 1024828"/>
                  <a:gd name="connsiteY199" fmla="*/ 172350 h 1923992"/>
                  <a:gd name="connsiteX200" fmla="*/ 824818 w 1024828"/>
                  <a:gd name="connsiteY200" fmla="*/ 161798 h 1923992"/>
                  <a:gd name="connsiteX201" fmla="*/ 819543 w 1024828"/>
                  <a:gd name="connsiteY201" fmla="*/ 135418 h 1923992"/>
                  <a:gd name="connsiteX202" fmla="*/ 838888 w 1024828"/>
                  <a:gd name="connsiteY202" fmla="*/ 116073 h 1923992"/>
                  <a:gd name="connsiteX203" fmla="*/ 851199 w 1024828"/>
                  <a:gd name="connsiteY203" fmla="*/ 110797 h 1923992"/>
                  <a:gd name="connsiteX204" fmla="*/ 884614 w 1024828"/>
                  <a:gd name="connsiteY204" fmla="*/ 93210 h 1923992"/>
                  <a:gd name="connsiteX205" fmla="*/ 888131 w 1024828"/>
                  <a:gd name="connsiteY205" fmla="*/ 61554 h 1923992"/>
                  <a:gd name="connsiteX206" fmla="*/ 900442 w 1024828"/>
                  <a:gd name="connsiteY206" fmla="*/ 36932 h 192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024828" h="1923992">
                    <a:moveTo>
                      <a:pt x="324836" y="142653"/>
                    </a:moveTo>
                    <a:lnTo>
                      <a:pt x="327114" y="149488"/>
                    </a:lnTo>
                    <a:lnTo>
                      <a:pt x="324836" y="142653"/>
                    </a:lnTo>
                    <a:close/>
                    <a:moveTo>
                      <a:pt x="1005963" y="0"/>
                    </a:moveTo>
                    <a:lnTo>
                      <a:pt x="1014755" y="7035"/>
                    </a:lnTo>
                    <a:lnTo>
                      <a:pt x="1024828" y="7911"/>
                    </a:lnTo>
                    <a:lnTo>
                      <a:pt x="1024828" y="353366"/>
                    </a:lnTo>
                    <a:lnTo>
                      <a:pt x="1015108" y="357011"/>
                    </a:lnTo>
                    <a:lnTo>
                      <a:pt x="1015108" y="378116"/>
                    </a:lnTo>
                    <a:lnTo>
                      <a:pt x="1010887" y="407661"/>
                    </a:lnTo>
                    <a:lnTo>
                      <a:pt x="968679" y="416103"/>
                    </a:lnTo>
                    <a:lnTo>
                      <a:pt x="960237" y="432986"/>
                    </a:lnTo>
                    <a:lnTo>
                      <a:pt x="934912" y="460422"/>
                    </a:lnTo>
                    <a:lnTo>
                      <a:pt x="928581" y="477305"/>
                    </a:lnTo>
                    <a:lnTo>
                      <a:pt x="934912" y="500519"/>
                    </a:lnTo>
                    <a:lnTo>
                      <a:pt x="915918" y="530065"/>
                    </a:lnTo>
                    <a:lnTo>
                      <a:pt x="911698" y="629255"/>
                    </a:lnTo>
                    <a:lnTo>
                      <a:pt x="951795" y="644027"/>
                    </a:lnTo>
                    <a:lnTo>
                      <a:pt x="966568" y="663021"/>
                    </a:lnTo>
                    <a:lnTo>
                      <a:pt x="985562" y="665132"/>
                    </a:lnTo>
                    <a:lnTo>
                      <a:pt x="989783" y="650359"/>
                    </a:lnTo>
                    <a:lnTo>
                      <a:pt x="1021439" y="667242"/>
                    </a:lnTo>
                    <a:lnTo>
                      <a:pt x="1024828" y="665124"/>
                    </a:lnTo>
                    <a:lnTo>
                      <a:pt x="1024828" y="1173397"/>
                    </a:lnTo>
                    <a:lnTo>
                      <a:pt x="1002445" y="1174796"/>
                    </a:lnTo>
                    <a:lnTo>
                      <a:pt x="994531" y="1182710"/>
                    </a:lnTo>
                    <a:lnTo>
                      <a:pt x="989255" y="1193262"/>
                    </a:lnTo>
                    <a:lnTo>
                      <a:pt x="965512" y="1195900"/>
                    </a:lnTo>
                    <a:lnTo>
                      <a:pt x="949685" y="1182710"/>
                    </a:lnTo>
                    <a:lnTo>
                      <a:pt x="949685" y="1164244"/>
                    </a:lnTo>
                    <a:lnTo>
                      <a:pt x="947047" y="1145778"/>
                    </a:lnTo>
                    <a:lnTo>
                      <a:pt x="931219" y="1132588"/>
                    </a:lnTo>
                    <a:lnTo>
                      <a:pt x="883735" y="1122036"/>
                    </a:lnTo>
                    <a:lnTo>
                      <a:pt x="812508" y="1235470"/>
                    </a:lnTo>
                    <a:lnTo>
                      <a:pt x="794042" y="1209091"/>
                    </a:lnTo>
                    <a:lnTo>
                      <a:pt x="772938" y="1209091"/>
                    </a:lnTo>
                    <a:lnTo>
                      <a:pt x="751834" y="1267126"/>
                    </a:lnTo>
                    <a:lnTo>
                      <a:pt x="743920" y="1277678"/>
                    </a:lnTo>
                    <a:lnTo>
                      <a:pt x="728092" y="1304059"/>
                    </a:lnTo>
                    <a:lnTo>
                      <a:pt x="730730" y="1314611"/>
                    </a:lnTo>
                    <a:lnTo>
                      <a:pt x="767662" y="1343629"/>
                    </a:lnTo>
                    <a:lnTo>
                      <a:pt x="725454" y="1385837"/>
                    </a:lnTo>
                    <a:lnTo>
                      <a:pt x="738644" y="1396389"/>
                    </a:lnTo>
                    <a:lnTo>
                      <a:pt x="738644" y="1428045"/>
                    </a:lnTo>
                    <a:lnTo>
                      <a:pt x="757110" y="1462340"/>
                    </a:lnTo>
                    <a:lnTo>
                      <a:pt x="743920" y="1480806"/>
                    </a:lnTo>
                    <a:lnTo>
                      <a:pt x="743920" y="1501910"/>
                    </a:lnTo>
                    <a:lnTo>
                      <a:pt x="730730" y="1528290"/>
                    </a:lnTo>
                    <a:lnTo>
                      <a:pt x="712263" y="1523014"/>
                    </a:lnTo>
                    <a:lnTo>
                      <a:pt x="699073" y="1544118"/>
                    </a:lnTo>
                    <a:lnTo>
                      <a:pt x="701712" y="1554670"/>
                    </a:lnTo>
                    <a:lnTo>
                      <a:pt x="685884" y="1596878"/>
                    </a:lnTo>
                    <a:lnTo>
                      <a:pt x="709625" y="1612706"/>
                    </a:lnTo>
                    <a:lnTo>
                      <a:pt x="704350" y="1652277"/>
                    </a:lnTo>
                    <a:lnTo>
                      <a:pt x="677969" y="1652277"/>
                    </a:lnTo>
                    <a:lnTo>
                      <a:pt x="675332" y="1670743"/>
                    </a:lnTo>
                    <a:lnTo>
                      <a:pt x="683246" y="1686571"/>
                    </a:lnTo>
                    <a:lnTo>
                      <a:pt x="680608" y="1699761"/>
                    </a:lnTo>
                    <a:lnTo>
                      <a:pt x="699073" y="1715589"/>
                    </a:lnTo>
                    <a:lnTo>
                      <a:pt x="691159" y="1749883"/>
                    </a:lnTo>
                    <a:lnTo>
                      <a:pt x="654227" y="1755159"/>
                    </a:lnTo>
                    <a:lnTo>
                      <a:pt x="651590" y="1773625"/>
                    </a:lnTo>
                    <a:lnTo>
                      <a:pt x="630486" y="1765711"/>
                    </a:lnTo>
                    <a:lnTo>
                      <a:pt x="604105" y="1778902"/>
                    </a:lnTo>
                    <a:lnTo>
                      <a:pt x="593553" y="1807920"/>
                    </a:lnTo>
                    <a:lnTo>
                      <a:pt x="567173" y="1815833"/>
                    </a:lnTo>
                    <a:lnTo>
                      <a:pt x="553983" y="1831662"/>
                    </a:lnTo>
                    <a:lnTo>
                      <a:pt x="519688" y="1839576"/>
                    </a:lnTo>
                    <a:lnTo>
                      <a:pt x="511775" y="1852766"/>
                    </a:lnTo>
                    <a:lnTo>
                      <a:pt x="480118" y="1858042"/>
                    </a:lnTo>
                    <a:lnTo>
                      <a:pt x="474843" y="1876508"/>
                    </a:lnTo>
                    <a:lnTo>
                      <a:pt x="472205" y="1900250"/>
                    </a:lnTo>
                    <a:lnTo>
                      <a:pt x="432634" y="1900250"/>
                    </a:lnTo>
                    <a:lnTo>
                      <a:pt x="385151" y="1916078"/>
                    </a:lnTo>
                    <a:lnTo>
                      <a:pt x="369322" y="1902888"/>
                    </a:lnTo>
                    <a:lnTo>
                      <a:pt x="342942" y="1900250"/>
                    </a:lnTo>
                    <a:lnTo>
                      <a:pt x="332389" y="1884422"/>
                    </a:lnTo>
                    <a:lnTo>
                      <a:pt x="287543" y="1889698"/>
                    </a:lnTo>
                    <a:lnTo>
                      <a:pt x="276991" y="1908164"/>
                    </a:lnTo>
                    <a:lnTo>
                      <a:pt x="253249" y="1908164"/>
                    </a:lnTo>
                    <a:lnTo>
                      <a:pt x="213679" y="1923992"/>
                    </a:lnTo>
                    <a:lnTo>
                      <a:pt x="189937" y="1879146"/>
                    </a:lnTo>
                    <a:lnTo>
                      <a:pt x="197851" y="1842214"/>
                    </a:lnTo>
                    <a:lnTo>
                      <a:pt x="195214" y="1807920"/>
                    </a:lnTo>
                    <a:lnTo>
                      <a:pt x="226869" y="1792091"/>
                    </a:lnTo>
                    <a:lnTo>
                      <a:pt x="229508" y="1747245"/>
                    </a:lnTo>
                    <a:lnTo>
                      <a:pt x="216318" y="1720865"/>
                    </a:lnTo>
                    <a:lnTo>
                      <a:pt x="266439" y="1715589"/>
                    </a:lnTo>
                    <a:lnTo>
                      <a:pt x="240060" y="1681295"/>
                    </a:lnTo>
                    <a:lnTo>
                      <a:pt x="232145" y="1670743"/>
                    </a:lnTo>
                    <a:lnTo>
                      <a:pt x="242697" y="1647000"/>
                    </a:lnTo>
                    <a:lnTo>
                      <a:pt x="253249" y="1644363"/>
                    </a:lnTo>
                    <a:lnTo>
                      <a:pt x="255887" y="1604792"/>
                    </a:lnTo>
                    <a:lnTo>
                      <a:pt x="242697" y="1578413"/>
                    </a:lnTo>
                    <a:lnTo>
                      <a:pt x="208403" y="1557308"/>
                    </a:lnTo>
                    <a:lnTo>
                      <a:pt x="205765" y="1523014"/>
                    </a:lnTo>
                    <a:lnTo>
                      <a:pt x="176747" y="1523014"/>
                    </a:lnTo>
                    <a:lnTo>
                      <a:pt x="160919" y="1496634"/>
                    </a:lnTo>
                    <a:lnTo>
                      <a:pt x="163556" y="1475530"/>
                    </a:lnTo>
                    <a:lnTo>
                      <a:pt x="184660" y="1457063"/>
                    </a:lnTo>
                    <a:lnTo>
                      <a:pt x="171471" y="1428045"/>
                    </a:lnTo>
                    <a:lnTo>
                      <a:pt x="145091" y="1422769"/>
                    </a:lnTo>
                    <a:lnTo>
                      <a:pt x="137177" y="1385837"/>
                    </a:lnTo>
                    <a:lnTo>
                      <a:pt x="126625" y="1364733"/>
                    </a:lnTo>
                    <a:lnTo>
                      <a:pt x="123987" y="1348905"/>
                    </a:lnTo>
                    <a:lnTo>
                      <a:pt x="113435" y="1338353"/>
                    </a:lnTo>
                    <a:lnTo>
                      <a:pt x="97606" y="1343629"/>
                    </a:lnTo>
                    <a:lnTo>
                      <a:pt x="87054" y="1322525"/>
                    </a:lnTo>
                    <a:lnTo>
                      <a:pt x="60675" y="1322525"/>
                    </a:lnTo>
                    <a:lnTo>
                      <a:pt x="58036" y="1298782"/>
                    </a:lnTo>
                    <a:lnTo>
                      <a:pt x="21104" y="1298782"/>
                    </a:lnTo>
                    <a:lnTo>
                      <a:pt x="0" y="1282955"/>
                    </a:lnTo>
                    <a:lnTo>
                      <a:pt x="10552" y="1251299"/>
                    </a:lnTo>
                    <a:lnTo>
                      <a:pt x="31656" y="1251299"/>
                    </a:lnTo>
                    <a:lnTo>
                      <a:pt x="42208" y="1243384"/>
                    </a:lnTo>
                    <a:lnTo>
                      <a:pt x="39571" y="1211728"/>
                    </a:lnTo>
                    <a:lnTo>
                      <a:pt x="58036" y="1193262"/>
                    </a:lnTo>
                    <a:lnTo>
                      <a:pt x="89693" y="1190624"/>
                    </a:lnTo>
                    <a:lnTo>
                      <a:pt x="116073" y="1201176"/>
                    </a:lnTo>
                    <a:lnTo>
                      <a:pt x="131901" y="1198538"/>
                    </a:lnTo>
                    <a:lnTo>
                      <a:pt x="134539" y="1172158"/>
                    </a:lnTo>
                    <a:lnTo>
                      <a:pt x="150367" y="1153692"/>
                    </a:lnTo>
                    <a:lnTo>
                      <a:pt x="163556" y="1153692"/>
                    </a:lnTo>
                    <a:lnTo>
                      <a:pt x="187299" y="1098293"/>
                    </a:lnTo>
                    <a:lnTo>
                      <a:pt x="226869" y="1077189"/>
                    </a:lnTo>
                    <a:lnTo>
                      <a:pt x="226869" y="1053447"/>
                    </a:lnTo>
                    <a:lnTo>
                      <a:pt x="245335" y="1013877"/>
                    </a:lnTo>
                    <a:lnTo>
                      <a:pt x="218956" y="1005963"/>
                    </a:lnTo>
                    <a:lnTo>
                      <a:pt x="195214" y="974307"/>
                    </a:lnTo>
                    <a:lnTo>
                      <a:pt x="197851" y="958479"/>
                    </a:lnTo>
                    <a:lnTo>
                      <a:pt x="192575" y="940012"/>
                    </a:lnTo>
                    <a:lnTo>
                      <a:pt x="205765" y="921547"/>
                    </a:lnTo>
                    <a:lnTo>
                      <a:pt x="226869" y="924185"/>
                    </a:lnTo>
                    <a:lnTo>
                      <a:pt x="226869" y="889890"/>
                    </a:lnTo>
                    <a:lnTo>
                      <a:pt x="211041" y="884614"/>
                    </a:lnTo>
                    <a:lnTo>
                      <a:pt x="213679" y="860873"/>
                    </a:lnTo>
                    <a:lnTo>
                      <a:pt x="274354" y="779094"/>
                    </a:lnTo>
                    <a:lnTo>
                      <a:pt x="276991" y="742162"/>
                    </a:lnTo>
                    <a:lnTo>
                      <a:pt x="253249" y="721057"/>
                    </a:lnTo>
                    <a:lnTo>
                      <a:pt x="250612" y="705229"/>
                    </a:lnTo>
                    <a:lnTo>
                      <a:pt x="224231" y="697315"/>
                    </a:lnTo>
                    <a:lnTo>
                      <a:pt x="220046" y="677997"/>
                    </a:lnTo>
                    <a:lnTo>
                      <a:pt x="223704" y="677794"/>
                    </a:lnTo>
                    <a:lnTo>
                      <a:pt x="236366" y="669352"/>
                    </a:lnTo>
                    <a:lnTo>
                      <a:pt x="238477" y="652469"/>
                    </a:lnTo>
                    <a:lnTo>
                      <a:pt x="253249" y="648248"/>
                    </a:lnTo>
                    <a:lnTo>
                      <a:pt x="257470" y="631365"/>
                    </a:lnTo>
                    <a:lnTo>
                      <a:pt x="282795" y="608150"/>
                    </a:lnTo>
                    <a:lnTo>
                      <a:pt x="270133" y="591267"/>
                    </a:lnTo>
                    <a:lnTo>
                      <a:pt x="270133" y="578605"/>
                    </a:lnTo>
                    <a:lnTo>
                      <a:pt x="287016" y="574384"/>
                    </a:lnTo>
                    <a:lnTo>
                      <a:pt x="293347" y="557501"/>
                    </a:lnTo>
                    <a:lnTo>
                      <a:pt x="316562" y="549059"/>
                    </a:lnTo>
                    <a:lnTo>
                      <a:pt x="325003" y="523734"/>
                    </a:lnTo>
                    <a:lnTo>
                      <a:pt x="301789" y="521624"/>
                    </a:lnTo>
                    <a:lnTo>
                      <a:pt x="306010" y="498409"/>
                    </a:lnTo>
                    <a:lnTo>
                      <a:pt x="337666" y="470974"/>
                    </a:lnTo>
                    <a:lnTo>
                      <a:pt x="360880" y="470974"/>
                    </a:lnTo>
                    <a:lnTo>
                      <a:pt x="354549" y="435097"/>
                    </a:lnTo>
                    <a:lnTo>
                      <a:pt x="365101" y="418213"/>
                    </a:lnTo>
                    <a:lnTo>
                      <a:pt x="371432" y="386557"/>
                    </a:lnTo>
                    <a:lnTo>
                      <a:pt x="358770" y="350680"/>
                    </a:lnTo>
                    <a:lnTo>
                      <a:pt x="367212" y="276816"/>
                    </a:lnTo>
                    <a:lnTo>
                      <a:pt x="367374" y="275923"/>
                    </a:lnTo>
                    <a:lnTo>
                      <a:pt x="372839" y="281388"/>
                    </a:lnTo>
                    <a:lnTo>
                      <a:pt x="395702" y="269078"/>
                    </a:lnTo>
                    <a:lnTo>
                      <a:pt x="399220" y="260284"/>
                    </a:lnTo>
                    <a:lnTo>
                      <a:pt x="409771" y="249732"/>
                    </a:lnTo>
                    <a:lnTo>
                      <a:pt x="448463" y="196972"/>
                    </a:lnTo>
                    <a:lnTo>
                      <a:pt x="462532" y="179385"/>
                    </a:lnTo>
                    <a:lnTo>
                      <a:pt x="462532" y="163557"/>
                    </a:lnTo>
                    <a:lnTo>
                      <a:pt x="453738" y="151246"/>
                    </a:lnTo>
                    <a:lnTo>
                      <a:pt x="459014" y="124866"/>
                    </a:lnTo>
                    <a:lnTo>
                      <a:pt x="478360" y="130142"/>
                    </a:lnTo>
                    <a:lnTo>
                      <a:pt x="495947" y="117831"/>
                    </a:lnTo>
                    <a:lnTo>
                      <a:pt x="538155" y="135418"/>
                    </a:lnTo>
                    <a:lnTo>
                      <a:pt x="550465" y="124866"/>
                    </a:lnTo>
                    <a:lnTo>
                      <a:pt x="566294" y="126625"/>
                    </a:lnTo>
                    <a:lnTo>
                      <a:pt x="568053" y="137177"/>
                    </a:lnTo>
                    <a:lnTo>
                      <a:pt x="576846" y="137177"/>
                    </a:lnTo>
                    <a:lnTo>
                      <a:pt x="583880" y="147729"/>
                    </a:lnTo>
                    <a:lnTo>
                      <a:pt x="592673" y="147729"/>
                    </a:lnTo>
                    <a:lnTo>
                      <a:pt x="594432" y="167074"/>
                    </a:lnTo>
                    <a:lnTo>
                      <a:pt x="583880" y="186420"/>
                    </a:lnTo>
                    <a:lnTo>
                      <a:pt x="585639" y="196972"/>
                    </a:lnTo>
                    <a:lnTo>
                      <a:pt x="573328" y="216317"/>
                    </a:lnTo>
                    <a:lnTo>
                      <a:pt x="624330" y="239180"/>
                    </a:lnTo>
                    <a:lnTo>
                      <a:pt x="636641" y="235663"/>
                    </a:lnTo>
                    <a:lnTo>
                      <a:pt x="636641" y="221593"/>
                    </a:lnTo>
                    <a:lnTo>
                      <a:pt x="659504" y="193454"/>
                    </a:lnTo>
                    <a:lnTo>
                      <a:pt x="677090" y="193454"/>
                    </a:lnTo>
                    <a:lnTo>
                      <a:pt x="701712" y="196972"/>
                    </a:lnTo>
                    <a:lnTo>
                      <a:pt x="731609" y="191696"/>
                    </a:lnTo>
                    <a:lnTo>
                      <a:pt x="749196" y="175868"/>
                    </a:lnTo>
                    <a:lnTo>
                      <a:pt x="773817" y="177626"/>
                    </a:lnTo>
                    <a:lnTo>
                      <a:pt x="782610" y="170592"/>
                    </a:lnTo>
                    <a:lnTo>
                      <a:pt x="801956" y="182903"/>
                    </a:lnTo>
                    <a:lnTo>
                      <a:pt x="807233" y="202248"/>
                    </a:lnTo>
                    <a:lnTo>
                      <a:pt x="824818" y="188179"/>
                    </a:lnTo>
                    <a:lnTo>
                      <a:pt x="819543" y="172350"/>
                    </a:lnTo>
                    <a:lnTo>
                      <a:pt x="824818" y="161798"/>
                    </a:lnTo>
                    <a:lnTo>
                      <a:pt x="819543" y="135418"/>
                    </a:lnTo>
                    <a:lnTo>
                      <a:pt x="838888" y="116073"/>
                    </a:lnTo>
                    <a:lnTo>
                      <a:pt x="851199" y="110797"/>
                    </a:lnTo>
                    <a:lnTo>
                      <a:pt x="884614" y="93210"/>
                    </a:lnTo>
                    <a:lnTo>
                      <a:pt x="888131" y="61554"/>
                    </a:lnTo>
                    <a:lnTo>
                      <a:pt x="900442" y="3693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BE45222-9831-2E3E-E1C2-F1312C3EA5DF}"/>
                  </a:ext>
                </a:extLst>
              </p:cNvPr>
              <p:cNvSpPr/>
              <p:nvPr/>
            </p:nvSpPr>
            <p:spPr>
              <a:xfrm>
                <a:off x="5496336" y="1034102"/>
                <a:ext cx="726664" cy="617440"/>
              </a:xfrm>
              <a:custGeom>
                <a:avLst/>
                <a:gdLst>
                  <a:gd name="connsiteX0" fmla="*/ 755635 w 755635"/>
                  <a:gd name="connsiteY0" fmla="*/ 0 h 642057"/>
                  <a:gd name="connsiteX1" fmla="*/ 755635 w 755635"/>
                  <a:gd name="connsiteY1" fmla="*/ 368580 h 642057"/>
                  <a:gd name="connsiteX2" fmla="*/ 745563 w 755635"/>
                  <a:gd name="connsiteY2" fmla="*/ 367704 h 642057"/>
                  <a:gd name="connsiteX3" fmla="*/ 736770 w 755635"/>
                  <a:gd name="connsiteY3" fmla="*/ 360669 h 642057"/>
                  <a:gd name="connsiteX4" fmla="*/ 631249 w 755635"/>
                  <a:gd name="connsiteY4" fmla="*/ 397601 h 642057"/>
                  <a:gd name="connsiteX5" fmla="*/ 618938 w 755635"/>
                  <a:gd name="connsiteY5" fmla="*/ 422223 h 642057"/>
                  <a:gd name="connsiteX6" fmla="*/ 615422 w 755635"/>
                  <a:gd name="connsiteY6" fmla="*/ 453879 h 642057"/>
                  <a:gd name="connsiteX7" fmla="*/ 582006 w 755635"/>
                  <a:gd name="connsiteY7" fmla="*/ 471466 h 642057"/>
                  <a:gd name="connsiteX8" fmla="*/ 569695 w 755635"/>
                  <a:gd name="connsiteY8" fmla="*/ 476742 h 642057"/>
                  <a:gd name="connsiteX9" fmla="*/ 550350 w 755635"/>
                  <a:gd name="connsiteY9" fmla="*/ 496087 h 642057"/>
                  <a:gd name="connsiteX10" fmla="*/ 555626 w 755635"/>
                  <a:gd name="connsiteY10" fmla="*/ 522467 h 642057"/>
                  <a:gd name="connsiteX11" fmla="*/ 550350 w 755635"/>
                  <a:gd name="connsiteY11" fmla="*/ 533019 h 642057"/>
                  <a:gd name="connsiteX12" fmla="*/ 555626 w 755635"/>
                  <a:gd name="connsiteY12" fmla="*/ 548847 h 642057"/>
                  <a:gd name="connsiteX13" fmla="*/ 538040 w 755635"/>
                  <a:gd name="connsiteY13" fmla="*/ 562917 h 642057"/>
                  <a:gd name="connsiteX14" fmla="*/ 532763 w 755635"/>
                  <a:gd name="connsiteY14" fmla="*/ 543571 h 642057"/>
                  <a:gd name="connsiteX15" fmla="*/ 513417 w 755635"/>
                  <a:gd name="connsiteY15" fmla="*/ 531261 h 642057"/>
                  <a:gd name="connsiteX16" fmla="*/ 504625 w 755635"/>
                  <a:gd name="connsiteY16" fmla="*/ 538295 h 642057"/>
                  <a:gd name="connsiteX17" fmla="*/ 480003 w 755635"/>
                  <a:gd name="connsiteY17" fmla="*/ 536537 h 642057"/>
                  <a:gd name="connsiteX18" fmla="*/ 462416 w 755635"/>
                  <a:gd name="connsiteY18" fmla="*/ 552365 h 642057"/>
                  <a:gd name="connsiteX19" fmla="*/ 432519 w 755635"/>
                  <a:gd name="connsiteY19" fmla="*/ 557641 h 642057"/>
                  <a:gd name="connsiteX20" fmla="*/ 407897 w 755635"/>
                  <a:gd name="connsiteY20" fmla="*/ 554123 h 642057"/>
                  <a:gd name="connsiteX21" fmla="*/ 390311 w 755635"/>
                  <a:gd name="connsiteY21" fmla="*/ 554123 h 642057"/>
                  <a:gd name="connsiteX22" fmla="*/ 367448 w 755635"/>
                  <a:gd name="connsiteY22" fmla="*/ 582262 h 642057"/>
                  <a:gd name="connsiteX23" fmla="*/ 367448 w 755635"/>
                  <a:gd name="connsiteY23" fmla="*/ 596332 h 642057"/>
                  <a:gd name="connsiteX24" fmla="*/ 355138 w 755635"/>
                  <a:gd name="connsiteY24" fmla="*/ 599849 h 642057"/>
                  <a:gd name="connsiteX25" fmla="*/ 304135 w 755635"/>
                  <a:gd name="connsiteY25" fmla="*/ 576986 h 642057"/>
                  <a:gd name="connsiteX26" fmla="*/ 316446 w 755635"/>
                  <a:gd name="connsiteY26" fmla="*/ 557641 h 642057"/>
                  <a:gd name="connsiteX27" fmla="*/ 314688 w 755635"/>
                  <a:gd name="connsiteY27" fmla="*/ 547089 h 642057"/>
                  <a:gd name="connsiteX28" fmla="*/ 325240 w 755635"/>
                  <a:gd name="connsiteY28" fmla="*/ 527743 h 642057"/>
                  <a:gd name="connsiteX29" fmla="*/ 323480 w 755635"/>
                  <a:gd name="connsiteY29" fmla="*/ 508398 h 642057"/>
                  <a:gd name="connsiteX30" fmla="*/ 314688 w 755635"/>
                  <a:gd name="connsiteY30" fmla="*/ 508398 h 642057"/>
                  <a:gd name="connsiteX31" fmla="*/ 307653 w 755635"/>
                  <a:gd name="connsiteY31" fmla="*/ 497846 h 642057"/>
                  <a:gd name="connsiteX32" fmla="*/ 298860 w 755635"/>
                  <a:gd name="connsiteY32" fmla="*/ 497846 h 642057"/>
                  <a:gd name="connsiteX33" fmla="*/ 297101 w 755635"/>
                  <a:gd name="connsiteY33" fmla="*/ 487294 h 642057"/>
                  <a:gd name="connsiteX34" fmla="*/ 281272 w 755635"/>
                  <a:gd name="connsiteY34" fmla="*/ 485535 h 642057"/>
                  <a:gd name="connsiteX35" fmla="*/ 268962 w 755635"/>
                  <a:gd name="connsiteY35" fmla="*/ 496087 h 642057"/>
                  <a:gd name="connsiteX36" fmla="*/ 226754 w 755635"/>
                  <a:gd name="connsiteY36" fmla="*/ 478500 h 642057"/>
                  <a:gd name="connsiteX37" fmla="*/ 209167 w 755635"/>
                  <a:gd name="connsiteY37" fmla="*/ 490811 h 642057"/>
                  <a:gd name="connsiteX38" fmla="*/ 189821 w 755635"/>
                  <a:gd name="connsiteY38" fmla="*/ 485535 h 642057"/>
                  <a:gd name="connsiteX39" fmla="*/ 184545 w 755635"/>
                  <a:gd name="connsiteY39" fmla="*/ 511915 h 642057"/>
                  <a:gd name="connsiteX40" fmla="*/ 193339 w 755635"/>
                  <a:gd name="connsiteY40" fmla="*/ 524226 h 642057"/>
                  <a:gd name="connsiteX41" fmla="*/ 193339 w 755635"/>
                  <a:gd name="connsiteY41" fmla="*/ 540054 h 642057"/>
                  <a:gd name="connsiteX42" fmla="*/ 179270 w 755635"/>
                  <a:gd name="connsiteY42" fmla="*/ 557641 h 642057"/>
                  <a:gd name="connsiteX43" fmla="*/ 140578 w 755635"/>
                  <a:gd name="connsiteY43" fmla="*/ 610401 h 642057"/>
                  <a:gd name="connsiteX44" fmla="*/ 130027 w 755635"/>
                  <a:gd name="connsiteY44" fmla="*/ 620953 h 642057"/>
                  <a:gd name="connsiteX45" fmla="*/ 126509 w 755635"/>
                  <a:gd name="connsiteY45" fmla="*/ 629746 h 642057"/>
                  <a:gd name="connsiteX46" fmla="*/ 103646 w 755635"/>
                  <a:gd name="connsiteY46" fmla="*/ 642057 h 642057"/>
                  <a:gd name="connsiteX47" fmla="*/ 89577 w 755635"/>
                  <a:gd name="connsiteY47" fmla="*/ 627988 h 642057"/>
                  <a:gd name="connsiteX48" fmla="*/ 100129 w 755635"/>
                  <a:gd name="connsiteY48" fmla="*/ 608642 h 642057"/>
                  <a:gd name="connsiteX49" fmla="*/ 77266 w 755635"/>
                  <a:gd name="connsiteY49" fmla="*/ 576986 h 642057"/>
                  <a:gd name="connsiteX50" fmla="*/ 77266 w 755635"/>
                  <a:gd name="connsiteY50" fmla="*/ 524226 h 642057"/>
                  <a:gd name="connsiteX51" fmla="*/ 57921 w 755635"/>
                  <a:gd name="connsiteY51" fmla="*/ 510156 h 642057"/>
                  <a:gd name="connsiteX52" fmla="*/ 52645 w 755635"/>
                  <a:gd name="connsiteY52" fmla="*/ 494328 h 642057"/>
                  <a:gd name="connsiteX53" fmla="*/ 66715 w 755635"/>
                  <a:gd name="connsiteY53" fmla="*/ 489052 h 642057"/>
                  <a:gd name="connsiteX54" fmla="*/ 66715 w 755635"/>
                  <a:gd name="connsiteY54" fmla="*/ 469707 h 642057"/>
                  <a:gd name="connsiteX55" fmla="*/ 56161 w 755635"/>
                  <a:gd name="connsiteY55" fmla="*/ 452120 h 642057"/>
                  <a:gd name="connsiteX56" fmla="*/ 20988 w 755635"/>
                  <a:gd name="connsiteY56" fmla="*/ 445086 h 642057"/>
                  <a:gd name="connsiteX57" fmla="*/ 0 w 755635"/>
                  <a:gd name="connsiteY57" fmla="*/ 416602 h 642057"/>
                  <a:gd name="connsiteX58" fmla="*/ 1203 w 755635"/>
                  <a:gd name="connsiteY58" fmla="*/ 416947 h 642057"/>
                  <a:gd name="connsiteX59" fmla="*/ 148932 w 755635"/>
                  <a:gd name="connsiteY59" fmla="*/ 360230 h 642057"/>
                  <a:gd name="connsiteX60" fmla="*/ 166079 w 755635"/>
                  <a:gd name="connsiteY60" fmla="*/ 340444 h 642057"/>
                  <a:gd name="connsiteX61" fmla="*/ 203012 w 755635"/>
                  <a:gd name="connsiteY61" fmla="*/ 341763 h 642057"/>
                  <a:gd name="connsiteX62" fmla="*/ 250496 w 755635"/>
                  <a:gd name="connsiteY62" fmla="*/ 315383 h 642057"/>
                  <a:gd name="connsiteX63" fmla="*/ 257090 w 755635"/>
                  <a:gd name="connsiteY63" fmla="*/ 306150 h 642057"/>
                  <a:gd name="connsiteX64" fmla="*/ 267644 w 755635"/>
                  <a:gd name="connsiteY64" fmla="*/ 300874 h 642057"/>
                  <a:gd name="connsiteX65" fmla="*/ 300618 w 755635"/>
                  <a:gd name="connsiteY65" fmla="*/ 270537 h 642057"/>
                  <a:gd name="connsiteX66" fmla="*/ 326999 w 755635"/>
                  <a:gd name="connsiteY66" fmla="*/ 269218 h 642057"/>
                  <a:gd name="connsiteX67" fmla="*/ 381077 w 755635"/>
                  <a:gd name="connsiteY67" fmla="*/ 212501 h 642057"/>
                  <a:gd name="connsiteX68" fmla="*/ 408776 w 755635"/>
                  <a:gd name="connsiteY68" fmla="*/ 213819 h 642057"/>
                  <a:gd name="connsiteX69" fmla="*/ 420648 w 755635"/>
                  <a:gd name="connsiteY69" fmla="*/ 224371 h 642057"/>
                  <a:gd name="connsiteX70" fmla="*/ 470770 w 755635"/>
                  <a:gd name="connsiteY70" fmla="*/ 213819 h 642057"/>
                  <a:gd name="connsiteX71" fmla="*/ 483960 w 755635"/>
                  <a:gd name="connsiteY71" fmla="*/ 212501 h 642057"/>
                  <a:gd name="connsiteX72" fmla="*/ 502427 w 755635"/>
                  <a:gd name="connsiteY72" fmla="*/ 209863 h 642057"/>
                  <a:gd name="connsiteX73" fmla="*/ 515616 w 755635"/>
                  <a:gd name="connsiteY73" fmla="*/ 187439 h 642057"/>
                  <a:gd name="connsiteX74" fmla="*/ 544635 w 755635"/>
                  <a:gd name="connsiteY74" fmla="*/ 178206 h 642057"/>
                  <a:gd name="connsiteX75" fmla="*/ 626414 w 755635"/>
                  <a:gd name="connsiteY75" fmla="*/ 104342 h 642057"/>
                  <a:gd name="connsiteX76" fmla="*/ 656750 w 755635"/>
                  <a:gd name="connsiteY76" fmla="*/ 62134 h 642057"/>
                  <a:gd name="connsiteX77" fmla="*/ 722701 w 755635"/>
                  <a:gd name="connsiteY77" fmla="*/ 15968 h 642057"/>
                  <a:gd name="connsiteX0" fmla="*/ 755635 w 908034"/>
                  <a:gd name="connsiteY0" fmla="*/ 0 h 642057"/>
                  <a:gd name="connsiteX1" fmla="*/ 908034 w 908034"/>
                  <a:gd name="connsiteY1" fmla="*/ 121991 h 642057"/>
                  <a:gd name="connsiteX2" fmla="*/ 755635 w 908034"/>
                  <a:gd name="connsiteY2" fmla="*/ 368580 h 642057"/>
                  <a:gd name="connsiteX3" fmla="*/ 745563 w 908034"/>
                  <a:gd name="connsiteY3" fmla="*/ 367704 h 642057"/>
                  <a:gd name="connsiteX4" fmla="*/ 736770 w 908034"/>
                  <a:gd name="connsiteY4" fmla="*/ 360669 h 642057"/>
                  <a:gd name="connsiteX5" fmla="*/ 631249 w 908034"/>
                  <a:gd name="connsiteY5" fmla="*/ 397601 h 642057"/>
                  <a:gd name="connsiteX6" fmla="*/ 618938 w 908034"/>
                  <a:gd name="connsiteY6" fmla="*/ 422223 h 642057"/>
                  <a:gd name="connsiteX7" fmla="*/ 615422 w 908034"/>
                  <a:gd name="connsiteY7" fmla="*/ 453879 h 642057"/>
                  <a:gd name="connsiteX8" fmla="*/ 582006 w 908034"/>
                  <a:gd name="connsiteY8" fmla="*/ 471466 h 642057"/>
                  <a:gd name="connsiteX9" fmla="*/ 569695 w 908034"/>
                  <a:gd name="connsiteY9" fmla="*/ 476742 h 642057"/>
                  <a:gd name="connsiteX10" fmla="*/ 550350 w 908034"/>
                  <a:gd name="connsiteY10" fmla="*/ 496087 h 642057"/>
                  <a:gd name="connsiteX11" fmla="*/ 555626 w 908034"/>
                  <a:gd name="connsiteY11" fmla="*/ 522467 h 642057"/>
                  <a:gd name="connsiteX12" fmla="*/ 550350 w 908034"/>
                  <a:gd name="connsiteY12" fmla="*/ 533019 h 642057"/>
                  <a:gd name="connsiteX13" fmla="*/ 555626 w 908034"/>
                  <a:gd name="connsiteY13" fmla="*/ 548847 h 642057"/>
                  <a:gd name="connsiteX14" fmla="*/ 538040 w 908034"/>
                  <a:gd name="connsiteY14" fmla="*/ 562917 h 642057"/>
                  <a:gd name="connsiteX15" fmla="*/ 532763 w 908034"/>
                  <a:gd name="connsiteY15" fmla="*/ 543571 h 642057"/>
                  <a:gd name="connsiteX16" fmla="*/ 513417 w 908034"/>
                  <a:gd name="connsiteY16" fmla="*/ 531261 h 642057"/>
                  <a:gd name="connsiteX17" fmla="*/ 504625 w 908034"/>
                  <a:gd name="connsiteY17" fmla="*/ 538295 h 642057"/>
                  <a:gd name="connsiteX18" fmla="*/ 480003 w 908034"/>
                  <a:gd name="connsiteY18" fmla="*/ 536537 h 642057"/>
                  <a:gd name="connsiteX19" fmla="*/ 462416 w 908034"/>
                  <a:gd name="connsiteY19" fmla="*/ 552365 h 642057"/>
                  <a:gd name="connsiteX20" fmla="*/ 432519 w 908034"/>
                  <a:gd name="connsiteY20" fmla="*/ 557641 h 642057"/>
                  <a:gd name="connsiteX21" fmla="*/ 407897 w 908034"/>
                  <a:gd name="connsiteY21" fmla="*/ 554123 h 642057"/>
                  <a:gd name="connsiteX22" fmla="*/ 390311 w 908034"/>
                  <a:gd name="connsiteY22" fmla="*/ 554123 h 642057"/>
                  <a:gd name="connsiteX23" fmla="*/ 367448 w 908034"/>
                  <a:gd name="connsiteY23" fmla="*/ 582262 h 642057"/>
                  <a:gd name="connsiteX24" fmla="*/ 367448 w 908034"/>
                  <a:gd name="connsiteY24" fmla="*/ 596332 h 642057"/>
                  <a:gd name="connsiteX25" fmla="*/ 355138 w 908034"/>
                  <a:gd name="connsiteY25" fmla="*/ 599849 h 642057"/>
                  <a:gd name="connsiteX26" fmla="*/ 304135 w 908034"/>
                  <a:gd name="connsiteY26" fmla="*/ 576986 h 642057"/>
                  <a:gd name="connsiteX27" fmla="*/ 316446 w 908034"/>
                  <a:gd name="connsiteY27" fmla="*/ 557641 h 642057"/>
                  <a:gd name="connsiteX28" fmla="*/ 314688 w 908034"/>
                  <a:gd name="connsiteY28" fmla="*/ 547089 h 642057"/>
                  <a:gd name="connsiteX29" fmla="*/ 325240 w 908034"/>
                  <a:gd name="connsiteY29" fmla="*/ 527743 h 642057"/>
                  <a:gd name="connsiteX30" fmla="*/ 323480 w 908034"/>
                  <a:gd name="connsiteY30" fmla="*/ 508398 h 642057"/>
                  <a:gd name="connsiteX31" fmla="*/ 314688 w 908034"/>
                  <a:gd name="connsiteY31" fmla="*/ 508398 h 642057"/>
                  <a:gd name="connsiteX32" fmla="*/ 307653 w 908034"/>
                  <a:gd name="connsiteY32" fmla="*/ 497846 h 642057"/>
                  <a:gd name="connsiteX33" fmla="*/ 298860 w 908034"/>
                  <a:gd name="connsiteY33" fmla="*/ 497846 h 642057"/>
                  <a:gd name="connsiteX34" fmla="*/ 297101 w 908034"/>
                  <a:gd name="connsiteY34" fmla="*/ 487294 h 642057"/>
                  <a:gd name="connsiteX35" fmla="*/ 281272 w 908034"/>
                  <a:gd name="connsiteY35" fmla="*/ 485535 h 642057"/>
                  <a:gd name="connsiteX36" fmla="*/ 268962 w 908034"/>
                  <a:gd name="connsiteY36" fmla="*/ 496087 h 642057"/>
                  <a:gd name="connsiteX37" fmla="*/ 226754 w 908034"/>
                  <a:gd name="connsiteY37" fmla="*/ 478500 h 642057"/>
                  <a:gd name="connsiteX38" fmla="*/ 209167 w 908034"/>
                  <a:gd name="connsiteY38" fmla="*/ 490811 h 642057"/>
                  <a:gd name="connsiteX39" fmla="*/ 189821 w 908034"/>
                  <a:gd name="connsiteY39" fmla="*/ 485535 h 642057"/>
                  <a:gd name="connsiteX40" fmla="*/ 184545 w 908034"/>
                  <a:gd name="connsiteY40" fmla="*/ 511915 h 642057"/>
                  <a:gd name="connsiteX41" fmla="*/ 193339 w 908034"/>
                  <a:gd name="connsiteY41" fmla="*/ 524226 h 642057"/>
                  <a:gd name="connsiteX42" fmla="*/ 193339 w 908034"/>
                  <a:gd name="connsiteY42" fmla="*/ 540054 h 642057"/>
                  <a:gd name="connsiteX43" fmla="*/ 179270 w 908034"/>
                  <a:gd name="connsiteY43" fmla="*/ 557641 h 642057"/>
                  <a:gd name="connsiteX44" fmla="*/ 140578 w 908034"/>
                  <a:gd name="connsiteY44" fmla="*/ 610401 h 642057"/>
                  <a:gd name="connsiteX45" fmla="*/ 130027 w 908034"/>
                  <a:gd name="connsiteY45" fmla="*/ 620953 h 642057"/>
                  <a:gd name="connsiteX46" fmla="*/ 126509 w 908034"/>
                  <a:gd name="connsiteY46" fmla="*/ 629746 h 642057"/>
                  <a:gd name="connsiteX47" fmla="*/ 103646 w 908034"/>
                  <a:gd name="connsiteY47" fmla="*/ 642057 h 642057"/>
                  <a:gd name="connsiteX48" fmla="*/ 89577 w 908034"/>
                  <a:gd name="connsiteY48" fmla="*/ 627988 h 642057"/>
                  <a:gd name="connsiteX49" fmla="*/ 100129 w 908034"/>
                  <a:gd name="connsiteY49" fmla="*/ 608642 h 642057"/>
                  <a:gd name="connsiteX50" fmla="*/ 77266 w 908034"/>
                  <a:gd name="connsiteY50" fmla="*/ 576986 h 642057"/>
                  <a:gd name="connsiteX51" fmla="*/ 77266 w 908034"/>
                  <a:gd name="connsiteY51" fmla="*/ 524226 h 642057"/>
                  <a:gd name="connsiteX52" fmla="*/ 57921 w 908034"/>
                  <a:gd name="connsiteY52" fmla="*/ 510156 h 642057"/>
                  <a:gd name="connsiteX53" fmla="*/ 52645 w 908034"/>
                  <a:gd name="connsiteY53" fmla="*/ 494328 h 642057"/>
                  <a:gd name="connsiteX54" fmla="*/ 66715 w 908034"/>
                  <a:gd name="connsiteY54" fmla="*/ 489052 h 642057"/>
                  <a:gd name="connsiteX55" fmla="*/ 66715 w 908034"/>
                  <a:gd name="connsiteY55" fmla="*/ 469707 h 642057"/>
                  <a:gd name="connsiteX56" fmla="*/ 56161 w 908034"/>
                  <a:gd name="connsiteY56" fmla="*/ 452120 h 642057"/>
                  <a:gd name="connsiteX57" fmla="*/ 20988 w 908034"/>
                  <a:gd name="connsiteY57" fmla="*/ 445086 h 642057"/>
                  <a:gd name="connsiteX58" fmla="*/ 0 w 908034"/>
                  <a:gd name="connsiteY58" fmla="*/ 416602 h 642057"/>
                  <a:gd name="connsiteX59" fmla="*/ 1203 w 908034"/>
                  <a:gd name="connsiteY59" fmla="*/ 416947 h 642057"/>
                  <a:gd name="connsiteX60" fmla="*/ 148932 w 908034"/>
                  <a:gd name="connsiteY60" fmla="*/ 360230 h 642057"/>
                  <a:gd name="connsiteX61" fmla="*/ 166079 w 908034"/>
                  <a:gd name="connsiteY61" fmla="*/ 340444 h 642057"/>
                  <a:gd name="connsiteX62" fmla="*/ 203012 w 908034"/>
                  <a:gd name="connsiteY62" fmla="*/ 341763 h 642057"/>
                  <a:gd name="connsiteX63" fmla="*/ 250496 w 908034"/>
                  <a:gd name="connsiteY63" fmla="*/ 315383 h 642057"/>
                  <a:gd name="connsiteX64" fmla="*/ 257090 w 908034"/>
                  <a:gd name="connsiteY64" fmla="*/ 306150 h 642057"/>
                  <a:gd name="connsiteX65" fmla="*/ 267644 w 908034"/>
                  <a:gd name="connsiteY65" fmla="*/ 300874 h 642057"/>
                  <a:gd name="connsiteX66" fmla="*/ 300618 w 908034"/>
                  <a:gd name="connsiteY66" fmla="*/ 270537 h 642057"/>
                  <a:gd name="connsiteX67" fmla="*/ 326999 w 908034"/>
                  <a:gd name="connsiteY67" fmla="*/ 269218 h 642057"/>
                  <a:gd name="connsiteX68" fmla="*/ 381077 w 908034"/>
                  <a:gd name="connsiteY68" fmla="*/ 212501 h 642057"/>
                  <a:gd name="connsiteX69" fmla="*/ 408776 w 908034"/>
                  <a:gd name="connsiteY69" fmla="*/ 213819 h 642057"/>
                  <a:gd name="connsiteX70" fmla="*/ 420648 w 908034"/>
                  <a:gd name="connsiteY70" fmla="*/ 224371 h 642057"/>
                  <a:gd name="connsiteX71" fmla="*/ 470770 w 908034"/>
                  <a:gd name="connsiteY71" fmla="*/ 213819 h 642057"/>
                  <a:gd name="connsiteX72" fmla="*/ 483960 w 908034"/>
                  <a:gd name="connsiteY72" fmla="*/ 212501 h 642057"/>
                  <a:gd name="connsiteX73" fmla="*/ 502427 w 908034"/>
                  <a:gd name="connsiteY73" fmla="*/ 209863 h 642057"/>
                  <a:gd name="connsiteX74" fmla="*/ 515616 w 908034"/>
                  <a:gd name="connsiteY74" fmla="*/ 187439 h 642057"/>
                  <a:gd name="connsiteX75" fmla="*/ 544635 w 908034"/>
                  <a:gd name="connsiteY75" fmla="*/ 178206 h 642057"/>
                  <a:gd name="connsiteX76" fmla="*/ 626414 w 908034"/>
                  <a:gd name="connsiteY76" fmla="*/ 104342 h 642057"/>
                  <a:gd name="connsiteX77" fmla="*/ 656750 w 908034"/>
                  <a:gd name="connsiteY77" fmla="*/ 62134 h 642057"/>
                  <a:gd name="connsiteX78" fmla="*/ 722701 w 908034"/>
                  <a:gd name="connsiteY78" fmla="*/ 15968 h 642057"/>
                  <a:gd name="connsiteX79" fmla="*/ 755635 w 908034"/>
                  <a:gd name="connsiteY79" fmla="*/ 0 h 642057"/>
                  <a:gd name="connsiteX0" fmla="*/ 908034 w 999474"/>
                  <a:gd name="connsiteY0" fmla="*/ 121991 h 642057"/>
                  <a:gd name="connsiteX1" fmla="*/ 755635 w 999474"/>
                  <a:gd name="connsiteY1" fmla="*/ 368580 h 642057"/>
                  <a:gd name="connsiteX2" fmla="*/ 745563 w 999474"/>
                  <a:gd name="connsiteY2" fmla="*/ 367704 h 642057"/>
                  <a:gd name="connsiteX3" fmla="*/ 736770 w 999474"/>
                  <a:gd name="connsiteY3" fmla="*/ 360669 h 642057"/>
                  <a:gd name="connsiteX4" fmla="*/ 631249 w 999474"/>
                  <a:gd name="connsiteY4" fmla="*/ 397601 h 642057"/>
                  <a:gd name="connsiteX5" fmla="*/ 618938 w 999474"/>
                  <a:gd name="connsiteY5" fmla="*/ 422223 h 642057"/>
                  <a:gd name="connsiteX6" fmla="*/ 615422 w 999474"/>
                  <a:gd name="connsiteY6" fmla="*/ 453879 h 642057"/>
                  <a:gd name="connsiteX7" fmla="*/ 582006 w 999474"/>
                  <a:gd name="connsiteY7" fmla="*/ 471466 h 642057"/>
                  <a:gd name="connsiteX8" fmla="*/ 569695 w 999474"/>
                  <a:gd name="connsiteY8" fmla="*/ 476742 h 642057"/>
                  <a:gd name="connsiteX9" fmla="*/ 550350 w 999474"/>
                  <a:gd name="connsiteY9" fmla="*/ 496087 h 642057"/>
                  <a:gd name="connsiteX10" fmla="*/ 555626 w 999474"/>
                  <a:gd name="connsiteY10" fmla="*/ 522467 h 642057"/>
                  <a:gd name="connsiteX11" fmla="*/ 550350 w 999474"/>
                  <a:gd name="connsiteY11" fmla="*/ 533019 h 642057"/>
                  <a:gd name="connsiteX12" fmla="*/ 555626 w 999474"/>
                  <a:gd name="connsiteY12" fmla="*/ 548847 h 642057"/>
                  <a:gd name="connsiteX13" fmla="*/ 538040 w 999474"/>
                  <a:gd name="connsiteY13" fmla="*/ 562917 h 642057"/>
                  <a:gd name="connsiteX14" fmla="*/ 532763 w 999474"/>
                  <a:gd name="connsiteY14" fmla="*/ 543571 h 642057"/>
                  <a:gd name="connsiteX15" fmla="*/ 513417 w 999474"/>
                  <a:gd name="connsiteY15" fmla="*/ 531261 h 642057"/>
                  <a:gd name="connsiteX16" fmla="*/ 504625 w 999474"/>
                  <a:gd name="connsiteY16" fmla="*/ 538295 h 642057"/>
                  <a:gd name="connsiteX17" fmla="*/ 480003 w 999474"/>
                  <a:gd name="connsiteY17" fmla="*/ 536537 h 642057"/>
                  <a:gd name="connsiteX18" fmla="*/ 462416 w 999474"/>
                  <a:gd name="connsiteY18" fmla="*/ 552365 h 642057"/>
                  <a:gd name="connsiteX19" fmla="*/ 432519 w 999474"/>
                  <a:gd name="connsiteY19" fmla="*/ 557641 h 642057"/>
                  <a:gd name="connsiteX20" fmla="*/ 407897 w 999474"/>
                  <a:gd name="connsiteY20" fmla="*/ 554123 h 642057"/>
                  <a:gd name="connsiteX21" fmla="*/ 390311 w 999474"/>
                  <a:gd name="connsiteY21" fmla="*/ 554123 h 642057"/>
                  <a:gd name="connsiteX22" fmla="*/ 367448 w 999474"/>
                  <a:gd name="connsiteY22" fmla="*/ 582262 h 642057"/>
                  <a:gd name="connsiteX23" fmla="*/ 367448 w 999474"/>
                  <a:gd name="connsiteY23" fmla="*/ 596332 h 642057"/>
                  <a:gd name="connsiteX24" fmla="*/ 355138 w 999474"/>
                  <a:gd name="connsiteY24" fmla="*/ 599849 h 642057"/>
                  <a:gd name="connsiteX25" fmla="*/ 304135 w 999474"/>
                  <a:gd name="connsiteY25" fmla="*/ 576986 h 642057"/>
                  <a:gd name="connsiteX26" fmla="*/ 316446 w 999474"/>
                  <a:gd name="connsiteY26" fmla="*/ 557641 h 642057"/>
                  <a:gd name="connsiteX27" fmla="*/ 314688 w 999474"/>
                  <a:gd name="connsiteY27" fmla="*/ 547089 h 642057"/>
                  <a:gd name="connsiteX28" fmla="*/ 325240 w 999474"/>
                  <a:gd name="connsiteY28" fmla="*/ 527743 h 642057"/>
                  <a:gd name="connsiteX29" fmla="*/ 323480 w 999474"/>
                  <a:gd name="connsiteY29" fmla="*/ 508398 h 642057"/>
                  <a:gd name="connsiteX30" fmla="*/ 314688 w 999474"/>
                  <a:gd name="connsiteY30" fmla="*/ 508398 h 642057"/>
                  <a:gd name="connsiteX31" fmla="*/ 307653 w 999474"/>
                  <a:gd name="connsiteY31" fmla="*/ 497846 h 642057"/>
                  <a:gd name="connsiteX32" fmla="*/ 298860 w 999474"/>
                  <a:gd name="connsiteY32" fmla="*/ 497846 h 642057"/>
                  <a:gd name="connsiteX33" fmla="*/ 297101 w 999474"/>
                  <a:gd name="connsiteY33" fmla="*/ 487294 h 642057"/>
                  <a:gd name="connsiteX34" fmla="*/ 281272 w 999474"/>
                  <a:gd name="connsiteY34" fmla="*/ 485535 h 642057"/>
                  <a:gd name="connsiteX35" fmla="*/ 268962 w 999474"/>
                  <a:gd name="connsiteY35" fmla="*/ 496087 h 642057"/>
                  <a:gd name="connsiteX36" fmla="*/ 226754 w 999474"/>
                  <a:gd name="connsiteY36" fmla="*/ 478500 h 642057"/>
                  <a:gd name="connsiteX37" fmla="*/ 209167 w 999474"/>
                  <a:gd name="connsiteY37" fmla="*/ 490811 h 642057"/>
                  <a:gd name="connsiteX38" fmla="*/ 189821 w 999474"/>
                  <a:gd name="connsiteY38" fmla="*/ 485535 h 642057"/>
                  <a:gd name="connsiteX39" fmla="*/ 184545 w 999474"/>
                  <a:gd name="connsiteY39" fmla="*/ 511915 h 642057"/>
                  <a:gd name="connsiteX40" fmla="*/ 193339 w 999474"/>
                  <a:gd name="connsiteY40" fmla="*/ 524226 h 642057"/>
                  <a:gd name="connsiteX41" fmla="*/ 193339 w 999474"/>
                  <a:gd name="connsiteY41" fmla="*/ 540054 h 642057"/>
                  <a:gd name="connsiteX42" fmla="*/ 179270 w 999474"/>
                  <a:gd name="connsiteY42" fmla="*/ 557641 h 642057"/>
                  <a:gd name="connsiteX43" fmla="*/ 140578 w 999474"/>
                  <a:gd name="connsiteY43" fmla="*/ 610401 h 642057"/>
                  <a:gd name="connsiteX44" fmla="*/ 130027 w 999474"/>
                  <a:gd name="connsiteY44" fmla="*/ 620953 h 642057"/>
                  <a:gd name="connsiteX45" fmla="*/ 126509 w 999474"/>
                  <a:gd name="connsiteY45" fmla="*/ 629746 h 642057"/>
                  <a:gd name="connsiteX46" fmla="*/ 103646 w 999474"/>
                  <a:gd name="connsiteY46" fmla="*/ 642057 h 642057"/>
                  <a:gd name="connsiteX47" fmla="*/ 89577 w 999474"/>
                  <a:gd name="connsiteY47" fmla="*/ 627988 h 642057"/>
                  <a:gd name="connsiteX48" fmla="*/ 100129 w 999474"/>
                  <a:gd name="connsiteY48" fmla="*/ 608642 h 642057"/>
                  <a:gd name="connsiteX49" fmla="*/ 77266 w 999474"/>
                  <a:gd name="connsiteY49" fmla="*/ 576986 h 642057"/>
                  <a:gd name="connsiteX50" fmla="*/ 77266 w 999474"/>
                  <a:gd name="connsiteY50" fmla="*/ 524226 h 642057"/>
                  <a:gd name="connsiteX51" fmla="*/ 57921 w 999474"/>
                  <a:gd name="connsiteY51" fmla="*/ 510156 h 642057"/>
                  <a:gd name="connsiteX52" fmla="*/ 52645 w 999474"/>
                  <a:gd name="connsiteY52" fmla="*/ 494328 h 642057"/>
                  <a:gd name="connsiteX53" fmla="*/ 66715 w 999474"/>
                  <a:gd name="connsiteY53" fmla="*/ 489052 h 642057"/>
                  <a:gd name="connsiteX54" fmla="*/ 66715 w 999474"/>
                  <a:gd name="connsiteY54" fmla="*/ 469707 h 642057"/>
                  <a:gd name="connsiteX55" fmla="*/ 56161 w 999474"/>
                  <a:gd name="connsiteY55" fmla="*/ 452120 h 642057"/>
                  <a:gd name="connsiteX56" fmla="*/ 20988 w 999474"/>
                  <a:gd name="connsiteY56" fmla="*/ 445086 h 642057"/>
                  <a:gd name="connsiteX57" fmla="*/ 0 w 999474"/>
                  <a:gd name="connsiteY57" fmla="*/ 416602 h 642057"/>
                  <a:gd name="connsiteX58" fmla="*/ 1203 w 999474"/>
                  <a:gd name="connsiteY58" fmla="*/ 416947 h 642057"/>
                  <a:gd name="connsiteX59" fmla="*/ 148932 w 999474"/>
                  <a:gd name="connsiteY59" fmla="*/ 360230 h 642057"/>
                  <a:gd name="connsiteX60" fmla="*/ 166079 w 999474"/>
                  <a:gd name="connsiteY60" fmla="*/ 340444 h 642057"/>
                  <a:gd name="connsiteX61" fmla="*/ 203012 w 999474"/>
                  <a:gd name="connsiteY61" fmla="*/ 341763 h 642057"/>
                  <a:gd name="connsiteX62" fmla="*/ 250496 w 999474"/>
                  <a:gd name="connsiteY62" fmla="*/ 315383 h 642057"/>
                  <a:gd name="connsiteX63" fmla="*/ 257090 w 999474"/>
                  <a:gd name="connsiteY63" fmla="*/ 306150 h 642057"/>
                  <a:gd name="connsiteX64" fmla="*/ 267644 w 999474"/>
                  <a:gd name="connsiteY64" fmla="*/ 300874 h 642057"/>
                  <a:gd name="connsiteX65" fmla="*/ 300618 w 999474"/>
                  <a:gd name="connsiteY65" fmla="*/ 270537 h 642057"/>
                  <a:gd name="connsiteX66" fmla="*/ 326999 w 999474"/>
                  <a:gd name="connsiteY66" fmla="*/ 269218 h 642057"/>
                  <a:gd name="connsiteX67" fmla="*/ 381077 w 999474"/>
                  <a:gd name="connsiteY67" fmla="*/ 212501 h 642057"/>
                  <a:gd name="connsiteX68" fmla="*/ 408776 w 999474"/>
                  <a:gd name="connsiteY68" fmla="*/ 213819 h 642057"/>
                  <a:gd name="connsiteX69" fmla="*/ 420648 w 999474"/>
                  <a:gd name="connsiteY69" fmla="*/ 224371 h 642057"/>
                  <a:gd name="connsiteX70" fmla="*/ 470770 w 999474"/>
                  <a:gd name="connsiteY70" fmla="*/ 213819 h 642057"/>
                  <a:gd name="connsiteX71" fmla="*/ 483960 w 999474"/>
                  <a:gd name="connsiteY71" fmla="*/ 212501 h 642057"/>
                  <a:gd name="connsiteX72" fmla="*/ 502427 w 999474"/>
                  <a:gd name="connsiteY72" fmla="*/ 209863 h 642057"/>
                  <a:gd name="connsiteX73" fmla="*/ 515616 w 999474"/>
                  <a:gd name="connsiteY73" fmla="*/ 187439 h 642057"/>
                  <a:gd name="connsiteX74" fmla="*/ 544635 w 999474"/>
                  <a:gd name="connsiteY74" fmla="*/ 178206 h 642057"/>
                  <a:gd name="connsiteX75" fmla="*/ 626414 w 999474"/>
                  <a:gd name="connsiteY75" fmla="*/ 104342 h 642057"/>
                  <a:gd name="connsiteX76" fmla="*/ 656750 w 999474"/>
                  <a:gd name="connsiteY76" fmla="*/ 62134 h 642057"/>
                  <a:gd name="connsiteX77" fmla="*/ 722701 w 999474"/>
                  <a:gd name="connsiteY77" fmla="*/ 15968 h 642057"/>
                  <a:gd name="connsiteX78" fmla="*/ 755635 w 999474"/>
                  <a:gd name="connsiteY78" fmla="*/ 0 h 642057"/>
                  <a:gd name="connsiteX79" fmla="*/ 999474 w 999474"/>
                  <a:gd name="connsiteY79" fmla="*/ 213431 h 642057"/>
                  <a:gd name="connsiteX0" fmla="*/ 755635 w 999474"/>
                  <a:gd name="connsiteY0" fmla="*/ 368580 h 642057"/>
                  <a:gd name="connsiteX1" fmla="*/ 745563 w 999474"/>
                  <a:gd name="connsiteY1" fmla="*/ 367704 h 642057"/>
                  <a:gd name="connsiteX2" fmla="*/ 736770 w 999474"/>
                  <a:gd name="connsiteY2" fmla="*/ 360669 h 642057"/>
                  <a:gd name="connsiteX3" fmla="*/ 631249 w 999474"/>
                  <a:gd name="connsiteY3" fmla="*/ 397601 h 642057"/>
                  <a:gd name="connsiteX4" fmla="*/ 618938 w 999474"/>
                  <a:gd name="connsiteY4" fmla="*/ 422223 h 642057"/>
                  <a:gd name="connsiteX5" fmla="*/ 615422 w 999474"/>
                  <a:gd name="connsiteY5" fmla="*/ 453879 h 642057"/>
                  <a:gd name="connsiteX6" fmla="*/ 582006 w 999474"/>
                  <a:gd name="connsiteY6" fmla="*/ 471466 h 642057"/>
                  <a:gd name="connsiteX7" fmla="*/ 569695 w 999474"/>
                  <a:gd name="connsiteY7" fmla="*/ 476742 h 642057"/>
                  <a:gd name="connsiteX8" fmla="*/ 550350 w 999474"/>
                  <a:gd name="connsiteY8" fmla="*/ 496087 h 642057"/>
                  <a:gd name="connsiteX9" fmla="*/ 555626 w 999474"/>
                  <a:gd name="connsiteY9" fmla="*/ 522467 h 642057"/>
                  <a:gd name="connsiteX10" fmla="*/ 550350 w 999474"/>
                  <a:gd name="connsiteY10" fmla="*/ 533019 h 642057"/>
                  <a:gd name="connsiteX11" fmla="*/ 555626 w 999474"/>
                  <a:gd name="connsiteY11" fmla="*/ 548847 h 642057"/>
                  <a:gd name="connsiteX12" fmla="*/ 538040 w 999474"/>
                  <a:gd name="connsiteY12" fmla="*/ 562917 h 642057"/>
                  <a:gd name="connsiteX13" fmla="*/ 532763 w 999474"/>
                  <a:gd name="connsiteY13" fmla="*/ 543571 h 642057"/>
                  <a:gd name="connsiteX14" fmla="*/ 513417 w 999474"/>
                  <a:gd name="connsiteY14" fmla="*/ 531261 h 642057"/>
                  <a:gd name="connsiteX15" fmla="*/ 504625 w 999474"/>
                  <a:gd name="connsiteY15" fmla="*/ 538295 h 642057"/>
                  <a:gd name="connsiteX16" fmla="*/ 480003 w 999474"/>
                  <a:gd name="connsiteY16" fmla="*/ 536537 h 642057"/>
                  <a:gd name="connsiteX17" fmla="*/ 462416 w 999474"/>
                  <a:gd name="connsiteY17" fmla="*/ 552365 h 642057"/>
                  <a:gd name="connsiteX18" fmla="*/ 432519 w 999474"/>
                  <a:gd name="connsiteY18" fmla="*/ 557641 h 642057"/>
                  <a:gd name="connsiteX19" fmla="*/ 407897 w 999474"/>
                  <a:gd name="connsiteY19" fmla="*/ 554123 h 642057"/>
                  <a:gd name="connsiteX20" fmla="*/ 390311 w 999474"/>
                  <a:gd name="connsiteY20" fmla="*/ 554123 h 642057"/>
                  <a:gd name="connsiteX21" fmla="*/ 367448 w 999474"/>
                  <a:gd name="connsiteY21" fmla="*/ 582262 h 642057"/>
                  <a:gd name="connsiteX22" fmla="*/ 367448 w 999474"/>
                  <a:gd name="connsiteY22" fmla="*/ 596332 h 642057"/>
                  <a:gd name="connsiteX23" fmla="*/ 355138 w 999474"/>
                  <a:gd name="connsiteY23" fmla="*/ 599849 h 642057"/>
                  <a:gd name="connsiteX24" fmla="*/ 304135 w 999474"/>
                  <a:gd name="connsiteY24" fmla="*/ 576986 h 642057"/>
                  <a:gd name="connsiteX25" fmla="*/ 316446 w 999474"/>
                  <a:gd name="connsiteY25" fmla="*/ 557641 h 642057"/>
                  <a:gd name="connsiteX26" fmla="*/ 314688 w 999474"/>
                  <a:gd name="connsiteY26" fmla="*/ 547089 h 642057"/>
                  <a:gd name="connsiteX27" fmla="*/ 325240 w 999474"/>
                  <a:gd name="connsiteY27" fmla="*/ 527743 h 642057"/>
                  <a:gd name="connsiteX28" fmla="*/ 323480 w 999474"/>
                  <a:gd name="connsiteY28" fmla="*/ 508398 h 642057"/>
                  <a:gd name="connsiteX29" fmla="*/ 314688 w 999474"/>
                  <a:gd name="connsiteY29" fmla="*/ 508398 h 642057"/>
                  <a:gd name="connsiteX30" fmla="*/ 307653 w 999474"/>
                  <a:gd name="connsiteY30" fmla="*/ 497846 h 642057"/>
                  <a:gd name="connsiteX31" fmla="*/ 298860 w 999474"/>
                  <a:gd name="connsiteY31" fmla="*/ 497846 h 642057"/>
                  <a:gd name="connsiteX32" fmla="*/ 297101 w 999474"/>
                  <a:gd name="connsiteY32" fmla="*/ 487294 h 642057"/>
                  <a:gd name="connsiteX33" fmla="*/ 281272 w 999474"/>
                  <a:gd name="connsiteY33" fmla="*/ 485535 h 642057"/>
                  <a:gd name="connsiteX34" fmla="*/ 268962 w 999474"/>
                  <a:gd name="connsiteY34" fmla="*/ 496087 h 642057"/>
                  <a:gd name="connsiteX35" fmla="*/ 226754 w 999474"/>
                  <a:gd name="connsiteY35" fmla="*/ 478500 h 642057"/>
                  <a:gd name="connsiteX36" fmla="*/ 209167 w 999474"/>
                  <a:gd name="connsiteY36" fmla="*/ 490811 h 642057"/>
                  <a:gd name="connsiteX37" fmla="*/ 189821 w 999474"/>
                  <a:gd name="connsiteY37" fmla="*/ 485535 h 642057"/>
                  <a:gd name="connsiteX38" fmla="*/ 184545 w 999474"/>
                  <a:gd name="connsiteY38" fmla="*/ 511915 h 642057"/>
                  <a:gd name="connsiteX39" fmla="*/ 193339 w 999474"/>
                  <a:gd name="connsiteY39" fmla="*/ 524226 h 642057"/>
                  <a:gd name="connsiteX40" fmla="*/ 193339 w 999474"/>
                  <a:gd name="connsiteY40" fmla="*/ 540054 h 642057"/>
                  <a:gd name="connsiteX41" fmla="*/ 179270 w 999474"/>
                  <a:gd name="connsiteY41" fmla="*/ 557641 h 642057"/>
                  <a:gd name="connsiteX42" fmla="*/ 140578 w 999474"/>
                  <a:gd name="connsiteY42" fmla="*/ 610401 h 642057"/>
                  <a:gd name="connsiteX43" fmla="*/ 130027 w 999474"/>
                  <a:gd name="connsiteY43" fmla="*/ 620953 h 642057"/>
                  <a:gd name="connsiteX44" fmla="*/ 126509 w 999474"/>
                  <a:gd name="connsiteY44" fmla="*/ 629746 h 642057"/>
                  <a:gd name="connsiteX45" fmla="*/ 103646 w 999474"/>
                  <a:gd name="connsiteY45" fmla="*/ 642057 h 642057"/>
                  <a:gd name="connsiteX46" fmla="*/ 89577 w 999474"/>
                  <a:gd name="connsiteY46" fmla="*/ 627988 h 642057"/>
                  <a:gd name="connsiteX47" fmla="*/ 100129 w 999474"/>
                  <a:gd name="connsiteY47" fmla="*/ 608642 h 642057"/>
                  <a:gd name="connsiteX48" fmla="*/ 77266 w 999474"/>
                  <a:gd name="connsiteY48" fmla="*/ 576986 h 642057"/>
                  <a:gd name="connsiteX49" fmla="*/ 77266 w 999474"/>
                  <a:gd name="connsiteY49" fmla="*/ 524226 h 642057"/>
                  <a:gd name="connsiteX50" fmla="*/ 57921 w 999474"/>
                  <a:gd name="connsiteY50" fmla="*/ 510156 h 642057"/>
                  <a:gd name="connsiteX51" fmla="*/ 52645 w 999474"/>
                  <a:gd name="connsiteY51" fmla="*/ 494328 h 642057"/>
                  <a:gd name="connsiteX52" fmla="*/ 66715 w 999474"/>
                  <a:gd name="connsiteY52" fmla="*/ 489052 h 642057"/>
                  <a:gd name="connsiteX53" fmla="*/ 66715 w 999474"/>
                  <a:gd name="connsiteY53" fmla="*/ 469707 h 642057"/>
                  <a:gd name="connsiteX54" fmla="*/ 56161 w 999474"/>
                  <a:gd name="connsiteY54" fmla="*/ 452120 h 642057"/>
                  <a:gd name="connsiteX55" fmla="*/ 20988 w 999474"/>
                  <a:gd name="connsiteY55" fmla="*/ 445086 h 642057"/>
                  <a:gd name="connsiteX56" fmla="*/ 0 w 999474"/>
                  <a:gd name="connsiteY56" fmla="*/ 416602 h 642057"/>
                  <a:gd name="connsiteX57" fmla="*/ 1203 w 999474"/>
                  <a:gd name="connsiteY57" fmla="*/ 416947 h 642057"/>
                  <a:gd name="connsiteX58" fmla="*/ 148932 w 999474"/>
                  <a:gd name="connsiteY58" fmla="*/ 360230 h 642057"/>
                  <a:gd name="connsiteX59" fmla="*/ 166079 w 999474"/>
                  <a:gd name="connsiteY59" fmla="*/ 340444 h 642057"/>
                  <a:gd name="connsiteX60" fmla="*/ 203012 w 999474"/>
                  <a:gd name="connsiteY60" fmla="*/ 341763 h 642057"/>
                  <a:gd name="connsiteX61" fmla="*/ 250496 w 999474"/>
                  <a:gd name="connsiteY61" fmla="*/ 315383 h 642057"/>
                  <a:gd name="connsiteX62" fmla="*/ 257090 w 999474"/>
                  <a:gd name="connsiteY62" fmla="*/ 306150 h 642057"/>
                  <a:gd name="connsiteX63" fmla="*/ 267644 w 999474"/>
                  <a:gd name="connsiteY63" fmla="*/ 300874 h 642057"/>
                  <a:gd name="connsiteX64" fmla="*/ 300618 w 999474"/>
                  <a:gd name="connsiteY64" fmla="*/ 270537 h 642057"/>
                  <a:gd name="connsiteX65" fmla="*/ 326999 w 999474"/>
                  <a:gd name="connsiteY65" fmla="*/ 269218 h 642057"/>
                  <a:gd name="connsiteX66" fmla="*/ 381077 w 999474"/>
                  <a:gd name="connsiteY66" fmla="*/ 212501 h 642057"/>
                  <a:gd name="connsiteX67" fmla="*/ 408776 w 999474"/>
                  <a:gd name="connsiteY67" fmla="*/ 213819 h 642057"/>
                  <a:gd name="connsiteX68" fmla="*/ 420648 w 999474"/>
                  <a:gd name="connsiteY68" fmla="*/ 224371 h 642057"/>
                  <a:gd name="connsiteX69" fmla="*/ 470770 w 999474"/>
                  <a:gd name="connsiteY69" fmla="*/ 213819 h 642057"/>
                  <a:gd name="connsiteX70" fmla="*/ 483960 w 999474"/>
                  <a:gd name="connsiteY70" fmla="*/ 212501 h 642057"/>
                  <a:gd name="connsiteX71" fmla="*/ 502427 w 999474"/>
                  <a:gd name="connsiteY71" fmla="*/ 209863 h 642057"/>
                  <a:gd name="connsiteX72" fmla="*/ 515616 w 999474"/>
                  <a:gd name="connsiteY72" fmla="*/ 187439 h 642057"/>
                  <a:gd name="connsiteX73" fmla="*/ 544635 w 999474"/>
                  <a:gd name="connsiteY73" fmla="*/ 178206 h 642057"/>
                  <a:gd name="connsiteX74" fmla="*/ 626414 w 999474"/>
                  <a:gd name="connsiteY74" fmla="*/ 104342 h 642057"/>
                  <a:gd name="connsiteX75" fmla="*/ 656750 w 999474"/>
                  <a:gd name="connsiteY75" fmla="*/ 62134 h 642057"/>
                  <a:gd name="connsiteX76" fmla="*/ 722701 w 999474"/>
                  <a:gd name="connsiteY76" fmla="*/ 15968 h 642057"/>
                  <a:gd name="connsiteX77" fmla="*/ 755635 w 999474"/>
                  <a:gd name="connsiteY77" fmla="*/ 0 h 642057"/>
                  <a:gd name="connsiteX78" fmla="*/ 999474 w 999474"/>
                  <a:gd name="connsiteY78" fmla="*/ 213431 h 642057"/>
                  <a:gd name="connsiteX0" fmla="*/ 755635 w 755635"/>
                  <a:gd name="connsiteY0" fmla="*/ 368580 h 642057"/>
                  <a:gd name="connsiteX1" fmla="*/ 745563 w 755635"/>
                  <a:gd name="connsiteY1" fmla="*/ 367704 h 642057"/>
                  <a:gd name="connsiteX2" fmla="*/ 736770 w 755635"/>
                  <a:gd name="connsiteY2" fmla="*/ 360669 h 642057"/>
                  <a:gd name="connsiteX3" fmla="*/ 631249 w 755635"/>
                  <a:gd name="connsiteY3" fmla="*/ 397601 h 642057"/>
                  <a:gd name="connsiteX4" fmla="*/ 618938 w 755635"/>
                  <a:gd name="connsiteY4" fmla="*/ 422223 h 642057"/>
                  <a:gd name="connsiteX5" fmla="*/ 615422 w 755635"/>
                  <a:gd name="connsiteY5" fmla="*/ 453879 h 642057"/>
                  <a:gd name="connsiteX6" fmla="*/ 582006 w 755635"/>
                  <a:gd name="connsiteY6" fmla="*/ 471466 h 642057"/>
                  <a:gd name="connsiteX7" fmla="*/ 569695 w 755635"/>
                  <a:gd name="connsiteY7" fmla="*/ 476742 h 642057"/>
                  <a:gd name="connsiteX8" fmla="*/ 550350 w 755635"/>
                  <a:gd name="connsiteY8" fmla="*/ 496087 h 642057"/>
                  <a:gd name="connsiteX9" fmla="*/ 555626 w 755635"/>
                  <a:gd name="connsiteY9" fmla="*/ 522467 h 642057"/>
                  <a:gd name="connsiteX10" fmla="*/ 550350 w 755635"/>
                  <a:gd name="connsiteY10" fmla="*/ 533019 h 642057"/>
                  <a:gd name="connsiteX11" fmla="*/ 555626 w 755635"/>
                  <a:gd name="connsiteY11" fmla="*/ 548847 h 642057"/>
                  <a:gd name="connsiteX12" fmla="*/ 538040 w 755635"/>
                  <a:gd name="connsiteY12" fmla="*/ 562917 h 642057"/>
                  <a:gd name="connsiteX13" fmla="*/ 532763 w 755635"/>
                  <a:gd name="connsiteY13" fmla="*/ 543571 h 642057"/>
                  <a:gd name="connsiteX14" fmla="*/ 513417 w 755635"/>
                  <a:gd name="connsiteY14" fmla="*/ 531261 h 642057"/>
                  <a:gd name="connsiteX15" fmla="*/ 504625 w 755635"/>
                  <a:gd name="connsiteY15" fmla="*/ 538295 h 642057"/>
                  <a:gd name="connsiteX16" fmla="*/ 480003 w 755635"/>
                  <a:gd name="connsiteY16" fmla="*/ 536537 h 642057"/>
                  <a:gd name="connsiteX17" fmla="*/ 462416 w 755635"/>
                  <a:gd name="connsiteY17" fmla="*/ 552365 h 642057"/>
                  <a:gd name="connsiteX18" fmla="*/ 432519 w 755635"/>
                  <a:gd name="connsiteY18" fmla="*/ 557641 h 642057"/>
                  <a:gd name="connsiteX19" fmla="*/ 407897 w 755635"/>
                  <a:gd name="connsiteY19" fmla="*/ 554123 h 642057"/>
                  <a:gd name="connsiteX20" fmla="*/ 390311 w 755635"/>
                  <a:gd name="connsiteY20" fmla="*/ 554123 h 642057"/>
                  <a:gd name="connsiteX21" fmla="*/ 367448 w 755635"/>
                  <a:gd name="connsiteY21" fmla="*/ 582262 h 642057"/>
                  <a:gd name="connsiteX22" fmla="*/ 367448 w 755635"/>
                  <a:gd name="connsiteY22" fmla="*/ 596332 h 642057"/>
                  <a:gd name="connsiteX23" fmla="*/ 355138 w 755635"/>
                  <a:gd name="connsiteY23" fmla="*/ 599849 h 642057"/>
                  <a:gd name="connsiteX24" fmla="*/ 304135 w 755635"/>
                  <a:gd name="connsiteY24" fmla="*/ 576986 h 642057"/>
                  <a:gd name="connsiteX25" fmla="*/ 316446 w 755635"/>
                  <a:gd name="connsiteY25" fmla="*/ 557641 h 642057"/>
                  <a:gd name="connsiteX26" fmla="*/ 314688 w 755635"/>
                  <a:gd name="connsiteY26" fmla="*/ 547089 h 642057"/>
                  <a:gd name="connsiteX27" fmla="*/ 325240 w 755635"/>
                  <a:gd name="connsiteY27" fmla="*/ 527743 h 642057"/>
                  <a:gd name="connsiteX28" fmla="*/ 323480 w 755635"/>
                  <a:gd name="connsiteY28" fmla="*/ 508398 h 642057"/>
                  <a:gd name="connsiteX29" fmla="*/ 314688 w 755635"/>
                  <a:gd name="connsiteY29" fmla="*/ 508398 h 642057"/>
                  <a:gd name="connsiteX30" fmla="*/ 307653 w 755635"/>
                  <a:gd name="connsiteY30" fmla="*/ 497846 h 642057"/>
                  <a:gd name="connsiteX31" fmla="*/ 298860 w 755635"/>
                  <a:gd name="connsiteY31" fmla="*/ 497846 h 642057"/>
                  <a:gd name="connsiteX32" fmla="*/ 297101 w 755635"/>
                  <a:gd name="connsiteY32" fmla="*/ 487294 h 642057"/>
                  <a:gd name="connsiteX33" fmla="*/ 281272 w 755635"/>
                  <a:gd name="connsiteY33" fmla="*/ 485535 h 642057"/>
                  <a:gd name="connsiteX34" fmla="*/ 268962 w 755635"/>
                  <a:gd name="connsiteY34" fmla="*/ 496087 h 642057"/>
                  <a:gd name="connsiteX35" fmla="*/ 226754 w 755635"/>
                  <a:gd name="connsiteY35" fmla="*/ 478500 h 642057"/>
                  <a:gd name="connsiteX36" fmla="*/ 209167 w 755635"/>
                  <a:gd name="connsiteY36" fmla="*/ 490811 h 642057"/>
                  <a:gd name="connsiteX37" fmla="*/ 189821 w 755635"/>
                  <a:gd name="connsiteY37" fmla="*/ 485535 h 642057"/>
                  <a:gd name="connsiteX38" fmla="*/ 184545 w 755635"/>
                  <a:gd name="connsiteY38" fmla="*/ 511915 h 642057"/>
                  <a:gd name="connsiteX39" fmla="*/ 193339 w 755635"/>
                  <a:gd name="connsiteY39" fmla="*/ 524226 h 642057"/>
                  <a:gd name="connsiteX40" fmla="*/ 193339 w 755635"/>
                  <a:gd name="connsiteY40" fmla="*/ 540054 h 642057"/>
                  <a:gd name="connsiteX41" fmla="*/ 179270 w 755635"/>
                  <a:gd name="connsiteY41" fmla="*/ 557641 h 642057"/>
                  <a:gd name="connsiteX42" fmla="*/ 140578 w 755635"/>
                  <a:gd name="connsiteY42" fmla="*/ 610401 h 642057"/>
                  <a:gd name="connsiteX43" fmla="*/ 130027 w 755635"/>
                  <a:gd name="connsiteY43" fmla="*/ 620953 h 642057"/>
                  <a:gd name="connsiteX44" fmla="*/ 126509 w 755635"/>
                  <a:gd name="connsiteY44" fmla="*/ 629746 h 642057"/>
                  <a:gd name="connsiteX45" fmla="*/ 103646 w 755635"/>
                  <a:gd name="connsiteY45" fmla="*/ 642057 h 642057"/>
                  <a:gd name="connsiteX46" fmla="*/ 89577 w 755635"/>
                  <a:gd name="connsiteY46" fmla="*/ 627988 h 642057"/>
                  <a:gd name="connsiteX47" fmla="*/ 100129 w 755635"/>
                  <a:gd name="connsiteY47" fmla="*/ 608642 h 642057"/>
                  <a:gd name="connsiteX48" fmla="*/ 77266 w 755635"/>
                  <a:gd name="connsiteY48" fmla="*/ 576986 h 642057"/>
                  <a:gd name="connsiteX49" fmla="*/ 77266 w 755635"/>
                  <a:gd name="connsiteY49" fmla="*/ 524226 h 642057"/>
                  <a:gd name="connsiteX50" fmla="*/ 57921 w 755635"/>
                  <a:gd name="connsiteY50" fmla="*/ 510156 h 642057"/>
                  <a:gd name="connsiteX51" fmla="*/ 52645 w 755635"/>
                  <a:gd name="connsiteY51" fmla="*/ 494328 h 642057"/>
                  <a:gd name="connsiteX52" fmla="*/ 66715 w 755635"/>
                  <a:gd name="connsiteY52" fmla="*/ 489052 h 642057"/>
                  <a:gd name="connsiteX53" fmla="*/ 66715 w 755635"/>
                  <a:gd name="connsiteY53" fmla="*/ 469707 h 642057"/>
                  <a:gd name="connsiteX54" fmla="*/ 56161 w 755635"/>
                  <a:gd name="connsiteY54" fmla="*/ 452120 h 642057"/>
                  <a:gd name="connsiteX55" fmla="*/ 20988 w 755635"/>
                  <a:gd name="connsiteY55" fmla="*/ 445086 h 642057"/>
                  <a:gd name="connsiteX56" fmla="*/ 0 w 755635"/>
                  <a:gd name="connsiteY56" fmla="*/ 416602 h 642057"/>
                  <a:gd name="connsiteX57" fmla="*/ 1203 w 755635"/>
                  <a:gd name="connsiteY57" fmla="*/ 416947 h 642057"/>
                  <a:gd name="connsiteX58" fmla="*/ 148932 w 755635"/>
                  <a:gd name="connsiteY58" fmla="*/ 360230 h 642057"/>
                  <a:gd name="connsiteX59" fmla="*/ 166079 w 755635"/>
                  <a:gd name="connsiteY59" fmla="*/ 340444 h 642057"/>
                  <a:gd name="connsiteX60" fmla="*/ 203012 w 755635"/>
                  <a:gd name="connsiteY60" fmla="*/ 341763 h 642057"/>
                  <a:gd name="connsiteX61" fmla="*/ 250496 w 755635"/>
                  <a:gd name="connsiteY61" fmla="*/ 315383 h 642057"/>
                  <a:gd name="connsiteX62" fmla="*/ 257090 w 755635"/>
                  <a:gd name="connsiteY62" fmla="*/ 306150 h 642057"/>
                  <a:gd name="connsiteX63" fmla="*/ 267644 w 755635"/>
                  <a:gd name="connsiteY63" fmla="*/ 300874 h 642057"/>
                  <a:gd name="connsiteX64" fmla="*/ 300618 w 755635"/>
                  <a:gd name="connsiteY64" fmla="*/ 270537 h 642057"/>
                  <a:gd name="connsiteX65" fmla="*/ 326999 w 755635"/>
                  <a:gd name="connsiteY65" fmla="*/ 269218 h 642057"/>
                  <a:gd name="connsiteX66" fmla="*/ 381077 w 755635"/>
                  <a:gd name="connsiteY66" fmla="*/ 212501 h 642057"/>
                  <a:gd name="connsiteX67" fmla="*/ 408776 w 755635"/>
                  <a:gd name="connsiteY67" fmla="*/ 213819 h 642057"/>
                  <a:gd name="connsiteX68" fmla="*/ 420648 w 755635"/>
                  <a:gd name="connsiteY68" fmla="*/ 224371 h 642057"/>
                  <a:gd name="connsiteX69" fmla="*/ 470770 w 755635"/>
                  <a:gd name="connsiteY69" fmla="*/ 213819 h 642057"/>
                  <a:gd name="connsiteX70" fmla="*/ 483960 w 755635"/>
                  <a:gd name="connsiteY70" fmla="*/ 212501 h 642057"/>
                  <a:gd name="connsiteX71" fmla="*/ 502427 w 755635"/>
                  <a:gd name="connsiteY71" fmla="*/ 209863 h 642057"/>
                  <a:gd name="connsiteX72" fmla="*/ 515616 w 755635"/>
                  <a:gd name="connsiteY72" fmla="*/ 187439 h 642057"/>
                  <a:gd name="connsiteX73" fmla="*/ 544635 w 755635"/>
                  <a:gd name="connsiteY73" fmla="*/ 178206 h 642057"/>
                  <a:gd name="connsiteX74" fmla="*/ 626414 w 755635"/>
                  <a:gd name="connsiteY74" fmla="*/ 104342 h 642057"/>
                  <a:gd name="connsiteX75" fmla="*/ 656750 w 755635"/>
                  <a:gd name="connsiteY75" fmla="*/ 62134 h 642057"/>
                  <a:gd name="connsiteX76" fmla="*/ 722701 w 755635"/>
                  <a:gd name="connsiteY76" fmla="*/ 15968 h 642057"/>
                  <a:gd name="connsiteX77" fmla="*/ 755635 w 755635"/>
                  <a:gd name="connsiteY77" fmla="*/ 0 h 64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755635" h="642057">
                    <a:moveTo>
                      <a:pt x="755635" y="368580"/>
                    </a:moveTo>
                    <a:lnTo>
                      <a:pt x="745563" y="367704"/>
                    </a:lnTo>
                    <a:lnTo>
                      <a:pt x="736770" y="360669"/>
                    </a:lnTo>
                    <a:lnTo>
                      <a:pt x="631249" y="397601"/>
                    </a:lnTo>
                    <a:lnTo>
                      <a:pt x="618938" y="422223"/>
                    </a:lnTo>
                    <a:lnTo>
                      <a:pt x="615422" y="453879"/>
                    </a:lnTo>
                    <a:lnTo>
                      <a:pt x="582006" y="471466"/>
                    </a:lnTo>
                    <a:lnTo>
                      <a:pt x="569695" y="476742"/>
                    </a:lnTo>
                    <a:lnTo>
                      <a:pt x="550350" y="496087"/>
                    </a:lnTo>
                    <a:lnTo>
                      <a:pt x="555626" y="522467"/>
                    </a:lnTo>
                    <a:lnTo>
                      <a:pt x="550350" y="533019"/>
                    </a:lnTo>
                    <a:lnTo>
                      <a:pt x="555626" y="548847"/>
                    </a:lnTo>
                    <a:lnTo>
                      <a:pt x="538040" y="562917"/>
                    </a:lnTo>
                    <a:lnTo>
                      <a:pt x="532763" y="543571"/>
                    </a:lnTo>
                    <a:lnTo>
                      <a:pt x="513417" y="531261"/>
                    </a:lnTo>
                    <a:lnTo>
                      <a:pt x="504625" y="538295"/>
                    </a:lnTo>
                    <a:lnTo>
                      <a:pt x="480003" y="536537"/>
                    </a:lnTo>
                    <a:lnTo>
                      <a:pt x="462416" y="552365"/>
                    </a:lnTo>
                    <a:lnTo>
                      <a:pt x="432519" y="557641"/>
                    </a:lnTo>
                    <a:lnTo>
                      <a:pt x="407897" y="554123"/>
                    </a:lnTo>
                    <a:lnTo>
                      <a:pt x="390311" y="554123"/>
                    </a:lnTo>
                    <a:lnTo>
                      <a:pt x="367448" y="582262"/>
                    </a:lnTo>
                    <a:lnTo>
                      <a:pt x="367448" y="596332"/>
                    </a:lnTo>
                    <a:lnTo>
                      <a:pt x="355138" y="599849"/>
                    </a:lnTo>
                    <a:lnTo>
                      <a:pt x="304135" y="576986"/>
                    </a:lnTo>
                    <a:lnTo>
                      <a:pt x="316446" y="557641"/>
                    </a:lnTo>
                    <a:lnTo>
                      <a:pt x="314688" y="547089"/>
                    </a:lnTo>
                    <a:lnTo>
                      <a:pt x="325240" y="527743"/>
                    </a:lnTo>
                    <a:lnTo>
                      <a:pt x="323480" y="508398"/>
                    </a:lnTo>
                    <a:lnTo>
                      <a:pt x="314688" y="508398"/>
                    </a:lnTo>
                    <a:lnTo>
                      <a:pt x="307653" y="497846"/>
                    </a:lnTo>
                    <a:lnTo>
                      <a:pt x="298860" y="497846"/>
                    </a:lnTo>
                    <a:lnTo>
                      <a:pt x="297101" y="487294"/>
                    </a:lnTo>
                    <a:lnTo>
                      <a:pt x="281272" y="485535"/>
                    </a:lnTo>
                    <a:lnTo>
                      <a:pt x="268962" y="496087"/>
                    </a:lnTo>
                    <a:lnTo>
                      <a:pt x="226754" y="478500"/>
                    </a:lnTo>
                    <a:lnTo>
                      <a:pt x="209167" y="490811"/>
                    </a:lnTo>
                    <a:lnTo>
                      <a:pt x="189821" y="485535"/>
                    </a:lnTo>
                    <a:lnTo>
                      <a:pt x="184545" y="511915"/>
                    </a:lnTo>
                    <a:lnTo>
                      <a:pt x="193339" y="524226"/>
                    </a:lnTo>
                    <a:lnTo>
                      <a:pt x="193339" y="540054"/>
                    </a:lnTo>
                    <a:lnTo>
                      <a:pt x="179270" y="557641"/>
                    </a:lnTo>
                    <a:lnTo>
                      <a:pt x="140578" y="610401"/>
                    </a:lnTo>
                    <a:lnTo>
                      <a:pt x="130027" y="620953"/>
                    </a:lnTo>
                    <a:lnTo>
                      <a:pt x="126509" y="629746"/>
                    </a:lnTo>
                    <a:lnTo>
                      <a:pt x="103646" y="642057"/>
                    </a:lnTo>
                    <a:lnTo>
                      <a:pt x="89577" y="627988"/>
                    </a:lnTo>
                    <a:lnTo>
                      <a:pt x="100129" y="608642"/>
                    </a:lnTo>
                    <a:lnTo>
                      <a:pt x="77266" y="576986"/>
                    </a:lnTo>
                    <a:lnTo>
                      <a:pt x="77266" y="524226"/>
                    </a:lnTo>
                    <a:lnTo>
                      <a:pt x="57921" y="510156"/>
                    </a:lnTo>
                    <a:lnTo>
                      <a:pt x="52645" y="494328"/>
                    </a:lnTo>
                    <a:lnTo>
                      <a:pt x="66715" y="489052"/>
                    </a:lnTo>
                    <a:lnTo>
                      <a:pt x="66715" y="469707"/>
                    </a:lnTo>
                    <a:lnTo>
                      <a:pt x="56161" y="452120"/>
                    </a:lnTo>
                    <a:lnTo>
                      <a:pt x="20988" y="445086"/>
                    </a:lnTo>
                    <a:lnTo>
                      <a:pt x="0" y="416602"/>
                    </a:lnTo>
                    <a:lnTo>
                      <a:pt x="1203" y="416947"/>
                    </a:lnTo>
                    <a:lnTo>
                      <a:pt x="148932" y="360230"/>
                    </a:lnTo>
                    <a:lnTo>
                      <a:pt x="166079" y="340444"/>
                    </a:lnTo>
                    <a:lnTo>
                      <a:pt x="203012" y="341763"/>
                    </a:lnTo>
                    <a:lnTo>
                      <a:pt x="250496" y="315383"/>
                    </a:lnTo>
                    <a:lnTo>
                      <a:pt x="257090" y="306150"/>
                    </a:lnTo>
                    <a:lnTo>
                      <a:pt x="267644" y="300874"/>
                    </a:lnTo>
                    <a:lnTo>
                      <a:pt x="300618" y="270537"/>
                    </a:lnTo>
                    <a:lnTo>
                      <a:pt x="326999" y="269218"/>
                    </a:lnTo>
                    <a:lnTo>
                      <a:pt x="381077" y="212501"/>
                    </a:lnTo>
                    <a:lnTo>
                      <a:pt x="408776" y="213819"/>
                    </a:lnTo>
                    <a:lnTo>
                      <a:pt x="420648" y="224371"/>
                    </a:lnTo>
                    <a:lnTo>
                      <a:pt x="470770" y="213819"/>
                    </a:lnTo>
                    <a:lnTo>
                      <a:pt x="483960" y="212501"/>
                    </a:lnTo>
                    <a:lnTo>
                      <a:pt x="502427" y="209863"/>
                    </a:lnTo>
                    <a:lnTo>
                      <a:pt x="515616" y="187439"/>
                    </a:lnTo>
                    <a:lnTo>
                      <a:pt x="544635" y="178206"/>
                    </a:lnTo>
                    <a:lnTo>
                      <a:pt x="626414" y="104342"/>
                    </a:lnTo>
                    <a:lnTo>
                      <a:pt x="656750" y="62134"/>
                    </a:lnTo>
                    <a:lnTo>
                      <a:pt x="722701" y="15968"/>
                    </a:lnTo>
                    <a:lnTo>
                      <a:pt x="755635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96E7F52-F33F-E1BC-5C07-CAAF351BDF64}"/>
                  </a:ext>
                </a:extLst>
              </p:cNvPr>
              <p:cNvSpPr/>
              <p:nvPr/>
            </p:nvSpPr>
            <p:spPr>
              <a:xfrm>
                <a:off x="4786917" y="1438369"/>
                <a:ext cx="807740" cy="701942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D9ED3EF5-B2E7-5C24-880E-6A2252476C36}"/>
                  </a:ext>
                </a:extLst>
              </p:cNvPr>
              <p:cNvSpPr/>
              <p:nvPr/>
            </p:nvSpPr>
            <p:spPr>
              <a:xfrm>
                <a:off x="6114206" y="1720759"/>
                <a:ext cx="108793" cy="301841"/>
              </a:xfrm>
              <a:custGeom>
                <a:avLst/>
                <a:gdLst>
                  <a:gd name="connsiteX0" fmla="*/ 113130 w 113130"/>
                  <a:gd name="connsiteY0" fmla="*/ 0 h 313875"/>
                  <a:gd name="connsiteX1" fmla="*/ 113130 w 113130"/>
                  <a:gd name="connsiteY1" fmla="*/ 311757 h 313875"/>
                  <a:gd name="connsiteX2" fmla="*/ 109742 w 113130"/>
                  <a:gd name="connsiteY2" fmla="*/ 313875 h 313875"/>
                  <a:gd name="connsiteX3" fmla="*/ 78085 w 113130"/>
                  <a:gd name="connsiteY3" fmla="*/ 296992 h 313875"/>
                  <a:gd name="connsiteX4" fmla="*/ 73865 w 113130"/>
                  <a:gd name="connsiteY4" fmla="*/ 311765 h 313875"/>
                  <a:gd name="connsiteX5" fmla="*/ 54871 w 113130"/>
                  <a:gd name="connsiteY5" fmla="*/ 309654 h 313875"/>
                  <a:gd name="connsiteX6" fmla="*/ 40098 w 113130"/>
                  <a:gd name="connsiteY6" fmla="*/ 290660 h 313875"/>
                  <a:gd name="connsiteX7" fmla="*/ 0 w 113130"/>
                  <a:gd name="connsiteY7" fmla="*/ 275888 h 313875"/>
                  <a:gd name="connsiteX8" fmla="*/ 4221 w 113130"/>
                  <a:gd name="connsiteY8" fmla="*/ 176698 h 313875"/>
                  <a:gd name="connsiteX9" fmla="*/ 23215 w 113130"/>
                  <a:gd name="connsiteY9" fmla="*/ 147153 h 313875"/>
                  <a:gd name="connsiteX10" fmla="*/ 16883 w 113130"/>
                  <a:gd name="connsiteY10" fmla="*/ 123938 h 313875"/>
                  <a:gd name="connsiteX11" fmla="*/ 23215 w 113130"/>
                  <a:gd name="connsiteY11" fmla="*/ 107055 h 313875"/>
                  <a:gd name="connsiteX12" fmla="*/ 48540 w 113130"/>
                  <a:gd name="connsiteY12" fmla="*/ 79619 h 313875"/>
                  <a:gd name="connsiteX13" fmla="*/ 56981 w 113130"/>
                  <a:gd name="connsiteY13" fmla="*/ 62736 h 313875"/>
                  <a:gd name="connsiteX14" fmla="*/ 99190 w 113130"/>
                  <a:gd name="connsiteY14" fmla="*/ 54294 h 313875"/>
                  <a:gd name="connsiteX15" fmla="*/ 103410 w 113130"/>
                  <a:gd name="connsiteY15" fmla="*/ 24749 h 313875"/>
                  <a:gd name="connsiteX16" fmla="*/ 103410 w 113130"/>
                  <a:gd name="connsiteY16" fmla="*/ 3645 h 313875"/>
                  <a:gd name="connsiteX0" fmla="*/ 113130 w 236969"/>
                  <a:gd name="connsiteY0" fmla="*/ 0 h 313875"/>
                  <a:gd name="connsiteX1" fmla="*/ 236955 w 236969"/>
                  <a:gd name="connsiteY1" fmla="*/ 222345 h 313875"/>
                  <a:gd name="connsiteX2" fmla="*/ 113130 w 236969"/>
                  <a:gd name="connsiteY2" fmla="*/ 311757 h 313875"/>
                  <a:gd name="connsiteX3" fmla="*/ 109742 w 236969"/>
                  <a:gd name="connsiteY3" fmla="*/ 313875 h 313875"/>
                  <a:gd name="connsiteX4" fmla="*/ 78085 w 236969"/>
                  <a:gd name="connsiteY4" fmla="*/ 296992 h 313875"/>
                  <a:gd name="connsiteX5" fmla="*/ 73865 w 236969"/>
                  <a:gd name="connsiteY5" fmla="*/ 311765 h 313875"/>
                  <a:gd name="connsiteX6" fmla="*/ 54871 w 236969"/>
                  <a:gd name="connsiteY6" fmla="*/ 309654 h 313875"/>
                  <a:gd name="connsiteX7" fmla="*/ 40098 w 236969"/>
                  <a:gd name="connsiteY7" fmla="*/ 290660 h 313875"/>
                  <a:gd name="connsiteX8" fmla="*/ 0 w 236969"/>
                  <a:gd name="connsiteY8" fmla="*/ 275888 h 313875"/>
                  <a:gd name="connsiteX9" fmla="*/ 4221 w 236969"/>
                  <a:gd name="connsiteY9" fmla="*/ 176698 h 313875"/>
                  <a:gd name="connsiteX10" fmla="*/ 23215 w 236969"/>
                  <a:gd name="connsiteY10" fmla="*/ 147153 h 313875"/>
                  <a:gd name="connsiteX11" fmla="*/ 16883 w 236969"/>
                  <a:gd name="connsiteY11" fmla="*/ 123938 h 313875"/>
                  <a:gd name="connsiteX12" fmla="*/ 23215 w 236969"/>
                  <a:gd name="connsiteY12" fmla="*/ 107055 h 313875"/>
                  <a:gd name="connsiteX13" fmla="*/ 48540 w 236969"/>
                  <a:gd name="connsiteY13" fmla="*/ 79619 h 313875"/>
                  <a:gd name="connsiteX14" fmla="*/ 56981 w 236969"/>
                  <a:gd name="connsiteY14" fmla="*/ 62736 h 313875"/>
                  <a:gd name="connsiteX15" fmla="*/ 99190 w 236969"/>
                  <a:gd name="connsiteY15" fmla="*/ 54294 h 313875"/>
                  <a:gd name="connsiteX16" fmla="*/ 103410 w 236969"/>
                  <a:gd name="connsiteY16" fmla="*/ 24749 h 313875"/>
                  <a:gd name="connsiteX17" fmla="*/ 103410 w 236969"/>
                  <a:gd name="connsiteY17" fmla="*/ 3645 h 313875"/>
                  <a:gd name="connsiteX18" fmla="*/ 113130 w 236969"/>
                  <a:gd name="connsiteY18" fmla="*/ 0 h 313875"/>
                  <a:gd name="connsiteX0" fmla="*/ 236955 w 328395"/>
                  <a:gd name="connsiteY0" fmla="*/ 222345 h 313875"/>
                  <a:gd name="connsiteX1" fmla="*/ 113130 w 328395"/>
                  <a:gd name="connsiteY1" fmla="*/ 311757 h 313875"/>
                  <a:gd name="connsiteX2" fmla="*/ 109742 w 328395"/>
                  <a:gd name="connsiteY2" fmla="*/ 313875 h 313875"/>
                  <a:gd name="connsiteX3" fmla="*/ 78085 w 328395"/>
                  <a:gd name="connsiteY3" fmla="*/ 296992 h 313875"/>
                  <a:gd name="connsiteX4" fmla="*/ 73865 w 328395"/>
                  <a:gd name="connsiteY4" fmla="*/ 311765 h 313875"/>
                  <a:gd name="connsiteX5" fmla="*/ 54871 w 328395"/>
                  <a:gd name="connsiteY5" fmla="*/ 309654 h 313875"/>
                  <a:gd name="connsiteX6" fmla="*/ 40098 w 328395"/>
                  <a:gd name="connsiteY6" fmla="*/ 290660 h 313875"/>
                  <a:gd name="connsiteX7" fmla="*/ 0 w 328395"/>
                  <a:gd name="connsiteY7" fmla="*/ 275888 h 313875"/>
                  <a:gd name="connsiteX8" fmla="*/ 4221 w 328395"/>
                  <a:gd name="connsiteY8" fmla="*/ 176698 h 313875"/>
                  <a:gd name="connsiteX9" fmla="*/ 23215 w 328395"/>
                  <a:gd name="connsiteY9" fmla="*/ 147153 h 313875"/>
                  <a:gd name="connsiteX10" fmla="*/ 16883 w 328395"/>
                  <a:gd name="connsiteY10" fmla="*/ 123938 h 313875"/>
                  <a:gd name="connsiteX11" fmla="*/ 23215 w 328395"/>
                  <a:gd name="connsiteY11" fmla="*/ 107055 h 313875"/>
                  <a:gd name="connsiteX12" fmla="*/ 48540 w 328395"/>
                  <a:gd name="connsiteY12" fmla="*/ 79619 h 313875"/>
                  <a:gd name="connsiteX13" fmla="*/ 56981 w 328395"/>
                  <a:gd name="connsiteY13" fmla="*/ 62736 h 313875"/>
                  <a:gd name="connsiteX14" fmla="*/ 99190 w 328395"/>
                  <a:gd name="connsiteY14" fmla="*/ 54294 h 313875"/>
                  <a:gd name="connsiteX15" fmla="*/ 103410 w 328395"/>
                  <a:gd name="connsiteY15" fmla="*/ 24749 h 313875"/>
                  <a:gd name="connsiteX16" fmla="*/ 103410 w 328395"/>
                  <a:gd name="connsiteY16" fmla="*/ 3645 h 313875"/>
                  <a:gd name="connsiteX17" fmla="*/ 113130 w 328395"/>
                  <a:gd name="connsiteY17" fmla="*/ 0 h 313875"/>
                  <a:gd name="connsiteX18" fmla="*/ 328395 w 328395"/>
                  <a:gd name="connsiteY18" fmla="*/ 313785 h 313875"/>
                  <a:gd name="connsiteX0" fmla="*/ 113130 w 328395"/>
                  <a:gd name="connsiteY0" fmla="*/ 311757 h 313875"/>
                  <a:gd name="connsiteX1" fmla="*/ 109742 w 328395"/>
                  <a:gd name="connsiteY1" fmla="*/ 313875 h 313875"/>
                  <a:gd name="connsiteX2" fmla="*/ 78085 w 328395"/>
                  <a:gd name="connsiteY2" fmla="*/ 296992 h 313875"/>
                  <a:gd name="connsiteX3" fmla="*/ 73865 w 328395"/>
                  <a:gd name="connsiteY3" fmla="*/ 311765 h 313875"/>
                  <a:gd name="connsiteX4" fmla="*/ 54871 w 328395"/>
                  <a:gd name="connsiteY4" fmla="*/ 309654 h 313875"/>
                  <a:gd name="connsiteX5" fmla="*/ 40098 w 328395"/>
                  <a:gd name="connsiteY5" fmla="*/ 290660 h 313875"/>
                  <a:gd name="connsiteX6" fmla="*/ 0 w 328395"/>
                  <a:gd name="connsiteY6" fmla="*/ 275888 h 313875"/>
                  <a:gd name="connsiteX7" fmla="*/ 4221 w 328395"/>
                  <a:gd name="connsiteY7" fmla="*/ 176698 h 313875"/>
                  <a:gd name="connsiteX8" fmla="*/ 23215 w 328395"/>
                  <a:gd name="connsiteY8" fmla="*/ 147153 h 313875"/>
                  <a:gd name="connsiteX9" fmla="*/ 16883 w 328395"/>
                  <a:gd name="connsiteY9" fmla="*/ 123938 h 313875"/>
                  <a:gd name="connsiteX10" fmla="*/ 23215 w 328395"/>
                  <a:gd name="connsiteY10" fmla="*/ 107055 h 313875"/>
                  <a:gd name="connsiteX11" fmla="*/ 48540 w 328395"/>
                  <a:gd name="connsiteY11" fmla="*/ 79619 h 313875"/>
                  <a:gd name="connsiteX12" fmla="*/ 56981 w 328395"/>
                  <a:gd name="connsiteY12" fmla="*/ 62736 h 313875"/>
                  <a:gd name="connsiteX13" fmla="*/ 99190 w 328395"/>
                  <a:gd name="connsiteY13" fmla="*/ 54294 h 313875"/>
                  <a:gd name="connsiteX14" fmla="*/ 103410 w 328395"/>
                  <a:gd name="connsiteY14" fmla="*/ 24749 h 313875"/>
                  <a:gd name="connsiteX15" fmla="*/ 103410 w 328395"/>
                  <a:gd name="connsiteY15" fmla="*/ 3645 h 313875"/>
                  <a:gd name="connsiteX16" fmla="*/ 113130 w 328395"/>
                  <a:gd name="connsiteY16" fmla="*/ 0 h 313875"/>
                  <a:gd name="connsiteX17" fmla="*/ 328395 w 328395"/>
                  <a:gd name="connsiteY17" fmla="*/ 313785 h 313875"/>
                  <a:gd name="connsiteX0" fmla="*/ 113130 w 113130"/>
                  <a:gd name="connsiteY0" fmla="*/ 311757 h 313875"/>
                  <a:gd name="connsiteX1" fmla="*/ 109742 w 113130"/>
                  <a:gd name="connsiteY1" fmla="*/ 313875 h 313875"/>
                  <a:gd name="connsiteX2" fmla="*/ 78085 w 113130"/>
                  <a:gd name="connsiteY2" fmla="*/ 296992 h 313875"/>
                  <a:gd name="connsiteX3" fmla="*/ 73865 w 113130"/>
                  <a:gd name="connsiteY3" fmla="*/ 311765 h 313875"/>
                  <a:gd name="connsiteX4" fmla="*/ 54871 w 113130"/>
                  <a:gd name="connsiteY4" fmla="*/ 309654 h 313875"/>
                  <a:gd name="connsiteX5" fmla="*/ 40098 w 113130"/>
                  <a:gd name="connsiteY5" fmla="*/ 290660 h 313875"/>
                  <a:gd name="connsiteX6" fmla="*/ 0 w 113130"/>
                  <a:gd name="connsiteY6" fmla="*/ 275888 h 313875"/>
                  <a:gd name="connsiteX7" fmla="*/ 4221 w 113130"/>
                  <a:gd name="connsiteY7" fmla="*/ 176698 h 313875"/>
                  <a:gd name="connsiteX8" fmla="*/ 23215 w 113130"/>
                  <a:gd name="connsiteY8" fmla="*/ 147153 h 313875"/>
                  <a:gd name="connsiteX9" fmla="*/ 16883 w 113130"/>
                  <a:gd name="connsiteY9" fmla="*/ 123938 h 313875"/>
                  <a:gd name="connsiteX10" fmla="*/ 23215 w 113130"/>
                  <a:gd name="connsiteY10" fmla="*/ 107055 h 313875"/>
                  <a:gd name="connsiteX11" fmla="*/ 48540 w 113130"/>
                  <a:gd name="connsiteY11" fmla="*/ 79619 h 313875"/>
                  <a:gd name="connsiteX12" fmla="*/ 56981 w 113130"/>
                  <a:gd name="connsiteY12" fmla="*/ 62736 h 313875"/>
                  <a:gd name="connsiteX13" fmla="*/ 99190 w 113130"/>
                  <a:gd name="connsiteY13" fmla="*/ 54294 h 313875"/>
                  <a:gd name="connsiteX14" fmla="*/ 103410 w 113130"/>
                  <a:gd name="connsiteY14" fmla="*/ 24749 h 313875"/>
                  <a:gd name="connsiteX15" fmla="*/ 103410 w 113130"/>
                  <a:gd name="connsiteY15" fmla="*/ 3645 h 313875"/>
                  <a:gd name="connsiteX16" fmla="*/ 113130 w 113130"/>
                  <a:gd name="connsiteY16" fmla="*/ 0 h 31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130" h="313875">
                    <a:moveTo>
                      <a:pt x="113130" y="311757"/>
                    </a:moveTo>
                    <a:lnTo>
                      <a:pt x="109742" y="313875"/>
                    </a:lnTo>
                    <a:lnTo>
                      <a:pt x="78085" y="296992"/>
                    </a:lnTo>
                    <a:lnTo>
                      <a:pt x="73865" y="311765"/>
                    </a:lnTo>
                    <a:lnTo>
                      <a:pt x="54871" y="309654"/>
                    </a:lnTo>
                    <a:lnTo>
                      <a:pt x="40098" y="290660"/>
                    </a:lnTo>
                    <a:lnTo>
                      <a:pt x="0" y="275888"/>
                    </a:lnTo>
                    <a:lnTo>
                      <a:pt x="4221" y="176698"/>
                    </a:lnTo>
                    <a:lnTo>
                      <a:pt x="23215" y="147153"/>
                    </a:lnTo>
                    <a:lnTo>
                      <a:pt x="16883" y="123938"/>
                    </a:lnTo>
                    <a:lnTo>
                      <a:pt x="23215" y="107055"/>
                    </a:lnTo>
                    <a:lnTo>
                      <a:pt x="48540" y="79619"/>
                    </a:lnTo>
                    <a:lnTo>
                      <a:pt x="56981" y="62736"/>
                    </a:lnTo>
                    <a:lnTo>
                      <a:pt x="99190" y="54294"/>
                    </a:lnTo>
                    <a:lnTo>
                      <a:pt x="103410" y="24749"/>
                    </a:lnTo>
                    <a:lnTo>
                      <a:pt x="103410" y="3645"/>
                    </a:lnTo>
                    <a:lnTo>
                      <a:pt x="11313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2F5403B-F00F-B7A5-229D-0C9B4EF3EA19}"/>
                  </a:ext>
                </a:extLst>
              </p:cNvPr>
              <p:cNvSpPr/>
              <p:nvPr/>
            </p:nvSpPr>
            <p:spPr>
              <a:xfrm>
                <a:off x="4362751" y="863758"/>
                <a:ext cx="903126" cy="1493711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D88AA66-1331-391B-39CD-A5CB9BE511B8}"/>
                  </a:ext>
                </a:extLst>
              </p:cNvPr>
              <p:cNvSpPr/>
              <p:nvPr/>
            </p:nvSpPr>
            <p:spPr>
              <a:xfrm>
                <a:off x="4390150" y="1957658"/>
                <a:ext cx="1113687" cy="1331858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3B0085F-69D2-FD29-3D62-821643EBC160}"/>
                  </a:ext>
                </a:extLst>
              </p:cNvPr>
              <p:cNvSpPr/>
              <p:nvPr/>
            </p:nvSpPr>
            <p:spPr>
              <a:xfrm>
                <a:off x="5935105" y="2459959"/>
                <a:ext cx="287894" cy="794888"/>
              </a:xfrm>
              <a:custGeom>
                <a:avLst/>
                <a:gdLst>
                  <a:gd name="connsiteX0" fmla="*/ 158281 w 299372"/>
                  <a:gd name="connsiteY0" fmla="*/ 0 h 826579"/>
                  <a:gd name="connsiteX1" fmla="*/ 205765 w 299372"/>
                  <a:gd name="connsiteY1" fmla="*/ 10552 h 826579"/>
                  <a:gd name="connsiteX2" fmla="*/ 221593 w 299372"/>
                  <a:gd name="connsiteY2" fmla="*/ 23743 h 826579"/>
                  <a:gd name="connsiteX3" fmla="*/ 224231 w 299372"/>
                  <a:gd name="connsiteY3" fmla="*/ 42208 h 826579"/>
                  <a:gd name="connsiteX4" fmla="*/ 224231 w 299372"/>
                  <a:gd name="connsiteY4" fmla="*/ 60674 h 826579"/>
                  <a:gd name="connsiteX5" fmla="*/ 240059 w 299372"/>
                  <a:gd name="connsiteY5" fmla="*/ 73865 h 826579"/>
                  <a:gd name="connsiteX6" fmla="*/ 263802 w 299372"/>
                  <a:gd name="connsiteY6" fmla="*/ 71226 h 826579"/>
                  <a:gd name="connsiteX7" fmla="*/ 269077 w 299372"/>
                  <a:gd name="connsiteY7" fmla="*/ 60674 h 826579"/>
                  <a:gd name="connsiteX8" fmla="*/ 276991 w 299372"/>
                  <a:gd name="connsiteY8" fmla="*/ 52760 h 826579"/>
                  <a:gd name="connsiteX9" fmla="*/ 299372 w 299372"/>
                  <a:gd name="connsiteY9" fmla="*/ 51361 h 826579"/>
                  <a:gd name="connsiteX10" fmla="*/ 299372 w 299372"/>
                  <a:gd name="connsiteY10" fmla="*/ 659470 h 826579"/>
                  <a:gd name="connsiteX11" fmla="*/ 278751 w 299372"/>
                  <a:gd name="connsiteY11" fmla="*/ 675333 h 826579"/>
                  <a:gd name="connsiteX12" fmla="*/ 287543 w 299372"/>
                  <a:gd name="connsiteY12" fmla="*/ 698196 h 826579"/>
                  <a:gd name="connsiteX13" fmla="*/ 284026 w 299372"/>
                  <a:gd name="connsiteY13" fmla="*/ 745680 h 826579"/>
                  <a:gd name="connsiteX14" fmla="*/ 292820 w 299372"/>
                  <a:gd name="connsiteY14" fmla="*/ 765025 h 826579"/>
                  <a:gd name="connsiteX15" fmla="*/ 298095 w 299372"/>
                  <a:gd name="connsiteY15" fmla="*/ 793164 h 826579"/>
                  <a:gd name="connsiteX16" fmla="*/ 264681 w 299372"/>
                  <a:gd name="connsiteY16" fmla="*/ 826579 h 826579"/>
                  <a:gd name="connsiteX17" fmla="*/ 204885 w 299372"/>
                  <a:gd name="connsiteY17" fmla="*/ 819544 h 826579"/>
                  <a:gd name="connsiteX18" fmla="*/ 199610 w 299372"/>
                  <a:gd name="connsiteY18" fmla="*/ 796682 h 826579"/>
                  <a:gd name="connsiteX19" fmla="*/ 178505 w 299372"/>
                  <a:gd name="connsiteY19" fmla="*/ 791406 h 826579"/>
                  <a:gd name="connsiteX20" fmla="*/ 176746 w 299372"/>
                  <a:gd name="connsiteY20" fmla="*/ 766784 h 826579"/>
                  <a:gd name="connsiteX21" fmla="*/ 150367 w 299372"/>
                  <a:gd name="connsiteY21" fmla="*/ 731611 h 826579"/>
                  <a:gd name="connsiteX22" fmla="*/ 164436 w 299372"/>
                  <a:gd name="connsiteY22" fmla="*/ 692920 h 826579"/>
                  <a:gd name="connsiteX23" fmla="*/ 122228 w 299372"/>
                  <a:gd name="connsiteY23" fmla="*/ 663022 h 826579"/>
                  <a:gd name="connsiteX24" fmla="*/ 92330 w 299372"/>
                  <a:gd name="connsiteY24" fmla="*/ 691161 h 826579"/>
                  <a:gd name="connsiteX25" fmla="*/ 69468 w 299372"/>
                  <a:gd name="connsiteY25" fmla="*/ 675333 h 826579"/>
                  <a:gd name="connsiteX26" fmla="*/ 67709 w 299372"/>
                  <a:gd name="connsiteY26" fmla="*/ 633124 h 826579"/>
                  <a:gd name="connsiteX27" fmla="*/ 37811 w 299372"/>
                  <a:gd name="connsiteY27" fmla="*/ 613779 h 826579"/>
                  <a:gd name="connsiteX28" fmla="*/ 60675 w 299372"/>
                  <a:gd name="connsiteY28" fmla="*/ 594434 h 826579"/>
                  <a:gd name="connsiteX29" fmla="*/ 65950 w 299372"/>
                  <a:gd name="connsiteY29" fmla="*/ 559260 h 826579"/>
                  <a:gd name="connsiteX30" fmla="*/ 55398 w 299372"/>
                  <a:gd name="connsiteY30" fmla="*/ 531121 h 826579"/>
                  <a:gd name="connsiteX31" fmla="*/ 65950 w 299372"/>
                  <a:gd name="connsiteY31" fmla="*/ 513534 h 826579"/>
                  <a:gd name="connsiteX32" fmla="*/ 69468 w 299372"/>
                  <a:gd name="connsiteY32" fmla="*/ 478361 h 826579"/>
                  <a:gd name="connsiteX33" fmla="*/ 72985 w 299372"/>
                  <a:gd name="connsiteY33" fmla="*/ 466050 h 826579"/>
                  <a:gd name="connsiteX34" fmla="*/ 71226 w 299372"/>
                  <a:gd name="connsiteY34" fmla="*/ 437911 h 826579"/>
                  <a:gd name="connsiteX35" fmla="*/ 51881 w 299372"/>
                  <a:gd name="connsiteY35" fmla="*/ 422083 h 826579"/>
                  <a:gd name="connsiteX36" fmla="*/ 48363 w 299372"/>
                  <a:gd name="connsiteY36" fmla="*/ 404496 h 826579"/>
                  <a:gd name="connsiteX37" fmla="*/ 51881 w 299372"/>
                  <a:gd name="connsiteY37" fmla="*/ 388668 h 826579"/>
                  <a:gd name="connsiteX38" fmla="*/ 34294 w 299372"/>
                  <a:gd name="connsiteY38" fmla="*/ 339425 h 826579"/>
                  <a:gd name="connsiteX39" fmla="*/ 31534 w 299372"/>
                  <a:gd name="connsiteY39" fmla="*/ 340079 h 826579"/>
                  <a:gd name="connsiteX40" fmla="*/ 13190 w 299372"/>
                  <a:gd name="connsiteY40" fmla="*/ 306010 h 826579"/>
                  <a:gd name="connsiteX41" fmla="*/ 13190 w 299372"/>
                  <a:gd name="connsiteY41" fmla="*/ 274354 h 826579"/>
                  <a:gd name="connsiteX42" fmla="*/ 0 w 299372"/>
                  <a:gd name="connsiteY42" fmla="*/ 263802 h 826579"/>
                  <a:gd name="connsiteX43" fmla="*/ 42208 w 299372"/>
                  <a:gd name="connsiteY43" fmla="*/ 221594 h 826579"/>
                  <a:gd name="connsiteX44" fmla="*/ 5276 w 299372"/>
                  <a:gd name="connsiteY44" fmla="*/ 192576 h 826579"/>
                  <a:gd name="connsiteX45" fmla="*/ 2638 w 299372"/>
                  <a:gd name="connsiteY45" fmla="*/ 182024 h 826579"/>
                  <a:gd name="connsiteX46" fmla="*/ 18467 w 299372"/>
                  <a:gd name="connsiteY46" fmla="*/ 155643 h 826579"/>
                  <a:gd name="connsiteX47" fmla="*/ 26380 w 299372"/>
                  <a:gd name="connsiteY47" fmla="*/ 145091 h 826579"/>
                  <a:gd name="connsiteX48" fmla="*/ 47484 w 299372"/>
                  <a:gd name="connsiteY48" fmla="*/ 87055 h 826579"/>
                  <a:gd name="connsiteX49" fmla="*/ 68588 w 299372"/>
                  <a:gd name="connsiteY49" fmla="*/ 87055 h 826579"/>
                  <a:gd name="connsiteX50" fmla="*/ 87054 w 299372"/>
                  <a:gd name="connsiteY50" fmla="*/ 113435 h 826579"/>
                  <a:gd name="connsiteX0" fmla="*/ 158281 w 404147"/>
                  <a:gd name="connsiteY0" fmla="*/ 0 h 826579"/>
                  <a:gd name="connsiteX1" fmla="*/ 205765 w 404147"/>
                  <a:gd name="connsiteY1" fmla="*/ 10552 h 826579"/>
                  <a:gd name="connsiteX2" fmla="*/ 221593 w 404147"/>
                  <a:gd name="connsiteY2" fmla="*/ 23743 h 826579"/>
                  <a:gd name="connsiteX3" fmla="*/ 224231 w 404147"/>
                  <a:gd name="connsiteY3" fmla="*/ 42208 h 826579"/>
                  <a:gd name="connsiteX4" fmla="*/ 224231 w 404147"/>
                  <a:gd name="connsiteY4" fmla="*/ 60674 h 826579"/>
                  <a:gd name="connsiteX5" fmla="*/ 240059 w 404147"/>
                  <a:gd name="connsiteY5" fmla="*/ 73865 h 826579"/>
                  <a:gd name="connsiteX6" fmla="*/ 263802 w 404147"/>
                  <a:gd name="connsiteY6" fmla="*/ 71226 h 826579"/>
                  <a:gd name="connsiteX7" fmla="*/ 269077 w 404147"/>
                  <a:gd name="connsiteY7" fmla="*/ 60674 h 826579"/>
                  <a:gd name="connsiteX8" fmla="*/ 276991 w 404147"/>
                  <a:gd name="connsiteY8" fmla="*/ 52760 h 826579"/>
                  <a:gd name="connsiteX9" fmla="*/ 299372 w 404147"/>
                  <a:gd name="connsiteY9" fmla="*/ 51361 h 826579"/>
                  <a:gd name="connsiteX10" fmla="*/ 404147 w 404147"/>
                  <a:gd name="connsiteY10" fmla="*/ 268061 h 826579"/>
                  <a:gd name="connsiteX11" fmla="*/ 299372 w 404147"/>
                  <a:gd name="connsiteY11" fmla="*/ 659470 h 826579"/>
                  <a:gd name="connsiteX12" fmla="*/ 278751 w 404147"/>
                  <a:gd name="connsiteY12" fmla="*/ 675333 h 826579"/>
                  <a:gd name="connsiteX13" fmla="*/ 287543 w 404147"/>
                  <a:gd name="connsiteY13" fmla="*/ 698196 h 826579"/>
                  <a:gd name="connsiteX14" fmla="*/ 284026 w 404147"/>
                  <a:gd name="connsiteY14" fmla="*/ 745680 h 826579"/>
                  <a:gd name="connsiteX15" fmla="*/ 292820 w 404147"/>
                  <a:gd name="connsiteY15" fmla="*/ 765025 h 826579"/>
                  <a:gd name="connsiteX16" fmla="*/ 298095 w 404147"/>
                  <a:gd name="connsiteY16" fmla="*/ 793164 h 826579"/>
                  <a:gd name="connsiteX17" fmla="*/ 264681 w 404147"/>
                  <a:gd name="connsiteY17" fmla="*/ 826579 h 826579"/>
                  <a:gd name="connsiteX18" fmla="*/ 204885 w 404147"/>
                  <a:gd name="connsiteY18" fmla="*/ 819544 h 826579"/>
                  <a:gd name="connsiteX19" fmla="*/ 199610 w 404147"/>
                  <a:gd name="connsiteY19" fmla="*/ 796682 h 826579"/>
                  <a:gd name="connsiteX20" fmla="*/ 178505 w 404147"/>
                  <a:gd name="connsiteY20" fmla="*/ 791406 h 826579"/>
                  <a:gd name="connsiteX21" fmla="*/ 176746 w 404147"/>
                  <a:gd name="connsiteY21" fmla="*/ 766784 h 826579"/>
                  <a:gd name="connsiteX22" fmla="*/ 150367 w 404147"/>
                  <a:gd name="connsiteY22" fmla="*/ 731611 h 826579"/>
                  <a:gd name="connsiteX23" fmla="*/ 164436 w 404147"/>
                  <a:gd name="connsiteY23" fmla="*/ 692920 h 826579"/>
                  <a:gd name="connsiteX24" fmla="*/ 122228 w 404147"/>
                  <a:gd name="connsiteY24" fmla="*/ 663022 h 826579"/>
                  <a:gd name="connsiteX25" fmla="*/ 92330 w 404147"/>
                  <a:gd name="connsiteY25" fmla="*/ 691161 h 826579"/>
                  <a:gd name="connsiteX26" fmla="*/ 69468 w 404147"/>
                  <a:gd name="connsiteY26" fmla="*/ 675333 h 826579"/>
                  <a:gd name="connsiteX27" fmla="*/ 67709 w 404147"/>
                  <a:gd name="connsiteY27" fmla="*/ 633124 h 826579"/>
                  <a:gd name="connsiteX28" fmla="*/ 37811 w 404147"/>
                  <a:gd name="connsiteY28" fmla="*/ 613779 h 826579"/>
                  <a:gd name="connsiteX29" fmla="*/ 60675 w 404147"/>
                  <a:gd name="connsiteY29" fmla="*/ 594434 h 826579"/>
                  <a:gd name="connsiteX30" fmla="*/ 65950 w 404147"/>
                  <a:gd name="connsiteY30" fmla="*/ 559260 h 826579"/>
                  <a:gd name="connsiteX31" fmla="*/ 55398 w 404147"/>
                  <a:gd name="connsiteY31" fmla="*/ 531121 h 826579"/>
                  <a:gd name="connsiteX32" fmla="*/ 65950 w 404147"/>
                  <a:gd name="connsiteY32" fmla="*/ 513534 h 826579"/>
                  <a:gd name="connsiteX33" fmla="*/ 69468 w 404147"/>
                  <a:gd name="connsiteY33" fmla="*/ 478361 h 826579"/>
                  <a:gd name="connsiteX34" fmla="*/ 72985 w 404147"/>
                  <a:gd name="connsiteY34" fmla="*/ 466050 h 826579"/>
                  <a:gd name="connsiteX35" fmla="*/ 71226 w 404147"/>
                  <a:gd name="connsiteY35" fmla="*/ 437911 h 826579"/>
                  <a:gd name="connsiteX36" fmla="*/ 51881 w 404147"/>
                  <a:gd name="connsiteY36" fmla="*/ 422083 h 826579"/>
                  <a:gd name="connsiteX37" fmla="*/ 48363 w 404147"/>
                  <a:gd name="connsiteY37" fmla="*/ 404496 h 826579"/>
                  <a:gd name="connsiteX38" fmla="*/ 51881 w 404147"/>
                  <a:gd name="connsiteY38" fmla="*/ 388668 h 826579"/>
                  <a:gd name="connsiteX39" fmla="*/ 34294 w 404147"/>
                  <a:gd name="connsiteY39" fmla="*/ 339425 h 826579"/>
                  <a:gd name="connsiteX40" fmla="*/ 31534 w 404147"/>
                  <a:gd name="connsiteY40" fmla="*/ 340079 h 826579"/>
                  <a:gd name="connsiteX41" fmla="*/ 13190 w 404147"/>
                  <a:gd name="connsiteY41" fmla="*/ 306010 h 826579"/>
                  <a:gd name="connsiteX42" fmla="*/ 13190 w 404147"/>
                  <a:gd name="connsiteY42" fmla="*/ 274354 h 826579"/>
                  <a:gd name="connsiteX43" fmla="*/ 0 w 404147"/>
                  <a:gd name="connsiteY43" fmla="*/ 263802 h 826579"/>
                  <a:gd name="connsiteX44" fmla="*/ 42208 w 404147"/>
                  <a:gd name="connsiteY44" fmla="*/ 221594 h 826579"/>
                  <a:gd name="connsiteX45" fmla="*/ 5276 w 404147"/>
                  <a:gd name="connsiteY45" fmla="*/ 192576 h 826579"/>
                  <a:gd name="connsiteX46" fmla="*/ 2638 w 404147"/>
                  <a:gd name="connsiteY46" fmla="*/ 182024 h 826579"/>
                  <a:gd name="connsiteX47" fmla="*/ 18467 w 404147"/>
                  <a:gd name="connsiteY47" fmla="*/ 155643 h 826579"/>
                  <a:gd name="connsiteX48" fmla="*/ 26380 w 404147"/>
                  <a:gd name="connsiteY48" fmla="*/ 145091 h 826579"/>
                  <a:gd name="connsiteX49" fmla="*/ 47484 w 404147"/>
                  <a:gd name="connsiteY49" fmla="*/ 87055 h 826579"/>
                  <a:gd name="connsiteX50" fmla="*/ 68588 w 404147"/>
                  <a:gd name="connsiteY50" fmla="*/ 87055 h 826579"/>
                  <a:gd name="connsiteX51" fmla="*/ 87054 w 404147"/>
                  <a:gd name="connsiteY51" fmla="*/ 113435 h 826579"/>
                  <a:gd name="connsiteX52" fmla="*/ 158281 w 404147"/>
                  <a:gd name="connsiteY52" fmla="*/ 0 h 826579"/>
                  <a:gd name="connsiteX0" fmla="*/ 404147 w 495587"/>
                  <a:gd name="connsiteY0" fmla="*/ 268061 h 826579"/>
                  <a:gd name="connsiteX1" fmla="*/ 299372 w 495587"/>
                  <a:gd name="connsiteY1" fmla="*/ 659470 h 826579"/>
                  <a:gd name="connsiteX2" fmla="*/ 278751 w 495587"/>
                  <a:gd name="connsiteY2" fmla="*/ 675333 h 826579"/>
                  <a:gd name="connsiteX3" fmla="*/ 287543 w 495587"/>
                  <a:gd name="connsiteY3" fmla="*/ 698196 h 826579"/>
                  <a:gd name="connsiteX4" fmla="*/ 284026 w 495587"/>
                  <a:gd name="connsiteY4" fmla="*/ 745680 h 826579"/>
                  <a:gd name="connsiteX5" fmla="*/ 292820 w 495587"/>
                  <a:gd name="connsiteY5" fmla="*/ 765025 h 826579"/>
                  <a:gd name="connsiteX6" fmla="*/ 298095 w 495587"/>
                  <a:gd name="connsiteY6" fmla="*/ 793164 h 826579"/>
                  <a:gd name="connsiteX7" fmla="*/ 264681 w 495587"/>
                  <a:gd name="connsiteY7" fmla="*/ 826579 h 826579"/>
                  <a:gd name="connsiteX8" fmla="*/ 204885 w 495587"/>
                  <a:gd name="connsiteY8" fmla="*/ 819544 h 826579"/>
                  <a:gd name="connsiteX9" fmla="*/ 199610 w 495587"/>
                  <a:gd name="connsiteY9" fmla="*/ 796682 h 826579"/>
                  <a:gd name="connsiteX10" fmla="*/ 178505 w 495587"/>
                  <a:gd name="connsiteY10" fmla="*/ 791406 h 826579"/>
                  <a:gd name="connsiteX11" fmla="*/ 176746 w 495587"/>
                  <a:gd name="connsiteY11" fmla="*/ 766784 h 826579"/>
                  <a:gd name="connsiteX12" fmla="*/ 150367 w 495587"/>
                  <a:gd name="connsiteY12" fmla="*/ 731611 h 826579"/>
                  <a:gd name="connsiteX13" fmla="*/ 164436 w 495587"/>
                  <a:gd name="connsiteY13" fmla="*/ 692920 h 826579"/>
                  <a:gd name="connsiteX14" fmla="*/ 122228 w 495587"/>
                  <a:gd name="connsiteY14" fmla="*/ 663022 h 826579"/>
                  <a:gd name="connsiteX15" fmla="*/ 92330 w 495587"/>
                  <a:gd name="connsiteY15" fmla="*/ 691161 h 826579"/>
                  <a:gd name="connsiteX16" fmla="*/ 69468 w 495587"/>
                  <a:gd name="connsiteY16" fmla="*/ 675333 h 826579"/>
                  <a:gd name="connsiteX17" fmla="*/ 67709 w 495587"/>
                  <a:gd name="connsiteY17" fmla="*/ 633124 h 826579"/>
                  <a:gd name="connsiteX18" fmla="*/ 37811 w 495587"/>
                  <a:gd name="connsiteY18" fmla="*/ 613779 h 826579"/>
                  <a:gd name="connsiteX19" fmla="*/ 60675 w 495587"/>
                  <a:gd name="connsiteY19" fmla="*/ 594434 h 826579"/>
                  <a:gd name="connsiteX20" fmla="*/ 65950 w 495587"/>
                  <a:gd name="connsiteY20" fmla="*/ 559260 h 826579"/>
                  <a:gd name="connsiteX21" fmla="*/ 55398 w 495587"/>
                  <a:gd name="connsiteY21" fmla="*/ 531121 h 826579"/>
                  <a:gd name="connsiteX22" fmla="*/ 65950 w 495587"/>
                  <a:gd name="connsiteY22" fmla="*/ 513534 h 826579"/>
                  <a:gd name="connsiteX23" fmla="*/ 69468 w 495587"/>
                  <a:gd name="connsiteY23" fmla="*/ 478361 h 826579"/>
                  <a:gd name="connsiteX24" fmla="*/ 72985 w 495587"/>
                  <a:gd name="connsiteY24" fmla="*/ 466050 h 826579"/>
                  <a:gd name="connsiteX25" fmla="*/ 71226 w 495587"/>
                  <a:gd name="connsiteY25" fmla="*/ 437911 h 826579"/>
                  <a:gd name="connsiteX26" fmla="*/ 51881 w 495587"/>
                  <a:gd name="connsiteY26" fmla="*/ 422083 h 826579"/>
                  <a:gd name="connsiteX27" fmla="*/ 48363 w 495587"/>
                  <a:gd name="connsiteY27" fmla="*/ 404496 h 826579"/>
                  <a:gd name="connsiteX28" fmla="*/ 51881 w 495587"/>
                  <a:gd name="connsiteY28" fmla="*/ 388668 h 826579"/>
                  <a:gd name="connsiteX29" fmla="*/ 34294 w 495587"/>
                  <a:gd name="connsiteY29" fmla="*/ 339425 h 826579"/>
                  <a:gd name="connsiteX30" fmla="*/ 31534 w 495587"/>
                  <a:gd name="connsiteY30" fmla="*/ 340079 h 826579"/>
                  <a:gd name="connsiteX31" fmla="*/ 13190 w 495587"/>
                  <a:gd name="connsiteY31" fmla="*/ 306010 h 826579"/>
                  <a:gd name="connsiteX32" fmla="*/ 13190 w 495587"/>
                  <a:gd name="connsiteY32" fmla="*/ 274354 h 826579"/>
                  <a:gd name="connsiteX33" fmla="*/ 0 w 495587"/>
                  <a:gd name="connsiteY33" fmla="*/ 263802 h 826579"/>
                  <a:gd name="connsiteX34" fmla="*/ 42208 w 495587"/>
                  <a:gd name="connsiteY34" fmla="*/ 221594 h 826579"/>
                  <a:gd name="connsiteX35" fmla="*/ 5276 w 495587"/>
                  <a:gd name="connsiteY35" fmla="*/ 192576 h 826579"/>
                  <a:gd name="connsiteX36" fmla="*/ 2638 w 495587"/>
                  <a:gd name="connsiteY36" fmla="*/ 182024 h 826579"/>
                  <a:gd name="connsiteX37" fmla="*/ 18467 w 495587"/>
                  <a:gd name="connsiteY37" fmla="*/ 155643 h 826579"/>
                  <a:gd name="connsiteX38" fmla="*/ 26380 w 495587"/>
                  <a:gd name="connsiteY38" fmla="*/ 145091 h 826579"/>
                  <a:gd name="connsiteX39" fmla="*/ 47484 w 495587"/>
                  <a:gd name="connsiteY39" fmla="*/ 87055 h 826579"/>
                  <a:gd name="connsiteX40" fmla="*/ 68588 w 495587"/>
                  <a:gd name="connsiteY40" fmla="*/ 87055 h 826579"/>
                  <a:gd name="connsiteX41" fmla="*/ 87054 w 495587"/>
                  <a:gd name="connsiteY41" fmla="*/ 113435 h 826579"/>
                  <a:gd name="connsiteX42" fmla="*/ 158281 w 495587"/>
                  <a:gd name="connsiteY42" fmla="*/ 0 h 826579"/>
                  <a:gd name="connsiteX43" fmla="*/ 205765 w 495587"/>
                  <a:gd name="connsiteY43" fmla="*/ 10552 h 826579"/>
                  <a:gd name="connsiteX44" fmla="*/ 221593 w 495587"/>
                  <a:gd name="connsiteY44" fmla="*/ 23743 h 826579"/>
                  <a:gd name="connsiteX45" fmla="*/ 224231 w 495587"/>
                  <a:gd name="connsiteY45" fmla="*/ 42208 h 826579"/>
                  <a:gd name="connsiteX46" fmla="*/ 224231 w 495587"/>
                  <a:gd name="connsiteY46" fmla="*/ 60674 h 826579"/>
                  <a:gd name="connsiteX47" fmla="*/ 240059 w 495587"/>
                  <a:gd name="connsiteY47" fmla="*/ 73865 h 826579"/>
                  <a:gd name="connsiteX48" fmla="*/ 263802 w 495587"/>
                  <a:gd name="connsiteY48" fmla="*/ 71226 h 826579"/>
                  <a:gd name="connsiteX49" fmla="*/ 269077 w 495587"/>
                  <a:gd name="connsiteY49" fmla="*/ 60674 h 826579"/>
                  <a:gd name="connsiteX50" fmla="*/ 276991 w 495587"/>
                  <a:gd name="connsiteY50" fmla="*/ 52760 h 826579"/>
                  <a:gd name="connsiteX51" fmla="*/ 299372 w 495587"/>
                  <a:gd name="connsiteY51" fmla="*/ 51361 h 826579"/>
                  <a:gd name="connsiteX52" fmla="*/ 495587 w 495587"/>
                  <a:gd name="connsiteY52" fmla="*/ 359501 h 826579"/>
                  <a:gd name="connsiteX0" fmla="*/ 299372 w 495587"/>
                  <a:gd name="connsiteY0" fmla="*/ 659470 h 826579"/>
                  <a:gd name="connsiteX1" fmla="*/ 278751 w 495587"/>
                  <a:gd name="connsiteY1" fmla="*/ 675333 h 826579"/>
                  <a:gd name="connsiteX2" fmla="*/ 287543 w 495587"/>
                  <a:gd name="connsiteY2" fmla="*/ 698196 h 826579"/>
                  <a:gd name="connsiteX3" fmla="*/ 284026 w 495587"/>
                  <a:gd name="connsiteY3" fmla="*/ 745680 h 826579"/>
                  <a:gd name="connsiteX4" fmla="*/ 292820 w 495587"/>
                  <a:gd name="connsiteY4" fmla="*/ 765025 h 826579"/>
                  <a:gd name="connsiteX5" fmla="*/ 298095 w 495587"/>
                  <a:gd name="connsiteY5" fmla="*/ 793164 h 826579"/>
                  <a:gd name="connsiteX6" fmla="*/ 264681 w 495587"/>
                  <a:gd name="connsiteY6" fmla="*/ 826579 h 826579"/>
                  <a:gd name="connsiteX7" fmla="*/ 204885 w 495587"/>
                  <a:gd name="connsiteY7" fmla="*/ 819544 h 826579"/>
                  <a:gd name="connsiteX8" fmla="*/ 199610 w 495587"/>
                  <a:gd name="connsiteY8" fmla="*/ 796682 h 826579"/>
                  <a:gd name="connsiteX9" fmla="*/ 178505 w 495587"/>
                  <a:gd name="connsiteY9" fmla="*/ 791406 h 826579"/>
                  <a:gd name="connsiteX10" fmla="*/ 176746 w 495587"/>
                  <a:gd name="connsiteY10" fmla="*/ 766784 h 826579"/>
                  <a:gd name="connsiteX11" fmla="*/ 150367 w 495587"/>
                  <a:gd name="connsiteY11" fmla="*/ 731611 h 826579"/>
                  <a:gd name="connsiteX12" fmla="*/ 164436 w 495587"/>
                  <a:gd name="connsiteY12" fmla="*/ 692920 h 826579"/>
                  <a:gd name="connsiteX13" fmla="*/ 122228 w 495587"/>
                  <a:gd name="connsiteY13" fmla="*/ 663022 h 826579"/>
                  <a:gd name="connsiteX14" fmla="*/ 92330 w 495587"/>
                  <a:gd name="connsiteY14" fmla="*/ 691161 h 826579"/>
                  <a:gd name="connsiteX15" fmla="*/ 69468 w 495587"/>
                  <a:gd name="connsiteY15" fmla="*/ 675333 h 826579"/>
                  <a:gd name="connsiteX16" fmla="*/ 67709 w 495587"/>
                  <a:gd name="connsiteY16" fmla="*/ 633124 h 826579"/>
                  <a:gd name="connsiteX17" fmla="*/ 37811 w 495587"/>
                  <a:gd name="connsiteY17" fmla="*/ 613779 h 826579"/>
                  <a:gd name="connsiteX18" fmla="*/ 60675 w 495587"/>
                  <a:gd name="connsiteY18" fmla="*/ 594434 h 826579"/>
                  <a:gd name="connsiteX19" fmla="*/ 65950 w 495587"/>
                  <a:gd name="connsiteY19" fmla="*/ 559260 h 826579"/>
                  <a:gd name="connsiteX20" fmla="*/ 55398 w 495587"/>
                  <a:gd name="connsiteY20" fmla="*/ 531121 h 826579"/>
                  <a:gd name="connsiteX21" fmla="*/ 65950 w 495587"/>
                  <a:gd name="connsiteY21" fmla="*/ 513534 h 826579"/>
                  <a:gd name="connsiteX22" fmla="*/ 69468 w 495587"/>
                  <a:gd name="connsiteY22" fmla="*/ 478361 h 826579"/>
                  <a:gd name="connsiteX23" fmla="*/ 72985 w 495587"/>
                  <a:gd name="connsiteY23" fmla="*/ 466050 h 826579"/>
                  <a:gd name="connsiteX24" fmla="*/ 71226 w 495587"/>
                  <a:gd name="connsiteY24" fmla="*/ 437911 h 826579"/>
                  <a:gd name="connsiteX25" fmla="*/ 51881 w 495587"/>
                  <a:gd name="connsiteY25" fmla="*/ 422083 h 826579"/>
                  <a:gd name="connsiteX26" fmla="*/ 48363 w 495587"/>
                  <a:gd name="connsiteY26" fmla="*/ 404496 h 826579"/>
                  <a:gd name="connsiteX27" fmla="*/ 51881 w 495587"/>
                  <a:gd name="connsiteY27" fmla="*/ 388668 h 826579"/>
                  <a:gd name="connsiteX28" fmla="*/ 34294 w 495587"/>
                  <a:gd name="connsiteY28" fmla="*/ 339425 h 826579"/>
                  <a:gd name="connsiteX29" fmla="*/ 31534 w 495587"/>
                  <a:gd name="connsiteY29" fmla="*/ 340079 h 826579"/>
                  <a:gd name="connsiteX30" fmla="*/ 13190 w 495587"/>
                  <a:gd name="connsiteY30" fmla="*/ 306010 h 826579"/>
                  <a:gd name="connsiteX31" fmla="*/ 13190 w 495587"/>
                  <a:gd name="connsiteY31" fmla="*/ 274354 h 826579"/>
                  <a:gd name="connsiteX32" fmla="*/ 0 w 495587"/>
                  <a:gd name="connsiteY32" fmla="*/ 263802 h 826579"/>
                  <a:gd name="connsiteX33" fmla="*/ 42208 w 495587"/>
                  <a:gd name="connsiteY33" fmla="*/ 221594 h 826579"/>
                  <a:gd name="connsiteX34" fmla="*/ 5276 w 495587"/>
                  <a:gd name="connsiteY34" fmla="*/ 192576 h 826579"/>
                  <a:gd name="connsiteX35" fmla="*/ 2638 w 495587"/>
                  <a:gd name="connsiteY35" fmla="*/ 182024 h 826579"/>
                  <a:gd name="connsiteX36" fmla="*/ 18467 w 495587"/>
                  <a:gd name="connsiteY36" fmla="*/ 155643 h 826579"/>
                  <a:gd name="connsiteX37" fmla="*/ 26380 w 495587"/>
                  <a:gd name="connsiteY37" fmla="*/ 145091 h 826579"/>
                  <a:gd name="connsiteX38" fmla="*/ 47484 w 495587"/>
                  <a:gd name="connsiteY38" fmla="*/ 87055 h 826579"/>
                  <a:gd name="connsiteX39" fmla="*/ 68588 w 495587"/>
                  <a:gd name="connsiteY39" fmla="*/ 87055 h 826579"/>
                  <a:gd name="connsiteX40" fmla="*/ 87054 w 495587"/>
                  <a:gd name="connsiteY40" fmla="*/ 113435 h 826579"/>
                  <a:gd name="connsiteX41" fmla="*/ 158281 w 495587"/>
                  <a:gd name="connsiteY41" fmla="*/ 0 h 826579"/>
                  <a:gd name="connsiteX42" fmla="*/ 205765 w 495587"/>
                  <a:gd name="connsiteY42" fmla="*/ 10552 h 826579"/>
                  <a:gd name="connsiteX43" fmla="*/ 221593 w 495587"/>
                  <a:gd name="connsiteY43" fmla="*/ 23743 h 826579"/>
                  <a:gd name="connsiteX44" fmla="*/ 224231 w 495587"/>
                  <a:gd name="connsiteY44" fmla="*/ 42208 h 826579"/>
                  <a:gd name="connsiteX45" fmla="*/ 224231 w 495587"/>
                  <a:gd name="connsiteY45" fmla="*/ 60674 h 826579"/>
                  <a:gd name="connsiteX46" fmla="*/ 240059 w 495587"/>
                  <a:gd name="connsiteY46" fmla="*/ 73865 h 826579"/>
                  <a:gd name="connsiteX47" fmla="*/ 263802 w 495587"/>
                  <a:gd name="connsiteY47" fmla="*/ 71226 h 826579"/>
                  <a:gd name="connsiteX48" fmla="*/ 269077 w 495587"/>
                  <a:gd name="connsiteY48" fmla="*/ 60674 h 826579"/>
                  <a:gd name="connsiteX49" fmla="*/ 276991 w 495587"/>
                  <a:gd name="connsiteY49" fmla="*/ 52760 h 826579"/>
                  <a:gd name="connsiteX50" fmla="*/ 299372 w 495587"/>
                  <a:gd name="connsiteY50" fmla="*/ 51361 h 826579"/>
                  <a:gd name="connsiteX51" fmla="*/ 495587 w 495587"/>
                  <a:gd name="connsiteY51" fmla="*/ 359501 h 826579"/>
                  <a:gd name="connsiteX0" fmla="*/ 299372 w 299372"/>
                  <a:gd name="connsiteY0" fmla="*/ 659470 h 826579"/>
                  <a:gd name="connsiteX1" fmla="*/ 278751 w 299372"/>
                  <a:gd name="connsiteY1" fmla="*/ 675333 h 826579"/>
                  <a:gd name="connsiteX2" fmla="*/ 287543 w 299372"/>
                  <a:gd name="connsiteY2" fmla="*/ 698196 h 826579"/>
                  <a:gd name="connsiteX3" fmla="*/ 284026 w 299372"/>
                  <a:gd name="connsiteY3" fmla="*/ 745680 h 826579"/>
                  <a:gd name="connsiteX4" fmla="*/ 292820 w 299372"/>
                  <a:gd name="connsiteY4" fmla="*/ 765025 h 826579"/>
                  <a:gd name="connsiteX5" fmla="*/ 298095 w 299372"/>
                  <a:gd name="connsiteY5" fmla="*/ 793164 h 826579"/>
                  <a:gd name="connsiteX6" fmla="*/ 264681 w 299372"/>
                  <a:gd name="connsiteY6" fmla="*/ 826579 h 826579"/>
                  <a:gd name="connsiteX7" fmla="*/ 204885 w 299372"/>
                  <a:gd name="connsiteY7" fmla="*/ 819544 h 826579"/>
                  <a:gd name="connsiteX8" fmla="*/ 199610 w 299372"/>
                  <a:gd name="connsiteY8" fmla="*/ 796682 h 826579"/>
                  <a:gd name="connsiteX9" fmla="*/ 178505 w 299372"/>
                  <a:gd name="connsiteY9" fmla="*/ 791406 h 826579"/>
                  <a:gd name="connsiteX10" fmla="*/ 176746 w 299372"/>
                  <a:gd name="connsiteY10" fmla="*/ 766784 h 826579"/>
                  <a:gd name="connsiteX11" fmla="*/ 150367 w 299372"/>
                  <a:gd name="connsiteY11" fmla="*/ 731611 h 826579"/>
                  <a:gd name="connsiteX12" fmla="*/ 164436 w 299372"/>
                  <a:gd name="connsiteY12" fmla="*/ 692920 h 826579"/>
                  <a:gd name="connsiteX13" fmla="*/ 122228 w 299372"/>
                  <a:gd name="connsiteY13" fmla="*/ 663022 h 826579"/>
                  <a:gd name="connsiteX14" fmla="*/ 92330 w 299372"/>
                  <a:gd name="connsiteY14" fmla="*/ 691161 h 826579"/>
                  <a:gd name="connsiteX15" fmla="*/ 69468 w 299372"/>
                  <a:gd name="connsiteY15" fmla="*/ 675333 h 826579"/>
                  <a:gd name="connsiteX16" fmla="*/ 67709 w 299372"/>
                  <a:gd name="connsiteY16" fmla="*/ 633124 h 826579"/>
                  <a:gd name="connsiteX17" fmla="*/ 37811 w 299372"/>
                  <a:gd name="connsiteY17" fmla="*/ 613779 h 826579"/>
                  <a:gd name="connsiteX18" fmla="*/ 60675 w 299372"/>
                  <a:gd name="connsiteY18" fmla="*/ 594434 h 826579"/>
                  <a:gd name="connsiteX19" fmla="*/ 65950 w 299372"/>
                  <a:gd name="connsiteY19" fmla="*/ 559260 h 826579"/>
                  <a:gd name="connsiteX20" fmla="*/ 55398 w 299372"/>
                  <a:gd name="connsiteY20" fmla="*/ 531121 h 826579"/>
                  <a:gd name="connsiteX21" fmla="*/ 65950 w 299372"/>
                  <a:gd name="connsiteY21" fmla="*/ 513534 h 826579"/>
                  <a:gd name="connsiteX22" fmla="*/ 69468 w 299372"/>
                  <a:gd name="connsiteY22" fmla="*/ 478361 h 826579"/>
                  <a:gd name="connsiteX23" fmla="*/ 72985 w 299372"/>
                  <a:gd name="connsiteY23" fmla="*/ 466050 h 826579"/>
                  <a:gd name="connsiteX24" fmla="*/ 71226 w 299372"/>
                  <a:gd name="connsiteY24" fmla="*/ 437911 h 826579"/>
                  <a:gd name="connsiteX25" fmla="*/ 51881 w 299372"/>
                  <a:gd name="connsiteY25" fmla="*/ 422083 h 826579"/>
                  <a:gd name="connsiteX26" fmla="*/ 48363 w 299372"/>
                  <a:gd name="connsiteY26" fmla="*/ 404496 h 826579"/>
                  <a:gd name="connsiteX27" fmla="*/ 51881 w 299372"/>
                  <a:gd name="connsiteY27" fmla="*/ 388668 h 826579"/>
                  <a:gd name="connsiteX28" fmla="*/ 34294 w 299372"/>
                  <a:gd name="connsiteY28" fmla="*/ 339425 h 826579"/>
                  <a:gd name="connsiteX29" fmla="*/ 31534 w 299372"/>
                  <a:gd name="connsiteY29" fmla="*/ 340079 h 826579"/>
                  <a:gd name="connsiteX30" fmla="*/ 13190 w 299372"/>
                  <a:gd name="connsiteY30" fmla="*/ 306010 h 826579"/>
                  <a:gd name="connsiteX31" fmla="*/ 13190 w 299372"/>
                  <a:gd name="connsiteY31" fmla="*/ 274354 h 826579"/>
                  <a:gd name="connsiteX32" fmla="*/ 0 w 299372"/>
                  <a:gd name="connsiteY32" fmla="*/ 263802 h 826579"/>
                  <a:gd name="connsiteX33" fmla="*/ 42208 w 299372"/>
                  <a:gd name="connsiteY33" fmla="*/ 221594 h 826579"/>
                  <a:gd name="connsiteX34" fmla="*/ 5276 w 299372"/>
                  <a:gd name="connsiteY34" fmla="*/ 192576 h 826579"/>
                  <a:gd name="connsiteX35" fmla="*/ 2638 w 299372"/>
                  <a:gd name="connsiteY35" fmla="*/ 182024 h 826579"/>
                  <a:gd name="connsiteX36" fmla="*/ 18467 w 299372"/>
                  <a:gd name="connsiteY36" fmla="*/ 155643 h 826579"/>
                  <a:gd name="connsiteX37" fmla="*/ 26380 w 299372"/>
                  <a:gd name="connsiteY37" fmla="*/ 145091 h 826579"/>
                  <a:gd name="connsiteX38" fmla="*/ 47484 w 299372"/>
                  <a:gd name="connsiteY38" fmla="*/ 87055 h 826579"/>
                  <a:gd name="connsiteX39" fmla="*/ 68588 w 299372"/>
                  <a:gd name="connsiteY39" fmla="*/ 87055 h 826579"/>
                  <a:gd name="connsiteX40" fmla="*/ 87054 w 299372"/>
                  <a:gd name="connsiteY40" fmla="*/ 113435 h 826579"/>
                  <a:gd name="connsiteX41" fmla="*/ 158281 w 299372"/>
                  <a:gd name="connsiteY41" fmla="*/ 0 h 826579"/>
                  <a:gd name="connsiteX42" fmla="*/ 205765 w 299372"/>
                  <a:gd name="connsiteY42" fmla="*/ 10552 h 826579"/>
                  <a:gd name="connsiteX43" fmla="*/ 221593 w 299372"/>
                  <a:gd name="connsiteY43" fmla="*/ 23743 h 826579"/>
                  <a:gd name="connsiteX44" fmla="*/ 224231 w 299372"/>
                  <a:gd name="connsiteY44" fmla="*/ 42208 h 826579"/>
                  <a:gd name="connsiteX45" fmla="*/ 224231 w 299372"/>
                  <a:gd name="connsiteY45" fmla="*/ 60674 h 826579"/>
                  <a:gd name="connsiteX46" fmla="*/ 240059 w 299372"/>
                  <a:gd name="connsiteY46" fmla="*/ 73865 h 826579"/>
                  <a:gd name="connsiteX47" fmla="*/ 263802 w 299372"/>
                  <a:gd name="connsiteY47" fmla="*/ 71226 h 826579"/>
                  <a:gd name="connsiteX48" fmla="*/ 269077 w 299372"/>
                  <a:gd name="connsiteY48" fmla="*/ 60674 h 826579"/>
                  <a:gd name="connsiteX49" fmla="*/ 276991 w 299372"/>
                  <a:gd name="connsiteY49" fmla="*/ 52760 h 826579"/>
                  <a:gd name="connsiteX50" fmla="*/ 299372 w 299372"/>
                  <a:gd name="connsiteY50" fmla="*/ 51361 h 82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99372" h="826579">
                    <a:moveTo>
                      <a:pt x="299372" y="659470"/>
                    </a:moveTo>
                    <a:lnTo>
                      <a:pt x="278751" y="675333"/>
                    </a:lnTo>
                    <a:lnTo>
                      <a:pt x="287543" y="698196"/>
                    </a:lnTo>
                    <a:lnTo>
                      <a:pt x="284026" y="745680"/>
                    </a:lnTo>
                    <a:lnTo>
                      <a:pt x="292820" y="765025"/>
                    </a:lnTo>
                    <a:lnTo>
                      <a:pt x="298095" y="793164"/>
                    </a:lnTo>
                    <a:lnTo>
                      <a:pt x="264681" y="826579"/>
                    </a:lnTo>
                    <a:lnTo>
                      <a:pt x="204885" y="819544"/>
                    </a:lnTo>
                    <a:lnTo>
                      <a:pt x="199610" y="796682"/>
                    </a:lnTo>
                    <a:lnTo>
                      <a:pt x="178505" y="791406"/>
                    </a:lnTo>
                    <a:lnTo>
                      <a:pt x="176746" y="766784"/>
                    </a:lnTo>
                    <a:lnTo>
                      <a:pt x="150367" y="731611"/>
                    </a:lnTo>
                    <a:lnTo>
                      <a:pt x="164436" y="692920"/>
                    </a:lnTo>
                    <a:lnTo>
                      <a:pt x="122228" y="663022"/>
                    </a:lnTo>
                    <a:lnTo>
                      <a:pt x="92330" y="691161"/>
                    </a:lnTo>
                    <a:lnTo>
                      <a:pt x="69468" y="675333"/>
                    </a:lnTo>
                    <a:cubicBezTo>
                      <a:pt x="68882" y="661263"/>
                      <a:pt x="68295" y="647194"/>
                      <a:pt x="67709" y="633124"/>
                    </a:cubicBezTo>
                    <a:lnTo>
                      <a:pt x="37811" y="613779"/>
                    </a:lnTo>
                    <a:lnTo>
                      <a:pt x="60675" y="594434"/>
                    </a:lnTo>
                    <a:lnTo>
                      <a:pt x="65950" y="559260"/>
                    </a:lnTo>
                    <a:lnTo>
                      <a:pt x="55398" y="531121"/>
                    </a:lnTo>
                    <a:lnTo>
                      <a:pt x="65950" y="513534"/>
                    </a:lnTo>
                    <a:lnTo>
                      <a:pt x="69468" y="478361"/>
                    </a:lnTo>
                    <a:lnTo>
                      <a:pt x="72985" y="466050"/>
                    </a:lnTo>
                    <a:lnTo>
                      <a:pt x="71226" y="437911"/>
                    </a:lnTo>
                    <a:lnTo>
                      <a:pt x="51881" y="422083"/>
                    </a:lnTo>
                    <a:lnTo>
                      <a:pt x="48363" y="404496"/>
                    </a:lnTo>
                    <a:lnTo>
                      <a:pt x="51881" y="388668"/>
                    </a:lnTo>
                    <a:lnTo>
                      <a:pt x="34294" y="339425"/>
                    </a:lnTo>
                    <a:lnTo>
                      <a:pt x="31534" y="340079"/>
                    </a:lnTo>
                    <a:lnTo>
                      <a:pt x="13190" y="306010"/>
                    </a:lnTo>
                    <a:lnTo>
                      <a:pt x="13190" y="274354"/>
                    </a:lnTo>
                    <a:lnTo>
                      <a:pt x="0" y="263802"/>
                    </a:lnTo>
                    <a:lnTo>
                      <a:pt x="42208" y="221594"/>
                    </a:lnTo>
                    <a:lnTo>
                      <a:pt x="5276" y="192576"/>
                    </a:lnTo>
                    <a:lnTo>
                      <a:pt x="2638" y="182024"/>
                    </a:lnTo>
                    <a:lnTo>
                      <a:pt x="18467" y="155643"/>
                    </a:lnTo>
                    <a:lnTo>
                      <a:pt x="26380" y="145091"/>
                    </a:lnTo>
                    <a:lnTo>
                      <a:pt x="47484" y="87055"/>
                    </a:lnTo>
                    <a:lnTo>
                      <a:pt x="68588" y="87055"/>
                    </a:lnTo>
                    <a:lnTo>
                      <a:pt x="87054" y="113435"/>
                    </a:lnTo>
                    <a:lnTo>
                      <a:pt x="158281" y="0"/>
                    </a:lnTo>
                    <a:lnTo>
                      <a:pt x="205765" y="10552"/>
                    </a:lnTo>
                    <a:lnTo>
                      <a:pt x="221593" y="23743"/>
                    </a:lnTo>
                    <a:lnTo>
                      <a:pt x="224231" y="42208"/>
                    </a:lnTo>
                    <a:lnTo>
                      <a:pt x="224231" y="60674"/>
                    </a:lnTo>
                    <a:lnTo>
                      <a:pt x="240059" y="73865"/>
                    </a:lnTo>
                    <a:lnTo>
                      <a:pt x="263802" y="71226"/>
                    </a:lnTo>
                    <a:lnTo>
                      <a:pt x="269077" y="60674"/>
                    </a:lnTo>
                    <a:lnTo>
                      <a:pt x="276991" y="52760"/>
                    </a:lnTo>
                    <a:lnTo>
                      <a:pt x="299372" y="5136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97932DF3-632E-0AD5-C819-FEBC48EE4D32}"/>
                  </a:ext>
                </a:extLst>
              </p:cNvPr>
              <p:cNvSpPr/>
              <p:nvPr/>
            </p:nvSpPr>
            <p:spPr>
              <a:xfrm>
                <a:off x="3709253" y="2128136"/>
                <a:ext cx="1122313" cy="955893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B6BD747-5243-2C28-7BAD-F1352EABE711}"/>
                  </a:ext>
                </a:extLst>
              </p:cNvPr>
              <p:cNvSpPr/>
              <p:nvPr/>
            </p:nvSpPr>
            <p:spPr>
              <a:xfrm>
                <a:off x="3968729" y="2726837"/>
                <a:ext cx="560442" cy="806781"/>
              </a:xfrm>
              <a:custGeom>
                <a:avLst/>
                <a:gdLst>
                  <a:gd name="connsiteX0" fmla="*/ 360154 w 582786"/>
                  <a:gd name="connsiteY0" fmla="*/ 0 h 838946"/>
                  <a:gd name="connsiteX1" fmla="*/ 370706 w 582786"/>
                  <a:gd name="connsiteY1" fmla="*/ 21104 h 838946"/>
                  <a:gd name="connsiteX2" fmla="*/ 421356 w 582786"/>
                  <a:gd name="connsiteY2" fmla="*/ 29546 h 838946"/>
                  <a:gd name="connsiteX3" fmla="*/ 440803 w 582786"/>
                  <a:gd name="connsiteY3" fmla="*/ 39782 h 838946"/>
                  <a:gd name="connsiteX4" fmla="*/ 439293 w 582786"/>
                  <a:gd name="connsiteY4" fmla="*/ 49595 h 838946"/>
                  <a:gd name="connsiteX5" fmla="*/ 439293 w 582786"/>
                  <a:gd name="connsiteY5" fmla="*/ 78613 h 838946"/>
                  <a:gd name="connsiteX6" fmla="*/ 463037 w 582786"/>
                  <a:gd name="connsiteY6" fmla="*/ 83889 h 838946"/>
                  <a:gd name="connsiteX7" fmla="*/ 465674 w 582786"/>
                  <a:gd name="connsiteY7" fmla="*/ 107631 h 838946"/>
                  <a:gd name="connsiteX8" fmla="*/ 463037 w 582786"/>
                  <a:gd name="connsiteY8" fmla="*/ 152477 h 838946"/>
                  <a:gd name="connsiteX9" fmla="*/ 494693 w 582786"/>
                  <a:gd name="connsiteY9" fmla="*/ 157753 h 838946"/>
                  <a:gd name="connsiteX10" fmla="*/ 505245 w 582786"/>
                  <a:gd name="connsiteY10" fmla="*/ 152477 h 838946"/>
                  <a:gd name="connsiteX11" fmla="*/ 539539 w 582786"/>
                  <a:gd name="connsiteY11" fmla="*/ 197323 h 838946"/>
                  <a:gd name="connsiteX12" fmla="*/ 531624 w 582786"/>
                  <a:gd name="connsiteY12" fmla="*/ 231618 h 838946"/>
                  <a:gd name="connsiteX13" fmla="*/ 544814 w 582786"/>
                  <a:gd name="connsiteY13" fmla="*/ 265912 h 838946"/>
                  <a:gd name="connsiteX14" fmla="*/ 547453 w 582786"/>
                  <a:gd name="connsiteY14" fmla="*/ 289653 h 838946"/>
                  <a:gd name="connsiteX15" fmla="*/ 579109 w 582786"/>
                  <a:gd name="connsiteY15" fmla="*/ 334500 h 838946"/>
                  <a:gd name="connsiteX16" fmla="*/ 550091 w 582786"/>
                  <a:gd name="connsiteY16" fmla="*/ 352966 h 838946"/>
                  <a:gd name="connsiteX17" fmla="*/ 547453 w 582786"/>
                  <a:gd name="connsiteY17" fmla="*/ 374070 h 838946"/>
                  <a:gd name="connsiteX18" fmla="*/ 534262 w 582786"/>
                  <a:gd name="connsiteY18" fmla="*/ 426830 h 838946"/>
                  <a:gd name="connsiteX19" fmla="*/ 531624 w 582786"/>
                  <a:gd name="connsiteY19" fmla="*/ 450572 h 838946"/>
                  <a:gd name="connsiteX20" fmla="*/ 523710 w 582786"/>
                  <a:gd name="connsiteY20" fmla="*/ 466400 h 838946"/>
                  <a:gd name="connsiteX21" fmla="*/ 523710 w 582786"/>
                  <a:gd name="connsiteY21" fmla="*/ 479590 h 838946"/>
                  <a:gd name="connsiteX22" fmla="*/ 547453 w 582786"/>
                  <a:gd name="connsiteY22" fmla="*/ 503333 h 838946"/>
                  <a:gd name="connsiteX23" fmla="*/ 549236 w 582786"/>
                  <a:gd name="connsiteY23" fmla="*/ 502522 h 838946"/>
                  <a:gd name="connsiteX24" fmla="*/ 546909 w 582786"/>
                  <a:gd name="connsiteY24" fmla="*/ 533934 h 838946"/>
                  <a:gd name="connsiteX25" fmla="*/ 582786 w 582786"/>
                  <a:gd name="connsiteY25" fmla="*/ 559258 h 838946"/>
                  <a:gd name="connsiteX26" fmla="*/ 570124 w 582786"/>
                  <a:gd name="connsiteY26" fmla="*/ 597246 h 838946"/>
                  <a:gd name="connsiteX27" fmla="*/ 574344 w 582786"/>
                  <a:gd name="connsiteY27" fmla="*/ 652116 h 838946"/>
                  <a:gd name="connsiteX28" fmla="*/ 553240 w 582786"/>
                  <a:gd name="connsiteY28" fmla="*/ 677441 h 838946"/>
                  <a:gd name="connsiteX29" fmla="*/ 549019 w 582786"/>
                  <a:gd name="connsiteY29" fmla="*/ 734422 h 838946"/>
                  <a:gd name="connsiteX30" fmla="*/ 534247 w 582786"/>
                  <a:gd name="connsiteY30" fmla="*/ 772410 h 838946"/>
                  <a:gd name="connsiteX31" fmla="*/ 513142 w 582786"/>
                  <a:gd name="connsiteY31" fmla="*/ 787183 h 838946"/>
                  <a:gd name="connsiteX32" fmla="*/ 496259 w 582786"/>
                  <a:gd name="connsiteY32" fmla="*/ 833612 h 838946"/>
                  <a:gd name="connsiteX33" fmla="*/ 484879 w 582786"/>
                  <a:gd name="connsiteY33" fmla="*/ 838946 h 838946"/>
                  <a:gd name="connsiteX34" fmla="*/ 291783 w 582786"/>
                  <a:gd name="connsiteY34" fmla="*/ 838946 h 838946"/>
                  <a:gd name="connsiteX35" fmla="*/ 287328 w 582786"/>
                  <a:gd name="connsiteY35" fmla="*/ 837832 h 838946"/>
                  <a:gd name="connsiteX36" fmla="*/ 286055 w 582786"/>
                  <a:gd name="connsiteY36" fmla="*/ 838946 h 838946"/>
                  <a:gd name="connsiteX37" fmla="*/ 86213 w 582786"/>
                  <a:gd name="connsiteY37" fmla="*/ 838946 h 838946"/>
                  <a:gd name="connsiteX38" fmla="*/ 84728 w 582786"/>
                  <a:gd name="connsiteY38" fmla="*/ 837832 h 838946"/>
                  <a:gd name="connsiteX39" fmla="*/ 95281 w 582786"/>
                  <a:gd name="connsiteY39" fmla="*/ 780851 h 838946"/>
                  <a:gd name="connsiteX40" fmla="*/ 78397 w 582786"/>
                  <a:gd name="connsiteY40" fmla="*/ 761858 h 838946"/>
                  <a:gd name="connsiteX41" fmla="*/ 69956 w 582786"/>
                  <a:gd name="connsiteY41" fmla="*/ 742864 h 838946"/>
                  <a:gd name="connsiteX42" fmla="*/ 55183 w 582786"/>
                  <a:gd name="connsiteY42" fmla="*/ 736533 h 838946"/>
                  <a:gd name="connsiteX43" fmla="*/ 63624 w 582786"/>
                  <a:gd name="connsiteY43" fmla="*/ 717539 h 838946"/>
                  <a:gd name="connsiteX44" fmla="*/ 44631 w 582786"/>
                  <a:gd name="connsiteY44" fmla="*/ 679552 h 838946"/>
                  <a:gd name="connsiteX45" fmla="*/ 59403 w 582786"/>
                  <a:gd name="connsiteY45" fmla="*/ 666889 h 838946"/>
                  <a:gd name="connsiteX46" fmla="*/ 78397 w 582786"/>
                  <a:gd name="connsiteY46" fmla="*/ 571921 h 838946"/>
                  <a:gd name="connsiteX47" fmla="*/ 50962 w 582786"/>
                  <a:gd name="connsiteY47" fmla="*/ 504388 h 838946"/>
                  <a:gd name="connsiteX48" fmla="*/ 82618 w 582786"/>
                  <a:gd name="connsiteY48" fmla="*/ 438965 h 838946"/>
                  <a:gd name="connsiteX49" fmla="*/ 50962 w 582786"/>
                  <a:gd name="connsiteY49" fmla="*/ 441076 h 838946"/>
                  <a:gd name="connsiteX50" fmla="*/ 40410 w 582786"/>
                  <a:gd name="connsiteY50" fmla="*/ 411530 h 838946"/>
                  <a:gd name="connsiteX51" fmla="*/ 312 w 582786"/>
                  <a:gd name="connsiteY51" fmla="*/ 367211 h 838946"/>
                  <a:gd name="connsiteX52" fmla="*/ 0 w 582786"/>
                  <a:gd name="connsiteY52" fmla="*/ 365548 h 838946"/>
                  <a:gd name="connsiteX53" fmla="*/ 14046 w 582786"/>
                  <a:gd name="connsiteY53" fmla="*/ 333445 h 838946"/>
                  <a:gd name="connsiteX54" fmla="*/ 33039 w 582786"/>
                  <a:gd name="connsiteY54" fmla="*/ 331334 h 838946"/>
                  <a:gd name="connsiteX55" fmla="*/ 37260 w 582786"/>
                  <a:gd name="connsiteY55" fmla="*/ 299678 h 838946"/>
                  <a:gd name="connsiteX56" fmla="*/ 68916 w 582786"/>
                  <a:gd name="connsiteY56" fmla="*/ 295457 h 838946"/>
                  <a:gd name="connsiteX57" fmla="*/ 83689 w 582786"/>
                  <a:gd name="connsiteY57" fmla="*/ 329224 h 838946"/>
                  <a:gd name="connsiteX58" fmla="*/ 98462 w 582786"/>
                  <a:gd name="connsiteY58" fmla="*/ 318672 h 838946"/>
                  <a:gd name="connsiteX59" fmla="*/ 106904 w 582786"/>
                  <a:gd name="connsiteY59" fmla="*/ 287016 h 838946"/>
                  <a:gd name="connsiteX60" fmla="*/ 117456 w 582786"/>
                  <a:gd name="connsiteY60" fmla="*/ 280685 h 838946"/>
                  <a:gd name="connsiteX61" fmla="*/ 123787 w 582786"/>
                  <a:gd name="connsiteY61" fmla="*/ 261691 h 838946"/>
                  <a:gd name="connsiteX62" fmla="*/ 147002 w 582786"/>
                  <a:gd name="connsiteY62" fmla="*/ 189937 h 838946"/>
                  <a:gd name="connsiteX63" fmla="*/ 180768 w 582786"/>
                  <a:gd name="connsiteY63" fmla="*/ 221593 h 838946"/>
                  <a:gd name="connsiteX64" fmla="*/ 208204 w 582786"/>
                  <a:gd name="connsiteY64" fmla="*/ 221593 h 838946"/>
                  <a:gd name="connsiteX65" fmla="*/ 222977 w 582786"/>
                  <a:gd name="connsiteY65" fmla="*/ 183606 h 838946"/>
                  <a:gd name="connsiteX66" fmla="*/ 252522 w 582786"/>
                  <a:gd name="connsiteY66" fmla="*/ 183606 h 838946"/>
                  <a:gd name="connsiteX67" fmla="*/ 271516 w 582786"/>
                  <a:gd name="connsiteY67" fmla="*/ 166722 h 838946"/>
                  <a:gd name="connsiteX68" fmla="*/ 290510 w 582786"/>
                  <a:gd name="connsiteY68" fmla="*/ 179385 h 838946"/>
                  <a:gd name="connsiteX69" fmla="*/ 292620 w 582786"/>
                  <a:gd name="connsiteY69" fmla="*/ 124514 h 838946"/>
                  <a:gd name="connsiteX70" fmla="*/ 341160 w 582786"/>
                  <a:gd name="connsiteY70" fmla="*/ 147729 h 838946"/>
                  <a:gd name="connsiteX71" fmla="*/ 345381 w 582786"/>
                  <a:gd name="connsiteY71" fmla="*/ 113962 h 838946"/>
                  <a:gd name="connsiteX72" fmla="*/ 334829 w 582786"/>
                  <a:gd name="connsiteY72" fmla="*/ 50650 h 838946"/>
                  <a:gd name="connsiteX73" fmla="*/ 317945 w 582786"/>
                  <a:gd name="connsiteY73" fmla="*/ 31656 h 838946"/>
                  <a:gd name="connsiteX74" fmla="*/ 328497 w 582786"/>
                  <a:gd name="connsiteY74" fmla="*/ 4221 h 838946"/>
                  <a:gd name="connsiteX0" fmla="*/ 286055 w 582786"/>
                  <a:gd name="connsiteY0" fmla="*/ 838946 h 930386"/>
                  <a:gd name="connsiteX1" fmla="*/ 86213 w 582786"/>
                  <a:gd name="connsiteY1" fmla="*/ 838946 h 930386"/>
                  <a:gd name="connsiteX2" fmla="*/ 84728 w 582786"/>
                  <a:gd name="connsiteY2" fmla="*/ 837832 h 930386"/>
                  <a:gd name="connsiteX3" fmla="*/ 95281 w 582786"/>
                  <a:gd name="connsiteY3" fmla="*/ 780851 h 930386"/>
                  <a:gd name="connsiteX4" fmla="*/ 78397 w 582786"/>
                  <a:gd name="connsiteY4" fmla="*/ 761858 h 930386"/>
                  <a:gd name="connsiteX5" fmla="*/ 69956 w 582786"/>
                  <a:gd name="connsiteY5" fmla="*/ 742864 h 930386"/>
                  <a:gd name="connsiteX6" fmla="*/ 55183 w 582786"/>
                  <a:gd name="connsiteY6" fmla="*/ 736533 h 930386"/>
                  <a:gd name="connsiteX7" fmla="*/ 63624 w 582786"/>
                  <a:gd name="connsiteY7" fmla="*/ 717539 h 930386"/>
                  <a:gd name="connsiteX8" fmla="*/ 44631 w 582786"/>
                  <a:gd name="connsiteY8" fmla="*/ 679552 h 930386"/>
                  <a:gd name="connsiteX9" fmla="*/ 59403 w 582786"/>
                  <a:gd name="connsiteY9" fmla="*/ 666889 h 930386"/>
                  <a:gd name="connsiteX10" fmla="*/ 78397 w 582786"/>
                  <a:gd name="connsiteY10" fmla="*/ 571921 h 930386"/>
                  <a:gd name="connsiteX11" fmla="*/ 50962 w 582786"/>
                  <a:gd name="connsiteY11" fmla="*/ 504388 h 930386"/>
                  <a:gd name="connsiteX12" fmla="*/ 82618 w 582786"/>
                  <a:gd name="connsiteY12" fmla="*/ 438965 h 930386"/>
                  <a:gd name="connsiteX13" fmla="*/ 50962 w 582786"/>
                  <a:gd name="connsiteY13" fmla="*/ 441076 h 930386"/>
                  <a:gd name="connsiteX14" fmla="*/ 40410 w 582786"/>
                  <a:gd name="connsiteY14" fmla="*/ 411530 h 930386"/>
                  <a:gd name="connsiteX15" fmla="*/ 312 w 582786"/>
                  <a:gd name="connsiteY15" fmla="*/ 367211 h 930386"/>
                  <a:gd name="connsiteX16" fmla="*/ 0 w 582786"/>
                  <a:gd name="connsiteY16" fmla="*/ 365548 h 930386"/>
                  <a:gd name="connsiteX17" fmla="*/ 14046 w 582786"/>
                  <a:gd name="connsiteY17" fmla="*/ 333445 h 930386"/>
                  <a:gd name="connsiteX18" fmla="*/ 33039 w 582786"/>
                  <a:gd name="connsiteY18" fmla="*/ 331334 h 930386"/>
                  <a:gd name="connsiteX19" fmla="*/ 37260 w 582786"/>
                  <a:gd name="connsiteY19" fmla="*/ 299678 h 930386"/>
                  <a:gd name="connsiteX20" fmla="*/ 68916 w 582786"/>
                  <a:gd name="connsiteY20" fmla="*/ 295457 h 930386"/>
                  <a:gd name="connsiteX21" fmla="*/ 83689 w 582786"/>
                  <a:gd name="connsiteY21" fmla="*/ 329224 h 930386"/>
                  <a:gd name="connsiteX22" fmla="*/ 98462 w 582786"/>
                  <a:gd name="connsiteY22" fmla="*/ 318672 h 930386"/>
                  <a:gd name="connsiteX23" fmla="*/ 106904 w 582786"/>
                  <a:gd name="connsiteY23" fmla="*/ 287016 h 930386"/>
                  <a:gd name="connsiteX24" fmla="*/ 117456 w 582786"/>
                  <a:gd name="connsiteY24" fmla="*/ 280685 h 930386"/>
                  <a:gd name="connsiteX25" fmla="*/ 123787 w 582786"/>
                  <a:gd name="connsiteY25" fmla="*/ 261691 h 930386"/>
                  <a:gd name="connsiteX26" fmla="*/ 147002 w 582786"/>
                  <a:gd name="connsiteY26" fmla="*/ 189937 h 930386"/>
                  <a:gd name="connsiteX27" fmla="*/ 180768 w 582786"/>
                  <a:gd name="connsiteY27" fmla="*/ 221593 h 930386"/>
                  <a:gd name="connsiteX28" fmla="*/ 208204 w 582786"/>
                  <a:gd name="connsiteY28" fmla="*/ 221593 h 930386"/>
                  <a:gd name="connsiteX29" fmla="*/ 222977 w 582786"/>
                  <a:gd name="connsiteY29" fmla="*/ 183606 h 930386"/>
                  <a:gd name="connsiteX30" fmla="*/ 252522 w 582786"/>
                  <a:gd name="connsiteY30" fmla="*/ 183606 h 930386"/>
                  <a:gd name="connsiteX31" fmla="*/ 271516 w 582786"/>
                  <a:gd name="connsiteY31" fmla="*/ 166722 h 930386"/>
                  <a:gd name="connsiteX32" fmla="*/ 290510 w 582786"/>
                  <a:gd name="connsiteY32" fmla="*/ 179385 h 930386"/>
                  <a:gd name="connsiteX33" fmla="*/ 292620 w 582786"/>
                  <a:gd name="connsiteY33" fmla="*/ 124514 h 930386"/>
                  <a:gd name="connsiteX34" fmla="*/ 341160 w 582786"/>
                  <a:gd name="connsiteY34" fmla="*/ 147729 h 930386"/>
                  <a:gd name="connsiteX35" fmla="*/ 345381 w 582786"/>
                  <a:gd name="connsiteY35" fmla="*/ 113962 h 930386"/>
                  <a:gd name="connsiteX36" fmla="*/ 334829 w 582786"/>
                  <a:gd name="connsiteY36" fmla="*/ 50650 h 930386"/>
                  <a:gd name="connsiteX37" fmla="*/ 317945 w 582786"/>
                  <a:gd name="connsiteY37" fmla="*/ 31656 h 930386"/>
                  <a:gd name="connsiteX38" fmla="*/ 328497 w 582786"/>
                  <a:gd name="connsiteY38" fmla="*/ 4221 h 930386"/>
                  <a:gd name="connsiteX39" fmla="*/ 360154 w 582786"/>
                  <a:gd name="connsiteY39" fmla="*/ 0 h 930386"/>
                  <a:gd name="connsiteX40" fmla="*/ 370706 w 582786"/>
                  <a:gd name="connsiteY40" fmla="*/ 21104 h 930386"/>
                  <a:gd name="connsiteX41" fmla="*/ 421356 w 582786"/>
                  <a:gd name="connsiteY41" fmla="*/ 29546 h 930386"/>
                  <a:gd name="connsiteX42" fmla="*/ 440803 w 582786"/>
                  <a:gd name="connsiteY42" fmla="*/ 39782 h 930386"/>
                  <a:gd name="connsiteX43" fmla="*/ 439293 w 582786"/>
                  <a:gd name="connsiteY43" fmla="*/ 49595 h 930386"/>
                  <a:gd name="connsiteX44" fmla="*/ 439293 w 582786"/>
                  <a:gd name="connsiteY44" fmla="*/ 78613 h 930386"/>
                  <a:gd name="connsiteX45" fmla="*/ 463037 w 582786"/>
                  <a:gd name="connsiteY45" fmla="*/ 83889 h 930386"/>
                  <a:gd name="connsiteX46" fmla="*/ 465674 w 582786"/>
                  <a:gd name="connsiteY46" fmla="*/ 107631 h 930386"/>
                  <a:gd name="connsiteX47" fmla="*/ 463037 w 582786"/>
                  <a:gd name="connsiteY47" fmla="*/ 152477 h 930386"/>
                  <a:gd name="connsiteX48" fmla="*/ 494693 w 582786"/>
                  <a:gd name="connsiteY48" fmla="*/ 157753 h 930386"/>
                  <a:gd name="connsiteX49" fmla="*/ 505245 w 582786"/>
                  <a:gd name="connsiteY49" fmla="*/ 152477 h 930386"/>
                  <a:gd name="connsiteX50" fmla="*/ 539539 w 582786"/>
                  <a:gd name="connsiteY50" fmla="*/ 197323 h 930386"/>
                  <a:gd name="connsiteX51" fmla="*/ 531624 w 582786"/>
                  <a:gd name="connsiteY51" fmla="*/ 231618 h 930386"/>
                  <a:gd name="connsiteX52" fmla="*/ 544814 w 582786"/>
                  <a:gd name="connsiteY52" fmla="*/ 265912 h 930386"/>
                  <a:gd name="connsiteX53" fmla="*/ 547453 w 582786"/>
                  <a:gd name="connsiteY53" fmla="*/ 289653 h 930386"/>
                  <a:gd name="connsiteX54" fmla="*/ 579109 w 582786"/>
                  <a:gd name="connsiteY54" fmla="*/ 334500 h 930386"/>
                  <a:gd name="connsiteX55" fmla="*/ 550091 w 582786"/>
                  <a:gd name="connsiteY55" fmla="*/ 352966 h 930386"/>
                  <a:gd name="connsiteX56" fmla="*/ 547453 w 582786"/>
                  <a:gd name="connsiteY56" fmla="*/ 374070 h 930386"/>
                  <a:gd name="connsiteX57" fmla="*/ 534262 w 582786"/>
                  <a:gd name="connsiteY57" fmla="*/ 426830 h 930386"/>
                  <a:gd name="connsiteX58" fmla="*/ 531624 w 582786"/>
                  <a:gd name="connsiteY58" fmla="*/ 450572 h 930386"/>
                  <a:gd name="connsiteX59" fmla="*/ 523710 w 582786"/>
                  <a:gd name="connsiteY59" fmla="*/ 466400 h 930386"/>
                  <a:gd name="connsiteX60" fmla="*/ 523710 w 582786"/>
                  <a:gd name="connsiteY60" fmla="*/ 479590 h 930386"/>
                  <a:gd name="connsiteX61" fmla="*/ 547453 w 582786"/>
                  <a:gd name="connsiteY61" fmla="*/ 503333 h 930386"/>
                  <a:gd name="connsiteX62" fmla="*/ 549236 w 582786"/>
                  <a:gd name="connsiteY62" fmla="*/ 502522 h 930386"/>
                  <a:gd name="connsiteX63" fmla="*/ 546909 w 582786"/>
                  <a:gd name="connsiteY63" fmla="*/ 533934 h 930386"/>
                  <a:gd name="connsiteX64" fmla="*/ 582786 w 582786"/>
                  <a:gd name="connsiteY64" fmla="*/ 559258 h 930386"/>
                  <a:gd name="connsiteX65" fmla="*/ 570124 w 582786"/>
                  <a:gd name="connsiteY65" fmla="*/ 597246 h 930386"/>
                  <a:gd name="connsiteX66" fmla="*/ 574344 w 582786"/>
                  <a:gd name="connsiteY66" fmla="*/ 652116 h 930386"/>
                  <a:gd name="connsiteX67" fmla="*/ 553240 w 582786"/>
                  <a:gd name="connsiteY67" fmla="*/ 677441 h 930386"/>
                  <a:gd name="connsiteX68" fmla="*/ 549019 w 582786"/>
                  <a:gd name="connsiteY68" fmla="*/ 734422 h 930386"/>
                  <a:gd name="connsiteX69" fmla="*/ 534247 w 582786"/>
                  <a:gd name="connsiteY69" fmla="*/ 772410 h 930386"/>
                  <a:gd name="connsiteX70" fmla="*/ 513142 w 582786"/>
                  <a:gd name="connsiteY70" fmla="*/ 787183 h 930386"/>
                  <a:gd name="connsiteX71" fmla="*/ 496259 w 582786"/>
                  <a:gd name="connsiteY71" fmla="*/ 833612 h 930386"/>
                  <a:gd name="connsiteX72" fmla="*/ 484879 w 582786"/>
                  <a:gd name="connsiteY72" fmla="*/ 838946 h 930386"/>
                  <a:gd name="connsiteX73" fmla="*/ 291783 w 582786"/>
                  <a:gd name="connsiteY73" fmla="*/ 838946 h 930386"/>
                  <a:gd name="connsiteX74" fmla="*/ 287328 w 582786"/>
                  <a:gd name="connsiteY74" fmla="*/ 837832 h 930386"/>
                  <a:gd name="connsiteX75" fmla="*/ 377495 w 582786"/>
                  <a:gd name="connsiteY75" fmla="*/ 930386 h 930386"/>
                  <a:gd name="connsiteX0" fmla="*/ 286055 w 582786"/>
                  <a:gd name="connsiteY0" fmla="*/ 838946 h 930386"/>
                  <a:gd name="connsiteX1" fmla="*/ 86213 w 582786"/>
                  <a:gd name="connsiteY1" fmla="*/ 838946 h 930386"/>
                  <a:gd name="connsiteX2" fmla="*/ 84728 w 582786"/>
                  <a:gd name="connsiteY2" fmla="*/ 837832 h 930386"/>
                  <a:gd name="connsiteX3" fmla="*/ 95281 w 582786"/>
                  <a:gd name="connsiteY3" fmla="*/ 780851 h 930386"/>
                  <a:gd name="connsiteX4" fmla="*/ 78397 w 582786"/>
                  <a:gd name="connsiteY4" fmla="*/ 761858 h 930386"/>
                  <a:gd name="connsiteX5" fmla="*/ 69956 w 582786"/>
                  <a:gd name="connsiteY5" fmla="*/ 742864 h 930386"/>
                  <a:gd name="connsiteX6" fmla="*/ 55183 w 582786"/>
                  <a:gd name="connsiteY6" fmla="*/ 736533 h 930386"/>
                  <a:gd name="connsiteX7" fmla="*/ 63624 w 582786"/>
                  <a:gd name="connsiteY7" fmla="*/ 717539 h 930386"/>
                  <a:gd name="connsiteX8" fmla="*/ 44631 w 582786"/>
                  <a:gd name="connsiteY8" fmla="*/ 679552 h 930386"/>
                  <a:gd name="connsiteX9" fmla="*/ 59403 w 582786"/>
                  <a:gd name="connsiteY9" fmla="*/ 666889 h 930386"/>
                  <a:gd name="connsiteX10" fmla="*/ 78397 w 582786"/>
                  <a:gd name="connsiteY10" fmla="*/ 571921 h 930386"/>
                  <a:gd name="connsiteX11" fmla="*/ 50962 w 582786"/>
                  <a:gd name="connsiteY11" fmla="*/ 504388 h 930386"/>
                  <a:gd name="connsiteX12" fmla="*/ 82618 w 582786"/>
                  <a:gd name="connsiteY12" fmla="*/ 438965 h 930386"/>
                  <a:gd name="connsiteX13" fmla="*/ 50962 w 582786"/>
                  <a:gd name="connsiteY13" fmla="*/ 441076 h 930386"/>
                  <a:gd name="connsiteX14" fmla="*/ 40410 w 582786"/>
                  <a:gd name="connsiteY14" fmla="*/ 411530 h 930386"/>
                  <a:gd name="connsiteX15" fmla="*/ 312 w 582786"/>
                  <a:gd name="connsiteY15" fmla="*/ 367211 h 930386"/>
                  <a:gd name="connsiteX16" fmla="*/ 0 w 582786"/>
                  <a:gd name="connsiteY16" fmla="*/ 365548 h 930386"/>
                  <a:gd name="connsiteX17" fmla="*/ 14046 w 582786"/>
                  <a:gd name="connsiteY17" fmla="*/ 333445 h 930386"/>
                  <a:gd name="connsiteX18" fmla="*/ 33039 w 582786"/>
                  <a:gd name="connsiteY18" fmla="*/ 331334 h 930386"/>
                  <a:gd name="connsiteX19" fmla="*/ 37260 w 582786"/>
                  <a:gd name="connsiteY19" fmla="*/ 299678 h 930386"/>
                  <a:gd name="connsiteX20" fmla="*/ 68916 w 582786"/>
                  <a:gd name="connsiteY20" fmla="*/ 295457 h 930386"/>
                  <a:gd name="connsiteX21" fmla="*/ 83689 w 582786"/>
                  <a:gd name="connsiteY21" fmla="*/ 329224 h 930386"/>
                  <a:gd name="connsiteX22" fmla="*/ 98462 w 582786"/>
                  <a:gd name="connsiteY22" fmla="*/ 318672 h 930386"/>
                  <a:gd name="connsiteX23" fmla="*/ 106904 w 582786"/>
                  <a:gd name="connsiteY23" fmla="*/ 287016 h 930386"/>
                  <a:gd name="connsiteX24" fmla="*/ 117456 w 582786"/>
                  <a:gd name="connsiteY24" fmla="*/ 280685 h 930386"/>
                  <a:gd name="connsiteX25" fmla="*/ 123787 w 582786"/>
                  <a:gd name="connsiteY25" fmla="*/ 261691 h 930386"/>
                  <a:gd name="connsiteX26" fmla="*/ 147002 w 582786"/>
                  <a:gd name="connsiteY26" fmla="*/ 189937 h 930386"/>
                  <a:gd name="connsiteX27" fmla="*/ 180768 w 582786"/>
                  <a:gd name="connsiteY27" fmla="*/ 221593 h 930386"/>
                  <a:gd name="connsiteX28" fmla="*/ 208204 w 582786"/>
                  <a:gd name="connsiteY28" fmla="*/ 221593 h 930386"/>
                  <a:gd name="connsiteX29" fmla="*/ 222977 w 582786"/>
                  <a:gd name="connsiteY29" fmla="*/ 183606 h 930386"/>
                  <a:gd name="connsiteX30" fmla="*/ 252522 w 582786"/>
                  <a:gd name="connsiteY30" fmla="*/ 183606 h 930386"/>
                  <a:gd name="connsiteX31" fmla="*/ 271516 w 582786"/>
                  <a:gd name="connsiteY31" fmla="*/ 166722 h 930386"/>
                  <a:gd name="connsiteX32" fmla="*/ 290510 w 582786"/>
                  <a:gd name="connsiteY32" fmla="*/ 179385 h 930386"/>
                  <a:gd name="connsiteX33" fmla="*/ 292620 w 582786"/>
                  <a:gd name="connsiteY33" fmla="*/ 124514 h 930386"/>
                  <a:gd name="connsiteX34" fmla="*/ 341160 w 582786"/>
                  <a:gd name="connsiteY34" fmla="*/ 147729 h 930386"/>
                  <a:gd name="connsiteX35" fmla="*/ 345381 w 582786"/>
                  <a:gd name="connsiteY35" fmla="*/ 113962 h 930386"/>
                  <a:gd name="connsiteX36" fmla="*/ 334829 w 582786"/>
                  <a:gd name="connsiteY36" fmla="*/ 50650 h 930386"/>
                  <a:gd name="connsiteX37" fmla="*/ 317945 w 582786"/>
                  <a:gd name="connsiteY37" fmla="*/ 31656 h 930386"/>
                  <a:gd name="connsiteX38" fmla="*/ 328497 w 582786"/>
                  <a:gd name="connsiteY38" fmla="*/ 4221 h 930386"/>
                  <a:gd name="connsiteX39" fmla="*/ 360154 w 582786"/>
                  <a:gd name="connsiteY39" fmla="*/ 0 h 930386"/>
                  <a:gd name="connsiteX40" fmla="*/ 370706 w 582786"/>
                  <a:gd name="connsiteY40" fmla="*/ 21104 h 930386"/>
                  <a:gd name="connsiteX41" fmla="*/ 421356 w 582786"/>
                  <a:gd name="connsiteY41" fmla="*/ 29546 h 930386"/>
                  <a:gd name="connsiteX42" fmla="*/ 440803 w 582786"/>
                  <a:gd name="connsiteY42" fmla="*/ 39782 h 930386"/>
                  <a:gd name="connsiteX43" fmla="*/ 439293 w 582786"/>
                  <a:gd name="connsiteY43" fmla="*/ 49595 h 930386"/>
                  <a:gd name="connsiteX44" fmla="*/ 439293 w 582786"/>
                  <a:gd name="connsiteY44" fmla="*/ 78613 h 930386"/>
                  <a:gd name="connsiteX45" fmla="*/ 463037 w 582786"/>
                  <a:gd name="connsiteY45" fmla="*/ 83889 h 930386"/>
                  <a:gd name="connsiteX46" fmla="*/ 465674 w 582786"/>
                  <a:gd name="connsiteY46" fmla="*/ 107631 h 930386"/>
                  <a:gd name="connsiteX47" fmla="*/ 463037 w 582786"/>
                  <a:gd name="connsiteY47" fmla="*/ 152477 h 930386"/>
                  <a:gd name="connsiteX48" fmla="*/ 494693 w 582786"/>
                  <a:gd name="connsiteY48" fmla="*/ 157753 h 930386"/>
                  <a:gd name="connsiteX49" fmla="*/ 505245 w 582786"/>
                  <a:gd name="connsiteY49" fmla="*/ 152477 h 930386"/>
                  <a:gd name="connsiteX50" fmla="*/ 539539 w 582786"/>
                  <a:gd name="connsiteY50" fmla="*/ 197323 h 930386"/>
                  <a:gd name="connsiteX51" fmla="*/ 531624 w 582786"/>
                  <a:gd name="connsiteY51" fmla="*/ 231618 h 930386"/>
                  <a:gd name="connsiteX52" fmla="*/ 544814 w 582786"/>
                  <a:gd name="connsiteY52" fmla="*/ 265912 h 930386"/>
                  <a:gd name="connsiteX53" fmla="*/ 547453 w 582786"/>
                  <a:gd name="connsiteY53" fmla="*/ 289653 h 930386"/>
                  <a:gd name="connsiteX54" fmla="*/ 579109 w 582786"/>
                  <a:gd name="connsiteY54" fmla="*/ 334500 h 930386"/>
                  <a:gd name="connsiteX55" fmla="*/ 550091 w 582786"/>
                  <a:gd name="connsiteY55" fmla="*/ 352966 h 930386"/>
                  <a:gd name="connsiteX56" fmla="*/ 547453 w 582786"/>
                  <a:gd name="connsiteY56" fmla="*/ 374070 h 930386"/>
                  <a:gd name="connsiteX57" fmla="*/ 534262 w 582786"/>
                  <a:gd name="connsiteY57" fmla="*/ 426830 h 930386"/>
                  <a:gd name="connsiteX58" fmla="*/ 531624 w 582786"/>
                  <a:gd name="connsiteY58" fmla="*/ 450572 h 930386"/>
                  <a:gd name="connsiteX59" fmla="*/ 523710 w 582786"/>
                  <a:gd name="connsiteY59" fmla="*/ 466400 h 930386"/>
                  <a:gd name="connsiteX60" fmla="*/ 523710 w 582786"/>
                  <a:gd name="connsiteY60" fmla="*/ 479590 h 930386"/>
                  <a:gd name="connsiteX61" fmla="*/ 547453 w 582786"/>
                  <a:gd name="connsiteY61" fmla="*/ 503333 h 930386"/>
                  <a:gd name="connsiteX62" fmla="*/ 549236 w 582786"/>
                  <a:gd name="connsiteY62" fmla="*/ 502522 h 930386"/>
                  <a:gd name="connsiteX63" fmla="*/ 546909 w 582786"/>
                  <a:gd name="connsiteY63" fmla="*/ 533934 h 930386"/>
                  <a:gd name="connsiteX64" fmla="*/ 582786 w 582786"/>
                  <a:gd name="connsiteY64" fmla="*/ 559258 h 930386"/>
                  <a:gd name="connsiteX65" fmla="*/ 570124 w 582786"/>
                  <a:gd name="connsiteY65" fmla="*/ 597246 h 930386"/>
                  <a:gd name="connsiteX66" fmla="*/ 574344 w 582786"/>
                  <a:gd name="connsiteY66" fmla="*/ 652116 h 930386"/>
                  <a:gd name="connsiteX67" fmla="*/ 553240 w 582786"/>
                  <a:gd name="connsiteY67" fmla="*/ 677441 h 930386"/>
                  <a:gd name="connsiteX68" fmla="*/ 549019 w 582786"/>
                  <a:gd name="connsiteY68" fmla="*/ 734422 h 930386"/>
                  <a:gd name="connsiteX69" fmla="*/ 534247 w 582786"/>
                  <a:gd name="connsiteY69" fmla="*/ 772410 h 930386"/>
                  <a:gd name="connsiteX70" fmla="*/ 513142 w 582786"/>
                  <a:gd name="connsiteY70" fmla="*/ 787183 h 930386"/>
                  <a:gd name="connsiteX71" fmla="*/ 496259 w 582786"/>
                  <a:gd name="connsiteY71" fmla="*/ 833612 h 930386"/>
                  <a:gd name="connsiteX72" fmla="*/ 484879 w 582786"/>
                  <a:gd name="connsiteY72" fmla="*/ 838946 h 930386"/>
                  <a:gd name="connsiteX73" fmla="*/ 291783 w 582786"/>
                  <a:gd name="connsiteY73" fmla="*/ 838946 h 930386"/>
                  <a:gd name="connsiteX74" fmla="*/ 377495 w 582786"/>
                  <a:gd name="connsiteY74" fmla="*/ 930386 h 930386"/>
                  <a:gd name="connsiteX0" fmla="*/ 286055 w 582786"/>
                  <a:gd name="connsiteY0" fmla="*/ 838946 h 930386"/>
                  <a:gd name="connsiteX1" fmla="*/ 86213 w 582786"/>
                  <a:gd name="connsiteY1" fmla="*/ 838946 h 930386"/>
                  <a:gd name="connsiteX2" fmla="*/ 84728 w 582786"/>
                  <a:gd name="connsiteY2" fmla="*/ 837832 h 930386"/>
                  <a:gd name="connsiteX3" fmla="*/ 95281 w 582786"/>
                  <a:gd name="connsiteY3" fmla="*/ 780851 h 930386"/>
                  <a:gd name="connsiteX4" fmla="*/ 78397 w 582786"/>
                  <a:gd name="connsiteY4" fmla="*/ 761858 h 930386"/>
                  <a:gd name="connsiteX5" fmla="*/ 69956 w 582786"/>
                  <a:gd name="connsiteY5" fmla="*/ 742864 h 930386"/>
                  <a:gd name="connsiteX6" fmla="*/ 55183 w 582786"/>
                  <a:gd name="connsiteY6" fmla="*/ 736533 h 930386"/>
                  <a:gd name="connsiteX7" fmla="*/ 63624 w 582786"/>
                  <a:gd name="connsiteY7" fmla="*/ 717539 h 930386"/>
                  <a:gd name="connsiteX8" fmla="*/ 44631 w 582786"/>
                  <a:gd name="connsiteY8" fmla="*/ 679552 h 930386"/>
                  <a:gd name="connsiteX9" fmla="*/ 59403 w 582786"/>
                  <a:gd name="connsiteY9" fmla="*/ 666889 h 930386"/>
                  <a:gd name="connsiteX10" fmla="*/ 78397 w 582786"/>
                  <a:gd name="connsiteY10" fmla="*/ 571921 h 930386"/>
                  <a:gd name="connsiteX11" fmla="*/ 50962 w 582786"/>
                  <a:gd name="connsiteY11" fmla="*/ 504388 h 930386"/>
                  <a:gd name="connsiteX12" fmla="*/ 82618 w 582786"/>
                  <a:gd name="connsiteY12" fmla="*/ 438965 h 930386"/>
                  <a:gd name="connsiteX13" fmla="*/ 50962 w 582786"/>
                  <a:gd name="connsiteY13" fmla="*/ 441076 h 930386"/>
                  <a:gd name="connsiteX14" fmla="*/ 40410 w 582786"/>
                  <a:gd name="connsiteY14" fmla="*/ 411530 h 930386"/>
                  <a:gd name="connsiteX15" fmla="*/ 312 w 582786"/>
                  <a:gd name="connsiteY15" fmla="*/ 367211 h 930386"/>
                  <a:gd name="connsiteX16" fmla="*/ 0 w 582786"/>
                  <a:gd name="connsiteY16" fmla="*/ 365548 h 930386"/>
                  <a:gd name="connsiteX17" fmla="*/ 14046 w 582786"/>
                  <a:gd name="connsiteY17" fmla="*/ 333445 h 930386"/>
                  <a:gd name="connsiteX18" fmla="*/ 33039 w 582786"/>
                  <a:gd name="connsiteY18" fmla="*/ 331334 h 930386"/>
                  <a:gd name="connsiteX19" fmla="*/ 37260 w 582786"/>
                  <a:gd name="connsiteY19" fmla="*/ 299678 h 930386"/>
                  <a:gd name="connsiteX20" fmla="*/ 68916 w 582786"/>
                  <a:gd name="connsiteY20" fmla="*/ 295457 h 930386"/>
                  <a:gd name="connsiteX21" fmla="*/ 83689 w 582786"/>
                  <a:gd name="connsiteY21" fmla="*/ 329224 h 930386"/>
                  <a:gd name="connsiteX22" fmla="*/ 98462 w 582786"/>
                  <a:gd name="connsiteY22" fmla="*/ 318672 h 930386"/>
                  <a:gd name="connsiteX23" fmla="*/ 106904 w 582786"/>
                  <a:gd name="connsiteY23" fmla="*/ 287016 h 930386"/>
                  <a:gd name="connsiteX24" fmla="*/ 117456 w 582786"/>
                  <a:gd name="connsiteY24" fmla="*/ 280685 h 930386"/>
                  <a:gd name="connsiteX25" fmla="*/ 123787 w 582786"/>
                  <a:gd name="connsiteY25" fmla="*/ 261691 h 930386"/>
                  <a:gd name="connsiteX26" fmla="*/ 147002 w 582786"/>
                  <a:gd name="connsiteY26" fmla="*/ 189937 h 930386"/>
                  <a:gd name="connsiteX27" fmla="*/ 180768 w 582786"/>
                  <a:gd name="connsiteY27" fmla="*/ 221593 h 930386"/>
                  <a:gd name="connsiteX28" fmla="*/ 208204 w 582786"/>
                  <a:gd name="connsiteY28" fmla="*/ 221593 h 930386"/>
                  <a:gd name="connsiteX29" fmla="*/ 222977 w 582786"/>
                  <a:gd name="connsiteY29" fmla="*/ 183606 h 930386"/>
                  <a:gd name="connsiteX30" fmla="*/ 252522 w 582786"/>
                  <a:gd name="connsiteY30" fmla="*/ 183606 h 930386"/>
                  <a:gd name="connsiteX31" fmla="*/ 271516 w 582786"/>
                  <a:gd name="connsiteY31" fmla="*/ 166722 h 930386"/>
                  <a:gd name="connsiteX32" fmla="*/ 290510 w 582786"/>
                  <a:gd name="connsiteY32" fmla="*/ 179385 h 930386"/>
                  <a:gd name="connsiteX33" fmla="*/ 292620 w 582786"/>
                  <a:gd name="connsiteY33" fmla="*/ 124514 h 930386"/>
                  <a:gd name="connsiteX34" fmla="*/ 341160 w 582786"/>
                  <a:gd name="connsiteY34" fmla="*/ 147729 h 930386"/>
                  <a:gd name="connsiteX35" fmla="*/ 345381 w 582786"/>
                  <a:gd name="connsiteY35" fmla="*/ 113962 h 930386"/>
                  <a:gd name="connsiteX36" fmla="*/ 334829 w 582786"/>
                  <a:gd name="connsiteY36" fmla="*/ 50650 h 930386"/>
                  <a:gd name="connsiteX37" fmla="*/ 317945 w 582786"/>
                  <a:gd name="connsiteY37" fmla="*/ 31656 h 930386"/>
                  <a:gd name="connsiteX38" fmla="*/ 328497 w 582786"/>
                  <a:gd name="connsiteY38" fmla="*/ 4221 h 930386"/>
                  <a:gd name="connsiteX39" fmla="*/ 360154 w 582786"/>
                  <a:gd name="connsiteY39" fmla="*/ 0 h 930386"/>
                  <a:gd name="connsiteX40" fmla="*/ 370706 w 582786"/>
                  <a:gd name="connsiteY40" fmla="*/ 21104 h 930386"/>
                  <a:gd name="connsiteX41" fmla="*/ 421356 w 582786"/>
                  <a:gd name="connsiteY41" fmla="*/ 29546 h 930386"/>
                  <a:gd name="connsiteX42" fmla="*/ 440803 w 582786"/>
                  <a:gd name="connsiteY42" fmla="*/ 39782 h 930386"/>
                  <a:gd name="connsiteX43" fmla="*/ 439293 w 582786"/>
                  <a:gd name="connsiteY43" fmla="*/ 49595 h 930386"/>
                  <a:gd name="connsiteX44" fmla="*/ 439293 w 582786"/>
                  <a:gd name="connsiteY44" fmla="*/ 78613 h 930386"/>
                  <a:gd name="connsiteX45" fmla="*/ 463037 w 582786"/>
                  <a:gd name="connsiteY45" fmla="*/ 83889 h 930386"/>
                  <a:gd name="connsiteX46" fmla="*/ 465674 w 582786"/>
                  <a:gd name="connsiteY46" fmla="*/ 107631 h 930386"/>
                  <a:gd name="connsiteX47" fmla="*/ 463037 w 582786"/>
                  <a:gd name="connsiteY47" fmla="*/ 152477 h 930386"/>
                  <a:gd name="connsiteX48" fmla="*/ 494693 w 582786"/>
                  <a:gd name="connsiteY48" fmla="*/ 157753 h 930386"/>
                  <a:gd name="connsiteX49" fmla="*/ 505245 w 582786"/>
                  <a:gd name="connsiteY49" fmla="*/ 152477 h 930386"/>
                  <a:gd name="connsiteX50" fmla="*/ 539539 w 582786"/>
                  <a:gd name="connsiteY50" fmla="*/ 197323 h 930386"/>
                  <a:gd name="connsiteX51" fmla="*/ 531624 w 582786"/>
                  <a:gd name="connsiteY51" fmla="*/ 231618 h 930386"/>
                  <a:gd name="connsiteX52" fmla="*/ 544814 w 582786"/>
                  <a:gd name="connsiteY52" fmla="*/ 265912 h 930386"/>
                  <a:gd name="connsiteX53" fmla="*/ 547453 w 582786"/>
                  <a:gd name="connsiteY53" fmla="*/ 289653 h 930386"/>
                  <a:gd name="connsiteX54" fmla="*/ 579109 w 582786"/>
                  <a:gd name="connsiteY54" fmla="*/ 334500 h 930386"/>
                  <a:gd name="connsiteX55" fmla="*/ 550091 w 582786"/>
                  <a:gd name="connsiteY55" fmla="*/ 352966 h 930386"/>
                  <a:gd name="connsiteX56" fmla="*/ 547453 w 582786"/>
                  <a:gd name="connsiteY56" fmla="*/ 374070 h 930386"/>
                  <a:gd name="connsiteX57" fmla="*/ 534262 w 582786"/>
                  <a:gd name="connsiteY57" fmla="*/ 426830 h 930386"/>
                  <a:gd name="connsiteX58" fmla="*/ 531624 w 582786"/>
                  <a:gd name="connsiteY58" fmla="*/ 450572 h 930386"/>
                  <a:gd name="connsiteX59" fmla="*/ 523710 w 582786"/>
                  <a:gd name="connsiteY59" fmla="*/ 466400 h 930386"/>
                  <a:gd name="connsiteX60" fmla="*/ 523710 w 582786"/>
                  <a:gd name="connsiteY60" fmla="*/ 479590 h 930386"/>
                  <a:gd name="connsiteX61" fmla="*/ 547453 w 582786"/>
                  <a:gd name="connsiteY61" fmla="*/ 503333 h 930386"/>
                  <a:gd name="connsiteX62" fmla="*/ 549236 w 582786"/>
                  <a:gd name="connsiteY62" fmla="*/ 502522 h 930386"/>
                  <a:gd name="connsiteX63" fmla="*/ 546909 w 582786"/>
                  <a:gd name="connsiteY63" fmla="*/ 533934 h 930386"/>
                  <a:gd name="connsiteX64" fmla="*/ 582786 w 582786"/>
                  <a:gd name="connsiteY64" fmla="*/ 559258 h 930386"/>
                  <a:gd name="connsiteX65" fmla="*/ 570124 w 582786"/>
                  <a:gd name="connsiteY65" fmla="*/ 597246 h 930386"/>
                  <a:gd name="connsiteX66" fmla="*/ 574344 w 582786"/>
                  <a:gd name="connsiteY66" fmla="*/ 652116 h 930386"/>
                  <a:gd name="connsiteX67" fmla="*/ 553240 w 582786"/>
                  <a:gd name="connsiteY67" fmla="*/ 677441 h 930386"/>
                  <a:gd name="connsiteX68" fmla="*/ 549019 w 582786"/>
                  <a:gd name="connsiteY68" fmla="*/ 734422 h 930386"/>
                  <a:gd name="connsiteX69" fmla="*/ 534247 w 582786"/>
                  <a:gd name="connsiteY69" fmla="*/ 772410 h 930386"/>
                  <a:gd name="connsiteX70" fmla="*/ 513142 w 582786"/>
                  <a:gd name="connsiteY70" fmla="*/ 787183 h 930386"/>
                  <a:gd name="connsiteX71" fmla="*/ 496259 w 582786"/>
                  <a:gd name="connsiteY71" fmla="*/ 833612 h 930386"/>
                  <a:gd name="connsiteX72" fmla="*/ 484879 w 582786"/>
                  <a:gd name="connsiteY72" fmla="*/ 838946 h 930386"/>
                  <a:gd name="connsiteX73" fmla="*/ 377495 w 582786"/>
                  <a:gd name="connsiteY73" fmla="*/ 930386 h 930386"/>
                  <a:gd name="connsiteX0" fmla="*/ 86213 w 582786"/>
                  <a:gd name="connsiteY0" fmla="*/ 838946 h 930386"/>
                  <a:gd name="connsiteX1" fmla="*/ 84728 w 582786"/>
                  <a:gd name="connsiteY1" fmla="*/ 837832 h 930386"/>
                  <a:gd name="connsiteX2" fmla="*/ 95281 w 582786"/>
                  <a:gd name="connsiteY2" fmla="*/ 780851 h 930386"/>
                  <a:gd name="connsiteX3" fmla="*/ 78397 w 582786"/>
                  <a:gd name="connsiteY3" fmla="*/ 761858 h 930386"/>
                  <a:gd name="connsiteX4" fmla="*/ 69956 w 582786"/>
                  <a:gd name="connsiteY4" fmla="*/ 742864 h 930386"/>
                  <a:gd name="connsiteX5" fmla="*/ 55183 w 582786"/>
                  <a:gd name="connsiteY5" fmla="*/ 736533 h 930386"/>
                  <a:gd name="connsiteX6" fmla="*/ 63624 w 582786"/>
                  <a:gd name="connsiteY6" fmla="*/ 717539 h 930386"/>
                  <a:gd name="connsiteX7" fmla="*/ 44631 w 582786"/>
                  <a:gd name="connsiteY7" fmla="*/ 679552 h 930386"/>
                  <a:gd name="connsiteX8" fmla="*/ 59403 w 582786"/>
                  <a:gd name="connsiteY8" fmla="*/ 666889 h 930386"/>
                  <a:gd name="connsiteX9" fmla="*/ 78397 w 582786"/>
                  <a:gd name="connsiteY9" fmla="*/ 571921 h 930386"/>
                  <a:gd name="connsiteX10" fmla="*/ 50962 w 582786"/>
                  <a:gd name="connsiteY10" fmla="*/ 504388 h 930386"/>
                  <a:gd name="connsiteX11" fmla="*/ 82618 w 582786"/>
                  <a:gd name="connsiteY11" fmla="*/ 438965 h 930386"/>
                  <a:gd name="connsiteX12" fmla="*/ 50962 w 582786"/>
                  <a:gd name="connsiteY12" fmla="*/ 441076 h 930386"/>
                  <a:gd name="connsiteX13" fmla="*/ 40410 w 582786"/>
                  <a:gd name="connsiteY13" fmla="*/ 411530 h 930386"/>
                  <a:gd name="connsiteX14" fmla="*/ 312 w 582786"/>
                  <a:gd name="connsiteY14" fmla="*/ 367211 h 930386"/>
                  <a:gd name="connsiteX15" fmla="*/ 0 w 582786"/>
                  <a:gd name="connsiteY15" fmla="*/ 365548 h 930386"/>
                  <a:gd name="connsiteX16" fmla="*/ 14046 w 582786"/>
                  <a:gd name="connsiteY16" fmla="*/ 333445 h 930386"/>
                  <a:gd name="connsiteX17" fmla="*/ 33039 w 582786"/>
                  <a:gd name="connsiteY17" fmla="*/ 331334 h 930386"/>
                  <a:gd name="connsiteX18" fmla="*/ 37260 w 582786"/>
                  <a:gd name="connsiteY18" fmla="*/ 299678 h 930386"/>
                  <a:gd name="connsiteX19" fmla="*/ 68916 w 582786"/>
                  <a:gd name="connsiteY19" fmla="*/ 295457 h 930386"/>
                  <a:gd name="connsiteX20" fmla="*/ 83689 w 582786"/>
                  <a:gd name="connsiteY20" fmla="*/ 329224 h 930386"/>
                  <a:gd name="connsiteX21" fmla="*/ 98462 w 582786"/>
                  <a:gd name="connsiteY21" fmla="*/ 318672 h 930386"/>
                  <a:gd name="connsiteX22" fmla="*/ 106904 w 582786"/>
                  <a:gd name="connsiteY22" fmla="*/ 287016 h 930386"/>
                  <a:gd name="connsiteX23" fmla="*/ 117456 w 582786"/>
                  <a:gd name="connsiteY23" fmla="*/ 280685 h 930386"/>
                  <a:gd name="connsiteX24" fmla="*/ 123787 w 582786"/>
                  <a:gd name="connsiteY24" fmla="*/ 261691 h 930386"/>
                  <a:gd name="connsiteX25" fmla="*/ 147002 w 582786"/>
                  <a:gd name="connsiteY25" fmla="*/ 189937 h 930386"/>
                  <a:gd name="connsiteX26" fmla="*/ 180768 w 582786"/>
                  <a:gd name="connsiteY26" fmla="*/ 221593 h 930386"/>
                  <a:gd name="connsiteX27" fmla="*/ 208204 w 582786"/>
                  <a:gd name="connsiteY27" fmla="*/ 221593 h 930386"/>
                  <a:gd name="connsiteX28" fmla="*/ 222977 w 582786"/>
                  <a:gd name="connsiteY28" fmla="*/ 183606 h 930386"/>
                  <a:gd name="connsiteX29" fmla="*/ 252522 w 582786"/>
                  <a:gd name="connsiteY29" fmla="*/ 183606 h 930386"/>
                  <a:gd name="connsiteX30" fmla="*/ 271516 w 582786"/>
                  <a:gd name="connsiteY30" fmla="*/ 166722 h 930386"/>
                  <a:gd name="connsiteX31" fmla="*/ 290510 w 582786"/>
                  <a:gd name="connsiteY31" fmla="*/ 179385 h 930386"/>
                  <a:gd name="connsiteX32" fmla="*/ 292620 w 582786"/>
                  <a:gd name="connsiteY32" fmla="*/ 124514 h 930386"/>
                  <a:gd name="connsiteX33" fmla="*/ 341160 w 582786"/>
                  <a:gd name="connsiteY33" fmla="*/ 147729 h 930386"/>
                  <a:gd name="connsiteX34" fmla="*/ 345381 w 582786"/>
                  <a:gd name="connsiteY34" fmla="*/ 113962 h 930386"/>
                  <a:gd name="connsiteX35" fmla="*/ 334829 w 582786"/>
                  <a:gd name="connsiteY35" fmla="*/ 50650 h 930386"/>
                  <a:gd name="connsiteX36" fmla="*/ 317945 w 582786"/>
                  <a:gd name="connsiteY36" fmla="*/ 31656 h 930386"/>
                  <a:gd name="connsiteX37" fmla="*/ 328497 w 582786"/>
                  <a:gd name="connsiteY37" fmla="*/ 4221 h 930386"/>
                  <a:gd name="connsiteX38" fmla="*/ 360154 w 582786"/>
                  <a:gd name="connsiteY38" fmla="*/ 0 h 930386"/>
                  <a:gd name="connsiteX39" fmla="*/ 370706 w 582786"/>
                  <a:gd name="connsiteY39" fmla="*/ 21104 h 930386"/>
                  <a:gd name="connsiteX40" fmla="*/ 421356 w 582786"/>
                  <a:gd name="connsiteY40" fmla="*/ 29546 h 930386"/>
                  <a:gd name="connsiteX41" fmla="*/ 440803 w 582786"/>
                  <a:gd name="connsiteY41" fmla="*/ 39782 h 930386"/>
                  <a:gd name="connsiteX42" fmla="*/ 439293 w 582786"/>
                  <a:gd name="connsiteY42" fmla="*/ 49595 h 930386"/>
                  <a:gd name="connsiteX43" fmla="*/ 439293 w 582786"/>
                  <a:gd name="connsiteY43" fmla="*/ 78613 h 930386"/>
                  <a:gd name="connsiteX44" fmla="*/ 463037 w 582786"/>
                  <a:gd name="connsiteY44" fmla="*/ 83889 h 930386"/>
                  <a:gd name="connsiteX45" fmla="*/ 465674 w 582786"/>
                  <a:gd name="connsiteY45" fmla="*/ 107631 h 930386"/>
                  <a:gd name="connsiteX46" fmla="*/ 463037 w 582786"/>
                  <a:gd name="connsiteY46" fmla="*/ 152477 h 930386"/>
                  <a:gd name="connsiteX47" fmla="*/ 494693 w 582786"/>
                  <a:gd name="connsiteY47" fmla="*/ 157753 h 930386"/>
                  <a:gd name="connsiteX48" fmla="*/ 505245 w 582786"/>
                  <a:gd name="connsiteY48" fmla="*/ 152477 h 930386"/>
                  <a:gd name="connsiteX49" fmla="*/ 539539 w 582786"/>
                  <a:gd name="connsiteY49" fmla="*/ 197323 h 930386"/>
                  <a:gd name="connsiteX50" fmla="*/ 531624 w 582786"/>
                  <a:gd name="connsiteY50" fmla="*/ 231618 h 930386"/>
                  <a:gd name="connsiteX51" fmla="*/ 544814 w 582786"/>
                  <a:gd name="connsiteY51" fmla="*/ 265912 h 930386"/>
                  <a:gd name="connsiteX52" fmla="*/ 547453 w 582786"/>
                  <a:gd name="connsiteY52" fmla="*/ 289653 h 930386"/>
                  <a:gd name="connsiteX53" fmla="*/ 579109 w 582786"/>
                  <a:gd name="connsiteY53" fmla="*/ 334500 h 930386"/>
                  <a:gd name="connsiteX54" fmla="*/ 550091 w 582786"/>
                  <a:gd name="connsiteY54" fmla="*/ 352966 h 930386"/>
                  <a:gd name="connsiteX55" fmla="*/ 547453 w 582786"/>
                  <a:gd name="connsiteY55" fmla="*/ 374070 h 930386"/>
                  <a:gd name="connsiteX56" fmla="*/ 534262 w 582786"/>
                  <a:gd name="connsiteY56" fmla="*/ 426830 h 930386"/>
                  <a:gd name="connsiteX57" fmla="*/ 531624 w 582786"/>
                  <a:gd name="connsiteY57" fmla="*/ 450572 h 930386"/>
                  <a:gd name="connsiteX58" fmla="*/ 523710 w 582786"/>
                  <a:gd name="connsiteY58" fmla="*/ 466400 h 930386"/>
                  <a:gd name="connsiteX59" fmla="*/ 523710 w 582786"/>
                  <a:gd name="connsiteY59" fmla="*/ 479590 h 930386"/>
                  <a:gd name="connsiteX60" fmla="*/ 547453 w 582786"/>
                  <a:gd name="connsiteY60" fmla="*/ 503333 h 930386"/>
                  <a:gd name="connsiteX61" fmla="*/ 549236 w 582786"/>
                  <a:gd name="connsiteY61" fmla="*/ 502522 h 930386"/>
                  <a:gd name="connsiteX62" fmla="*/ 546909 w 582786"/>
                  <a:gd name="connsiteY62" fmla="*/ 533934 h 930386"/>
                  <a:gd name="connsiteX63" fmla="*/ 582786 w 582786"/>
                  <a:gd name="connsiteY63" fmla="*/ 559258 h 930386"/>
                  <a:gd name="connsiteX64" fmla="*/ 570124 w 582786"/>
                  <a:gd name="connsiteY64" fmla="*/ 597246 h 930386"/>
                  <a:gd name="connsiteX65" fmla="*/ 574344 w 582786"/>
                  <a:gd name="connsiteY65" fmla="*/ 652116 h 930386"/>
                  <a:gd name="connsiteX66" fmla="*/ 553240 w 582786"/>
                  <a:gd name="connsiteY66" fmla="*/ 677441 h 930386"/>
                  <a:gd name="connsiteX67" fmla="*/ 549019 w 582786"/>
                  <a:gd name="connsiteY67" fmla="*/ 734422 h 930386"/>
                  <a:gd name="connsiteX68" fmla="*/ 534247 w 582786"/>
                  <a:gd name="connsiteY68" fmla="*/ 772410 h 930386"/>
                  <a:gd name="connsiteX69" fmla="*/ 513142 w 582786"/>
                  <a:gd name="connsiteY69" fmla="*/ 787183 h 930386"/>
                  <a:gd name="connsiteX70" fmla="*/ 496259 w 582786"/>
                  <a:gd name="connsiteY70" fmla="*/ 833612 h 930386"/>
                  <a:gd name="connsiteX71" fmla="*/ 484879 w 582786"/>
                  <a:gd name="connsiteY71" fmla="*/ 838946 h 930386"/>
                  <a:gd name="connsiteX72" fmla="*/ 377495 w 582786"/>
                  <a:gd name="connsiteY72" fmla="*/ 930386 h 930386"/>
                  <a:gd name="connsiteX0" fmla="*/ 86213 w 582786"/>
                  <a:gd name="connsiteY0" fmla="*/ 838946 h 838946"/>
                  <a:gd name="connsiteX1" fmla="*/ 84728 w 582786"/>
                  <a:gd name="connsiteY1" fmla="*/ 837832 h 838946"/>
                  <a:gd name="connsiteX2" fmla="*/ 95281 w 582786"/>
                  <a:gd name="connsiteY2" fmla="*/ 780851 h 838946"/>
                  <a:gd name="connsiteX3" fmla="*/ 78397 w 582786"/>
                  <a:gd name="connsiteY3" fmla="*/ 761858 h 838946"/>
                  <a:gd name="connsiteX4" fmla="*/ 69956 w 582786"/>
                  <a:gd name="connsiteY4" fmla="*/ 742864 h 838946"/>
                  <a:gd name="connsiteX5" fmla="*/ 55183 w 582786"/>
                  <a:gd name="connsiteY5" fmla="*/ 736533 h 838946"/>
                  <a:gd name="connsiteX6" fmla="*/ 63624 w 582786"/>
                  <a:gd name="connsiteY6" fmla="*/ 717539 h 838946"/>
                  <a:gd name="connsiteX7" fmla="*/ 44631 w 582786"/>
                  <a:gd name="connsiteY7" fmla="*/ 679552 h 838946"/>
                  <a:gd name="connsiteX8" fmla="*/ 59403 w 582786"/>
                  <a:gd name="connsiteY8" fmla="*/ 666889 h 838946"/>
                  <a:gd name="connsiteX9" fmla="*/ 78397 w 582786"/>
                  <a:gd name="connsiteY9" fmla="*/ 571921 h 838946"/>
                  <a:gd name="connsiteX10" fmla="*/ 50962 w 582786"/>
                  <a:gd name="connsiteY10" fmla="*/ 504388 h 838946"/>
                  <a:gd name="connsiteX11" fmla="*/ 82618 w 582786"/>
                  <a:gd name="connsiteY11" fmla="*/ 438965 h 838946"/>
                  <a:gd name="connsiteX12" fmla="*/ 50962 w 582786"/>
                  <a:gd name="connsiteY12" fmla="*/ 441076 h 838946"/>
                  <a:gd name="connsiteX13" fmla="*/ 40410 w 582786"/>
                  <a:gd name="connsiteY13" fmla="*/ 411530 h 838946"/>
                  <a:gd name="connsiteX14" fmla="*/ 312 w 582786"/>
                  <a:gd name="connsiteY14" fmla="*/ 367211 h 838946"/>
                  <a:gd name="connsiteX15" fmla="*/ 0 w 582786"/>
                  <a:gd name="connsiteY15" fmla="*/ 365548 h 838946"/>
                  <a:gd name="connsiteX16" fmla="*/ 14046 w 582786"/>
                  <a:gd name="connsiteY16" fmla="*/ 333445 h 838946"/>
                  <a:gd name="connsiteX17" fmla="*/ 33039 w 582786"/>
                  <a:gd name="connsiteY17" fmla="*/ 331334 h 838946"/>
                  <a:gd name="connsiteX18" fmla="*/ 37260 w 582786"/>
                  <a:gd name="connsiteY18" fmla="*/ 299678 h 838946"/>
                  <a:gd name="connsiteX19" fmla="*/ 68916 w 582786"/>
                  <a:gd name="connsiteY19" fmla="*/ 295457 h 838946"/>
                  <a:gd name="connsiteX20" fmla="*/ 83689 w 582786"/>
                  <a:gd name="connsiteY20" fmla="*/ 329224 h 838946"/>
                  <a:gd name="connsiteX21" fmla="*/ 98462 w 582786"/>
                  <a:gd name="connsiteY21" fmla="*/ 318672 h 838946"/>
                  <a:gd name="connsiteX22" fmla="*/ 106904 w 582786"/>
                  <a:gd name="connsiteY22" fmla="*/ 287016 h 838946"/>
                  <a:gd name="connsiteX23" fmla="*/ 117456 w 582786"/>
                  <a:gd name="connsiteY23" fmla="*/ 280685 h 838946"/>
                  <a:gd name="connsiteX24" fmla="*/ 123787 w 582786"/>
                  <a:gd name="connsiteY24" fmla="*/ 261691 h 838946"/>
                  <a:gd name="connsiteX25" fmla="*/ 147002 w 582786"/>
                  <a:gd name="connsiteY25" fmla="*/ 189937 h 838946"/>
                  <a:gd name="connsiteX26" fmla="*/ 180768 w 582786"/>
                  <a:gd name="connsiteY26" fmla="*/ 221593 h 838946"/>
                  <a:gd name="connsiteX27" fmla="*/ 208204 w 582786"/>
                  <a:gd name="connsiteY27" fmla="*/ 221593 h 838946"/>
                  <a:gd name="connsiteX28" fmla="*/ 222977 w 582786"/>
                  <a:gd name="connsiteY28" fmla="*/ 183606 h 838946"/>
                  <a:gd name="connsiteX29" fmla="*/ 252522 w 582786"/>
                  <a:gd name="connsiteY29" fmla="*/ 183606 h 838946"/>
                  <a:gd name="connsiteX30" fmla="*/ 271516 w 582786"/>
                  <a:gd name="connsiteY30" fmla="*/ 166722 h 838946"/>
                  <a:gd name="connsiteX31" fmla="*/ 290510 w 582786"/>
                  <a:gd name="connsiteY31" fmla="*/ 179385 h 838946"/>
                  <a:gd name="connsiteX32" fmla="*/ 292620 w 582786"/>
                  <a:gd name="connsiteY32" fmla="*/ 124514 h 838946"/>
                  <a:gd name="connsiteX33" fmla="*/ 341160 w 582786"/>
                  <a:gd name="connsiteY33" fmla="*/ 147729 h 838946"/>
                  <a:gd name="connsiteX34" fmla="*/ 345381 w 582786"/>
                  <a:gd name="connsiteY34" fmla="*/ 113962 h 838946"/>
                  <a:gd name="connsiteX35" fmla="*/ 334829 w 582786"/>
                  <a:gd name="connsiteY35" fmla="*/ 50650 h 838946"/>
                  <a:gd name="connsiteX36" fmla="*/ 317945 w 582786"/>
                  <a:gd name="connsiteY36" fmla="*/ 31656 h 838946"/>
                  <a:gd name="connsiteX37" fmla="*/ 328497 w 582786"/>
                  <a:gd name="connsiteY37" fmla="*/ 4221 h 838946"/>
                  <a:gd name="connsiteX38" fmla="*/ 360154 w 582786"/>
                  <a:gd name="connsiteY38" fmla="*/ 0 h 838946"/>
                  <a:gd name="connsiteX39" fmla="*/ 370706 w 582786"/>
                  <a:gd name="connsiteY39" fmla="*/ 21104 h 838946"/>
                  <a:gd name="connsiteX40" fmla="*/ 421356 w 582786"/>
                  <a:gd name="connsiteY40" fmla="*/ 29546 h 838946"/>
                  <a:gd name="connsiteX41" fmla="*/ 440803 w 582786"/>
                  <a:gd name="connsiteY41" fmla="*/ 39782 h 838946"/>
                  <a:gd name="connsiteX42" fmla="*/ 439293 w 582786"/>
                  <a:gd name="connsiteY42" fmla="*/ 49595 h 838946"/>
                  <a:gd name="connsiteX43" fmla="*/ 439293 w 582786"/>
                  <a:gd name="connsiteY43" fmla="*/ 78613 h 838946"/>
                  <a:gd name="connsiteX44" fmla="*/ 463037 w 582786"/>
                  <a:gd name="connsiteY44" fmla="*/ 83889 h 838946"/>
                  <a:gd name="connsiteX45" fmla="*/ 465674 w 582786"/>
                  <a:gd name="connsiteY45" fmla="*/ 107631 h 838946"/>
                  <a:gd name="connsiteX46" fmla="*/ 463037 w 582786"/>
                  <a:gd name="connsiteY46" fmla="*/ 152477 h 838946"/>
                  <a:gd name="connsiteX47" fmla="*/ 494693 w 582786"/>
                  <a:gd name="connsiteY47" fmla="*/ 157753 h 838946"/>
                  <a:gd name="connsiteX48" fmla="*/ 505245 w 582786"/>
                  <a:gd name="connsiteY48" fmla="*/ 152477 h 838946"/>
                  <a:gd name="connsiteX49" fmla="*/ 539539 w 582786"/>
                  <a:gd name="connsiteY49" fmla="*/ 197323 h 838946"/>
                  <a:gd name="connsiteX50" fmla="*/ 531624 w 582786"/>
                  <a:gd name="connsiteY50" fmla="*/ 231618 h 838946"/>
                  <a:gd name="connsiteX51" fmla="*/ 544814 w 582786"/>
                  <a:gd name="connsiteY51" fmla="*/ 265912 h 838946"/>
                  <a:gd name="connsiteX52" fmla="*/ 547453 w 582786"/>
                  <a:gd name="connsiteY52" fmla="*/ 289653 h 838946"/>
                  <a:gd name="connsiteX53" fmla="*/ 579109 w 582786"/>
                  <a:gd name="connsiteY53" fmla="*/ 334500 h 838946"/>
                  <a:gd name="connsiteX54" fmla="*/ 550091 w 582786"/>
                  <a:gd name="connsiteY54" fmla="*/ 352966 h 838946"/>
                  <a:gd name="connsiteX55" fmla="*/ 547453 w 582786"/>
                  <a:gd name="connsiteY55" fmla="*/ 374070 h 838946"/>
                  <a:gd name="connsiteX56" fmla="*/ 534262 w 582786"/>
                  <a:gd name="connsiteY56" fmla="*/ 426830 h 838946"/>
                  <a:gd name="connsiteX57" fmla="*/ 531624 w 582786"/>
                  <a:gd name="connsiteY57" fmla="*/ 450572 h 838946"/>
                  <a:gd name="connsiteX58" fmla="*/ 523710 w 582786"/>
                  <a:gd name="connsiteY58" fmla="*/ 466400 h 838946"/>
                  <a:gd name="connsiteX59" fmla="*/ 523710 w 582786"/>
                  <a:gd name="connsiteY59" fmla="*/ 479590 h 838946"/>
                  <a:gd name="connsiteX60" fmla="*/ 547453 w 582786"/>
                  <a:gd name="connsiteY60" fmla="*/ 503333 h 838946"/>
                  <a:gd name="connsiteX61" fmla="*/ 549236 w 582786"/>
                  <a:gd name="connsiteY61" fmla="*/ 502522 h 838946"/>
                  <a:gd name="connsiteX62" fmla="*/ 546909 w 582786"/>
                  <a:gd name="connsiteY62" fmla="*/ 533934 h 838946"/>
                  <a:gd name="connsiteX63" fmla="*/ 582786 w 582786"/>
                  <a:gd name="connsiteY63" fmla="*/ 559258 h 838946"/>
                  <a:gd name="connsiteX64" fmla="*/ 570124 w 582786"/>
                  <a:gd name="connsiteY64" fmla="*/ 597246 h 838946"/>
                  <a:gd name="connsiteX65" fmla="*/ 574344 w 582786"/>
                  <a:gd name="connsiteY65" fmla="*/ 652116 h 838946"/>
                  <a:gd name="connsiteX66" fmla="*/ 553240 w 582786"/>
                  <a:gd name="connsiteY66" fmla="*/ 677441 h 838946"/>
                  <a:gd name="connsiteX67" fmla="*/ 549019 w 582786"/>
                  <a:gd name="connsiteY67" fmla="*/ 734422 h 838946"/>
                  <a:gd name="connsiteX68" fmla="*/ 534247 w 582786"/>
                  <a:gd name="connsiteY68" fmla="*/ 772410 h 838946"/>
                  <a:gd name="connsiteX69" fmla="*/ 513142 w 582786"/>
                  <a:gd name="connsiteY69" fmla="*/ 787183 h 838946"/>
                  <a:gd name="connsiteX70" fmla="*/ 496259 w 582786"/>
                  <a:gd name="connsiteY70" fmla="*/ 833612 h 838946"/>
                  <a:gd name="connsiteX71" fmla="*/ 484879 w 582786"/>
                  <a:gd name="connsiteY71" fmla="*/ 838946 h 83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82786" h="838946">
                    <a:moveTo>
                      <a:pt x="86213" y="838946"/>
                    </a:moveTo>
                    <a:lnTo>
                      <a:pt x="84728" y="837832"/>
                    </a:lnTo>
                    <a:lnTo>
                      <a:pt x="95281" y="780851"/>
                    </a:lnTo>
                    <a:lnTo>
                      <a:pt x="78397" y="761858"/>
                    </a:lnTo>
                    <a:lnTo>
                      <a:pt x="69956" y="742864"/>
                    </a:lnTo>
                    <a:lnTo>
                      <a:pt x="55183" y="736533"/>
                    </a:lnTo>
                    <a:lnTo>
                      <a:pt x="63624" y="717539"/>
                    </a:lnTo>
                    <a:lnTo>
                      <a:pt x="44631" y="679552"/>
                    </a:lnTo>
                    <a:lnTo>
                      <a:pt x="59403" y="666889"/>
                    </a:lnTo>
                    <a:lnTo>
                      <a:pt x="78397" y="571921"/>
                    </a:lnTo>
                    <a:lnTo>
                      <a:pt x="50962" y="504388"/>
                    </a:lnTo>
                    <a:lnTo>
                      <a:pt x="82618" y="438965"/>
                    </a:lnTo>
                    <a:lnTo>
                      <a:pt x="50962" y="441076"/>
                    </a:lnTo>
                    <a:lnTo>
                      <a:pt x="40410" y="411530"/>
                    </a:lnTo>
                    <a:lnTo>
                      <a:pt x="312" y="367211"/>
                    </a:lnTo>
                    <a:lnTo>
                      <a:pt x="0" y="365548"/>
                    </a:lnTo>
                    <a:lnTo>
                      <a:pt x="14046" y="333445"/>
                    </a:lnTo>
                    <a:lnTo>
                      <a:pt x="33039" y="331334"/>
                    </a:lnTo>
                    <a:lnTo>
                      <a:pt x="37260" y="299678"/>
                    </a:lnTo>
                    <a:lnTo>
                      <a:pt x="68916" y="295457"/>
                    </a:lnTo>
                    <a:lnTo>
                      <a:pt x="83689" y="329224"/>
                    </a:lnTo>
                    <a:lnTo>
                      <a:pt x="98462" y="318672"/>
                    </a:lnTo>
                    <a:lnTo>
                      <a:pt x="106904" y="287016"/>
                    </a:lnTo>
                    <a:lnTo>
                      <a:pt x="117456" y="280685"/>
                    </a:lnTo>
                    <a:lnTo>
                      <a:pt x="123787" y="261691"/>
                    </a:lnTo>
                    <a:lnTo>
                      <a:pt x="147002" y="189937"/>
                    </a:lnTo>
                    <a:lnTo>
                      <a:pt x="180768" y="221593"/>
                    </a:lnTo>
                    <a:lnTo>
                      <a:pt x="208204" y="221593"/>
                    </a:lnTo>
                    <a:lnTo>
                      <a:pt x="222977" y="183606"/>
                    </a:lnTo>
                    <a:lnTo>
                      <a:pt x="252522" y="183606"/>
                    </a:lnTo>
                    <a:lnTo>
                      <a:pt x="271516" y="166722"/>
                    </a:lnTo>
                    <a:lnTo>
                      <a:pt x="290510" y="179385"/>
                    </a:lnTo>
                    <a:cubicBezTo>
                      <a:pt x="291213" y="161095"/>
                      <a:pt x="291917" y="142804"/>
                      <a:pt x="292620" y="124514"/>
                    </a:cubicBezTo>
                    <a:lnTo>
                      <a:pt x="341160" y="147729"/>
                    </a:lnTo>
                    <a:lnTo>
                      <a:pt x="345381" y="113962"/>
                    </a:lnTo>
                    <a:lnTo>
                      <a:pt x="334829" y="50650"/>
                    </a:lnTo>
                    <a:lnTo>
                      <a:pt x="317945" y="31656"/>
                    </a:lnTo>
                    <a:lnTo>
                      <a:pt x="328497" y="4221"/>
                    </a:lnTo>
                    <a:lnTo>
                      <a:pt x="360154" y="0"/>
                    </a:lnTo>
                    <a:lnTo>
                      <a:pt x="370706" y="21104"/>
                    </a:lnTo>
                    <a:lnTo>
                      <a:pt x="421356" y="29546"/>
                    </a:lnTo>
                    <a:lnTo>
                      <a:pt x="440803" y="39782"/>
                    </a:lnTo>
                    <a:lnTo>
                      <a:pt x="439293" y="49595"/>
                    </a:lnTo>
                    <a:lnTo>
                      <a:pt x="439293" y="78613"/>
                    </a:lnTo>
                    <a:lnTo>
                      <a:pt x="463037" y="83889"/>
                    </a:lnTo>
                    <a:lnTo>
                      <a:pt x="465674" y="107631"/>
                    </a:lnTo>
                    <a:lnTo>
                      <a:pt x="463037" y="152477"/>
                    </a:lnTo>
                    <a:lnTo>
                      <a:pt x="494693" y="157753"/>
                    </a:lnTo>
                    <a:lnTo>
                      <a:pt x="505245" y="152477"/>
                    </a:lnTo>
                    <a:lnTo>
                      <a:pt x="539539" y="197323"/>
                    </a:lnTo>
                    <a:lnTo>
                      <a:pt x="531624" y="231618"/>
                    </a:lnTo>
                    <a:lnTo>
                      <a:pt x="544814" y="265912"/>
                    </a:lnTo>
                    <a:lnTo>
                      <a:pt x="547453" y="289653"/>
                    </a:lnTo>
                    <a:lnTo>
                      <a:pt x="579109" y="334500"/>
                    </a:lnTo>
                    <a:lnTo>
                      <a:pt x="550091" y="352966"/>
                    </a:lnTo>
                    <a:lnTo>
                      <a:pt x="547453" y="374070"/>
                    </a:lnTo>
                    <a:lnTo>
                      <a:pt x="534262" y="426830"/>
                    </a:lnTo>
                    <a:lnTo>
                      <a:pt x="531624" y="450572"/>
                    </a:lnTo>
                    <a:lnTo>
                      <a:pt x="523710" y="466400"/>
                    </a:lnTo>
                    <a:lnTo>
                      <a:pt x="523710" y="479590"/>
                    </a:lnTo>
                    <a:lnTo>
                      <a:pt x="547453" y="503333"/>
                    </a:lnTo>
                    <a:lnTo>
                      <a:pt x="549236" y="502522"/>
                    </a:lnTo>
                    <a:lnTo>
                      <a:pt x="546909" y="533934"/>
                    </a:lnTo>
                    <a:lnTo>
                      <a:pt x="582786" y="559258"/>
                    </a:lnTo>
                    <a:lnTo>
                      <a:pt x="570124" y="597246"/>
                    </a:lnTo>
                    <a:lnTo>
                      <a:pt x="574344" y="652116"/>
                    </a:lnTo>
                    <a:lnTo>
                      <a:pt x="553240" y="677441"/>
                    </a:lnTo>
                    <a:lnTo>
                      <a:pt x="549019" y="734422"/>
                    </a:lnTo>
                    <a:lnTo>
                      <a:pt x="534247" y="772410"/>
                    </a:lnTo>
                    <a:lnTo>
                      <a:pt x="513142" y="787183"/>
                    </a:lnTo>
                    <a:lnTo>
                      <a:pt x="496259" y="833612"/>
                    </a:lnTo>
                    <a:lnTo>
                      <a:pt x="484879" y="83894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7AA952D-86E8-EEC4-8A9F-65BCCE1FD15B}"/>
                  </a:ext>
                </a:extLst>
              </p:cNvPr>
              <p:cNvSpPr/>
              <p:nvPr/>
            </p:nvSpPr>
            <p:spPr>
              <a:xfrm>
                <a:off x="4704350" y="3007924"/>
                <a:ext cx="950813" cy="525695"/>
              </a:xfrm>
              <a:custGeom>
                <a:avLst/>
                <a:gdLst>
                  <a:gd name="connsiteX0" fmla="*/ 261991 w 988721"/>
                  <a:gd name="connsiteY0" fmla="*/ 0 h 546654"/>
                  <a:gd name="connsiteX1" fmla="*/ 264630 w 988721"/>
                  <a:gd name="connsiteY1" fmla="*/ 18466 h 546654"/>
                  <a:gd name="connsiteX2" fmla="*/ 317390 w 988721"/>
                  <a:gd name="connsiteY2" fmla="*/ 58037 h 546654"/>
                  <a:gd name="connsiteX3" fmla="*/ 312113 w 988721"/>
                  <a:gd name="connsiteY3" fmla="*/ 84417 h 546654"/>
                  <a:gd name="connsiteX4" fmla="*/ 338494 w 988721"/>
                  <a:gd name="connsiteY4" fmla="*/ 89693 h 546654"/>
                  <a:gd name="connsiteX5" fmla="*/ 333217 w 988721"/>
                  <a:gd name="connsiteY5" fmla="*/ 121349 h 546654"/>
                  <a:gd name="connsiteX6" fmla="*/ 343770 w 988721"/>
                  <a:gd name="connsiteY6" fmla="*/ 123987 h 546654"/>
                  <a:gd name="connsiteX7" fmla="*/ 356959 w 988721"/>
                  <a:gd name="connsiteY7" fmla="*/ 131901 h 546654"/>
                  <a:gd name="connsiteX8" fmla="*/ 375426 w 988721"/>
                  <a:gd name="connsiteY8" fmla="*/ 121349 h 546654"/>
                  <a:gd name="connsiteX9" fmla="*/ 425548 w 988721"/>
                  <a:gd name="connsiteY9" fmla="*/ 145091 h 546654"/>
                  <a:gd name="connsiteX10" fmla="*/ 430824 w 988721"/>
                  <a:gd name="connsiteY10" fmla="*/ 171472 h 546654"/>
                  <a:gd name="connsiteX11" fmla="*/ 454567 w 988721"/>
                  <a:gd name="connsiteY11" fmla="*/ 182024 h 546654"/>
                  <a:gd name="connsiteX12" fmla="*/ 486222 w 988721"/>
                  <a:gd name="connsiteY12" fmla="*/ 155643 h 546654"/>
                  <a:gd name="connsiteX13" fmla="*/ 538983 w 988721"/>
                  <a:gd name="connsiteY13" fmla="*/ 137177 h 546654"/>
                  <a:gd name="connsiteX14" fmla="*/ 578552 w 988721"/>
                  <a:gd name="connsiteY14" fmla="*/ 171472 h 546654"/>
                  <a:gd name="connsiteX15" fmla="*/ 594381 w 988721"/>
                  <a:gd name="connsiteY15" fmla="*/ 168833 h 546654"/>
                  <a:gd name="connsiteX16" fmla="*/ 618123 w 988721"/>
                  <a:gd name="connsiteY16" fmla="*/ 192576 h 546654"/>
                  <a:gd name="connsiteX17" fmla="*/ 644504 w 988721"/>
                  <a:gd name="connsiteY17" fmla="*/ 195213 h 546654"/>
                  <a:gd name="connsiteX18" fmla="*/ 705177 w 988721"/>
                  <a:gd name="connsiteY18" fmla="*/ 160920 h 546654"/>
                  <a:gd name="connsiteX19" fmla="*/ 718367 w 988721"/>
                  <a:gd name="connsiteY19" fmla="*/ 145091 h 546654"/>
                  <a:gd name="connsiteX20" fmla="*/ 752548 w 988721"/>
                  <a:gd name="connsiteY20" fmla="*/ 148888 h 546654"/>
                  <a:gd name="connsiteX21" fmla="*/ 752662 w 988721"/>
                  <a:gd name="connsiteY21" fmla="*/ 150367 h 546654"/>
                  <a:gd name="connsiteX22" fmla="*/ 744748 w 988721"/>
                  <a:gd name="connsiteY22" fmla="*/ 187299 h 546654"/>
                  <a:gd name="connsiteX23" fmla="*/ 768490 w 988721"/>
                  <a:gd name="connsiteY23" fmla="*/ 232146 h 546654"/>
                  <a:gd name="connsiteX24" fmla="*/ 808060 w 988721"/>
                  <a:gd name="connsiteY24" fmla="*/ 216318 h 546654"/>
                  <a:gd name="connsiteX25" fmla="*/ 831802 w 988721"/>
                  <a:gd name="connsiteY25" fmla="*/ 216318 h 546654"/>
                  <a:gd name="connsiteX26" fmla="*/ 842354 w 988721"/>
                  <a:gd name="connsiteY26" fmla="*/ 197851 h 546654"/>
                  <a:gd name="connsiteX27" fmla="*/ 887200 w 988721"/>
                  <a:gd name="connsiteY27" fmla="*/ 192576 h 546654"/>
                  <a:gd name="connsiteX28" fmla="*/ 897753 w 988721"/>
                  <a:gd name="connsiteY28" fmla="*/ 208403 h 546654"/>
                  <a:gd name="connsiteX29" fmla="*/ 924133 w 988721"/>
                  <a:gd name="connsiteY29" fmla="*/ 211042 h 546654"/>
                  <a:gd name="connsiteX30" fmla="*/ 939961 w 988721"/>
                  <a:gd name="connsiteY30" fmla="*/ 224232 h 546654"/>
                  <a:gd name="connsiteX31" fmla="*/ 987445 w 988721"/>
                  <a:gd name="connsiteY31" fmla="*/ 208403 h 546654"/>
                  <a:gd name="connsiteX32" fmla="*/ 988721 w 988721"/>
                  <a:gd name="connsiteY32" fmla="*/ 208403 h 546654"/>
                  <a:gd name="connsiteX33" fmla="*/ 969858 w 988721"/>
                  <a:gd name="connsiteY33" fmla="*/ 242698 h 546654"/>
                  <a:gd name="connsiteX34" fmla="*/ 976893 w 988721"/>
                  <a:gd name="connsiteY34" fmla="*/ 258526 h 546654"/>
                  <a:gd name="connsiteX35" fmla="*/ 976893 w 988721"/>
                  <a:gd name="connsiteY35" fmla="*/ 276113 h 546654"/>
                  <a:gd name="connsiteX36" fmla="*/ 964582 w 988721"/>
                  <a:gd name="connsiteY36" fmla="*/ 290182 h 546654"/>
                  <a:gd name="connsiteX37" fmla="*/ 955789 w 988721"/>
                  <a:gd name="connsiteY37" fmla="*/ 328873 h 546654"/>
                  <a:gd name="connsiteX38" fmla="*/ 945237 w 988721"/>
                  <a:gd name="connsiteY38" fmla="*/ 330632 h 546654"/>
                  <a:gd name="connsiteX39" fmla="*/ 938202 w 988721"/>
                  <a:gd name="connsiteY39" fmla="*/ 349977 h 546654"/>
                  <a:gd name="connsiteX40" fmla="*/ 894235 w 988721"/>
                  <a:gd name="connsiteY40" fmla="*/ 385151 h 546654"/>
                  <a:gd name="connsiteX41" fmla="*/ 874890 w 988721"/>
                  <a:gd name="connsiteY41" fmla="*/ 415048 h 546654"/>
                  <a:gd name="connsiteX42" fmla="*/ 880165 w 988721"/>
                  <a:gd name="connsiteY42" fmla="*/ 460774 h 546654"/>
                  <a:gd name="connsiteX43" fmla="*/ 867855 w 988721"/>
                  <a:gd name="connsiteY43" fmla="*/ 474843 h 546654"/>
                  <a:gd name="connsiteX44" fmla="*/ 844992 w 988721"/>
                  <a:gd name="connsiteY44" fmla="*/ 485395 h 546654"/>
                  <a:gd name="connsiteX45" fmla="*/ 820489 w 988721"/>
                  <a:gd name="connsiteY45" fmla="*/ 546654 h 546654"/>
                  <a:gd name="connsiteX46" fmla="*/ 127102 w 988721"/>
                  <a:gd name="connsiteY46" fmla="*/ 546654 h 546654"/>
                  <a:gd name="connsiteX47" fmla="*/ 125693 w 988721"/>
                  <a:gd name="connsiteY47" fmla="*/ 502982 h 546654"/>
                  <a:gd name="connsiteX48" fmla="*/ 125693 w 988721"/>
                  <a:gd name="connsiteY48" fmla="*/ 469567 h 546654"/>
                  <a:gd name="connsiteX49" fmla="*/ 152073 w 988721"/>
                  <a:gd name="connsiteY49" fmla="*/ 432635 h 546654"/>
                  <a:gd name="connsiteX50" fmla="*/ 178453 w 988721"/>
                  <a:gd name="connsiteY50" fmla="*/ 362288 h 546654"/>
                  <a:gd name="connsiteX51" fmla="*/ 178453 w 988721"/>
                  <a:gd name="connsiteY51" fmla="*/ 346460 h 546654"/>
                  <a:gd name="connsiteX52" fmla="*/ 166143 w 988721"/>
                  <a:gd name="connsiteY52" fmla="*/ 355253 h 546654"/>
                  <a:gd name="connsiteX53" fmla="*/ 146797 w 988721"/>
                  <a:gd name="connsiteY53" fmla="*/ 367564 h 546654"/>
                  <a:gd name="connsiteX54" fmla="*/ 132728 w 988721"/>
                  <a:gd name="connsiteY54" fmla="*/ 372840 h 546654"/>
                  <a:gd name="connsiteX55" fmla="*/ 123934 w 988721"/>
                  <a:gd name="connsiteY55" fmla="*/ 385151 h 546654"/>
                  <a:gd name="connsiteX56" fmla="*/ 106348 w 988721"/>
                  <a:gd name="connsiteY56" fmla="*/ 390427 h 546654"/>
                  <a:gd name="connsiteX57" fmla="*/ 108106 w 988721"/>
                  <a:gd name="connsiteY57" fmla="*/ 406255 h 546654"/>
                  <a:gd name="connsiteX58" fmla="*/ 92278 w 988721"/>
                  <a:gd name="connsiteY58" fmla="*/ 422083 h 546654"/>
                  <a:gd name="connsiteX59" fmla="*/ 76450 w 988721"/>
                  <a:gd name="connsiteY59" fmla="*/ 415048 h 546654"/>
                  <a:gd name="connsiteX60" fmla="*/ 72933 w 988721"/>
                  <a:gd name="connsiteY60" fmla="*/ 397462 h 546654"/>
                  <a:gd name="connsiteX61" fmla="*/ 67657 w 988721"/>
                  <a:gd name="connsiteY61" fmla="*/ 355253 h 546654"/>
                  <a:gd name="connsiteX62" fmla="*/ 28966 w 988721"/>
                  <a:gd name="connsiteY62" fmla="*/ 316562 h 546654"/>
                  <a:gd name="connsiteX63" fmla="*/ 827 w 988721"/>
                  <a:gd name="connsiteY63" fmla="*/ 295458 h 546654"/>
                  <a:gd name="connsiteX64" fmla="*/ 0 w 988721"/>
                  <a:gd name="connsiteY64" fmla="*/ 291279 h 546654"/>
                  <a:gd name="connsiteX65" fmla="*/ 3466 w 988721"/>
                  <a:gd name="connsiteY65" fmla="*/ 292820 h 546654"/>
                  <a:gd name="connsiteX66" fmla="*/ 14018 w 988721"/>
                  <a:gd name="connsiteY66" fmla="*/ 182024 h 546654"/>
                  <a:gd name="connsiteX67" fmla="*/ 87882 w 988721"/>
                  <a:gd name="connsiteY67" fmla="*/ 63313 h 546654"/>
                  <a:gd name="connsiteX68" fmla="*/ 127453 w 988721"/>
                  <a:gd name="connsiteY68" fmla="*/ 65951 h 546654"/>
                  <a:gd name="connsiteX69" fmla="*/ 185489 w 988721"/>
                  <a:gd name="connsiteY69" fmla="*/ 47484 h 546654"/>
                  <a:gd name="connsiteX70" fmla="*/ 214507 w 988721"/>
                  <a:gd name="connsiteY70" fmla="*/ 42208 h 546654"/>
                  <a:gd name="connsiteX71" fmla="*/ 246163 w 988721"/>
                  <a:gd name="connsiteY71" fmla="*/ 21104 h 546654"/>
                  <a:gd name="connsiteX72" fmla="*/ 248801 w 988721"/>
                  <a:gd name="connsiteY72" fmla="*/ 5276 h 546654"/>
                  <a:gd name="connsiteX0" fmla="*/ 261991 w 988721"/>
                  <a:gd name="connsiteY0" fmla="*/ 0 h 692053"/>
                  <a:gd name="connsiteX1" fmla="*/ 264630 w 988721"/>
                  <a:gd name="connsiteY1" fmla="*/ 18466 h 692053"/>
                  <a:gd name="connsiteX2" fmla="*/ 317390 w 988721"/>
                  <a:gd name="connsiteY2" fmla="*/ 58037 h 692053"/>
                  <a:gd name="connsiteX3" fmla="*/ 312113 w 988721"/>
                  <a:gd name="connsiteY3" fmla="*/ 84417 h 692053"/>
                  <a:gd name="connsiteX4" fmla="*/ 338494 w 988721"/>
                  <a:gd name="connsiteY4" fmla="*/ 89693 h 692053"/>
                  <a:gd name="connsiteX5" fmla="*/ 333217 w 988721"/>
                  <a:gd name="connsiteY5" fmla="*/ 121349 h 692053"/>
                  <a:gd name="connsiteX6" fmla="*/ 343770 w 988721"/>
                  <a:gd name="connsiteY6" fmla="*/ 123987 h 692053"/>
                  <a:gd name="connsiteX7" fmla="*/ 356959 w 988721"/>
                  <a:gd name="connsiteY7" fmla="*/ 131901 h 692053"/>
                  <a:gd name="connsiteX8" fmla="*/ 375426 w 988721"/>
                  <a:gd name="connsiteY8" fmla="*/ 121349 h 692053"/>
                  <a:gd name="connsiteX9" fmla="*/ 425548 w 988721"/>
                  <a:gd name="connsiteY9" fmla="*/ 145091 h 692053"/>
                  <a:gd name="connsiteX10" fmla="*/ 430824 w 988721"/>
                  <a:gd name="connsiteY10" fmla="*/ 171472 h 692053"/>
                  <a:gd name="connsiteX11" fmla="*/ 454567 w 988721"/>
                  <a:gd name="connsiteY11" fmla="*/ 182024 h 692053"/>
                  <a:gd name="connsiteX12" fmla="*/ 486222 w 988721"/>
                  <a:gd name="connsiteY12" fmla="*/ 155643 h 692053"/>
                  <a:gd name="connsiteX13" fmla="*/ 538983 w 988721"/>
                  <a:gd name="connsiteY13" fmla="*/ 137177 h 692053"/>
                  <a:gd name="connsiteX14" fmla="*/ 578552 w 988721"/>
                  <a:gd name="connsiteY14" fmla="*/ 171472 h 692053"/>
                  <a:gd name="connsiteX15" fmla="*/ 594381 w 988721"/>
                  <a:gd name="connsiteY15" fmla="*/ 168833 h 692053"/>
                  <a:gd name="connsiteX16" fmla="*/ 618123 w 988721"/>
                  <a:gd name="connsiteY16" fmla="*/ 192576 h 692053"/>
                  <a:gd name="connsiteX17" fmla="*/ 644504 w 988721"/>
                  <a:gd name="connsiteY17" fmla="*/ 195213 h 692053"/>
                  <a:gd name="connsiteX18" fmla="*/ 705177 w 988721"/>
                  <a:gd name="connsiteY18" fmla="*/ 160920 h 692053"/>
                  <a:gd name="connsiteX19" fmla="*/ 718367 w 988721"/>
                  <a:gd name="connsiteY19" fmla="*/ 145091 h 692053"/>
                  <a:gd name="connsiteX20" fmla="*/ 752548 w 988721"/>
                  <a:gd name="connsiteY20" fmla="*/ 148888 h 692053"/>
                  <a:gd name="connsiteX21" fmla="*/ 752662 w 988721"/>
                  <a:gd name="connsiteY21" fmla="*/ 150367 h 692053"/>
                  <a:gd name="connsiteX22" fmla="*/ 744748 w 988721"/>
                  <a:gd name="connsiteY22" fmla="*/ 187299 h 692053"/>
                  <a:gd name="connsiteX23" fmla="*/ 768490 w 988721"/>
                  <a:gd name="connsiteY23" fmla="*/ 232146 h 692053"/>
                  <a:gd name="connsiteX24" fmla="*/ 808060 w 988721"/>
                  <a:gd name="connsiteY24" fmla="*/ 216318 h 692053"/>
                  <a:gd name="connsiteX25" fmla="*/ 831802 w 988721"/>
                  <a:gd name="connsiteY25" fmla="*/ 216318 h 692053"/>
                  <a:gd name="connsiteX26" fmla="*/ 842354 w 988721"/>
                  <a:gd name="connsiteY26" fmla="*/ 197851 h 692053"/>
                  <a:gd name="connsiteX27" fmla="*/ 887200 w 988721"/>
                  <a:gd name="connsiteY27" fmla="*/ 192576 h 692053"/>
                  <a:gd name="connsiteX28" fmla="*/ 897753 w 988721"/>
                  <a:gd name="connsiteY28" fmla="*/ 208403 h 692053"/>
                  <a:gd name="connsiteX29" fmla="*/ 924133 w 988721"/>
                  <a:gd name="connsiteY29" fmla="*/ 211042 h 692053"/>
                  <a:gd name="connsiteX30" fmla="*/ 939961 w 988721"/>
                  <a:gd name="connsiteY30" fmla="*/ 224232 h 692053"/>
                  <a:gd name="connsiteX31" fmla="*/ 987445 w 988721"/>
                  <a:gd name="connsiteY31" fmla="*/ 208403 h 692053"/>
                  <a:gd name="connsiteX32" fmla="*/ 988721 w 988721"/>
                  <a:gd name="connsiteY32" fmla="*/ 208403 h 692053"/>
                  <a:gd name="connsiteX33" fmla="*/ 969858 w 988721"/>
                  <a:gd name="connsiteY33" fmla="*/ 242698 h 692053"/>
                  <a:gd name="connsiteX34" fmla="*/ 976893 w 988721"/>
                  <a:gd name="connsiteY34" fmla="*/ 258526 h 692053"/>
                  <a:gd name="connsiteX35" fmla="*/ 976893 w 988721"/>
                  <a:gd name="connsiteY35" fmla="*/ 276113 h 692053"/>
                  <a:gd name="connsiteX36" fmla="*/ 964582 w 988721"/>
                  <a:gd name="connsiteY36" fmla="*/ 290182 h 692053"/>
                  <a:gd name="connsiteX37" fmla="*/ 955789 w 988721"/>
                  <a:gd name="connsiteY37" fmla="*/ 328873 h 692053"/>
                  <a:gd name="connsiteX38" fmla="*/ 945237 w 988721"/>
                  <a:gd name="connsiteY38" fmla="*/ 330632 h 692053"/>
                  <a:gd name="connsiteX39" fmla="*/ 938202 w 988721"/>
                  <a:gd name="connsiteY39" fmla="*/ 349977 h 692053"/>
                  <a:gd name="connsiteX40" fmla="*/ 894235 w 988721"/>
                  <a:gd name="connsiteY40" fmla="*/ 385151 h 692053"/>
                  <a:gd name="connsiteX41" fmla="*/ 874890 w 988721"/>
                  <a:gd name="connsiteY41" fmla="*/ 415048 h 692053"/>
                  <a:gd name="connsiteX42" fmla="*/ 880165 w 988721"/>
                  <a:gd name="connsiteY42" fmla="*/ 460774 h 692053"/>
                  <a:gd name="connsiteX43" fmla="*/ 867855 w 988721"/>
                  <a:gd name="connsiteY43" fmla="*/ 474843 h 692053"/>
                  <a:gd name="connsiteX44" fmla="*/ 844992 w 988721"/>
                  <a:gd name="connsiteY44" fmla="*/ 485395 h 692053"/>
                  <a:gd name="connsiteX45" fmla="*/ 820489 w 988721"/>
                  <a:gd name="connsiteY45" fmla="*/ 546654 h 692053"/>
                  <a:gd name="connsiteX46" fmla="*/ 423496 w 988721"/>
                  <a:gd name="connsiteY46" fmla="*/ 692026 h 692053"/>
                  <a:gd name="connsiteX47" fmla="*/ 127102 w 988721"/>
                  <a:gd name="connsiteY47" fmla="*/ 546654 h 692053"/>
                  <a:gd name="connsiteX48" fmla="*/ 125693 w 988721"/>
                  <a:gd name="connsiteY48" fmla="*/ 502982 h 692053"/>
                  <a:gd name="connsiteX49" fmla="*/ 125693 w 988721"/>
                  <a:gd name="connsiteY49" fmla="*/ 469567 h 692053"/>
                  <a:gd name="connsiteX50" fmla="*/ 152073 w 988721"/>
                  <a:gd name="connsiteY50" fmla="*/ 432635 h 692053"/>
                  <a:gd name="connsiteX51" fmla="*/ 178453 w 988721"/>
                  <a:gd name="connsiteY51" fmla="*/ 362288 h 692053"/>
                  <a:gd name="connsiteX52" fmla="*/ 178453 w 988721"/>
                  <a:gd name="connsiteY52" fmla="*/ 346460 h 692053"/>
                  <a:gd name="connsiteX53" fmla="*/ 166143 w 988721"/>
                  <a:gd name="connsiteY53" fmla="*/ 355253 h 692053"/>
                  <a:gd name="connsiteX54" fmla="*/ 146797 w 988721"/>
                  <a:gd name="connsiteY54" fmla="*/ 367564 h 692053"/>
                  <a:gd name="connsiteX55" fmla="*/ 132728 w 988721"/>
                  <a:gd name="connsiteY55" fmla="*/ 372840 h 692053"/>
                  <a:gd name="connsiteX56" fmla="*/ 123934 w 988721"/>
                  <a:gd name="connsiteY56" fmla="*/ 385151 h 692053"/>
                  <a:gd name="connsiteX57" fmla="*/ 106348 w 988721"/>
                  <a:gd name="connsiteY57" fmla="*/ 390427 h 692053"/>
                  <a:gd name="connsiteX58" fmla="*/ 108106 w 988721"/>
                  <a:gd name="connsiteY58" fmla="*/ 406255 h 692053"/>
                  <a:gd name="connsiteX59" fmla="*/ 92278 w 988721"/>
                  <a:gd name="connsiteY59" fmla="*/ 422083 h 692053"/>
                  <a:gd name="connsiteX60" fmla="*/ 76450 w 988721"/>
                  <a:gd name="connsiteY60" fmla="*/ 415048 h 692053"/>
                  <a:gd name="connsiteX61" fmla="*/ 72933 w 988721"/>
                  <a:gd name="connsiteY61" fmla="*/ 397462 h 692053"/>
                  <a:gd name="connsiteX62" fmla="*/ 67657 w 988721"/>
                  <a:gd name="connsiteY62" fmla="*/ 355253 h 692053"/>
                  <a:gd name="connsiteX63" fmla="*/ 28966 w 988721"/>
                  <a:gd name="connsiteY63" fmla="*/ 316562 h 692053"/>
                  <a:gd name="connsiteX64" fmla="*/ 827 w 988721"/>
                  <a:gd name="connsiteY64" fmla="*/ 295458 h 692053"/>
                  <a:gd name="connsiteX65" fmla="*/ 0 w 988721"/>
                  <a:gd name="connsiteY65" fmla="*/ 291279 h 692053"/>
                  <a:gd name="connsiteX66" fmla="*/ 3466 w 988721"/>
                  <a:gd name="connsiteY66" fmla="*/ 292820 h 692053"/>
                  <a:gd name="connsiteX67" fmla="*/ 14018 w 988721"/>
                  <a:gd name="connsiteY67" fmla="*/ 182024 h 692053"/>
                  <a:gd name="connsiteX68" fmla="*/ 87882 w 988721"/>
                  <a:gd name="connsiteY68" fmla="*/ 63313 h 692053"/>
                  <a:gd name="connsiteX69" fmla="*/ 127453 w 988721"/>
                  <a:gd name="connsiteY69" fmla="*/ 65951 h 692053"/>
                  <a:gd name="connsiteX70" fmla="*/ 185489 w 988721"/>
                  <a:gd name="connsiteY70" fmla="*/ 47484 h 692053"/>
                  <a:gd name="connsiteX71" fmla="*/ 214507 w 988721"/>
                  <a:gd name="connsiteY71" fmla="*/ 42208 h 692053"/>
                  <a:gd name="connsiteX72" fmla="*/ 246163 w 988721"/>
                  <a:gd name="connsiteY72" fmla="*/ 21104 h 692053"/>
                  <a:gd name="connsiteX73" fmla="*/ 248801 w 988721"/>
                  <a:gd name="connsiteY73" fmla="*/ 5276 h 692053"/>
                  <a:gd name="connsiteX74" fmla="*/ 261991 w 988721"/>
                  <a:gd name="connsiteY74" fmla="*/ 0 h 692053"/>
                  <a:gd name="connsiteX0" fmla="*/ 423496 w 988721"/>
                  <a:gd name="connsiteY0" fmla="*/ 692026 h 783466"/>
                  <a:gd name="connsiteX1" fmla="*/ 127102 w 988721"/>
                  <a:gd name="connsiteY1" fmla="*/ 546654 h 783466"/>
                  <a:gd name="connsiteX2" fmla="*/ 125693 w 988721"/>
                  <a:gd name="connsiteY2" fmla="*/ 502982 h 783466"/>
                  <a:gd name="connsiteX3" fmla="*/ 125693 w 988721"/>
                  <a:gd name="connsiteY3" fmla="*/ 469567 h 783466"/>
                  <a:gd name="connsiteX4" fmla="*/ 152073 w 988721"/>
                  <a:gd name="connsiteY4" fmla="*/ 432635 h 783466"/>
                  <a:gd name="connsiteX5" fmla="*/ 178453 w 988721"/>
                  <a:gd name="connsiteY5" fmla="*/ 362288 h 783466"/>
                  <a:gd name="connsiteX6" fmla="*/ 178453 w 988721"/>
                  <a:gd name="connsiteY6" fmla="*/ 346460 h 783466"/>
                  <a:gd name="connsiteX7" fmla="*/ 166143 w 988721"/>
                  <a:gd name="connsiteY7" fmla="*/ 355253 h 783466"/>
                  <a:gd name="connsiteX8" fmla="*/ 146797 w 988721"/>
                  <a:gd name="connsiteY8" fmla="*/ 367564 h 783466"/>
                  <a:gd name="connsiteX9" fmla="*/ 132728 w 988721"/>
                  <a:gd name="connsiteY9" fmla="*/ 372840 h 783466"/>
                  <a:gd name="connsiteX10" fmla="*/ 123934 w 988721"/>
                  <a:gd name="connsiteY10" fmla="*/ 385151 h 783466"/>
                  <a:gd name="connsiteX11" fmla="*/ 106348 w 988721"/>
                  <a:gd name="connsiteY11" fmla="*/ 390427 h 783466"/>
                  <a:gd name="connsiteX12" fmla="*/ 108106 w 988721"/>
                  <a:gd name="connsiteY12" fmla="*/ 406255 h 783466"/>
                  <a:gd name="connsiteX13" fmla="*/ 92278 w 988721"/>
                  <a:gd name="connsiteY13" fmla="*/ 422083 h 783466"/>
                  <a:gd name="connsiteX14" fmla="*/ 76450 w 988721"/>
                  <a:gd name="connsiteY14" fmla="*/ 415048 h 783466"/>
                  <a:gd name="connsiteX15" fmla="*/ 72933 w 988721"/>
                  <a:gd name="connsiteY15" fmla="*/ 397462 h 783466"/>
                  <a:gd name="connsiteX16" fmla="*/ 67657 w 988721"/>
                  <a:gd name="connsiteY16" fmla="*/ 355253 h 783466"/>
                  <a:gd name="connsiteX17" fmla="*/ 28966 w 988721"/>
                  <a:gd name="connsiteY17" fmla="*/ 316562 h 783466"/>
                  <a:gd name="connsiteX18" fmla="*/ 827 w 988721"/>
                  <a:gd name="connsiteY18" fmla="*/ 295458 h 783466"/>
                  <a:gd name="connsiteX19" fmla="*/ 0 w 988721"/>
                  <a:gd name="connsiteY19" fmla="*/ 291279 h 783466"/>
                  <a:gd name="connsiteX20" fmla="*/ 3466 w 988721"/>
                  <a:gd name="connsiteY20" fmla="*/ 292820 h 783466"/>
                  <a:gd name="connsiteX21" fmla="*/ 14018 w 988721"/>
                  <a:gd name="connsiteY21" fmla="*/ 182024 h 783466"/>
                  <a:gd name="connsiteX22" fmla="*/ 87882 w 988721"/>
                  <a:gd name="connsiteY22" fmla="*/ 63313 h 783466"/>
                  <a:gd name="connsiteX23" fmla="*/ 127453 w 988721"/>
                  <a:gd name="connsiteY23" fmla="*/ 65951 h 783466"/>
                  <a:gd name="connsiteX24" fmla="*/ 185489 w 988721"/>
                  <a:gd name="connsiteY24" fmla="*/ 47484 h 783466"/>
                  <a:gd name="connsiteX25" fmla="*/ 214507 w 988721"/>
                  <a:gd name="connsiteY25" fmla="*/ 42208 h 783466"/>
                  <a:gd name="connsiteX26" fmla="*/ 246163 w 988721"/>
                  <a:gd name="connsiteY26" fmla="*/ 21104 h 783466"/>
                  <a:gd name="connsiteX27" fmla="*/ 248801 w 988721"/>
                  <a:gd name="connsiteY27" fmla="*/ 5276 h 783466"/>
                  <a:gd name="connsiteX28" fmla="*/ 261991 w 988721"/>
                  <a:gd name="connsiteY28" fmla="*/ 0 h 783466"/>
                  <a:gd name="connsiteX29" fmla="*/ 264630 w 988721"/>
                  <a:gd name="connsiteY29" fmla="*/ 18466 h 783466"/>
                  <a:gd name="connsiteX30" fmla="*/ 317390 w 988721"/>
                  <a:gd name="connsiteY30" fmla="*/ 58037 h 783466"/>
                  <a:gd name="connsiteX31" fmla="*/ 312113 w 988721"/>
                  <a:gd name="connsiteY31" fmla="*/ 84417 h 783466"/>
                  <a:gd name="connsiteX32" fmla="*/ 338494 w 988721"/>
                  <a:gd name="connsiteY32" fmla="*/ 89693 h 783466"/>
                  <a:gd name="connsiteX33" fmla="*/ 333217 w 988721"/>
                  <a:gd name="connsiteY33" fmla="*/ 121349 h 783466"/>
                  <a:gd name="connsiteX34" fmla="*/ 343770 w 988721"/>
                  <a:gd name="connsiteY34" fmla="*/ 123987 h 783466"/>
                  <a:gd name="connsiteX35" fmla="*/ 356959 w 988721"/>
                  <a:gd name="connsiteY35" fmla="*/ 131901 h 783466"/>
                  <a:gd name="connsiteX36" fmla="*/ 375426 w 988721"/>
                  <a:gd name="connsiteY36" fmla="*/ 121349 h 783466"/>
                  <a:gd name="connsiteX37" fmla="*/ 425548 w 988721"/>
                  <a:gd name="connsiteY37" fmla="*/ 145091 h 783466"/>
                  <a:gd name="connsiteX38" fmla="*/ 430824 w 988721"/>
                  <a:gd name="connsiteY38" fmla="*/ 171472 h 783466"/>
                  <a:gd name="connsiteX39" fmla="*/ 454567 w 988721"/>
                  <a:gd name="connsiteY39" fmla="*/ 182024 h 783466"/>
                  <a:gd name="connsiteX40" fmla="*/ 486222 w 988721"/>
                  <a:gd name="connsiteY40" fmla="*/ 155643 h 783466"/>
                  <a:gd name="connsiteX41" fmla="*/ 538983 w 988721"/>
                  <a:gd name="connsiteY41" fmla="*/ 137177 h 783466"/>
                  <a:gd name="connsiteX42" fmla="*/ 578552 w 988721"/>
                  <a:gd name="connsiteY42" fmla="*/ 171472 h 783466"/>
                  <a:gd name="connsiteX43" fmla="*/ 594381 w 988721"/>
                  <a:gd name="connsiteY43" fmla="*/ 168833 h 783466"/>
                  <a:gd name="connsiteX44" fmla="*/ 618123 w 988721"/>
                  <a:gd name="connsiteY44" fmla="*/ 192576 h 783466"/>
                  <a:gd name="connsiteX45" fmla="*/ 644504 w 988721"/>
                  <a:gd name="connsiteY45" fmla="*/ 195213 h 783466"/>
                  <a:gd name="connsiteX46" fmla="*/ 705177 w 988721"/>
                  <a:gd name="connsiteY46" fmla="*/ 160920 h 783466"/>
                  <a:gd name="connsiteX47" fmla="*/ 718367 w 988721"/>
                  <a:gd name="connsiteY47" fmla="*/ 145091 h 783466"/>
                  <a:gd name="connsiteX48" fmla="*/ 752548 w 988721"/>
                  <a:gd name="connsiteY48" fmla="*/ 148888 h 783466"/>
                  <a:gd name="connsiteX49" fmla="*/ 752662 w 988721"/>
                  <a:gd name="connsiteY49" fmla="*/ 150367 h 783466"/>
                  <a:gd name="connsiteX50" fmla="*/ 744748 w 988721"/>
                  <a:gd name="connsiteY50" fmla="*/ 187299 h 783466"/>
                  <a:gd name="connsiteX51" fmla="*/ 768490 w 988721"/>
                  <a:gd name="connsiteY51" fmla="*/ 232146 h 783466"/>
                  <a:gd name="connsiteX52" fmla="*/ 808060 w 988721"/>
                  <a:gd name="connsiteY52" fmla="*/ 216318 h 783466"/>
                  <a:gd name="connsiteX53" fmla="*/ 831802 w 988721"/>
                  <a:gd name="connsiteY53" fmla="*/ 216318 h 783466"/>
                  <a:gd name="connsiteX54" fmla="*/ 842354 w 988721"/>
                  <a:gd name="connsiteY54" fmla="*/ 197851 h 783466"/>
                  <a:gd name="connsiteX55" fmla="*/ 887200 w 988721"/>
                  <a:gd name="connsiteY55" fmla="*/ 192576 h 783466"/>
                  <a:gd name="connsiteX56" fmla="*/ 897753 w 988721"/>
                  <a:gd name="connsiteY56" fmla="*/ 208403 h 783466"/>
                  <a:gd name="connsiteX57" fmla="*/ 924133 w 988721"/>
                  <a:gd name="connsiteY57" fmla="*/ 211042 h 783466"/>
                  <a:gd name="connsiteX58" fmla="*/ 939961 w 988721"/>
                  <a:gd name="connsiteY58" fmla="*/ 224232 h 783466"/>
                  <a:gd name="connsiteX59" fmla="*/ 987445 w 988721"/>
                  <a:gd name="connsiteY59" fmla="*/ 208403 h 783466"/>
                  <a:gd name="connsiteX60" fmla="*/ 988721 w 988721"/>
                  <a:gd name="connsiteY60" fmla="*/ 208403 h 783466"/>
                  <a:gd name="connsiteX61" fmla="*/ 969858 w 988721"/>
                  <a:gd name="connsiteY61" fmla="*/ 242698 h 783466"/>
                  <a:gd name="connsiteX62" fmla="*/ 976893 w 988721"/>
                  <a:gd name="connsiteY62" fmla="*/ 258526 h 783466"/>
                  <a:gd name="connsiteX63" fmla="*/ 976893 w 988721"/>
                  <a:gd name="connsiteY63" fmla="*/ 276113 h 783466"/>
                  <a:gd name="connsiteX64" fmla="*/ 964582 w 988721"/>
                  <a:gd name="connsiteY64" fmla="*/ 290182 h 783466"/>
                  <a:gd name="connsiteX65" fmla="*/ 955789 w 988721"/>
                  <a:gd name="connsiteY65" fmla="*/ 328873 h 783466"/>
                  <a:gd name="connsiteX66" fmla="*/ 945237 w 988721"/>
                  <a:gd name="connsiteY66" fmla="*/ 330632 h 783466"/>
                  <a:gd name="connsiteX67" fmla="*/ 938202 w 988721"/>
                  <a:gd name="connsiteY67" fmla="*/ 349977 h 783466"/>
                  <a:gd name="connsiteX68" fmla="*/ 894235 w 988721"/>
                  <a:gd name="connsiteY68" fmla="*/ 385151 h 783466"/>
                  <a:gd name="connsiteX69" fmla="*/ 874890 w 988721"/>
                  <a:gd name="connsiteY69" fmla="*/ 415048 h 783466"/>
                  <a:gd name="connsiteX70" fmla="*/ 880165 w 988721"/>
                  <a:gd name="connsiteY70" fmla="*/ 460774 h 783466"/>
                  <a:gd name="connsiteX71" fmla="*/ 867855 w 988721"/>
                  <a:gd name="connsiteY71" fmla="*/ 474843 h 783466"/>
                  <a:gd name="connsiteX72" fmla="*/ 844992 w 988721"/>
                  <a:gd name="connsiteY72" fmla="*/ 485395 h 783466"/>
                  <a:gd name="connsiteX73" fmla="*/ 820489 w 988721"/>
                  <a:gd name="connsiteY73" fmla="*/ 546654 h 783466"/>
                  <a:gd name="connsiteX74" fmla="*/ 514936 w 988721"/>
                  <a:gd name="connsiteY74" fmla="*/ 783466 h 783466"/>
                  <a:gd name="connsiteX0" fmla="*/ 127102 w 988721"/>
                  <a:gd name="connsiteY0" fmla="*/ 546654 h 783466"/>
                  <a:gd name="connsiteX1" fmla="*/ 125693 w 988721"/>
                  <a:gd name="connsiteY1" fmla="*/ 502982 h 783466"/>
                  <a:gd name="connsiteX2" fmla="*/ 125693 w 988721"/>
                  <a:gd name="connsiteY2" fmla="*/ 469567 h 783466"/>
                  <a:gd name="connsiteX3" fmla="*/ 152073 w 988721"/>
                  <a:gd name="connsiteY3" fmla="*/ 432635 h 783466"/>
                  <a:gd name="connsiteX4" fmla="*/ 178453 w 988721"/>
                  <a:gd name="connsiteY4" fmla="*/ 362288 h 783466"/>
                  <a:gd name="connsiteX5" fmla="*/ 178453 w 988721"/>
                  <a:gd name="connsiteY5" fmla="*/ 346460 h 783466"/>
                  <a:gd name="connsiteX6" fmla="*/ 166143 w 988721"/>
                  <a:gd name="connsiteY6" fmla="*/ 355253 h 783466"/>
                  <a:gd name="connsiteX7" fmla="*/ 146797 w 988721"/>
                  <a:gd name="connsiteY7" fmla="*/ 367564 h 783466"/>
                  <a:gd name="connsiteX8" fmla="*/ 132728 w 988721"/>
                  <a:gd name="connsiteY8" fmla="*/ 372840 h 783466"/>
                  <a:gd name="connsiteX9" fmla="*/ 123934 w 988721"/>
                  <a:gd name="connsiteY9" fmla="*/ 385151 h 783466"/>
                  <a:gd name="connsiteX10" fmla="*/ 106348 w 988721"/>
                  <a:gd name="connsiteY10" fmla="*/ 390427 h 783466"/>
                  <a:gd name="connsiteX11" fmla="*/ 108106 w 988721"/>
                  <a:gd name="connsiteY11" fmla="*/ 406255 h 783466"/>
                  <a:gd name="connsiteX12" fmla="*/ 92278 w 988721"/>
                  <a:gd name="connsiteY12" fmla="*/ 422083 h 783466"/>
                  <a:gd name="connsiteX13" fmla="*/ 76450 w 988721"/>
                  <a:gd name="connsiteY13" fmla="*/ 415048 h 783466"/>
                  <a:gd name="connsiteX14" fmla="*/ 72933 w 988721"/>
                  <a:gd name="connsiteY14" fmla="*/ 397462 h 783466"/>
                  <a:gd name="connsiteX15" fmla="*/ 67657 w 988721"/>
                  <a:gd name="connsiteY15" fmla="*/ 355253 h 783466"/>
                  <a:gd name="connsiteX16" fmla="*/ 28966 w 988721"/>
                  <a:gd name="connsiteY16" fmla="*/ 316562 h 783466"/>
                  <a:gd name="connsiteX17" fmla="*/ 827 w 988721"/>
                  <a:gd name="connsiteY17" fmla="*/ 295458 h 783466"/>
                  <a:gd name="connsiteX18" fmla="*/ 0 w 988721"/>
                  <a:gd name="connsiteY18" fmla="*/ 291279 h 783466"/>
                  <a:gd name="connsiteX19" fmla="*/ 3466 w 988721"/>
                  <a:gd name="connsiteY19" fmla="*/ 292820 h 783466"/>
                  <a:gd name="connsiteX20" fmla="*/ 14018 w 988721"/>
                  <a:gd name="connsiteY20" fmla="*/ 182024 h 783466"/>
                  <a:gd name="connsiteX21" fmla="*/ 87882 w 988721"/>
                  <a:gd name="connsiteY21" fmla="*/ 63313 h 783466"/>
                  <a:gd name="connsiteX22" fmla="*/ 127453 w 988721"/>
                  <a:gd name="connsiteY22" fmla="*/ 65951 h 783466"/>
                  <a:gd name="connsiteX23" fmla="*/ 185489 w 988721"/>
                  <a:gd name="connsiteY23" fmla="*/ 47484 h 783466"/>
                  <a:gd name="connsiteX24" fmla="*/ 214507 w 988721"/>
                  <a:gd name="connsiteY24" fmla="*/ 42208 h 783466"/>
                  <a:gd name="connsiteX25" fmla="*/ 246163 w 988721"/>
                  <a:gd name="connsiteY25" fmla="*/ 21104 h 783466"/>
                  <a:gd name="connsiteX26" fmla="*/ 248801 w 988721"/>
                  <a:gd name="connsiteY26" fmla="*/ 5276 h 783466"/>
                  <a:gd name="connsiteX27" fmla="*/ 261991 w 988721"/>
                  <a:gd name="connsiteY27" fmla="*/ 0 h 783466"/>
                  <a:gd name="connsiteX28" fmla="*/ 264630 w 988721"/>
                  <a:gd name="connsiteY28" fmla="*/ 18466 h 783466"/>
                  <a:gd name="connsiteX29" fmla="*/ 317390 w 988721"/>
                  <a:gd name="connsiteY29" fmla="*/ 58037 h 783466"/>
                  <a:gd name="connsiteX30" fmla="*/ 312113 w 988721"/>
                  <a:gd name="connsiteY30" fmla="*/ 84417 h 783466"/>
                  <a:gd name="connsiteX31" fmla="*/ 338494 w 988721"/>
                  <a:gd name="connsiteY31" fmla="*/ 89693 h 783466"/>
                  <a:gd name="connsiteX32" fmla="*/ 333217 w 988721"/>
                  <a:gd name="connsiteY32" fmla="*/ 121349 h 783466"/>
                  <a:gd name="connsiteX33" fmla="*/ 343770 w 988721"/>
                  <a:gd name="connsiteY33" fmla="*/ 123987 h 783466"/>
                  <a:gd name="connsiteX34" fmla="*/ 356959 w 988721"/>
                  <a:gd name="connsiteY34" fmla="*/ 131901 h 783466"/>
                  <a:gd name="connsiteX35" fmla="*/ 375426 w 988721"/>
                  <a:gd name="connsiteY35" fmla="*/ 121349 h 783466"/>
                  <a:gd name="connsiteX36" fmla="*/ 425548 w 988721"/>
                  <a:gd name="connsiteY36" fmla="*/ 145091 h 783466"/>
                  <a:gd name="connsiteX37" fmla="*/ 430824 w 988721"/>
                  <a:gd name="connsiteY37" fmla="*/ 171472 h 783466"/>
                  <a:gd name="connsiteX38" fmla="*/ 454567 w 988721"/>
                  <a:gd name="connsiteY38" fmla="*/ 182024 h 783466"/>
                  <a:gd name="connsiteX39" fmla="*/ 486222 w 988721"/>
                  <a:gd name="connsiteY39" fmla="*/ 155643 h 783466"/>
                  <a:gd name="connsiteX40" fmla="*/ 538983 w 988721"/>
                  <a:gd name="connsiteY40" fmla="*/ 137177 h 783466"/>
                  <a:gd name="connsiteX41" fmla="*/ 578552 w 988721"/>
                  <a:gd name="connsiteY41" fmla="*/ 171472 h 783466"/>
                  <a:gd name="connsiteX42" fmla="*/ 594381 w 988721"/>
                  <a:gd name="connsiteY42" fmla="*/ 168833 h 783466"/>
                  <a:gd name="connsiteX43" fmla="*/ 618123 w 988721"/>
                  <a:gd name="connsiteY43" fmla="*/ 192576 h 783466"/>
                  <a:gd name="connsiteX44" fmla="*/ 644504 w 988721"/>
                  <a:gd name="connsiteY44" fmla="*/ 195213 h 783466"/>
                  <a:gd name="connsiteX45" fmla="*/ 705177 w 988721"/>
                  <a:gd name="connsiteY45" fmla="*/ 160920 h 783466"/>
                  <a:gd name="connsiteX46" fmla="*/ 718367 w 988721"/>
                  <a:gd name="connsiteY46" fmla="*/ 145091 h 783466"/>
                  <a:gd name="connsiteX47" fmla="*/ 752548 w 988721"/>
                  <a:gd name="connsiteY47" fmla="*/ 148888 h 783466"/>
                  <a:gd name="connsiteX48" fmla="*/ 752662 w 988721"/>
                  <a:gd name="connsiteY48" fmla="*/ 150367 h 783466"/>
                  <a:gd name="connsiteX49" fmla="*/ 744748 w 988721"/>
                  <a:gd name="connsiteY49" fmla="*/ 187299 h 783466"/>
                  <a:gd name="connsiteX50" fmla="*/ 768490 w 988721"/>
                  <a:gd name="connsiteY50" fmla="*/ 232146 h 783466"/>
                  <a:gd name="connsiteX51" fmla="*/ 808060 w 988721"/>
                  <a:gd name="connsiteY51" fmla="*/ 216318 h 783466"/>
                  <a:gd name="connsiteX52" fmla="*/ 831802 w 988721"/>
                  <a:gd name="connsiteY52" fmla="*/ 216318 h 783466"/>
                  <a:gd name="connsiteX53" fmla="*/ 842354 w 988721"/>
                  <a:gd name="connsiteY53" fmla="*/ 197851 h 783466"/>
                  <a:gd name="connsiteX54" fmla="*/ 887200 w 988721"/>
                  <a:gd name="connsiteY54" fmla="*/ 192576 h 783466"/>
                  <a:gd name="connsiteX55" fmla="*/ 897753 w 988721"/>
                  <a:gd name="connsiteY55" fmla="*/ 208403 h 783466"/>
                  <a:gd name="connsiteX56" fmla="*/ 924133 w 988721"/>
                  <a:gd name="connsiteY56" fmla="*/ 211042 h 783466"/>
                  <a:gd name="connsiteX57" fmla="*/ 939961 w 988721"/>
                  <a:gd name="connsiteY57" fmla="*/ 224232 h 783466"/>
                  <a:gd name="connsiteX58" fmla="*/ 987445 w 988721"/>
                  <a:gd name="connsiteY58" fmla="*/ 208403 h 783466"/>
                  <a:gd name="connsiteX59" fmla="*/ 988721 w 988721"/>
                  <a:gd name="connsiteY59" fmla="*/ 208403 h 783466"/>
                  <a:gd name="connsiteX60" fmla="*/ 969858 w 988721"/>
                  <a:gd name="connsiteY60" fmla="*/ 242698 h 783466"/>
                  <a:gd name="connsiteX61" fmla="*/ 976893 w 988721"/>
                  <a:gd name="connsiteY61" fmla="*/ 258526 h 783466"/>
                  <a:gd name="connsiteX62" fmla="*/ 976893 w 988721"/>
                  <a:gd name="connsiteY62" fmla="*/ 276113 h 783466"/>
                  <a:gd name="connsiteX63" fmla="*/ 964582 w 988721"/>
                  <a:gd name="connsiteY63" fmla="*/ 290182 h 783466"/>
                  <a:gd name="connsiteX64" fmla="*/ 955789 w 988721"/>
                  <a:gd name="connsiteY64" fmla="*/ 328873 h 783466"/>
                  <a:gd name="connsiteX65" fmla="*/ 945237 w 988721"/>
                  <a:gd name="connsiteY65" fmla="*/ 330632 h 783466"/>
                  <a:gd name="connsiteX66" fmla="*/ 938202 w 988721"/>
                  <a:gd name="connsiteY66" fmla="*/ 349977 h 783466"/>
                  <a:gd name="connsiteX67" fmla="*/ 894235 w 988721"/>
                  <a:gd name="connsiteY67" fmla="*/ 385151 h 783466"/>
                  <a:gd name="connsiteX68" fmla="*/ 874890 w 988721"/>
                  <a:gd name="connsiteY68" fmla="*/ 415048 h 783466"/>
                  <a:gd name="connsiteX69" fmla="*/ 880165 w 988721"/>
                  <a:gd name="connsiteY69" fmla="*/ 460774 h 783466"/>
                  <a:gd name="connsiteX70" fmla="*/ 867855 w 988721"/>
                  <a:gd name="connsiteY70" fmla="*/ 474843 h 783466"/>
                  <a:gd name="connsiteX71" fmla="*/ 844992 w 988721"/>
                  <a:gd name="connsiteY71" fmla="*/ 485395 h 783466"/>
                  <a:gd name="connsiteX72" fmla="*/ 820489 w 988721"/>
                  <a:gd name="connsiteY72" fmla="*/ 546654 h 783466"/>
                  <a:gd name="connsiteX73" fmla="*/ 514936 w 988721"/>
                  <a:gd name="connsiteY73" fmla="*/ 783466 h 783466"/>
                  <a:gd name="connsiteX0" fmla="*/ 127102 w 988721"/>
                  <a:gd name="connsiteY0" fmla="*/ 546654 h 546654"/>
                  <a:gd name="connsiteX1" fmla="*/ 125693 w 988721"/>
                  <a:gd name="connsiteY1" fmla="*/ 502982 h 546654"/>
                  <a:gd name="connsiteX2" fmla="*/ 125693 w 988721"/>
                  <a:gd name="connsiteY2" fmla="*/ 469567 h 546654"/>
                  <a:gd name="connsiteX3" fmla="*/ 152073 w 988721"/>
                  <a:gd name="connsiteY3" fmla="*/ 432635 h 546654"/>
                  <a:gd name="connsiteX4" fmla="*/ 178453 w 988721"/>
                  <a:gd name="connsiteY4" fmla="*/ 362288 h 546654"/>
                  <a:gd name="connsiteX5" fmla="*/ 178453 w 988721"/>
                  <a:gd name="connsiteY5" fmla="*/ 346460 h 546654"/>
                  <a:gd name="connsiteX6" fmla="*/ 166143 w 988721"/>
                  <a:gd name="connsiteY6" fmla="*/ 355253 h 546654"/>
                  <a:gd name="connsiteX7" fmla="*/ 146797 w 988721"/>
                  <a:gd name="connsiteY7" fmla="*/ 367564 h 546654"/>
                  <a:gd name="connsiteX8" fmla="*/ 132728 w 988721"/>
                  <a:gd name="connsiteY8" fmla="*/ 372840 h 546654"/>
                  <a:gd name="connsiteX9" fmla="*/ 123934 w 988721"/>
                  <a:gd name="connsiteY9" fmla="*/ 385151 h 546654"/>
                  <a:gd name="connsiteX10" fmla="*/ 106348 w 988721"/>
                  <a:gd name="connsiteY10" fmla="*/ 390427 h 546654"/>
                  <a:gd name="connsiteX11" fmla="*/ 108106 w 988721"/>
                  <a:gd name="connsiteY11" fmla="*/ 406255 h 546654"/>
                  <a:gd name="connsiteX12" fmla="*/ 92278 w 988721"/>
                  <a:gd name="connsiteY12" fmla="*/ 422083 h 546654"/>
                  <a:gd name="connsiteX13" fmla="*/ 76450 w 988721"/>
                  <a:gd name="connsiteY13" fmla="*/ 415048 h 546654"/>
                  <a:gd name="connsiteX14" fmla="*/ 72933 w 988721"/>
                  <a:gd name="connsiteY14" fmla="*/ 397462 h 546654"/>
                  <a:gd name="connsiteX15" fmla="*/ 67657 w 988721"/>
                  <a:gd name="connsiteY15" fmla="*/ 355253 h 546654"/>
                  <a:gd name="connsiteX16" fmla="*/ 28966 w 988721"/>
                  <a:gd name="connsiteY16" fmla="*/ 316562 h 546654"/>
                  <a:gd name="connsiteX17" fmla="*/ 827 w 988721"/>
                  <a:gd name="connsiteY17" fmla="*/ 295458 h 546654"/>
                  <a:gd name="connsiteX18" fmla="*/ 0 w 988721"/>
                  <a:gd name="connsiteY18" fmla="*/ 291279 h 546654"/>
                  <a:gd name="connsiteX19" fmla="*/ 3466 w 988721"/>
                  <a:gd name="connsiteY19" fmla="*/ 292820 h 546654"/>
                  <a:gd name="connsiteX20" fmla="*/ 14018 w 988721"/>
                  <a:gd name="connsiteY20" fmla="*/ 182024 h 546654"/>
                  <a:gd name="connsiteX21" fmla="*/ 87882 w 988721"/>
                  <a:gd name="connsiteY21" fmla="*/ 63313 h 546654"/>
                  <a:gd name="connsiteX22" fmla="*/ 127453 w 988721"/>
                  <a:gd name="connsiteY22" fmla="*/ 65951 h 546654"/>
                  <a:gd name="connsiteX23" fmla="*/ 185489 w 988721"/>
                  <a:gd name="connsiteY23" fmla="*/ 47484 h 546654"/>
                  <a:gd name="connsiteX24" fmla="*/ 214507 w 988721"/>
                  <a:gd name="connsiteY24" fmla="*/ 42208 h 546654"/>
                  <a:gd name="connsiteX25" fmla="*/ 246163 w 988721"/>
                  <a:gd name="connsiteY25" fmla="*/ 21104 h 546654"/>
                  <a:gd name="connsiteX26" fmla="*/ 248801 w 988721"/>
                  <a:gd name="connsiteY26" fmla="*/ 5276 h 546654"/>
                  <a:gd name="connsiteX27" fmla="*/ 261991 w 988721"/>
                  <a:gd name="connsiteY27" fmla="*/ 0 h 546654"/>
                  <a:gd name="connsiteX28" fmla="*/ 264630 w 988721"/>
                  <a:gd name="connsiteY28" fmla="*/ 18466 h 546654"/>
                  <a:gd name="connsiteX29" fmla="*/ 317390 w 988721"/>
                  <a:gd name="connsiteY29" fmla="*/ 58037 h 546654"/>
                  <a:gd name="connsiteX30" fmla="*/ 312113 w 988721"/>
                  <a:gd name="connsiteY30" fmla="*/ 84417 h 546654"/>
                  <a:gd name="connsiteX31" fmla="*/ 338494 w 988721"/>
                  <a:gd name="connsiteY31" fmla="*/ 89693 h 546654"/>
                  <a:gd name="connsiteX32" fmla="*/ 333217 w 988721"/>
                  <a:gd name="connsiteY32" fmla="*/ 121349 h 546654"/>
                  <a:gd name="connsiteX33" fmla="*/ 343770 w 988721"/>
                  <a:gd name="connsiteY33" fmla="*/ 123987 h 546654"/>
                  <a:gd name="connsiteX34" fmla="*/ 356959 w 988721"/>
                  <a:gd name="connsiteY34" fmla="*/ 131901 h 546654"/>
                  <a:gd name="connsiteX35" fmla="*/ 375426 w 988721"/>
                  <a:gd name="connsiteY35" fmla="*/ 121349 h 546654"/>
                  <a:gd name="connsiteX36" fmla="*/ 425548 w 988721"/>
                  <a:gd name="connsiteY36" fmla="*/ 145091 h 546654"/>
                  <a:gd name="connsiteX37" fmla="*/ 430824 w 988721"/>
                  <a:gd name="connsiteY37" fmla="*/ 171472 h 546654"/>
                  <a:gd name="connsiteX38" fmla="*/ 454567 w 988721"/>
                  <a:gd name="connsiteY38" fmla="*/ 182024 h 546654"/>
                  <a:gd name="connsiteX39" fmla="*/ 486222 w 988721"/>
                  <a:gd name="connsiteY39" fmla="*/ 155643 h 546654"/>
                  <a:gd name="connsiteX40" fmla="*/ 538983 w 988721"/>
                  <a:gd name="connsiteY40" fmla="*/ 137177 h 546654"/>
                  <a:gd name="connsiteX41" fmla="*/ 578552 w 988721"/>
                  <a:gd name="connsiteY41" fmla="*/ 171472 h 546654"/>
                  <a:gd name="connsiteX42" fmla="*/ 594381 w 988721"/>
                  <a:gd name="connsiteY42" fmla="*/ 168833 h 546654"/>
                  <a:gd name="connsiteX43" fmla="*/ 618123 w 988721"/>
                  <a:gd name="connsiteY43" fmla="*/ 192576 h 546654"/>
                  <a:gd name="connsiteX44" fmla="*/ 644504 w 988721"/>
                  <a:gd name="connsiteY44" fmla="*/ 195213 h 546654"/>
                  <a:gd name="connsiteX45" fmla="*/ 705177 w 988721"/>
                  <a:gd name="connsiteY45" fmla="*/ 160920 h 546654"/>
                  <a:gd name="connsiteX46" fmla="*/ 718367 w 988721"/>
                  <a:gd name="connsiteY46" fmla="*/ 145091 h 546654"/>
                  <a:gd name="connsiteX47" fmla="*/ 752548 w 988721"/>
                  <a:gd name="connsiteY47" fmla="*/ 148888 h 546654"/>
                  <a:gd name="connsiteX48" fmla="*/ 752662 w 988721"/>
                  <a:gd name="connsiteY48" fmla="*/ 150367 h 546654"/>
                  <a:gd name="connsiteX49" fmla="*/ 744748 w 988721"/>
                  <a:gd name="connsiteY49" fmla="*/ 187299 h 546654"/>
                  <a:gd name="connsiteX50" fmla="*/ 768490 w 988721"/>
                  <a:gd name="connsiteY50" fmla="*/ 232146 h 546654"/>
                  <a:gd name="connsiteX51" fmla="*/ 808060 w 988721"/>
                  <a:gd name="connsiteY51" fmla="*/ 216318 h 546654"/>
                  <a:gd name="connsiteX52" fmla="*/ 831802 w 988721"/>
                  <a:gd name="connsiteY52" fmla="*/ 216318 h 546654"/>
                  <a:gd name="connsiteX53" fmla="*/ 842354 w 988721"/>
                  <a:gd name="connsiteY53" fmla="*/ 197851 h 546654"/>
                  <a:gd name="connsiteX54" fmla="*/ 887200 w 988721"/>
                  <a:gd name="connsiteY54" fmla="*/ 192576 h 546654"/>
                  <a:gd name="connsiteX55" fmla="*/ 897753 w 988721"/>
                  <a:gd name="connsiteY55" fmla="*/ 208403 h 546654"/>
                  <a:gd name="connsiteX56" fmla="*/ 924133 w 988721"/>
                  <a:gd name="connsiteY56" fmla="*/ 211042 h 546654"/>
                  <a:gd name="connsiteX57" fmla="*/ 939961 w 988721"/>
                  <a:gd name="connsiteY57" fmla="*/ 224232 h 546654"/>
                  <a:gd name="connsiteX58" fmla="*/ 987445 w 988721"/>
                  <a:gd name="connsiteY58" fmla="*/ 208403 h 546654"/>
                  <a:gd name="connsiteX59" fmla="*/ 988721 w 988721"/>
                  <a:gd name="connsiteY59" fmla="*/ 208403 h 546654"/>
                  <a:gd name="connsiteX60" fmla="*/ 969858 w 988721"/>
                  <a:gd name="connsiteY60" fmla="*/ 242698 h 546654"/>
                  <a:gd name="connsiteX61" fmla="*/ 976893 w 988721"/>
                  <a:gd name="connsiteY61" fmla="*/ 258526 h 546654"/>
                  <a:gd name="connsiteX62" fmla="*/ 976893 w 988721"/>
                  <a:gd name="connsiteY62" fmla="*/ 276113 h 546654"/>
                  <a:gd name="connsiteX63" fmla="*/ 964582 w 988721"/>
                  <a:gd name="connsiteY63" fmla="*/ 290182 h 546654"/>
                  <a:gd name="connsiteX64" fmla="*/ 955789 w 988721"/>
                  <a:gd name="connsiteY64" fmla="*/ 328873 h 546654"/>
                  <a:gd name="connsiteX65" fmla="*/ 945237 w 988721"/>
                  <a:gd name="connsiteY65" fmla="*/ 330632 h 546654"/>
                  <a:gd name="connsiteX66" fmla="*/ 938202 w 988721"/>
                  <a:gd name="connsiteY66" fmla="*/ 349977 h 546654"/>
                  <a:gd name="connsiteX67" fmla="*/ 894235 w 988721"/>
                  <a:gd name="connsiteY67" fmla="*/ 385151 h 546654"/>
                  <a:gd name="connsiteX68" fmla="*/ 874890 w 988721"/>
                  <a:gd name="connsiteY68" fmla="*/ 415048 h 546654"/>
                  <a:gd name="connsiteX69" fmla="*/ 880165 w 988721"/>
                  <a:gd name="connsiteY69" fmla="*/ 460774 h 546654"/>
                  <a:gd name="connsiteX70" fmla="*/ 867855 w 988721"/>
                  <a:gd name="connsiteY70" fmla="*/ 474843 h 546654"/>
                  <a:gd name="connsiteX71" fmla="*/ 844992 w 988721"/>
                  <a:gd name="connsiteY71" fmla="*/ 485395 h 546654"/>
                  <a:gd name="connsiteX72" fmla="*/ 820489 w 988721"/>
                  <a:gd name="connsiteY72" fmla="*/ 546654 h 546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988721" h="546654">
                    <a:moveTo>
                      <a:pt x="127102" y="546654"/>
                    </a:moveTo>
                    <a:cubicBezTo>
                      <a:pt x="126632" y="532097"/>
                      <a:pt x="126163" y="517539"/>
                      <a:pt x="125693" y="502982"/>
                    </a:cubicBezTo>
                    <a:lnTo>
                      <a:pt x="125693" y="469567"/>
                    </a:lnTo>
                    <a:lnTo>
                      <a:pt x="152073" y="432635"/>
                    </a:lnTo>
                    <a:lnTo>
                      <a:pt x="178453" y="362288"/>
                    </a:lnTo>
                    <a:lnTo>
                      <a:pt x="178453" y="346460"/>
                    </a:lnTo>
                    <a:lnTo>
                      <a:pt x="166143" y="355253"/>
                    </a:lnTo>
                    <a:lnTo>
                      <a:pt x="146797" y="367564"/>
                    </a:lnTo>
                    <a:lnTo>
                      <a:pt x="132728" y="372840"/>
                    </a:lnTo>
                    <a:lnTo>
                      <a:pt x="123934" y="385151"/>
                    </a:lnTo>
                    <a:lnTo>
                      <a:pt x="106348" y="390427"/>
                    </a:lnTo>
                    <a:lnTo>
                      <a:pt x="108106" y="406255"/>
                    </a:lnTo>
                    <a:lnTo>
                      <a:pt x="92278" y="422083"/>
                    </a:lnTo>
                    <a:lnTo>
                      <a:pt x="76450" y="415048"/>
                    </a:lnTo>
                    <a:lnTo>
                      <a:pt x="72933" y="397462"/>
                    </a:lnTo>
                    <a:lnTo>
                      <a:pt x="67657" y="355253"/>
                    </a:lnTo>
                    <a:lnTo>
                      <a:pt x="28966" y="316562"/>
                    </a:lnTo>
                    <a:lnTo>
                      <a:pt x="827" y="295458"/>
                    </a:lnTo>
                    <a:lnTo>
                      <a:pt x="0" y="291279"/>
                    </a:lnTo>
                    <a:lnTo>
                      <a:pt x="3466" y="292820"/>
                    </a:lnTo>
                    <a:lnTo>
                      <a:pt x="14018" y="182024"/>
                    </a:lnTo>
                    <a:lnTo>
                      <a:pt x="87882" y="63313"/>
                    </a:lnTo>
                    <a:lnTo>
                      <a:pt x="127453" y="65951"/>
                    </a:lnTo>
                    <a:lnTo>
                      <a:pt x="185489" y="47484"/>
                    </a:lnTo>
                    <a:lnTo>
                      <a:pt x="214507" y="42208"/>
                    </a:lnTo>
                    <a:lnTo>
                      <a:pt x="246163" y="21104"/>
                    </a:lnTo>
                    <a:lnTo>
                      <a:pt x="248801" y="5276"/>
                    </a:lnTo>
                    <a:lnTo>
                      <a:pt x="261991" y="0"/>
                    </a:lnTo>
                    <a:lnTo>
                      <a:pt x="264630" y="18466"/>
                    </a:lnTo>
                    <a:lnTo>
                      <a:pt x="317390" y="58037"/>
                    </a:lnTo>
                    <a:lnTo>
                      <a:pt x="312113" y="84417"/>
                    </a:lnTo>
                    <a:lnTo>
                      <a:pt x="338494" y="89693"/>
                    </a:lnTo>
                    <a:lnTo>
                      <a:pt x="333217" y="121349"/>
                    </a:lnTo>
                    <a:lnTo>
                      <a:pt x="343770" y="123987"/>
                    </a:lnTo>
                    <a:lnTo>
                      <a:pt x="356959" y="131901"/>
                    </a:lnTo>
                    <a:lnTo>
                      <a:pt x="375426" y="121349"/>
                    </a:lnTo>
                    <a:lnTo>
                      <a:pt x="425548" y="145091"/>
                    </a:lnTo>
                    <a:lnTo>
                      <a:pt x="430824" y="171472"/>
                    </a:lnTo>
                    <a:lnTo>
                      <a:pt x="454567" y="182024"/>
                    </a:lnTo>
                    <a:lnTo>
                      <a:pt x="486222" y="155643"/>
                    </a:lnTo>
                    <a:lnTo>
                      <a:pt x="538983" y="137177"/>
                    </a:lnTo>
                    <a:lnTo>
                      <a:pt x="578552" y="171472"/>
                    </a:lnTo>
                    <a:lnTo>
                      <a:pt x="594381" y="168833"/>
                    </a:lnTo>
                    <a:lnTo>
                      <a:pt x="618123" y="192576"/>
                    </a:lnTo>
                    <a:lnTo>
                      <a:pt x="644504" y="195213"/>
                    </a:lnTo>
                    <a:lnTo>
                      <a:pt x="705177" y="160920"/>
                    </a:lnTo>
                    <a:lnTo>
                      <a:pt x="718367" y="145091"/>
                    </a:lnTo>
                    <a:lnTo>
                      <a:pt x="752548" y="148888"/>
                    </a:lnTo>
                    <a:lnTo>
                      <a:pt x="752662" y="150367"/>
                    </a:lnTo>
                    <a:lnTo>
                      <a:pt x="744748" y="187299"/>
                    </a:lnTo>
                    <a:lnTo>
                      <a:pt x="768490" y="232146"/>
                    </a:lnTo>
                    <a:lnTo>
                      <a:pt x="808060" y="216318"/>
                    </a:lnTo>
                    <a:lnTo>
                      <a:pt x="831802" y="216318"/>
                    </a:lnTo>
                    <a:lnTo>
                      <a:pt x="842354" y="197851"/>
                    </a:lnTo>
                    <a:lnTo>
                      <a:pt x="887200" y="192576"/>
                    </a:lnTo>
                    <a:lnTo>
                      <a:pt x="897753" y="208403"/>
                    </a:lnTo>
                    <a:lnTo>
                      <a:pt x="924133" y="211042"/>
                    </a:lnTo>
                    <a:lnTo>
                      <a:pt x="939961" y="224232"/>
                    </a:lnTo>
                    <a:lnTo>
                      <a:pt x="987445" y="208403"/>
                    </a:lnTo>
                    <a:lnTo>
                      <a:pt x="988721" y="208403"/>
                    </a:lnTo>
                    <a:lnTo>
                      <a:pt x="969858" y="242698"/>
                    </a:lnTo>
                    <a:lnTo>
                      <a:pt x="976893" y="258526"/>
                    </a:lnTo>
                    <a:lnTo>
                      <a:pt x="976893" y="276113"/>
                    </a:lnTo>
                    <a:lnTo>
                      <a:pt x="964582" y="290182"/>
                    </a:lnTo>
                    <a:lnTo>
                      <a:pt x="955789" y="328873"/>
                    </a:lnTo>
                    <a:lnTo>
                      <a:pt x="945237" y="330632"/>
                    </a:lnTo>
                    <a:lnTo>
                      <a:pt x="938202" y="349977"/>
                    </a:lnTo>
                    <a:lnTo>
                      <a:pt x="894235" y="385151"/>
                    </a:lnTo>
                    <a:lnTo>
                      <a:pt x="874890" y="415048"/>
                    </a:lnTo>
                    <a:lnTo>
                      <a:pt x="880165" y="460774"/>
                    </a:lnTo>
                    <a:lnTo>
                      <a:pt x="867855" y="474843"/>
                    </a:lnTo>
                    <a:lnTo>
                      <a:pt x="844992" y="485395"/>
                    </a:lnTo>
                    <a:lnTo>
                      <a:pt x="820489" y="546654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7E28F5DF-4B72-B628-7E14-78F8BD4EE139}"/>
                  </a:ext>
                </a:extLst>
              </p:cNvPr>
              <p:cNvSpPr/>
              <p:nvPr/>
            </p:nvSpPr>
            <p:spPr>
              <a:xfrm>
                <a:off x="4434433" y="3172821"/>
                <a:ext cx="340338" cy="360797"/>
              </a:xfrm>
              <a:custGeom>
                <a:avLst/>
                <a:gdLst>
                  <a:gd name="connsiteX0" fmla="*/ 1270 w 552732"/>
                  <a:gd name="connsiteY0" fmla="*/ 374070 h 375182"/>
                  <a:gd name="connsiteX1" fmla="*/ 5718 w 552732"/>
                  <a:gd name="connsiteY1" fmla="*/ 375182 h 375182"/>
                  <a:gd name="connsiteX2" fmla="*/ 0 w 552732"/>
                  <a:gd name="connsiteY2" fmla="*/ 375182 h 375182"/>
                  <a:gd name="connsiteX3" fmla="*/ 352654 w 552732"/>
                  <a:gd name="connsiteY3" fmla="*/ 0 h 375182"/>
                  <a:gd name="connsiteX4" fmla="*/ 376397 w 552732"/>
                  <a:gd name="connsiteY4" fmla="*/ 15828 h 375182"/>
                  <a:gd name="connsiteX5" fmla="*/ 392224 w 552732"/>
                  <a:gd name="connsiteY5" fmla="*/ 52760 h 375182"/>
                  <a:gd name="connsiteX6" fmla="*/ 421243 w 552732"/>
                  <a:gd name="connsiteY6" fmla="*/ 94969 h 375182"/>
                  <a:gd name="connsiteX7" fmla="*/ 434432 w 552732"/>
                  <a:gd name="connsiteY7" fmla="*/ 113434 h 375182"/>
                  <a:gd name="connsiteX8" fmla="*/ 458174 w 552732"/>
                  <a:gd name="connsiteY8" fmla="*/ 110796 h 375182"/>
                  <a:gd name="connsiteX9" fmla="*/ 478934 w 552732"/>
                  <a:gd name="connsiteY9" fmla="*/ 120022 h 375182"/>
                  <a:gd name="connsiteX10" fmla="*/ 479718 w 552732"/>
                  <a:gd name="connsiteY10" fmla="*/ 123986 h 375182"/>
                  <a:gd name="connsiteX11" fmla="*/ 507857 w 552732"/>
                  <a:gd name="connsiteY11" fmla="*/ 145091 h 375182"/>
                  <a:gd name="connsiteX12" fmla="*/ 546548 w 552732"/>
                  <a:gd name="connsiteY12" fmla="*/ 183781 h 375182"/>
                  <a:gd name="connsiteX13" fmla="*/ 551824 w 552732"/>
                  <a:gd name="connsiteY13" fmla="*/ 225990 h 375182"/>
                  <a:gd name="connsiteX14" fmla="*/ 552732 w 552732"/>
                  <a:gd name="connsiteY14" fmla="*/ 230532 h 375182"/>
                  <a:gd name="connsiteX15" fmla="*/ 552699 w 552732"/>
                  <a:gd name="connsiteY15" fmla="*/ 230562 h 375182"/>
                  <a:gd name="connsiteX16" fmla="*/ 478834 w 552732"/>
                  <a:gd name="connsiteY16" fmla="*/ 257998 h 375182"/>
                  <a:gd name="connsiteX17" fmla="*/ 472503 w 552732"/>
                  <a:gd name="connsiteY17" fmla="*/ 283323 h 375182"/>
                  <a:gd name="connsiteX18" fmla="*/ 474613 w 552732"/>
                  <a:gd name="connsiteY18" fmla="*/ 300206 h 375182"/>
                  <a:gd name="connsiteX19" fmla="*/ 464061 w 552732"/>
                  <a:gd name="connsiteY19" fmla="*/ 310758 h 375182"/>
                  <a:gd name="connsiteX20" fmla="*/ 464061 w 552732"/>
                  <a:gd name="connsiteY20" fmla="*/ 340304 h 375182"/>
                  <a:gd name="connsiteX21" fmla="*/ 464061 w 552732"/>
                  <a:gd name="connsiteY21" fmla="*/ 375182 h 375182"/>
                  <a:gd name="connsiteX22" fmla="*/ 198825 w 552732"/>
                  <a:gd name="connsiteY22" fmla="*/ 375182 h 375182"/>
                  <a:gd name="connsiteX23" fmla="*/ 210201 w 552732"/>
                  <a:gd name="connsiteY23" fmla="*/ 369849 h 375182"/>
                  <a:gd name="connsiteX24" fmla="*/ 227085 w 552732"/>
                  <a:gd name="connsiteY24" fmla="*/ 323420 h 375182"/>
                  <a:gd name="connsiteX25" fmla="*/ 248189 w 552732"/>
                  <a:gd name="connsiteY25" fmla="*/ 308647 h 375182"/>
                  <a:gd name="connsiteX26" fmla="*/ 262962 w 552732"/>
                  <a:gd name="connsiteY26" fmla="*/ 270660 h 375182"/>
                  <a:gd name="connsiteX27" fmla="*/ 267182 w 552732"/>
                  <a:gd name="connsiteY27" fmla="*/ 213679 h 375182"/>
                  <a:gd name="connsiteX28" fmla="*/ 288287 w 552732"/>
                  <a:gd name="connsiteY28" fmla="*/ 188354 h 375182"/>
                  <a:gd name="connsiteX29" fmla="*/ 284066 w 552732"/>
                  <a:gd name="connsiteY29" fmla="*/ 133483 h 375182"/>
                  <a:gd name="connsiteX30" fmla="*/ 296728 w 552732"/>
                  <a:gd name="connsiteY30" fmla="*/ 95496 h 375182"/>
                  <a:gd name="connsiteX31" fmla="*/ 260851 w 552732"/>
                  <a:gd name="connsiteY31" fmla="*/ 70171 h 375182"/>
                  <a:gd name="connsiteX32" fmla="*/ 263178 w 552732"/>
                  <a:gd name="connsiteY32" fmla="*/ 38760 h 375182"/>
                  <a:gd name="connsiteX33" fmla="*/ 261395 w 552732"/>
                  <a:gd name="connsiteY33" fmla="*/ 39570 h 375182"/>
                  <a:gd name="connsiteX34" fmla="*/ 261061 w 552732"/>
                  <a:gd name="connsiteY34" fmla="*/ 39235 h 375182"/>
                  <a:gd name="connsiteX35" fmla="*/ 289341 w 552732"/>
                  <a:gd name="connsiteY35" fmla="*/ 26380 h 375182"/>
                  <a:gd name="connsiteX36" fmla="*/ 326274 w 552732"/>
                  <a:gd name="connsiteY36" fmla="*/ 23742 h 375182"/>
                  <a:gd name="connsiteX0" fmla="*/ 0 w 552732"/>
                  <a:gd name="connsiteY0" fmla="*/ 375182 h 375182"/>
                  <a:gd name="connsiteX1" fmla="*/ 5718 w 552732"/>
                  <a:gd name="connsiteY1" fmla="*/ 375182 h 375182"/>
                  <a:gd name="connsiteX2" fmla="*/ 0 w 552732"/>
                  <a:gd name="connsiteY2" fmla="*/ 375182 h 375182"/>
                  <a:gd name="connsiteX3" fmla="*/ 352654 w 552732"/>
                  <a:gd name="connsiteY3" fmla="*/ 0 h 375182"/>
                  <a:gd name="connsiteX4" fmla="*/ 376397 w 552732"/>
                  <a:gd name="connsiteY4" fmla="*/ 15828 h 375182"/>
                  <a:gd name="connsiteX5" fmla="*/ 392224 w 552732"/>
                  <a:gd name="connsiteY5" fmla="*/ 52760 h 375182"/>
                  <a:gd name="connsiteX6" fmla="*/ 421243 w 552732"/>
                  <a:gd name="connsiteY6" fmla="*/ 94969 h 375182"/>
                  <a:gd name="connsiteX7" fmla="*/ 434432 w 552732"/>
                  <a:gd name="connsiteY7" fmla="*/ 113434 h 375182"/>
                  <a:gd name="connsiteX8" fmla="*/ 458174 w 552732"/>
                  <a:gd name="connsiteY8" fmla="*/ 110796 h 375182"/>
                  <a:gd name="connsiteX9" fmla="*/ 478934 w 552732"/>
                  <a:gd name="connsiteY9" fmla="*/ 120022 h 375182"/>
                  <a:gd name="connsiteX10" fmla="*/ 479718 w 552732"/>
                  <a:gd name="connsiteY10" fmla="*/ 123986 h 375182"/>
                  <a:gd name="connsiteX11" fmla="*/ 507857 w 552732"/>
                  <a:gd name="connsiteY11" fmla="*/ 145091 h 375182"/>
                  <a:gd name="connsiteX12" fmla="*/ 546548 w 552732"/>
                  <a:gd name="connsiteY12" fmla="*/ 183781 h 375182"/>
                  <a:gd name="connsiteX13" fmla="*/ 551824 w 552732"/>
                  <a:gd name="connsiteY13" fmla="*/ 225990 h 375182"/>
                  <a:gd name="connsiteX14" fmla="*/ 552732 w 552732"/>
                  <a:gd name="connsiteY14" fmla="*/ 230532 h 375182"/>
                  <a:gd name="connsiteX15" fmla="*/ 552699 w 552732"/>
                  <a:gd name="connsiteY15" fmla="*/ 230562 h 375182"/>
                  <a:gd name="connsiteX16" fmla="*/ 478834 w 552732"/>
                  <a:gd name="connsiteY16" fmla="*/ 257998 h 375182"/>
                  <a:gd name="connsiteX17" fmla="*/ 472503 w 552732"/>
                  <a:gd name="connsiteY17" fmla="*/ 283323 h 375182"/>
                  <a:gd name="connsiteX18" fmla="*/ 474613 w 552732"/>
                  <a:gd name="connsiteY18" fmla="*/ 300206 h 375182"/>
                  <a:gd name="connsiteX19" fmla="*/ 464061 w 552732"/>
                  <a:gd name="connsiteY19" fmla="*/ 310758 h 375182"/>
                  <a:gd name="connsiteX20" fmla="*/ 464061 w 552732"/>
                  <a:gd name="connsiteY20" fmla="*/ 340304 h 375182"/>
                  <a:gd name="connsiteX21" fmla="*/ 464061 w 552732"/>
                  <a:gd name="connsiteY21" fmla="*/ 375182 h 375182"/>
                  <a:gd name="connsiteX22" fmla="*/ 198825 w 552732"/>
                  <a:gd name="connsiteY22" fmla="*/ 375182 h 375182"/>
                  <a:gd name="connsiteX23" fmla="*/ 210201 w 552732"/>
                  <a:gd name="connsiteY23" fmla="*/ 369849 h 375182"/>
                  <a:gd name="connsiteX24" fmla="*/ 227085 w 552732"/>
                  <a:gd name="connsiteY24" fmla="*/ 323420 h 375182"/>
                  <a:gd name="connsiteX25" fmla="*/ 248189 w 552732"/>
                  <a:gd name="connsiteY25" fmla="*/ 308647 h 375182"/>
                  <a:gd name="connsiteX26" fmla="*/ 262962 w 552732"/>
                  <a:gd name="connsiteY26" fmla="*/ 270660 h 375182"/>
                  <a:gd name="connsiteX27" fmla="*/ 267182 w 552732"/>
                  <a:gd name="connsiteY27" fmla="*/ 213679 h 375182"/>
                  <a:gd name="connsiteX28" fmla="*/ 288287 w 552732"/>
                  <a:gd name="connsiteY28" fmla="*/ 188354 h 375182"/>
                  <a:gd name="connsiteX29" fmla="*/ 284066 w 552732"/>
                  <a:gd name="connsiteY29" fmla="*/ 133483 h 375182"/>
                  <a:gd name="connsiteX30" fmla="*/ 296728 w 552732"/>
                  <a:gd name="connsiteY30" fmla="*/ 95496 h 375182"/>
                  <a:gd name="connsiteX31" fmla="*/ 260851 w 552732"/>
                  <a:gd name="connsiteY31" fmla="*/ 70171 h 375182"/>
                  <a:gd name="connsiteX32" fmla="*/ 263178 w 552732"/>
                  <a:gd name="connsiteY32" fmla="*/ 38760 h 375182"/>
                  <a:gd name="connsiteX33" fmla="*/ 261395 w 552732"/>
                  <a:gd name="connsiteY33" fmla="*/ 39570 h 375182"/>
                  <a:gd name="connsiteX34" fmla="*/ 261061 w 552732"/>
                  <a:gd name="connsiteY34" fmla="*/ 39235 h 375182"/>
                  <a:gd name="connsiteX35" fmla="*/ 289341 w 552732"/>
                  <a:gd name="connsiteY35" fmla="*/ 26380 h 375182"/>
                  <a:gd name="connsiteX36" fmla="*/ 326274 w 552732"/>
                  <a:gd name="connsiteY36" fmla="*/ 23742 h 375182"/>
                  <a:gd name="connsiteX37" fmla="*/ 352654 w 552732"/>
                  <a:gd name="connsiteY37" fmla="*/ 0 h 375182"/>
                  <a:gd name="connsiteX0" fmla="*/ 153829 w 353907"/>
                  <a:gd name="connsiteY0" fmla="*/ 0 h 375182"/>
                  <a:gd name="connsiteX1" fmla="*/ 177572 w 353907"/>
                  <a:gd name="connsiteY1" fmla="*/ 15828 h 375182"/>
                  <a:gd name="connsiteX2" fmla="*/ 193399 w 353907"/>
                  <a:gd name="connsiteY2" fmla="*/ 52760 h 375182"/>
                  <a:gd name="connsiteX3" fmla="*/ 222418 w 353907"/>
                  <a:gd name="connsiteY3" fmla="*/ 94969 h 375182"/>
                  <a:gd name="connsiteX4" fmla="*/ 235607 w 353907"/>
                  <a:gd name="connsiteY4" fmla="*/ 113434 h 375182"/>
                  <a:gd name="connsiteX5" fmla="*/ 259349 w 353907"/>
                  <a:gd name="connsiteY5" fmla="*/ 110796 h 375182"/>
                  <a:gd name="connsiteX6" fmla="*/ 280109 w 353907"/>
                  <a:gd name="connsiteY6" fmla="*/ 120022 h 375182"/>
                  <a:gd name="connsiteX7" fmla="*/ 280893 w 353907"/>
                  <a:gd name="connsiteY7" fmla="*/ 123986 h 375182"/>
                  <a:gd name="connsiteX8" fmla="*/ 309032 w 353907"/>
                  <a:gd name="connsiteY8" fmla="*/ 145091 h 375182"/>
                  <a:gd name="connsiteX9" fmla="*/ 347723 w 353907"/>
                  <a:gd name="connsiteY9" fmla="*/ 183781 h 375182"/>
                  <a:gd name="connsiteX10" fmla="*/ 352999 w 353907"/>
                  <a:gd name="connsiteY10" fmla="*/ 225990 h 375182"/>
                  <a:gd name="connsiteX11" fmla="*/ 353907 w 353907"/>
                  <a:gd name="connsiteY11" fmla="*/ 230532 h 375182"/>
                  <a:gd name="connsiteX12" fmla="*/ 353874 w 353907"/>
                  <a:gd name="connsiteY12" fmla="*/ 230562 h 375182"/>
                  <a:gd name="connsiteX13" fmla="*/ 280009 w 353907"/>
                  <a:gd name="connsiteY13" fmla="*/ 257998 h 375182"/>
                  <a:gd name="connsiteX14" fmla="*/ 273678 w 353907"/>
                  <a:gd name="connsiteY14" fmla="*/ 283323 h 375182"/>
                  <a:gd name="connsiteX15" fmla="*/ 275788 w 353907"/>
                  <a:gd name="connsiteY15" fmla="*/ 300206 h 375182"/>
                  <a:gd name="connsiteX16" fmla="*/ 265236 w 353907"/>
                  <a:gd name="connsiteY16" fmla="*/ 310758 h 375182"/>
                  <a:gd name="connsiteX17" fmla="*/ 265236 w 353907"/>
                  <a:gd name="connsiteY17" fmla="*/ 340304 h 375182"/>
                  <a:gd name="connsiteX18" fmla="*/ 265236 w 353907"/>
                  <a:gd name="connsiteY18" fmla="*/ 375182 h 375182"/>
                  <a:gd name="connsiteX19" fmla="*/ 0 w 353907"/>
                  <a:gd name="connsiteY19" fmla="*/ 375182 h 375182"/>
                  <a:gd name="connsiteX20" fmla="*/ 11376 w 353907"/>
                  <a:gd name="connsiteY20" fmla="*/ 369849 h 375182"/>
                  <a:gd name="connsiteX21" fmla="*/ 28260 w 353907"/>
                  <a:gd name="connsiteY21" fmla="*/ 323420 h 375182"/>
                  <a:gd name="connsiteX22" fmla="*/ 49364 w 353907"/>
                  <a:gd name="connsiteY22" fmla="*/ 308647 h 375182"/>
                  <a:gd name="connsiteX23" fmla="*/ 64137 w 353907"/>
                  <a:gd name="connsiteY23" fmla="*/ 270660 h 375182"/>
                  <a:gd name="connsiteX24" fmla="*/ 68357 w 353907"/>
                  <a:gd name="connsiteY24" fmla="*/ 213679 h 375182"/>
                  <a:gd name="connsiteX25" fmla="*/ 89462 w 353907"/>
                  <a:gd name="connsiteY25" fmla="*/ 188354 h 375182"/>
                  <a:gd name="connsiteX26" fmla="*/ 85241 w 353907"/>
                  <a:gd name="connsiteY26" fmla="*/ 133483 h 375182"/>
                  <a:gd name="connsiteX27" fmla="*/ 97903 w 353907"/>
                  <a:gd name="connsiteY27" fmla="*/ 95496 h 375182"/>
                  <a:gd name="connsiteX28" fmla="*/ 62026 w 353907"/>
                  <a:gd name="connsiteY28" fmla="*/ 70171 h 375182"/>
                  <a:gd name="connsiteX29" fmla="*/ 64353 w 353907"/>
                  <a:gd name="connsiteY29" fmla="*/ 38760 h 375182"/>
                  <a:gd name="connsiteX30" fmla="*/ 62570 w 353907"/>
                  <a:gd name="connsiteY30" fmla="*/ 39570 h 375182"/>
                  <a:gd name="connsiteX31" fmla="*/ 62236 w 353907"/>
                  <a:gd name="connsiteY31" fmla="*/ 39235 h 375182"/>
                  <a:gd name="connsiteX32" fmla="*/ 90516 w 353907"/>
                  <a:gd name="connsiteY32" fmla="*/ 26380 h 375182"/>
                  <a:gd name="connsiteX33" fmla="*/ 127449 w 353907"/>
                  <a:gd name="connsiteY33" fmla="*/ 23742 h 375182"/>
                  <a:gd name="connsiteX34" fmla="*/ 153829 w 353907"/>
                  <a:gd name="connsiteY34" fmla="*/ 0 h 375182"/>
                  <a:gd name="connsiteX0" fmla="*/ 153829 w 353907"/>
                  <a:gd name="connsiteY0" fmla="*/ 0 h 422144"/>
                  <a:gd name="connsiteX1" fmla="*/ 177572 w 353907"/>
                  <a:gd name="connsiteY1" fmla="*/ 15828 h 422144"/>
                  <a:gd name="connsiteX2" fmla="*/ 193399 w 353907"/>
                  <a:gd name="connsiteY2" fmla="*/ 52760 h 422144"/>
                  <a:gd name="connsiteX3" fmla="*/ 222418 w 353907"/>
                  <a:gd name="connsiteY3" fmla="*/ 94969 h 422144"/>
                  <a:gd name="connsiteX4" fmla="*/ 235607 w 353907"/>
                  <a:gd name="connsiteY4" fmla="*/ 113434 h 422144"/>
                  <a:gd name="connsiteX5" fmla="*/ 259349 w 353907"/>
                  <a:gd name="connsiteY5" fmla="*/ 110796 h 422144"/>
                  <a:gd name="connsiteX6" fmla="*/ 280109 w 353907"/>
                  <a:gd name="connsiteY6" fmla="*/ 120022 h 422144"/>
                  <a:gd name="connsiteX7" fmla="*/ 280893 w 353907"/>
                  <a:gd name="connsiteY7" fmla="*/ 123986 h 422144"/>
                  <a:gd name="connsiteX8" fmla="*/ 309032 w 353907"/>
                  <a:gd name="connsiteY8" fmla="*/ 145091 h 422144"/>
                  <a:gd name="connsiteX9" fmla="*/ 347723 w 353907"/>
                  <a:gd name="connsiteY9" fmla="*/ 183781 h 422144"/>
                  <a:gd name="connsiteX10" fmla="*/ 352999 w 353907"/>
                  <a:gd name="connsiteY10" fmla="*/ 225990 h 422144"/>
                  <a:gd name="connsiteX11" fmla="*/ 353907 w 353907"/>
                  <a:gd name="connsiteY11" fmla="*/ 230532 h 422144"/>
                  <a:gd name="connsiteX12" fmla="*/ 353874 w 353907"/>
                  <a:gd name="connsiteY12" fmla="*/ 230562 h 422144"/>
                  <a:gd name="connsiteX13" fmla="*/ 280009 w 353907"/>
                  <a:gd name="connsiteY13" fmla="*/ 257998 h 422144"/>
                  <a:gd name="connsiteX14" fmla="*/ 273678 w 353907"/>
                  <a:gd name="connsiteY14" fmla="*/ 283323 h 422144"/>
                  <a:gd name="connsiteX15" fmla="*/ 275788 w 353907"/>
                  <a:gd name="connsiteY15" fmla="*/ 300206 h 422144"/>
                  <a:gd name="connsiteX16" fmla="*/ 265236 w 353907"/>
                  <a:gd name="connsiteY16" fmla="*/ 310758 h 422144"/>
                  <a:gd name="connsiteX17" fmla="*/ 265236 w 353907"/>
                  <a:gd name="connsiteY17" fmla="*/ 340304 h 422144"/>
                  <a:gd name="connsiteX18" fmla="*/ 265236 w 353907"/>
                  <a:gd name="connsiteY18" fmla="*/ 375182 h 422144"/>
                  <a:gd name="connsiteX19" fmla="*/ 95368 w 353907"/>
                  <a:gd name="connsiteY19" fmla="*/ 422129 h 422144"/>
                  <a:gd name="connsiteX20" fmla="*/ 0 w 353907"/>
                  <a:gd name="connsiteY20" fmla="*/ 375182 h 422144"/>
                  <a:gd name="connsiteX21" fmla="*/ 11376 w 353907"/>
                  <a:gd name="connsiteY21" fmla="*/ 369849 h 422144"/>
                  <a:gd name="connsiteX22" fmla="*/ 28260 w 353907"/>
                  <a:gd name="connsiteY22" fmla="*/ 323420 h 422144"/>
                  <a:gd name="connsiteX23" fmla="*/ 49364 w 353907"/>
                  <a:gd name="connsiteY23" fmla="*/ 308647 h 422144"/>
                  <a:gd name="connsiteX24" fmla="*/ 64137 w 353907"/>
                  <a:gd name="connsiteY24" fmla="*/ 270660 h 422144"/>
                  <a:gd name="connsiteX25" fmla="*/ 68357 w 353907"/>
                  <a:gd name="connsiteY25" fmla="*/ 213679 h 422144"/>
                  <a:gd name="connsiteX26" fmla="*/ 89462 w 353907"/>
                  <a:gd name="connsiteY26" fmla="*/ 188354 h 422144"/>
                  <a:gd name="connsiteX27" fmla="*/ 85241 w 353907"/>
                  <a:gd name="connsiteY27" fmla="*/ 133483 h 422144"/>
                  <a:gd name="connsiteX28" fmla="*/ 97903 w 353907"/>
                  <a:gd name="connsiteY28" fmla="*/ 95496 h 422144"/>
                  <a:gd name="connsiteX29" fmla="*/ 62026 w 353907"/>
                  <a:gd name="connsiteY29" fmla="*/ 70171 h 422144"/>
                  <a:gd name="connsiteX30" fmla="*/ 64353 w 353907"/>
                  <a:gd name="connsiteY30" fmla="*/ 38760 h 422144"/>
                  <a:gd name="connsiteX31" fmla="*/ 62570 w 353907"/>
                  <a:gd name="connsiteY31" fmla="*/ 39570 h 422144"/>
                  <a:gd name="connsiteX32" fmla="*/ 62236 w 353907"/>
                  <a:gd name="connsiteY32" fmla="*/ 39235 h 422144"/>
                  <a:gd name="connsiteX33" fmla="*/ 90516 w 353907"/>
                  <a:gd name="connsiteY33" fmla="*/ 26380 h 422144"/>
                  <a:gd name="connsiteX34" fmla="*/ 127449 w 353907"/>
                  <a:gd name="connsiteY34" fmla="*/ 23742 h 422144"/>
                  <a:gd name="connsiteX35" fmla="*/ 153829 w 353907"/>
                  <a:gd name="connsiteY35" fmla="*/ 0 h 422144"/>
                  <a:gd name="connsiteX0" fmla="*/ 95368 w 353907"/>
                  <a:gd name="connsiteY0" fmla="*/ 422129 h 513569"/>
                  <a:gd name="connsiteX1" fmla="*/ 0 w 353907"/>
                  <a:gd name="connsiteY1" fmla="*/ 375182 h 513569"/>
                  <a:gd name="connsiteX2" fmla="*/ 11376 w 353907"/>
                  <a:gd name="connsiteY2" fmla="*/ 369849 h 513569"/>
                  <a:gd name="connsiteX3" fmla="*/ 28260 w 353907"/>
                  <a:gd name="connsiteY3" fmla="*/ 323420 h 513569"/>
                  <a:gd name="connsiteX4" fmla="*/ 49364 w 353907"/>
                  <a:gd name="connsiteY4" fmla="*/ 308647 h 513569"/>
                  <a:gd name="connsiteX5" fmla="*/ 64137 w 353907"/>
                  <a:gd name="connsiteY5" fmla="*/ 270660 h 513569"/>
                  <a:gd name="connsiteX6" fmla="*/ 68357 w 353907"/>
                  <a:gd name="connsiteY6" fmla="*/ 213679 h 513569"/>
                  <a:gd name="connsiteX7" fmla="*/ 89462 w 353907"/>
                  <a:gd name="connsiteY7" fmla="*/ 188354 h 513569"/>
                  <a:gd name="connsiteX8" fmla="*/ 85241 w 353907"/>
                  <a:gd name="connsiteY8" fmla="*/ 133483 h 513569"/>
                  <a:gd name="connsiteX9" fmla="*/ 97903 w 353907"/>
                  <a:gd name="connsiteY9" fmla="*/ 95496 h 513569"/>
                  <a:gd name="connsiteX10" fmla="*/ 62026 w 353907"/>
                  <a:gd name="connsiteY10" fmla="*/ 70171 h 513569"/>
                  <a:gd name="connsiteX11" fmla="*/ 64353 w 353907"/>
                  <a:gd name="connsiteY11" fmla="*/ 38760 h 513569"/>
                  <a:gd name="connsiteX12" fmla="*/ 62570 w 353907"/>
                  <a:gd name="connsiteY12" fmla="*/ 39570 h 513569"/>
                  <a:gd name="connsiteX13" fmla="*/ 62236 w 353907"/>
                  <a:gd name="connsiteY13" fmla="*/ 39235 h 513569"/>
                  <a:gd name="connsiteX14" fmla="*/ 90516 w 353907"/>
                  <a:gd name="connsiteY14" fmla="*/ 26380 h 513569"/>
                  <a:gd name="connsiteX15" fmla="*/ 127449 w 353907"/>
                  <a:gd name="connsiteY15" fmla="*/ 23742 h 513569"/>
                  <a:gd name="connsiteX16" fmla="*/ 153829 w 353907"/>
                  <a:gd name="connsiteY16" fmla="*/ 0 h 513569"/>
                  <a:gd name="connsiteX17" fmla="*/ 177572 w 353907"/>
                  <a:gd name="connsiteY17" fmla="*/ 15828 h 513569"/>
                  <a:gd name="connsiteX18" fmla="*/ 193399 w 353907"/>
                  <a:gd name="connsiteY18" fmla="*/ 52760 h 513569"/>
                  <a:gd name="connsiteX19" fmla="*/ 222418 w 353907"/>
                  <a:gd name="connsiteY19" fmla="*/ 94969 h 513569"/>
                  <a:gd name="connsiteX20" fmla="*/ 235607 w 353907"/>
                  <a:gd name="connsiteY20" fmla="*/ 113434 h 513569"/>
                  <a:gd name="connsiteX21" fmla="*/ 259349 w 353907"/>
                  <a:gd name="connsiteY21" fmla="*/ 110796 h 513569"/>
                  <a:gd name="connsiteX22" fmla="*/ 280109 w 353907"/>
                  <a:gd name="connsiteY22" fmla="*/ 120022 h 513569"/>
                  <a:gd name="connsiteX23" fmla="*/ 280893 w 353907"/>
                  <a:gd name="connsiteY23" fmla="*/ 123986 h 513569"/>
                  <a:gd name="connsiteX24" fmla="*/ 309032 w 353907"/>
                  <a:gd name="connsiteY24" fmla="*/ 145091 h 513569"/>
                  <a:gd name="connsiteX25" fmla="*/ 347723 w 353907"/>
                  <a:gd name="connsiteY25" fmla="*/ 183781 h 513569"/>
                  <a:gd name="connsiteX26" fmla="*/ 352999 w 353907"/>
                  <a:gd name="connsiteY26" fmla="*/ 225990 h 513569"/>
                  <a:gd name="connsiteX27" fmla="*/ 353907 w 353907"/>
                  <a:gd name="connsiteY27" fmla="*/ 230532 h 513569"/>
                  <a:gd name="connsiteX28" fmla="*/ 353874 w 353907"/>
                  <a:gd name="connsiteY28" fmla="*/ 230562 h 513569"/>
                  <a:gd name="connsiteX29" fmla="*/ 280009 w 353907"/>
                  <a:gd name="connsiteY29" fmla="*/ 257998 h 513569"/>
                  <a:gd name="connsiteX30" fmla="*/ 273678 w 353907"/>
                  <a:gd name="connsiteY30" fmla="*/ 283323 h 513569"/>
                  <a:gd name="connsiteX31" fmla="*/ 275788 w 353907"/>
                  <a:gd name="connsiteY31" fmla="*/ 300206 h 513569"/>
                  <a:gd name="connsiteX32" fmla="*/ 265236 w 353907"/>
                  <a:gd name="connsiteY32" fmla="*/ 310758 h 513569"/>
                  <a:gd name="connsiteX33" fmla="*/ 265236 w 353907"/>
                  <a:gd name="connsiteY33" fmla="*/ 340304 h 513569"/>
                  <a:gd name="connsiteX34" fmla="*/ 265236 w 353907"/>
                  <a:gd name="connsiteY34" fmla="*/ 375182 h 513569"/>
                  <a:gd name="connsiteX35" fmla="*/ 186808 w 353907"/>
                  <a:gd name="connsiteY35" fmla="*/ 513569 h 513569"/>
                  <a:gd name="connsiteX0" fmla="*/ 0 w 353907"/>
                  <a:gd name="connsiteY0" fmla="*/ 375182 h 513569"/>
                  <a:gd name="connsiteX1" fmla="*/ 11376 w 353907"/>
                  <a:gd name="connsiteY1" fmla="*/ 369849 h 513569"/>
                  <a:gd name="connsiteX2" fmla="*/ 28260 w 353907"/>
                  <a:gd name="connsiteY2" fmla="*/ 323420 h 513569"/>
                  <a:gd name="connsiteX3" fmla="*/ 49364 w 353907"/>
                  <a:gd name="connsiteY3" fmla="*/ 308647 h 513569"/>
                  <a:gd name="connsiteX4" fmla="*/ 64137 w 353907"/>
                  <a:gd name="connsiteY4" fmla="*/ 270660 h 513569"/>
                  <a:gd name="connsiteX5" fmla="*/ 68357 w 353907"/>
                  <a:gd name="connsiteY5" fmla="*/ 213679 h 513569"/>
                  <a:gd name="connsiteX6" fmla="*/ 89462 w 353907"/>
                  <a:gd name="connsiteY6" fmla="*/ 188354 h 513569"/>
                  <a:gd name="connsiteX7" fmla="*/ 85241 w 353907"/>
                  <a:gd name="connsiteY7" fmla="*/ 133483 h 513569"/>
                  <a:gd name="connsiteX8" fmla="*/ 97903 w 353907"/>
                  <a:gd name="connsiteY8" fmla="*/ 95496 h 513569"/>
                  <a:gd name="connsiteX9" fmla="*/ 62026 w 353907"/>
                  <a:gd name="connsiteY9" fmla="*/ 70171 h 513569"/>
                  <a:gd name="connsiteX10" fmla="*/ 64353 w 353907"/>
                  <a:gd name="connsiteY10" fmla="*/ 38760 h 513569"/>
                  <a:gd name="connsiteX11" fmla="*/ 62570 w 353907"/>
                  <a:gd name="connsiteY11" fmla="*/ 39570 h 513569"/>
                  <a:gd name="connsiteX12" fmla="*/ 62236 w 353907"/>
                  <a:gd name="connsiteY12" fmla="*/ 39235 h 513569"/>
                  <a:gd name="connsiteX13" fmla="*/ 90516 w 353907"/>
                  <a:gd name="connsiteY13" fmla="*/ 26380 h 513569"/>
                  <a:gd name="connsiteX14" fmla="*/ 127449 w 353907"/>
                  <a:gd name="connsiteY14" fmla="*/ 23742 h 513569"/>
                  <a:gd name="connsiteX15" fmla="*/ 153829 w 353907"/>
                  <a:gd name="connsiteY15" fmla="*/ 0 h 513569"/>
                  <a:gd name="connsiteX16" fmla="*/ 177572 w 353907"/>
                  <a:gd name="connsiteY16" fmla="*/ 15828 h 513569"/>
                  <a:gd name="connsiteX17" fmla="*/ 193399 w 353907"/>
                  <a:gd name="connsiteY17" fmla="*/ 52760 h 513569"/>
                  <a:gd name="connsiteX18" fmla="*/ 222418 w 353907"/>
                  <a:gd name="connsiteY18" fmla="*/ 94969 h 513569"/>
                  <a:gd name="connsiteX19" fmla="*/ 235607 w 353907"/>
                  <a:gd name="connsiteY19" fmla="*/ 113434 h 513569"/>
                  <a:gd name="connsiteX20" fmla="*/ 259349 w 353907"/>
                  <a:gd name="connsiteY20" fmla="*/ 110796 h 513569"/>
                  <a:gd name="connsiteX21" fmla="*/ 280109 w 353907"/>
                  <a:gd name="connsiteY21" fmla="*/ 120022 h 513569"/>
                  <a:gd name="connsiteX22" fmla="*/ 280893 w 353907"/>
                  <a:gd name="connsiteY22" fmla="*/ 123986 h 513569"/>
                  <a:gd name="connsiteX23" fmla="*/ 309032 w 353907"/>
                  <a:gd name="connsiteY23" fmla="*/ 145091 h 513569"/>
                  <a:gd name="connsiteX24" fmla="*/ 347723 w 353907"/>
                  <a:gd name="connsiteY24" fmla="*/ 183781 h 513569"/>
                  <a:gd name="connsiteX25" fmla="*/ 352999 w 353907"/>
                  <a:gd name="connsiteY25" fmla="*/ 225990 h 513569"/>
                  <a:gd name="connsiteX26" fmla="*/ 353907 w 353907"/>
                  <a:gd name="connsiteY26" fmla="*/ 230532 h 513569"/>
                  <a:gd name="connsiteX27" fmla="*/ 353874 w 353907"/>
                  <a:gd name="connsiteY27" fmla="*/ 230562 h 513569"/>
                  <a:gd name="connsiteX28" fmla="*/ 280009 w 353907"/>
                  <a:gd name="connsiteY28" fmla="*/ 257998 h 513569"/>
                  <a:gd name="connsiteX29" fmla="*/ 273678 w 353907"/>
                  <a:gd name="connsiteY29" fmla="*/ 283323 h 513569"/>
                  <a:gd name="connsiteX30" fmla="*/ 275788 w 353907"/>
                  <a:gd name="connsiteY30" fmla="*/ 300206 h 513569"/>
                  <a:gd name="connsiteX31" fmla="*/ 265236 w 353907"/>
                  <a:gd name="connsiteY31" fmla="*/ 310758 h 513569"/>
                  <a:gd name="connsiteX32" fmla="*/ 265236 w 353907"/>
                  <a:gd name="connsiteY32" fmla="*/ 340304 h 513569"/>
                  <a:gd name="connsiteX33" fmla="*/ 265236 w 353907"/>
                  <a:gd name="connsiteY33" fmla="*/ 375182 h 513569"/>
                  <a:gd name="connsiteX34" fmla="*/ 186808 w 353907"/>
                  <a:gd name="connsiteY34" fmla="*/ 513569 h 513569"/>
                  <a:gd name="connsiteX0" fmla="*/ 0 w 353907"/>
                  <a:gd name="connsiteY0" fmla="*/ 375182 h 375182"/>
                  <a:gd name="connsiteX1" fmla="*/ 11376 w 353907"/>
                  <a:gd name="connsiteY1" fmla="*/ 369849 h 375182"/>
                  <a:gd name="connsiteX2" fmla="*/ 28260 w 353907"/>
                  <a:gd name="connsiteY2" fmla="*/ 323420 h 375182"/>
                  <a:gd name="connsiteX3" fmla="*/ 49364 w 353907"/>
                  <a:gd name="connsiteY3" fmla="*/ 308647 h 375182"/>
                  <a:gd name="connsiteX4" fmla="*/ 64137 w 353907"/>
                  <a:gd name="connsiteY4" fmla="*/ 270660 h 375182"/>
                  <a:gd name="connsiteX5" fmla="*/ 68357 w 353907"/>
                  <a:gd name="connsiteY5" fmla="*/ 213679 h 375182"/>
                  <a:gd name="connsiteX6" fmla="*/ 89462 w 353907"/>
                  <a:gd name="connsiteY6" fmla="*/ 188354 h 375182"/>
                  <a:gd name="connsiteX7" fmla="*/ 85241 w 353907"/>
                  <a:gd name="connsiteY7" fmla="*/ 133483 h 375182"/>
                  <a:gd name="connsiteX8" fmla="*/ 97903 w 353907"/>
                  <a:gd name="connsiteY8" fmla="*/ 95496 h 375182"/>
                  <a:gd name="connsiteX9" fmla="*/ 62026 w 353907"/>
                  <a:gd name="connsiteY9" fmla="*/ 70171 h 375182"/>
                  <a:gd name="connsiteX10" fmla="*/ 64353 w 353907"/>
                  <a:gd name="connsiteY10" fmla="*/ 38760 h 375182"/>
                  <a:gd name="connsiteX11" fmla="*/ 62570 w 353907"/>
                  <a:gd name="connsiteY11" fmla="*/ 39570 h 375182"/>
                  <a:gd name="connsiteX12" fmla="*/ 62236 w 353907"/>
                  <a:gd name="connsiteY12" fmla="*/ 39235 h 375182"/>
                  <a:gd name="connsiteX13" fmla="*/ 90516 w 353907"/>
                  <a:gd name="connsiteY13" fmla="*/ 26380 h 375182"/>
                  <a:gd name="connsiteX14" fmla="*/ 127449 w 353907"/>
                  <a:gd name="connsiteY14" fmla="*/ 23742 h 375182"/>
                  <a:gd name="connsiteX15" fmla="*/ 153829 w 353907"/>
                  <a:gd name="connsiteY15" fmla="*/ 0 h 375182"/>
                  <a:gd name="connsiteX16" fmla="*/ 177572 w 353907"/>
                  <a:gd name="connsiteY16" fmla="*/ 15828 h 375182"/>
                  <a:gd name="connsiteX17" fmla="*/ 193399 w 353907"/>
                  <a:gd name="connsiteY17" fmla="*/ 52760 h 375182"/>
                  <a:gd name="connsiteX18" fmla="*/ 222418 w 353907"/>
                  <a:gd name="connsiteY18" fmla="*/ 94969 h 375182"/>
                  <a:gd name="connsiteX19" fmla="*/ 235607 w 353907"/>
                  <a:gd name="connsiteY19" fmla="*/ 113434 h 375182"/>
                  <a:gd name="connsiteX20" fmla="*/ 259349 w 353907"/>
                  <a:gd name="connsiteY20" fmla="*/ 110796 h 375182"/>
                  <a:gd name="connsiteX21" fmla="*/ 280109 w 353907"/>
                  <a:gd name="connsiteY21" fmla="*/ 120022 h 375182"/>
                  <a:gd name="connsiteX22" fmla="*/ 280893 w 353907"/>
                  <a:gd name="connsiteY22" fmla="*/ 123986 h 375182"/>
                  <a:gd name="connsiteX23" fmla="*/ 309032 w 353907"/>
                  <a:gd name="connsiteY23" fmla="*/ 145091 h 375182"/>
                  <a:gd name="connsiteX24" fmla="*/ 347723 w 353907"/>
                  <a:gd name="connsiteY24" fmla="*/ 183781 h 375182"/>
                  <a:gd name="connsiteX25" fmla="*/ 352999 w 353907"/>
                  <a:gd name="connsiteY25" fmla="*/ 225990 h 375182"/>
                  <a:gd name="connsiteX26" fmla="*/ 353907 w 353907"/>
                  <a:gd name="connsiteY26" fmla="*/ 230532 h 375182"/>
                  <a:gd name="connsiteX27" fmla="*/ 353874 w 353907"/>
                  <a:gd name="connsiteY27" fmla="*/ 230562 h 375182"/>
                  <a:gd name="connsiteX28" fmla="*/ 280009 w 353907"/>
                  <a:gd name="connsiteY28" fmla="*/ 257998 h 375182"/>
                  <a:gd name="connsiteX29" fmla="*/ 273678 w 353907"/>
                  <a:gd name="connsiteY29" fmla="*/ 283323 h 375182"/>
                  <a:gd name="connsiteX30" fmla="*/ 275788 w 353907"/>
                  <a:gd name="connsiteY30" fmla="*/ 300206 h 375182"/>
                  <a:gd name="connsiteX31" fmla="*/ 265236 w 353907"/>
                  <a:gd name="connsiteY31" fmla="*/ 310758 h 375182"/>
                  <a:gd name="connsiteX32" fmla="*/ 265236 w 353907"/>
                  <a:gd name="connsiteY32" fmla="*/ 340304 h 375182"/>
                  <a:gd name="connsiteX33" fmla="*/ 265236 w 353907"/>
                  <a:gd name="connsiteY33" fmla="*/ 375182 h 37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53907" h="375182">
                    <a:moveTo>
                      <a:pt x="0" y="375182"/>
                    </a:moveTo>
                    <a:lnTo>
                      <a:pt x="11376" y="369849"/>
                    </a:lnTo>
                    <a:lnTo>
                      <a:pt x="28260" y="323420"/>
                    </a:lnTo>
                    <a:lnTo>
                      <a:pt x="49364" y="308647"/>
                    </a:lnTo>
                    <a:lnTo>
                      <a:pt x="64137" y="270660"/>
                    </a:lnTo>
                    <a:lnTo>
                      <a:pt x="68357" y="213679"/>
                    </a:lnTo>
                    <a:lnTo>
                      <a:pt x="89462" y="188354"/>
                    </a:lnTo>
                    <a:lnTo>
                      <a:pt x="85241" y="133483"/>
                    </a:lnTo>
                    <a:lnTo>
                      <a:pt x="97903" y="95496"/>
                    </a:lnTo>
                    <a:lnTo>
                      <a:pt x="62026" y="70171"/>
                    </a:lnTo>
                    <a:lnTo>
                      <a:pt x="64353" y="38760"/>
                    </a:lnTo>
                    <a:lnTo>
                      <a:pt x="62570" y="39570"/>
                    </a:lnTo>
                    <a:lnTo>
                      <a:pt x="62236" y="39235"/>
                    </a:lnTo>
                    <a:lnTo>
                      <a:pt x="90516" y="26380"/>
                    </a:lnTo>
                    <a:lnTo>
                      <a:pt x="127449" y="23742"/>
                    </a:lnTo>
                    <a:lnTo>
                      <a:pt x="153829" y="0"/>
                    </a:lnTo>
                    <a:lnTo>
                      <a:pt x="177572" y="15828"/>
                    </a:lnTo>
                    <a:lnTo>
                      <a:pt x="193399" y="52760"/>
                    </a:lnTo>
                    <a:lnTo>
                      <a:pt x="222418" y="94969"/>
                    </a:lnTo>
                    <a:lnTo>
                      <a:pt x="235607" y="113434"/>
                    </a:lnTo>
                    <a:lnTo>
                      <a:pt x="259349" y="110796"/>
                    </a:lnTo>
                    <a:lnTo>
                      <a:pt x="280109" y="120022"/>
                    </a:lnTo>
                    <a:lnTo>
                      <a:pt x="280893" y="123986"/>
                    </a:lnTo>
                    <a:lnTo>
                      <a:pt x="309032" y="145091"/>
                    </a:lnTo>
                    <a:lnTo>
                      <a:pt x="347723" y="183781"/>
                    </a:lnTo>
                    <a:lnTo>
                      <a:pt x="352999" y="225990"/>
                    </a:lnTo>
                    <a:lnTo>
                      <a:pt x="353907" y="230532"/>
                    </a:lnTo>
                    <a:lnTo>
                      <a:pt x="353874" y="230562"/>
                    </a:lnTo>
                    <a:lnTo>
                      <a:pt x="280009" y="257998"/>
                    </a:lnTo>
                    <a:lnTo>
                      <a:pt x="273678" y="283323"/>
                    </a:lnTo>
                    <a:lnTo>
                      <a:pt x="275788" y="300206"/>
                    </a:lnTo>
                    <a:lnTo>
                      <a:pt x="265236" y="310758"/>
                    </a:lnTo>
                    <a:lnTo>
                      <a:pt x="265236" y="340304"/>
                    </a:lnTo>
                    <a:lnTo>
                      <a:pt x="265236" y="37518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1AE8AC7-F8CD-3C87-4726-3AED1936882A}"/>
                  </a:ext>
                </a:extLst>
              </p:cNvPr>
              <p:cNvSpPr/>
              <p:nvPr/>
            </p:nvSpPr>
            <p:spPr>
              <a:xfrm>
                <a:off x="6068079" y="3366776"/>
                <a:ext cx="154920" cy="166842"/>
              </a:xfrm>
              <a:custGeom>
                <a:avLst/>
                <a:gdLst>
                  <a:gd name="connsiteX0" fmla="*/ 315569 w 315569"/>
                  <a:gd name="connsiteY0" fmla="*/ 0 h 456998"/>
                  <a:gd name="connsiteX1" fmla="*/ 315569 w 315569"/>
                  <a:gd name="connsiteY1" fmla="*/ 283504 h 456998"/>
                  <a:gd name="connsiteX2" fmla="*/ 301983 w 315569"/>
                  <a:gd name="connsiteY2" fmla="*/ 302527 h 456998"/>
                  <a:gd name="connsiteX3" fmla="*/ 298464 w 315569"/>
                  <a:gd name="connsiteY3" fmla="*/ 334183 h 456998"/>
                  <a:gd name="connsiteX4" fmla="*/ 293189 w 315569"/>
                  <a:gd name="connsiteY4" fmla="*/ 372874 h 456998"/>
                  <a:gd name="connsiteX5" fmla="*/ 245705 w 315569"/>
                  <a:gd name="connsiteY5" fmla="*/ 388702 h 456998"/>
                  <a:gd name="connsiteX6" fmla="*/ 180633 w 315569"/>
                  <a:gd name="connsiteY6" fmla="*/ 420358 h 456998"/>
                  <a:gd name="connsiteX7" fmla="*/ 157770 w 315569"/>
                  <a:gd name="connsiteY7" fmla="*/ 446738 h 456998"/>
                  <a:gd name="connsiteX8" fmla="*/ 154472 w 315569"/>
                  <a:gd name="connsiteY8" fmla="*/ 456998 h 456998"/>
                  <a:gd name="connsiteX9" fmla="*/ 0 w 315569"/>
                  <a:gd name="connsiteY9" fmla="*/ 456998 h 456998"/>
                  <a:gd name="connsiteX10" fmla="*/ 0 w 315569"/>
                  <a:gd name="connsiteY10" fmla="*/ 275345 h 456998"/>
                  <a:gd name="connsiteX11" fmla="*/ 178401 w 315569"/>
                  <a:gd name="connsiteY11" fmla="*/ 275345 h 456998"/>
                  <a:gd name="connsiteX12" fmla="*/ 273843 w 315569"/>
                  <a:gd name="connsiteY12" fmla="*/ 179903 h 456998"/>
                  <a:gd name="connsiteX13" fmla="*/ 273843 w 315569"/>
                  <a:gd name="connsiteY13" fmla="*/ 166281 h 456998"/>
                  <a:gd name="connsiteX14" fmla="*/ 280878 w 315569"/>
                  <a:gd name="connsiteY14" fmla="*/ 167109 h 456998"/>
                  <a:gd name="connsiteX15" fmla="*/ 314293 w 315569"/>
                  <a:gd name="connsiteY15" fmla="*/ 133694 h 456998"/>
                  <a:gd name="connsiteX16" fmla="*/ 309017 w 315569"/>
                  <a:gd name="connsiteY16" fmla="*/ 105555 h 456998"/>
                  <a:gd name="connsiteX17" fmla="*/ 300223 w 315569"/>
                  <a:gd name="connsiteY17" fmla="*/ 86210 h 456998"/>
                  <a:gd name="connsiteX18" fmla="*/ 303741 w 315569"/>
                  <a:gd name="connsiteY18" fmla="*/ 38726 h 456998"/>
                  <a:gd name="connsiteX19" fmla="*/ 294948 w 315569"/>
                  <a:gd name="connsiteY19" fmla="*/ 15863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314293 w 315569"/>
                  <a:gd name="connsiteY5" fmla="*/ 133694 h 456998"/>
                  <a:gd name="connsiteX6" fmla="*/ 309017 w 315569"/>
                  <a:gd name="connsiteY6" fmla="*/ 105555 h 456998"/>
                  <a:gd name="connsiteX7" fmla="*/ 300223 w 315569"/>
                  <a:gd name="connsiteY7" fmla="*/ 86210 h 456998"/>
                  <a:gd name="connsiteX8" fmla="*/ 303741 w 315569"/>
                  <a:gd name="connsiteY8" fmla="*/ 38726 h 456998"/>
                  <a:gd name="connsiteX9" fmla="*/ 294948 w 315569"/>
                  <a:gd name="connsiteY9" fmla="*/ 15863 h 456998"/>
                  <a:gd name="connsiteX10" fmla="*/ 315569 w 315569"/>
                  <a:gd name="connsiteY10" fmla="*/ 0 h 456998"/>
                  <a:gd name="connsiteX11" fmla="*/ 315569 w 315569"/>
                  <a:gd name="connsiteY11" fmla="*/ 283504 h 456998"/>
                  <a:gd name="connsiteX12" fmla="*/ 301983 w 315569"/>
                  <a:gd name="connsiteY12" fmla="*/ 302527 h 456998"/>
                  <a:gd name="connsiteX13" fmla="*/ 298464 w 315569"/>
                  <a:gd name="connsiteY13" fmla="*/ 334183 h 456998"/>
                  <a:gd name="connsiteX14" fmla="*/ 293189 w 315569"/>
                  <a:gd name="connsiteY14" fmla="*/ 372874 h 456998"/>
                  <a:gd name="connsiteX15" fmla="*/ 245705 w 315569"/>
                  <a:gd name="connsiteY15" fmla="*/ 388702 h 456998"/>
                  <a:gd name="connsiteX16" fmla="*/ 180633 w 315569"/>
                  <a:gd name="connsiteY16" fmla="*/ 420358 h 456998"/>
                  <a:gd name="connsiteX17" fmla="*/ 157770 w 315569"/>
                  <a:gd name="connsiteY17" fmla="*/ 446738 h 456998"/>
                  <a:gd name="connsiteX18" fmla="*/ 154472 w 315569"/>
                  <a:gd name="connsiteY18" fmla="*/ 456998 h 456998"/>
                  <a:gd name="connsiteX19" fmla="*/ 0 w 315569"/>
                  <a:gd name="connsiteY19" fmla="*/ 456998 h 456998"/>
                  <a:gd name="connsiteX20" fmla="*/ 91440 w 315569"/>
                  <a:gd name="connsiteY20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219043 w 315569"/>
                  <a:gd name="connsiteY5" fmla="*/ 124169 h 456998"/>
                  <a:gd name="connsiteX6" fmla="*/ 309017 w 315569"/>
                  <a:gd name="connsiteY6" fmla="*/ 105555 h 456998"/>
                  <a:gd name="connsiteX7" fmla="*/ 300223 w 315569"/>
                  <a:gd name="connsiteY7" fmla="*/ 86210 h 456998"/>
                  <a:gd name="connsiteX8" fmla="*/ 303741 w 315569"/>
                  <a:gd name="connsiteY8" fmla="*/ 38726 h 456998"/>
                  <a:gd name="connsiteX9" fmla="*/ 294948 w 315569"/>
                  <a:gd name="connsiteY9" fmla="*/ 15863 h 456998"/>
                  <a:gd name="connsiteX10" fmla="*/ 315569 w 315569"/>
                  <a:gd name="connsiteY10" fmla="*/ 0 h 456998"/>
                  <a:gd name="connsiteX11" fmla="*/ 315569 w 315569"/>
                  <a:gd name="connsiteY11" fmla="*/ 283504 h 456998"/>
                  <a:gd name="connsiteX12" fmla="*/ 301983 w 315569"/>
                  <a:gd name="connsiteY12" fmla="*/ 302527 h 456998"/>
                  <a:gd name="connsiteX13" fmla="*/ 298464 w 315569"/>
                  <a:gd name="connsiteY13" fmla="*/ 334183 h 456998"/>
                  <a:gd name="connsiteX14" fmla="*/ 293189 w 315569"/>
                  <a:gd name="connsiteY14" fmla="*/ 372874 h 456998"/>
                  <a:gd name="connsiteX15" fmla="*/ 245705 w 315569"/>
                  <a:gd name="connsiteY15" fmla="*/ 388702 h 456998"/>
                  <a:gd name="connsiteX16" fmla="*/ 180633 w 315569"/>
                  <a:gd name="connsiteY16" fmla="*/ 420358 h 456998"/>
                  <a:gd name="connsiteX17" fmla="*/ 157770 w 315569"/>
                  <a:gd name="connsiteY17" fmla="*/ 446738 h 456998"/>
                  <a:gd name="connsiteX18" fmla="*/ 154472 w 315569"/>
                  <a:gd name="connsiteY18" fmla="*/ 456998 h 456998"/>
                  <a:gd name="connsiteX19" fmla="*/ 0 w 315569"/>
                  <a:gd name="connsiteY19" fmla="*/ 456998 h 456998"/>
                  <a:gd name="connsiteX20" fmla="*/ 91440 w 315569"/>
                  <a:gd name="connsiteY20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309017 w 315569"/>
                  <a:gd name="connsiteY5" fmla="*/ 105555 h 456998"/>
                  <a:gd name="connsiteX6" fmla="*/ 300223 w 315569"/>
                  <a:gd name="connsiteY6" fmla="*/ 86210 h 456998"/>
                  <a:gd name="connsiteX7" fmla="*/ 303741 w 315569"/>
                  <a:gd name="connsiteY7" fmla="*/ 38726 h 456998"/>
                  <a:gd name="connsiteX8" fmla="*/ 294948 w 315569"/>
                  <a:gd name="connsiteY8" fmla="*/ 15863 h 456998"/>
                  <a:gd name="connsiteX9" fmla="*/ 315569 w 315569"/>
                  <a:gd name="connsiteY9" fmla="*/ 0 h 456998"/>
                  <a:gd name="connsiteX10" fmla="*/ 315569 w 315569"/>
                  <a:gd name="connsiteY10" fmla="*/ 283504 h 456998"/>
                  <a:gd name="connsiteX11" fmla="*/ 301983 w 315569"/>
                  <a:gd name="connsiteY11" fmla="*/ 302527 h 456998"/>
                  <a:gd name="connsiteX12" fmla="*/ 298464 w 315569"/>
                  <a:gd name="connsiteY12" fmla="*/ 334183 h 456998"/>
                  <a:gd name="connsiteX13" fmla="*/ 293189 w 315569"/>
                  <a:gd name="connsiteY13" fmla="*/ 372874 h 456998"/>
                  <a:gd name="connsiteX14" fmla="*/ 245705 w 315569"/>
                  <a:gd name="connsiteY14" fmla="*/ 388702 h 456998"/>
                  <a:gd name="connsiteX15" fmla="*/ 180633 w 315569"/>
                  <a:gd name="connsiteY15" fmla="*/ 420358 h 456998"/>
                  <a:gd name="connsiteX16" fmla="*/ 157770 w 315569"/>
                  <a:gd name="connsiteY16" fmla="*/ 446738 h 456998"/>
                  <a:gd name="connsiteX17" fmla="*/ 154472 w 315569"/>
                  <a:gd name="connsiteY17" fmla="*/ 456998 h 456998"/>
                  <a:gd name="connsiteX18" fmla="*/ 0 w 315569"/>
                  <a:gd name="connsiteY18" fmla="*/ 456998 h 456998"/>
                  <a:gd name="connsiteX19" fmla="*/ 91440 w 315569"/>
                  <a:gd name="connsiteY19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192336 w 315569"/>
                  <a:gd name="connsiteY5" fmla="*/ 96030 h 456998"/>
                  <a:gd name="connsiteX6" fmla="*/ 300223 w 315569"/>
                  <a:gd name="connsiteY6" fmla="*/ 86210 h 456998"/>
                  <a:gd name="connsiteX7" fmla="*/ 303741 w 315569"/>
                  <a:gd name="connsiteY7" fmla="*/ 38726 h 456998"/>
                  <a:gd name="connsiteX8" fmla="*/ 294948 w 315569"/>
                  <a:gd name="connsiteY8" fmla="*/ 15863 h 456998"/>
                  <a:gd name="connsiteX9" fmla="*/ 315569 w 315569"/>
                  <a:gd name="connsiteY9" fmla="*/ 0 h 456998"/>
                  <a:gd name="connsiteX10" fmla="*/ 315569 w 315569"/>
                  <a:gd name="connsiteY10" fmla="*/ 283504 h 456998"/>
                  <a:gd name="connsiteX11" fmla="*/ 301983 w 315569"/>
                  <a:gd name="connsiteY11" fmla="*/ 302527 h 456998"/>
                  <a:gd name="connsiteX12" fmla="*/ 298464 w 315569"/>
                  <a:gd name="connsiteY12" fmla="*/ 334183 h 456998"/>
                  <a:gd name="connsiteX13" fmla="*/ 293189 w 315569"/>
                  <a:gd name="connsiteY13" fmla="*/ 372874 h 456998"/>
                  <a:gd name="connsiteX14" fmla="*/ 245705 w 315569"/>
                  <a:gd name="connsiteY14" fmla="*/ 388702 h 456998"/>
                  <a:gd name="connsiteX15" fmla="*/ 180633 w 315569"/>
                  <a:gd name="connsiteY15" fmla="*/ 420358 h 456998"/>
                  <a:gd name="connsiteX16" fmla="*/ 157770 w 315569"/>
                  <a:gd name="connsiteY16" fmla="*/ 446738 h 456998"/>
                  <a:gd name="connsiteX17" fmla="*/ 154472 w 315569"/>
                  <a:gd name="connsiteY17" fmla="*/ 456998 h 456998"/>
                  <a:gd name="connsiteX18" fmla="*/ 0 w 315569"/>
                  <a:gd name="connsiteY18" fmla="*/ 456998 h 456998"/>
                  <a:gd name="connsiteX19" fmla="*/ 91440 w 315569"/>
                  <a:gd name="connsiteY19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300223 w 315569"/>
                  <a:gd name="connsiteY5" fmla="*/ 86210 h 456998"/>
                  <a:gd name="connsiteX6" fmla="*/ 303741 w 315569"/>
                  <a:gd name="connsiteY6" fmla="*/ 38726 h 456998"/>
                  <a:gd name="connsiteX7" fmla="*/ 294948 w 315569"/>
                  <a:gd name="connsiteY7" fmla="*/ 15863 h 456998"/>
                  <a:gd name="connsiteX8" fmla="*/ 315569 w 315569"/>
                  <a:gd name="connsiteY8" fmla="*/ 0 h 456998"/>
                  <a:gd name="connsiteX9" fmla="*/ 315569 w 315569"/>
                  <a:gd name="connsiteY9" fmla="*/ 283504 h 456998"/>
                  <a:gd name="connsiteX10" fmla="*/ 301983 w 315569"/>
                  <a:gd name="connsiteY10" fmla="*/ 302527 h 456998"/>
                  <a:gd name="connsiteX11" fmla="*/ 298464 w 315569"/>
                  <a:gd name="connsiteY11" fmla="*/ 334183 h 456998"/>
                  <a:gd name="connsiteX12" fmla="*/ 293189 w 315569"/>
                  <a:gd name="connsiteY12" fmla="*/ 372874 h 456998"/>
                  <a:gd name="connsiteX13" fmla="*/ 245705 w 315569"/>
                  <a:gd name="connsiteY13" fmla="*/ 388702 h 456998"/>
                  <a:gd name="connsiteX14" fmla="*/ 180633 w 315569"/>
                  <a:gd name="connsiteY14" fmla="*/ 420358 h 456998"/>
                  <a:gd name="connsiteX15" fmla="*/ 157770 w 315569"/>
                  <a:gd name="connsiteY15" fmla="*/ 446738 h 456998"/>
                  <a:gd name="connsiteX16" fmla="*/ 154472 w 315569"/>
                  <a:gd name="connsiteY16" fmla="*/ 456998 h 456998"/>
                  <a:gd name="connsiteX17" fmla="*/ 0 w 315569"/>
                  <a:gd name="connsiteY17" fmla="*/ 456998 h 456998"/>
                  <a:gd name="connsiteX18" fmla="*/ 91440 w 315569"/>
                  <a:gd name="connsiteY18" fmla="*/ 366785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0223 w 315569"/>
                  <a:gd name="connsiteY4" fmla="*/ 86210 h 456998"/>
                  <a:gd name="connsiteX5" fmla="*/ 303741 w 315569"/>
                  <a:gd name="connsiteY5" fmla="*/ 38726 h 456998"/>
                  <a:gd name="connsiteX6" fmla="*/ 294948 w 315569"/>
                  <a:gd name="connsiteY6" fmla="*/ 15863 h 456998"/>
                  <a:gd name="connsiteX7" fmla="*/ 315569 w 315569"/>
                  <a:gd name="connsiteY7" fmla="*/ 0 h 456998"/>
                  <a:gd name="connsiteX8" fmla="*/ 315569 w 315569"/>
                  <a:gd name="connsiteY8" fmla="*/ 283504 h 456998"/>
                  <a:gd name="connsiteX9" fmla="*/ 301983 w 315569"/>
                  <a:gd name="connsiteY9" fmla="*/ 302527 h 456998"/>
                  <a:gd name="connsiteX10" fmla="*/ 298464 w 315569"/>
                  <a:gd name="connsiteY10" fmla="*/ 334183 h 456998"/>
                  <a:gd name="connsiteX11" fmla="*/ 293189 w 315569"/>
                  <a:gd name="connsiteY11" fmla="*/ 372874 h 456998"/>
                  <a:gd name="connsiteX12" fmla="*/ 245705 w 315569"/>
                  <a:gd name="connsiteY12" fmla="*/ 388702 h 456998"/>
                  <a:gd name="connsiteX13" fmla="*/ 180633 w 315569"/>
                  <a:gd name="connsiteY13" fmla="*/ 420358 h 456998"/>
                  <a:gd name="connsiteX14" fmla="*/ 157770 w 315569"/>
                  <a:gd name="connsiteY14" fmla="*/ 446738 h 456998"/>
                  <a:gd name="connsiteX15" fmla="*/ 154472 w 315569"/>
                  <a:gd name="connsiteY15" fmla="*/ 456998 h 456998"/>
                  <a:gd name="connsiteX16" fmla="*/ 0 w 315569"/>
                  <a:gd name="connsiteY16" fmla="*/ 456998 h 456998"/>
                  <a:gd name="connsiteX17" fmla="*/ 91440 w 315569"/>
                  <a:gd name="connsiteY17" fmla="*/ 366785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0223 w 315569"/>
                  <a:gd name="connsiteY4" fmla="*/ 86210 h 456998"/>
                  <a:gd name="connsiteX5" fmla="*/ 303741 w 315569"/>
                  <a:gd name="connsiteY5" fmla="*/ 38726 h 456998"/>
                  <a:gd name="connsiteX6" fmla="*/ 294948 w 315569"/>
                  <a:gd name="connsiteY6" fmla="*/ 15863 h 456998"/>
                  <a:gd name="connsiteX7" fmla="*/ 315569 w 315569"/>
                  <a:gd name="connsiteY7" fmla="*/ 0 h 456998"/>
                  <a:gd name="connsiteX8" fmla="*/ 315569 w 315569"/>
                  <a:gd name="connsiteY8" fmla="*/ 283504 h 456998"/>
                  <a:gd name="connsiteX9" fmla="*/ 301983 w 315569"/>
                  <a:gd name="connsiteY9" fmla="*/ 302527 h 456998"/>
                  <a:gd name="connsiteX10" fmla="*/ 298464 w 315569"/>
                  <a:gd name="connsiteY10" fmla="*/ 334183 h 456998"/>
                  <a:gd name="connsiteX11" fmla="*/ 293189 w 315569"/>
                  <a:gd name="connsiteY11" fmla="*/ 372874 h 456998"/>
                  <a:gd name="connsiteX12" fmla="*/ 245705 w 315569"/>
                  <a:gd name="connsiteY12" fmla="*/ 388702 h 456998"/>
                  <a:gd name="connsiteX13" fmla="*/ 180633 w 315569"/>
                  <a:gd name="connsiteY13" fmla="*/ 420358 h 456998"/>
                  <a:gd name="connsiteX14" fmla="*/ 157770 w 315569"/>
                  <a:gd name="connsiteY14" fmla="*/ 446738 h 456998"/>
                  <a:gd name="connsiteX15" fmla="*/ 154472 w 315569"/>
                  <a:gd name="connsiteY15" fmla="*/ 456998 h 456998"/>
                  <a:gd name="connsiteX16" fmla="*/ 0 w 315569"/>
                  <a:gd name="connsiteY16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3741 w 315569"/>
                  <a:gd name="connsiteY4" fmla="*/ 38726 h 456998"/>
                  <a:gd name="connsiteX5" fmla="*/ 294948 w 315569"/>
                  <a:gd name="connsiteY5" fmla="*/ 15863 h 456998"/>
                  <a:gd name="connsiteX6" fmla="*/ 315569 w 315569"/>
                  <a:gd name="connsiteY6" fmla="*/ 0 h 456998"/>
                  <a:gd name="connsiteX7" fmla="*/ 315569 w 315569"/>
                  <a:gd name="connsiteY7" fmla="*/ 283504 h 456998"/>
                  <a:gd name="connsiteX8" fmla="*/ 301983 w 315569"/>
                  <a:gd name="connsiteY8" fmla="*/ 302527 h 456998"/>
                  <a:gd name="connsiteX9" fmla="*/ 298464 w 315569"/>
                  <a:gd name="connsiteY9" fmla="*/ 334183 h 456998"/>
                  <a:gd name="connsiteX10" fmla="*/ 293189 w 315569"/>
                  <a:gd name="connsiteY10" fmla="*/ 372874 h 456998"/>
                  <a:gd name="connsiteX11" fmla="*/ 245705 w 315569"/>
                  <a:gd name="connsiteY11" fmla="*/ 388702 h 456998"/>
                  <a:gd name="connsiteX12" fmla="*/ 180633 w 315569"/>
                  <a:gd name="connsiteY12" fmla="*/ 420358 h 456998"/>
                  <a:gd name="connsiteX13" fmla="*/ 157770 w 315569"/>
                  <a:gd name="connsiteY13" fmla="*/ 446738 h 456998"/>
                  <a:gd name="connsiteX14" fmla="*/ 154472 w 315569"/>
                  <a:gd name="connsiteY14" fmla="*/ 456998 h 456998"/>
                  <a:gd name="connsiteX15" fmla="*/ 0 w 315569"/>
                  <a:gd name="connsiteY15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3741 w 315569"/>
                  <a:gd name="connsiteY4" fmla="*/ 38726 h 456998"/>
                  <a:gd name="connsiteX5" fmla="*/ 315569 w 315569"/>
                  <a:gd name="connsiteY5" fmla="*/ 0 h 456998"/>
                  <a:gd name="connsiteX6" fmla="*/ 315569 w 315569"/>
                  <a:gd name="connsiteY6" fmla="*/ 283504 h 456998"/>
                  <a:gd name="connsiteX7" fmla="*/ 301983 w 315569"/>
                  <a:gd name="connsiteY7" fmla="*/ 302527 h 456998"/>
                  <a:gd name="connsiteX8" fmla="*/ 298464 w 315569"/>
                  <a:gd name="connsiteY8" fmla="*/ 334183 h 456998"/>
                  <a:gd name="connsiteX9" fmla="*/ 293189 w 315569"/>
                  <a:gd name="connsiteY9" fmla="*/ 372874 h 456998"/>
                  <a:gd name="connsiteX10" fmla="*/ 245705 w 315569"/>
                  <a:gd name="connsiteY10" fmla="*/ 388702 h 456998"/>
                  <a:gd name="connsiteX11" fmla="*/ 180633 w 315569"/>
                  <a:gd name="connsiteY11" fmla="*/ 420358 h 456998"/>
                  <a:gd name="connsiteX12" fmla="*/ 157770 w 315569"/>
                  <a:gd name="connsiteY12" fmla="*/ 446738 h 456998"/>
                  <a:gd name="connsiteX13" fmla="*/ 154472 w 315569"/>
                  <a:gd name="connsiteY13" fmla="*/ 456998 h 456998"/>
                  <a:gd name="connsiteX14" fmla="*/ 0 w 315569"/>
                  <a:gd name="connsiteY14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15569 w 315569"/>
                  <a:gd name="connsiteY4" fmla="*/ 0 h 456998"/>
                  <a:gd name="connsiteX5" fmla="*/ 315569 w 315569"/>
                  <a:gd name="connsiteY5" fmla="*/ 283504 h 456998"/>
                  <a:gd name="connsiteX6" fmla="*/ 301983 w 315569"/>
                  <a:gd name="connsiteY6" fmla="*/ 302527 h 456998"/>
                  <a:gd name="connsiteX7" fmla="*/ 298464 w 315569"/>
                  <a:gd name="connsiteY7" fmla="*/ 334183 h 456998"/>
                  <a:gd name="connsiteX8" fmla="*/ 293189 w 315569"/>
                  <a:gd name="connsiteY8" fmla="*/ 372874 h 456998"/>
                  <a:gd name="connsiteX9" fmla="*/ 245705 w 315569"/>
                  <a:gd name="connsiteY9" fmla="*/ 388702 h 456998"/>
                  <a:gd name="connsiteX10" fmla="*/ 180633 w 315569"/>
                  <a:gd name="connsiteY10" fmla="*/ 420358 h 456998"/>
                  <a:gd name="connsiteX11" fmla="*/ 157770 w 315569"/>
                  <a:gd name="connsiteY11" fmla="*/ 446738 h 456998"/>
                  <a:gd name="connsiteX12" fmla="*/ 154472 w 315569"/>
                  <a:gd name="connsiteY12" fmla="*/ 456998 h 456998"/>
                  <a:gd name="connsiteX13" fmla="*/ 0 w 315569"/>
                  <a:gd name="connsiteY13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315569 w 315569"/>
                  <a:gd name="connsiteY3" fmla="*/ 0 h 456998"/>
                  <a:gd name="connsiteX4" fmla="*/ 315569 w 315569"/>
                  <a:gd name="connsiteY4" fmla="*/ 283504 h 456998"/>
                  <a:gd name="connsiteX5" fmla="*/ 301983 w 315569"/>
                  <a:gd name="connsiteY5" fmla="*/ 302527 h 456998"/>
                  <a:gd name="connsiteX6" fmla="*/ 298464 w 315569"/>
                  <a:gd name="connsiteY6" fmla="*/ 334183 h 456998"/>
                  <a:gd name="connsiteX7" fmla="*/ 293189 w 315569"/>
                  <a:gd name="connsiteY7" fmla="*/ 372874 h 456998"/>
                  <a:gd name="connsiteX8" fmla="*/ 245705 w 315569"/>
                  <a:gd name="connsiteY8" fmla="*/ 388702 h 456998"/>
                  <a:gd name="connsiteX9" fmla="*/ 180633 w 315569"/>
                  <a:gd name="connsiteY9" fmla="*/ 420358 h 456998"/>
                  <a:gd name="connsiteX10" fmla="*/ 157770 w 315569"/>
                  <a:gd name="connsiteY10" fmla="*/ 446738 h 456998"/>
                  <a:gd name="connsiteX11" fmla="*/ 154472 w 315569"/>
                  <a:gd name="connsiteY11" fmla="*/ 456998 h 456998"/>
                  <a:gd name="connsiteX12" fmla="*/ 0 w 315569"/>
                  <a:gd name="connsiteY12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315569 w 315569"/>
                  <a:gd name="connsiteY2" fmla="*/ 0 h 456998"/>
                  <a:gd name="connsiteX3" fmla="*/ 315569 w 315569"/>
                  <a:gd name="connsiteY3" fmla="*/ 283504 h 456998"/>
                  <a:gd name="connsiteX4" fmla="*/ 301983 w 315569"/>
                  <a:gd name="connsiteY4" fmla="*/ 302527 h 456998"/>
                  <a:gd name="connsiteX5" fmla="*/ 298464 w 315569"/>
                  <a:gd name="connsiteY5" fmla="*/ 334183 h 456998"/>
                  <a:gd name="connsiteX6" fmla="*/ 293189 w 315569"/>
                  <a:gd name="connsiteY6" fmla="*/ 372874 h 456998"/>
                  <a:gd name="connsiteX7" fmla="*/ 245705 w 315569"/>
                  <a:gd name="connsiteY7" fmla="*/ 388702 h 456998"/>
                  <a:gd name="connsiteX8" fmla="*/ 180633 w 315569"/>
                  <a:gd name="connsiteY8" fmla="*/ 420358 h 456998"/>
                  <a:gd name="connsiteX9" fmla="*/ 157770 w 315569"/>
                  <a:gd name="connsiteY9" fmla="*/ 446738 h 456998"/>
                  <a:gd name="connsiteX10" fmla="*/ 154472 w 315569"/>
                  <a:gd name="connsiteY10" fmla="*/ 456998 h 456998"/>
                  <a:gd name="connsiteX11" fmla="*/ 0 w 315569"/>
                  <a:gd name="connsiteY11" fmla="*/ 456998 h 456998"/>
                  <a:gd name="connsiteX0" fmla="*/ 178401 w 315569"/>
                  <a:gd name="connsiteY0" fmla="*/ 275351 h 457004"/>
                  <a:gd name="connsiteX1" fmla="*/ 315569 w 315569"/>
                  <a:gd name="connsiteY1" fmla="*/ 6 h 457004"/>
                  <a:gd name="connsiteX2" fmla="*/ 315569 w 315569"/>
                  <a:gd name="connsiteY2" fmla="*/ 283510 h 457004"/>
                  <a:gd name="connsiteX3" fmla="*/ 301983 w 315569"/>
                  <a:gd name="connsiteY3" fmla="*/ 302533 h 457004"/>
                  <a:gd name="connsiteX4" fmla="*/ 298464 w 315569"/>
                  <a:gd name="connsiteY4" fmla="*/ 334189 h 457004"/>
                  <a:gd name="connsiteX5" fmla="*/ 293189 w 315569"/>
                  <a:gd name="connsiteY5" fmla="*/ 372880 h 457004"/>
                  <a:gd name="connsiteX6" fmla="*/ 245705 w 315569"/>
                  <a:gd name="connsiteY6" fmla="*/ 388708 h 457004"/>
                  <a:gd name="connsiteX7" fmla="*/ 180633 w 315569"/>
                  <a:gd name="connsiteY7" fmla="*/ 420364 h 457004"/>
                  <a:gd name="connsiteX8" fmla="*/ 157770 w 315569"/>
                  <a:gd name="connsiteY8" fmla="*/ 446744 h 457004"/>
                  <a:gd name="connsiteX9" fmla="*/ 154472 w 315569"/>
                  <a:gd name="connsiteY9" fmla="*/ 457004 h 457004"/>
                  <a:gd name="connsiteX10" fmla="*/ 0 w 315569"/>
                  <a:gd name="connsiteY10" fmla="*/ 457004 h 457004"/>
                  <a:gd name="connsiteX0" fmla="*/ 315569 w 315569"/>
                  <a:gd name="connsiteY0" fmla="*/ 0 h 456998"/>
                  <a:gd name="connsiteX1" fmla="*/ 315569 w 315569"/>
                  <a:gd name="connsiteY1" fmla="*/ 283504 h 456998"/>
                  <a:gd name="connsiteX2" fmla="*/ 301983 w 315569"/>
                  <a:gd name="connsiteY2" fmla="*/ 302527 h 456998"/>
                  <a:gd name="connsiteX3" fmla="*/ 298464 w 315569"/>
                  <a:gd name="connsiteY3" fmla="*/ 334183 h 456998"/>
                  <a:gd name="connsiteX4" fmla="*/ 293189 w 315569"/>
                  <a:gd name="connsiteY4" fmla="*/ 372874 h 456998"/>
                  <a:gd name="connsiteX5" fmla="*/ 245705 w 315569"/>
                  <a:gd name="connsiteY5" fmla="*/ 388702 h 456998"/>
                  <a:gd name="connsiteX6" fmla="*/ 180633 w 315569"/>
                  <a:gd name="connsiteY6" fmla="*/ 420358 h 456998"/>
                  <a:gd name="connsiteX7" fmla="*/ 157770 w 315569"/>
                  <a:gd name="connsiteY7" fmla="*/ 446738 h 456998"/>
                  <a:gd name="connsiteX8" fmla="*/ 154472 w 315569"/>
                  <a:gd name="connsiteY8" fmla="*/ 456998 h 456998"/>
                  <a:gd name="connsiteX9" fmla="*/ 0 w 315569"/>
                  <a:gd name="connsiteY9" fmla="*/ 456998 h 456998"/>
                  <a:gd name="connsiteX0" fmla="*/ 315569 w 315569"/>
                  <a:gd name="connsiteY0" fmla="*/ 0 h 173494"/>
                  <a:gd name="connsiteX1" fmla="*/ 301983 w 315569"/>
                  <a:gd name="connsiteY1" fmla="*/ 19023 h 173494"/>
                  <a:gd name="connsiteX2" fmla="*/ 298464 w 315569"/>
                  <a:gd name="connsiteY2" fmla="*/ 50679 h 173494"/>
                  <a:gd name="connsiteX3" fmla="*/ 293189 w 315569"/>
                  <a:gd name="connsiteY3" fmla="*/ 89370 h 173494"/>
                  <a:gd name="connsiteX4" fmla="*/ 245705 w 315569"/>
                  <a:gd name="connsiteY4" fmla="*/ 105198 h 173494"/>
                  <a:gd name="connsiteX5" fmla="*/ 180633 w 315569"/>
                  <a:gd name="connsiteY5" fmla="*/ 136854 h 173494"/>
                  <a:gd name="connsiteX6" fmla="*/ 157770 w 315569"/>
                  <a:gd name="connsiteY6" fmla="*/ 163234 h 173494"/>
                  <a:gd name="connsiteX7" fmla="*/ 154472 w 315569"/>
                  <a:gd name="connsiteY7" fmla="*/ 173494 h 173494"/>
                  <a:gd name="connsiteX8" fmla="*/ 0 w 315569"/>
                  <a:gd name="connsiteY8" fmla="*/ 173494 h 173494"/>
                  <a:gd name="connsiteX0" fmla="*/ 161097 w 161097"/>
                  <a:gd name="connsiteY0" fmla="*/ 0 h 173494"/>
                  <a:gd name="connsiteX1" fmla="*/ 147511 w 161097"/>
                  <a:gd name="connsiteY1" fmla="*/ 19023 h 173494"/>
                  <a:gd name="connsiteX2" fmla="*/ 143992 w 161097"/>
                  <a:gd name="connsiteY2" fmla="*/ 50679 h 173494"/>
                  <a:gd name="connsiteX3" fmla="*/ 138717 w 161097"/>
                  <a:gd name="connsiteY3" fmla="*/ 89370 h 173494"/>
                  <a:gd name="connsiteX4" fmla="*/ 91233 w 161097"/>
                  <a:gd name="connsiteY4" fmla="*/ 105198 h 173494"/>
                  <a:gd name="connsiteX5" fmla="*/ 26161 w 161097"/>
                  <a:gd name="connsiteY5" fmla="*/ 136854 h 173494"/>
                  <a:gd name="connsiteX6" fmla="*/ 3298 w 161097"/>
                  <a:gd name="connsiteY6" fmla="*/ 163234 h 173494"/>
                  <a:gd name="connsiteX7" fmla="*/ 0 w 161097"/>
                  <a:gd name="connsiteY7" fmla="*/ 173494 h 1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1097" h="173494">
                    <a:moveTo>
                      <a:pt x="161097" y="0"/>
                    </a:moveTo>
                    <a:lnTo>
                      <a:pt x="147511" y="19023"/>
                    </a:lnTo>
                    <a:lnTo>
                      <a:pt x="143992" y="50679"/>
                    </a:lnTo>
                    <a:lnTo>
                      <a:pt x="138717" y="89370"/>
                    </a:lnTo>
                    <a:lnTo>
                      <a:pt x="91233" y="105198"/>
                    </a:lnTo>
                    <a:lnTo>
                      <a:pt x="26161" y="136854"/>
                    </a:lnTo>
                    <a:lnTo>
                      <a:pt x="3298" y="163234"/>
                    </a:lnTo>
                    <a:lnTo>
                      <a:pt x="0" y="173494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D611053F-55D9-D039-8601-D7B2C32C48E1}"/>
                  </a:ext>
                </a:extLst>
              </p:cNvPr>
              <p:cNvSpPr/>
              <p:nvPr/>
            </p:nvSpPr>
            <p:spPr>
              <a:xfrm>
                <a:off x="5492957" y="2786368"/>
                <a:ext cx="730043" cy="747250"/>
              </a:xfrm>
              <a:custGeom>
                <a:avLst/>
                <a:gdLst>
                  <a:gd name="connsiteX0" fmla="*/ 494071 w 759149"/>
                  <a:gd name="connsiteY0" fmla="*/ 0 h 777042"/>
                  <a:gd name="connsiteX1" fmla="*/ 511658 w 759149"/>
                  <a:gd name="connsiteY1" fmla="*/ 49243 h 777042"/>
                  <a:gd name="connsiteX2" fmla="*/ 508140 w 759149"/>
                  <a:gd name="connsiteY2" fmla="*/ 65071 h 777042"/>
                  <a:gd name="connsiteX3" fmla="*/ 511658 w 759149"/>
                  <a:gd name="connsiteY3" fmla="*/ 82658 h 777042"/>
                  <a:gd name="connsiteX4" fmla="*/ 531003 w 759149"/>
                  <a:gd name="connsiteY4" fmla="*/ 98486 h 777042"/>
                  <a:gd name="connsiteX5" fmla="*/ 532762 w 759149"/>
                  <a:gd name="connsiteY5" fmla="*/ 126625 h 777042"/>
                  <a:gd name="connsiteX6" fmla="*/ 529245 w 759149"/>
                  <a:gd name="connsiteY6" fmla="*/ 138935 h 777042"/>
                  <a:gd name="connsiteX7" fmla="*/ 525727 w 759149"/>
                  <a:gd name="connsiteY7" fmla="*/ 174109 h 777042"/>
                  <a:gd name="connsiteX8" fmla="*/ 515175 w 759149"/>
                  <a:gd name="connsiteY8" fmla="*/ 191696 h 777042"/>
                  <a:gd name="connsiteX9" fmla="*/ 525727 w 759149"/>
                  <a:gd name="connsiteY9" fmla="*/ 219834 h 777042"/>
                  <a:gd name="connsiteX10" fmla="*/ 520452 w 759149"/>
                  <a:gd name="connsiteY10" fmla="*/ 255008 h 777042"/>
                  <a:gd name="connsiteX11" fmla="*/ 497588 w 759149"/>
                  <a:gd name="connsiteY11" fmla="*/ 274353 h 777042"/>
                  <a:gd name="connsiteX12" fmla="*/ 527486 w 759149"/>
                  <a:gd name="connsiteY12" fmla="*/ 293699 h 777042"/>
                  <a:gd name="connsiteX13" fmla="*/ 529245 w 759149"/>
                  <a:gd name="connsiteY13" fmla="*/ 335907 h 777042"/>
                  <a:gd name="connsiteX14" fmla="*/ 552107 w 759149"/>
                  <a:gd name="connsiteY14" fmla="*/ 351735 h 777042"/>
                  <a:gd name="connsiteX15" fmla="*/ 582005 w 759149"/>
                  <a:gd name="connsiteY15" fmla="*/ 323596 h 777042"/>
                  <a:gd name="connsiteX16" fmla="*/ 624213 w 759149"/>
                  <a:gd name="connsiteY16" fmla="*/ 353494 h 777042"/>
                  <a:gd name="connsiteX17" fmla="*/ 610144 w 759149"/>
                  <a:gd name="connsiteY17" fmla="*/ 392184 h 777042"/>
                  <a:gd name="connsiteX18" fmla="*/ 636523 w 759149"/>
                  <a:gd name="connsiteY18" fmla="*/ 427358 h 777042"/>
                  <a:gd name="connsiteX19" fmla="*/ 638283 w 759149"/>
                  <a:gd name="connsiteY19" fmla="*/ 451979 h 777042"/>
                  <a:gd name="connsiteX20" fmla="*/ 659387 w 759149"/>
                  <a:gd name="connsiteY20" fmla="*/ 457255 h 777042"/>
                  <a:gd name="connsiteX21" fmla="*/ 664662 w 759149"/>
                  <a:gd name="connsiteY21" fmla="*/ 480118 h 777042"/>
                  <a:gd name="connsiteX22" fmla="*/ 724458 w 759149"/>
                  <a:gd name="connsiteY22" fmla="*/ 487153 h 777042"/>
                  <a:gd name="connsiteX23" fmla="*/ 757873 w 759149"/>
                  <a:gd name="connsiteY23" fmla="*/ 453738 h 777042"/>
                  <a:gd name="connsiteX24" fmla="*/ 752597 w 759149"/>
                  <a:gd name="connsiteY24" fmla="*/ 425599 h 777042"/>
                  <a:gd name="connsiteX25" fmla="*/ 743803 w 759149"/>
                  <a:gd name="connsiteY25" fmla="*/ 406254 h 777042"/>
                  <a:gd name="connsiteX26" fmla="*/ 747321 w 759149"/>
                  <a:gd name="connsiteY26" fmla="*/ 358770 h 777042"/>
                  <a:gd name="connsiteX27" fmla="*/ 738528 w 759149"/>
                  <a:gd name="connsiteY27" fmla="*/ 335907 h 777042"/>
                  <a:gd name="connsiteX28" fmla="*/ 759149 w 759149"/>
                  <a:gd name="connsiteY28" fmla="*/ 320044 h 777042"/>
                  <a:gd name="connsiteX29" fmla="*/ 759149 w 759149"/>
                  <a:gd name="connsiteY29" fmla="*/ 603548 h 777042"/>
                  <a:gd name="connsiteX30" fmla="*/ 745563 w 759149"/>
                  <a:gd name="connsiteY30" fmla="*/ 622571 h 777042"/>
                  <a:gd name="connsiteX31" fmla="*/ 742044 w 759149"/>
                  <a:gd name="connsiteY31" fmla="*/ 654227 h 777042"/>
                  <a:gd name="connsiteX32" fmla="*/ 736769 w 759149"/>
                  <a:gd name="connsiteY32" fmla="*/ 692918 h 777042"/>
                  <a:gd name="connsiteX33" fmla="*/ 689285 w 759149"/>
                  <a:gd name="connsiteY33" fmla="*/ 708746 h 777042"/>
                  <a:gd name="connsiteX34" fmla="*/ 624213 w 759149"/>
                  <a:gd name="connsiteY34" fmla="*/ 740402 h 777042"/>
                  <a:gd name="connsiteX35" fmla="*/ 601350 w 759149"/>
                  <a:gd name="connsiteY35" fmla="*/ 766782 h 777042"/>
                  <a:gd name="connsiteX36" fmla="*/ 598052 w 759149"/>
                  <a:gd name="connsiteY36" fmla="*/ 777042 h 777042"/>
                  <a:gd name="connsiteX37" fmla="*/ 0 w 759149"/>
                  <a:gd name="connsiteY37" fmla="*/ 777042 h 777042"/>
                  <a:gd name="connsiteX38" fmla="*/ 24503 w 759149"/>
                  <a:gd name="connsiteY38" fmla="*/ 715781 h 777042"/>
                  <a:gd name="connsiteX39" fmla="*/ 47367 w 759149"/>
                  <a:gd name="connsiteY39" fmla="*/ 705229 h 777042"/>
                  <a:gd name="connsiteX40" fmla="*/ 59677 w 759149"/>
                  <a:gd name="connsiteY40" fmla="*/ 691159 h 777042"/>
                  <a:gd name="connsiteX41" fmla="*/ 54402 w 759149"/>
                  <a:gd name="connsiteY41" fmla="*/ 645434 h 777042"/>
                  <a:gd name="connsiteX42" fmla="*/ 73746 w 759149"/>
                  <a:gd name="connsiteY42" fmla="*/ 615536 h 777042"/>
                  <a:gd name="connsiteX43" fmla="*/ 117714 w 759149"/>
                  <a:gd name="connsiteY43" fmla="*/ 580363 h 777042"/>
                  <a:gd name="connsiteX44" fmla="*/ 124749 w 759149"/>
                  <a:gd name="connsiteY44" fmla="*/ 561017 h 777042"/>
                  <a:gd name="connsiteX45" fmla="*/ 135301 w 759149"/>
                  <a:gd name="connsiteY45" fmla="*/ 559259 h 777042"/>
                  <a:gd name="connsiteX46" fmla="*/ 144094 w 759149"/>
                  <a:gd name="connsiteY46" fmla="*/ 520568 h 777042"/>
                  <a:gd name="connsiteX47" fmla="*/ 156405 w 759149"/>
                  <a:gd name="connsiteY47" fmla="*/ 506498 h 777042"/>
                  <a:gd name="connsiteX48" fmla="*/ 156405 w 759149"/>
                  <a:gd name="connsiteY48" fmla="*/ 488912 h 777042"/>
                  <a:gd name="connsiteX49" fmla="*/ 149370 w 759149"/>
                  <a:gd name="connsiteY49" fmla="*/ 473084 h 777042"/>
                  <a:gd name="connsiteX50" fmla="*/ 168233 w 759149"/>
                  <a:gd name="connsiteY50" fmla="*/ 438789 h 777042"/>
                  <a:gd name="connsiteX51" fmla="*/ 206527 w 759149"/>
                  <a:gd name="connsiteY51" fmla="*/ 438789 h 777042"/>
                  <a:gd name="connsiteX52" fmla="*/ 209165 w 759149"/>
                  <a:gd name="connsiteY52" fmla="*/ 415047 h 777042"/>
                  <a:gd name="connsiteX53" fmla="*/ 214441 w 759149"/>
                  <a:gd name="connsiteY53" fmla="*/ 396581 h 777042"/>
                  <a:gd name="connsiteX54" fmla="*/ 246098 w 759149"/>
                  <a:gd name="connsiteY54" fmla="*/ 391305 h 777042"/>
                  <a:gd name="connsiteX55" fmla="*/ 254011 w 759149"/>
                  <a:gd name="connsiteY55" fmla="*/ 378115 h 777042"/>
                  <a:gd name="connsiteX56" fmla="*/ 288306 w 759149"/>
                  <a:gd name="connsiteY56" fmla="*/ 370201 h 777042"/>
                  <a:gd name="connsiteX57" fmla="*/ 301496 w 759149"/>
                  <a:gd name="connsiteY57" fmla="*/ 354373 h 777042"/>
                  <a:gd name="connsiteX58" fmla="*/ 327876 w 759149"/>
                  <a:gd name="connsiteY58" fmla="*/ 346459 h 777042"/>
                  <a:gd name="connsiteX59" fmla="*/ 338428 w 759149"/>
                  <a:gd name="connsiteY59" fmla="*/ 317441 h 777042"/>
                  <a:gd name="connsiteX60" fmla="*/ 364809 w 759149"/>
                  <a:gd name="connsiteY60" fmla="*/ 304251 h 777042"/>
                  <a:gd name="connsiteX61" fmla="*/ 385913 w 759149"/>
                  <a:gd name="connsiteY61" fmla="*/ 312165 h 777042"/>
                  <a:gd name="connsiteX62" fmla="*/ 388550 w 759149"/>
                  <a:gd name="connsiteY62" fmla="*/ 293699 h 777042"/>
                  <a:gd name="connsiteX63" fmla="*/ 425482 w 759149"/>
                  <a:gd name="connsiteY63" fmla="*/ 288423 h 777042"/>
                  <a:gd name="connsiteX64" fmla="*/ 433396 w 759149"/>
                  <a:gd name="connsiteY64" fmla="*/ 254129 h 777042"/>
                  <a:gd name="connsiteX65" fmla="*/ 414931 w 759149"/>
                  <a:gd name="connsiteY65" fmla="*/ 238300 h 777042"/>
                  <a:gd name="connsiteX66" fmla="*/ 417569 w 759149"/>
                  <a:gd name="connsiteY66" fmla="*/ 225110 h 777042"/>
                  <a:gd name="connsiteX67" fmla="*/ 409655 w 759149"/>
                  <a:gd name="connsiteY67" fmla="*/ 209282 h 777042"/>
                  <a:gd name="connsiteX68" fmla="*/ 412292 w 759149"/>
                  <a:gd name="connsiteY68" fmla="*/ 190817 h 777042"/>
                  <a:gd name="connsiteX69" fmla="*/ 438673 w 759149"/>
                  <a:gd name="connsiteY69" fmla="*/ 190817 h 777042"/>
                  <a:gd name="connsiteX70" fmla="*/ 443948 w 759149"/>
                  <a:gd name="connsiteY70" fmla="*/ 151246 h 777042"/>
                  <a:gd name="connsiteX71" fmla="*/ 420207 w 759149"/>
                  <a:gd name="connsiteY71" fmla="*/ 135418 h 777042"/>
                  <a:gd name="connsiteX72" fmla="*/ 436035 w 759149"/>
                  <a:gd name="connsiteY72" fmla="*/ 93210 h 777042"/>
                  <a:gd name="connsiteX73" fmla="*/ 433396 w 759149"/>
                  <a:gd name="connsiteY73" fmla="*/ 82658 h 777042"/>
                  <a:gd name="connsiteX74" fmla="*/ 446586 w 759149"/>
                  <a:gd name="connsiteY74" fmla="*/ 61554 h 777042"/>
                  <a:gd name="connsiteX75" fmla="*/ 465053 w 759149"/>
                  <a:gd name="connsiteY75" fmla="*/ 66830 h 777042"/>
                  <a:gd name="connsiteX76" fmla="*/ 478244 w 759149"/>
                  <a:gd name="connsiteY76" fmla="*/ 40450 h 777042"/>
                  <a:gd name="connsiteX77" fmla="*/ 478244 w 759149"/>
                  <a:gd name="connsiteY77" fmla="*/ 19346 h 777042"/>
                  <a:gd name="connsiteX78" fmla="*/ 491433 w 759149"/>
                  <a:gd name="connsiteY78" fmla="*/ 880 h 777042"/>
                  <a:gd name="connsiteX79" fmla="*/ 491311 w 759149"/>
                  <a:gd name="connsiteY79" fmla="*/ 654 h 777042"/>
                  <a:gd name="connsiteX0" fmla="*/ 494071 w 759149"/>
                  <a:gd name="connsiteY0" fmla="*/ 0 h 828752"/>
                  <a:gd name="connsiteX1" fmla="*/ 511658 w 759149"/>
                  <a:gd name="connsiteY1" fmla="*/ 49243 h 828752"/>
                  <a:gd name="connsiteX2" fmla="*/ 508140 w 759149"/>
                  <a:gd name="connsiteY2" fmla="*/ 65071 h 828752"/>
                  <a:gd name="connsiteX3" fmla="*/ 511658 w 759149"/>
                  <a:gd name="connsiteY3" fmla="*/ 82658 h 828752"/>
                  <a:gd name="connsiteX4" fmla="*/ 531003 w 759149"/>
                  <a:gd name="connsiteY4" fmla="*/ 98486 h 828752"/>
                  <a:gd name="connsiteX5" fmla="*/ 532762 w 759149"/>
                  <a:gd name="connsiteY5" fmla="*/ 126625 h 828752"/>
                  <a:gd name="connsiteX6" fmla="*/ 529245 w 759149"/>
                  <a:gd name="connsiteY6" fmla="*/ 138935 h 828752"/>
                  <a:gd name="connsiteX7" fmla="*/ 525727 w 759149"/>
                  <a:gd name="connsiteY7" fmla="*/ 174109 h 828752"/>
                  <a:gd name="connsiteX8" fmla="*/ 515175 w 759149"/>
                  <a:gd name="connsiteY8" fmla="*/ 191696 h 828752"/>
                  <a:gd name="connsiteX9" fmla="*/ 525727 w 759149"/>
                  <a:gd name="connsiteY9" fmla="*/ 219834 h 828752"/>
                  <a:gd name="connsiteX10" fmla="*/ 520452 w 759149"/>
                  <a:gd name="connsiteY10" fmla="*/ 255008 h 828752"/>
                  <a:gd name="connsiteX11" fmla="*/ 497588 w 759149"/>
                  <a:gd name="connsiteY11" fmla="*/ 274353 h 828752"/>
                  <a:gd name="connsiteX12" fmla="*/ 527486 w 759149"/>
                  <a:gd name="connsiteY12" fmla="*/ 293699 h 828752"/>
                  <a:gd name="connsiteX13" fmla="*/ 529245 w 759149"/>
                  <a:gd name="connsiteY13" fmla="*/ 335907 h 828752"/>
                  <a:gd name="connsiteX14" fmla="*/ 552107 w 759149"/>
                  <a:gd name="connsiteY14" fmla="*/ 351735 h 828752"/>
                  <a:gd name="connsiteX15" fmla="*/ 582005 w 759149"/>
                  <a:gd name="connsiteY15" fmla="*/ 323596 h 828752"/>
                  <a:gd name="connsiteX16" fmla="*/ 624213 w 759149"/>
                  <a:gd name="connsiteY16" fmla="*/ 353494 h 828752"/>
                  <a:gd name="connsiteX17" fmla="*/ 610144 w 759149"/>
                  <a:gd name="connsiteY17" fmla="*/ 392184 h 828752"/>
                  <a:gd name="connsiteX18" fmla="*/ 636523 w 759149"/>
                  <a:gd name="connsiteY18" fmla="*/ 427358 h 828752"/>
                  <a:gd name="connsiteX19" fmla="*/ 638283 w 759149"/>
                  <a:gd name="connsiteY19" fmla="*/ 451979 h 828752"/>
                  <a:gd name="connsiteX20" fmla="*/ 659387 w 759149"/>
                  <a:gd name="connsiteY20" fmla="*/ 457255 h 828752"/>
                  <a:gd name="connsiteX21" fmla="*/ 664662 w 759149"/>
                  <a:gd name="connsiteY21" fmla="*/ 480118 h 828752"/>
                  <a:gd name="connsiteX22" fmla="*/ 724458 w 759149"/>
                  <a:gd name="connsiteY22" fmla="*/ 487153 h 828752"/>
                  <a:gd name="connsiteX23" fmla="*/ 757873 w 759149"/>
                  <a:gd name="connsiteY23" fmla="*/ 453738 h 828752"/>
                  <a:gd name="connsiteX24" fmla="*/ 752597 w 759149"/>
                  <a:gd name="connsiteY24" fmla="*/ 425599 h 828752"/>
                  <a:gd name="connsiteX25" fmla="*/ 743803 w 759149"/>
                  <a:gd name="connsiteY25" fmla="*/ 406254 h 828752"/>
                  <a:gd name="connsiteX26" fmla="*/ 747321 w 759149"/>
                  <a:gd name="connsiteY26" fmla="*/ 358770 h 828752"/>
                  <a:gd name="connsiteX27" fmla="*/ 738528 w 759149"/>
                  <a:gd name="connsiteY27" fmla="*/ 335907 h 828752"/>
                  <a:gd name="connsiteX28" fmla="*/ 759149 w 759149"/>
                  <a:gd name="connsiteY28" fmla="*/ 320044 h 828752"/>
                  <a:gd name="connsiteX29" fmla="*/ 759149 w 759149"/>
                  <a:gd name="connsiteY29" fmla="*/ 603548 h 828752"/>
                  <a:gd name="connsiteX30" fmla="*/ 745563 w 759149"/>
                  <a:gd name="connsiteY30" fmla="*/ 622571 h 828752"/>
                  <a:gd name="connsiteX31" fmla="*/ 742044 w 759149"/>
                  <a:gd name="connsiteY31" fmla="*/ 654227 h 828752"/>
                  <a:gd name="connsiteX32" fmla="*/ 736769 w 759149"/>
                  <a:gd name="connsiteY32" fmla="*/ 692918 h 828752"/>
                  <a:gd name="connsiteX33" fmla="*/ 689285 w 759149"/>
                  <a:gd name="connsiteY33" fmla="*/ 708746 h 828752"/>
                  <a:gd name="connsiteX34" fmla="*/ 624213 w 759149"/>
                  <a:gd name="connsiteY34" fmla="*/ 740402 h 828752"/>
                  <a:gd name="connsiteX35" fmla="*/ 601350 w 759149"/>
                  <a:gd name="connsiteY35" fmla="*/ 766782 h 828752"/>
                  <a:gd name="connsiteX36" fmla="*/ 598052 w 759149"/>
                  <a:gd name="connsiteY36" fmla="*/ 777042 h 828752"/>
                  <a:gd name="connsiteX37" fmla="*/ 325761 w 759149"/>
                  <a:gd name="connsiteY37" fmla="*/ 828752 h 828752"/>
                  <a:gd name="connsiteX38" fmla="*/ 0 w 759149"/>
                  <a:gd name="connsiteY38" fmla="*/ 777042 h 828752"/>
                  <a:gd name="connsiteX39" fmla="*/ 24503 w 759149"/>
                  <a:gd name="connsiteY39" fmla="*/ 715781 h 828752"/>
                  <a:gd name="connsiteX40" fmla="*/ 47367 w 759149"/>
                  <a:gd name="connsiteY40" fmla="*/ 705229 h 828752"/>
                  <a:gd name="connsiteX41" fmla="*/ 59677 w 759149"/>
                  <a:gd name="connsiteY41" fmla="*/ 691159 h 828752"/>
                  <a:gd name="connsiteX42" fmla="*/ 54402 w 759149"/>
                  <a:gd name="connsiteY42" fmla="*/ 645434 h 828752"/>
                  <a:gd name="connsiteX43" fmla="*/ 73746 w 759149"/>
                  <a:gd name="connsiteY43" fmla="*/ 615536 h 828752"/>
                  <a:gd name="connsiteX44" fmla="*/ 117714 w 759149"/>
                  <a:gd name="connsiteY44" fmla="*/ 580363 h 828752"/>
                  <a:gd name="connsiteX45" fmla="*/ 124749 w 759149"/>
                  <a:gd name="connsiteY45" fmla="*/ 561017 h 828752"/>
                  <a:gd name="connsiteX46" fmla="*/ 135301 w 759149"/>
                  <a:gd name="connsiteY46" fmla="*/ 559259 h 828752"/>
                  <a:gd name="connsiteX47" fmla="*/ 144094 w 759149"/>
                  <a:gd name="connsiteY47" fmla="*/ 520568 h 828752"/>
                  <a:gd name="connsiteX48" fmla="*/ 156405 w 759149"/>
                  <a:gd name="connsiteY48" fmla="*/ 506498 h 828752"/>
                  <a:gd name="connsiteX49" fmla="*/ 156405 w 759149"/>
                  <a:gd name="connsiteY49" fmla="*/ 488912 h 828752"/>
                  <a:gd name="connsiteX50" fmla="*/ 149370 w 759149"/>
                  <a:gd name="connsiteY50" fmla="*/ 473084 h 828752"/>
                  <a:gd name="connsiteX51" fmla="*/ 168233 w 759149"/>
                  <a:gd name="connsiteY51" fmla="*/ 438789 h 828752"/>
                  <a:gd name="connsiteX52" fmla="*/ 206527 w 759149"/>
                  <a:gd name="connsiteY52" fmla="*/ 438789 h 828752"/>
                  <a:gd name="connsiteX53" fmla="*/ 209165 w 759149"/>
                  <a:gd name="connsiteY53" fmla="*/ 415047 h 828752"/>
                  <a:gd name="connsiteX54" fmla="*/ 214441 w 759149"/>
                  <a:gd name="connsiteY54" fmla="*/ 396581 h 828752"/>
                  <a:gd name="connsiteX55" fmla="*/ 246098 w 759149"/>
                  <a:gd name="connsiteY55" fmla="*/ 391305 h 828752"/>
                  <a:gd name="connsiteX56" fmla="*/ 254011 w 759149"/>
                  <a:gd name="connsiteY56" fmla="*/ 378115 h 828752"/>
                  <a:gd name="connsiteX57" fmla="*/ 288306 w 759149"/>
                  <a:gd name="connsiteY57" fmla="*/ 370201 h 828752"/>
                  <a:gd name="connsiteX58" fmla="*/ 301496 w 759149"/>
                  <a:gd name="connsiteY58" fmla="*/ 354373 h 828752"/>
                  <a:gd name="connsiteX59" fmla="*/ 327876 w 759149"/>
                  <a:gd name="connsiteY59" fmla="*/ 346459 h 828752"/>
                  <a:gd name="connsiteX60" fmla="*/ 338428 w 759149"/>
                  <a:gd name="connsiteY60" fmla="*/ 317441 h 828752"/>
                  <a:gd name="connsiteX61" fmla="*/ 364809 w 759149"/>
                  <a:gd name="connsiteY61" fmla="*/ 304251 h 828752"/>
                  <a:gd name="connsiteX62" fmla="*/ 385913 w 759149"/>
                  <a:gd name="connsiteY62" fmla="*/ 312165 h 828752"/>
                  <a:gd name="connsiteX63" fmla="*/ 388550 w 759149"/>
                  <a:gd name="connsiteY63" fmla="*/ 293699 h 828752"/>
                  <a:gd name="connsiteX64" fmla="*/ 425482 w 759149"/>
                  <a:gd name="connsiteY64" fmla="*/ 288423 h 828752"/>
                  <a:gd name="connsiteX65" fmla="*/ 433396 w 759149"/>
                  <a:gd name="connsiteY65" fmla="*/ 254129 h 828752"/>
                  <a:gd name="connsiteX66" fmla="*/ 414931 w 759149"/>
                  <a:gd name="connsiteY66" fmla="*/ 238300 h 828752"/>
                  <a:gd name="connsiteX67" fmla="*/ 417569 w 759149"/>
                  <a:gd name="connsiteY67" fmla="*/ 225110 h 828752"/>
                  <a:gd name="connsiteX68" fmla="*/ 409655 w 759149"/>
                  <a:gd name="connsiteY68" fmla="*/ 209282 h 828752"/>
                  <a:gd name="connsiteX69" fmla="*/ 412292 w 759149"/>
                  <a:gd name="connsiteY69" fmla="*/ 190817 h 828752"/>
                  <a:gd name="connsiteX70" fmla="*/ 438673 w 759149"/>
                  <a:gd name="connsiteY70" fmla="*/ 190817 h 828752"/>
                  <a:gd name="connsiteX71" fmla="*/ 443948 w 759149"/>
                  <a:gd name="connsiteY71" fmla="*/ 151246 h 828752"/>
                  <a:gd name="connsiteX72" fmla="*/ 420207 w 759149"/>
                  <a:gd name="connsiteY72" fmla="*/ 135418 h 828752"/>
                  <a:gd name="connsiteX73" fmla="*/ 436035 w 759149"/>
                  <a:gd name="connsiteY73" fmla="*/ 93210 h 828752"/>
                  <a:gd name="connsiteX74" fmla="*/ 433396 w 759149"/>
                  <a:gd name="connsiteY74" fmla="*/ 82658 h 828752"/>
                  <a:gd name="connsiteX75" fmla="*/ 446586 w 759149"/>
                  <a:gd name="connsiteY75" fmla="*/ 61554 h 828752"/>
                  <a:gd name="connsiteX76" fmla="*/ 465053 w 759149"/>
                  <a:gd name="connsiteY76" fmla="*/ 66830 h 828752"/>
                  <a:gd name="connsiteX77" fmla="*/ 478244 w 759149"/>
                  <a:gd name="connsiteY77" fmla="*/ 40450 h 828752"/>
                  <a:gd name="connsiteX78" fmla="*/ 478244 w 759149"/>
                  <a:gd name="connsiteY78" fmla="*/ 19346 h 828752"/>
                  <a:gd name="connsiteX79" fmla="*/ 491433 w 759149"/>
                  <a:gd name="connsiteY79" fmla="*/ 880 h 828752"/>
                  <a:gd name="connsiteX80" fmla="*/ 491311 w 759149"/>
                  <a:gd name="connsiteY80" fmla="*/ 654 h 828752"/>
                  <a:gd name="connsiteX81" fmla="*/ 494071 w 759149"/>
                  <a:gd name="connsiteY81" fmla="*/ 0 h 828752"/>
                  <a:gd name="connsiteX0" fmla="*/ 325761 w 759149"/>
                  <a:gd name="connsiteY0" fmla="*/ 828752 h 920192"/>
                  <a:gd name="connsiteX1" fmla="*/ 0 w 759149"/>
                  <a:gd name="connsiteY1" fmla="*/ 777042 h 920192"/>
                  <a:gd name="connsiteX2" fmla="*/ 24503 w 759149"/>
                  <a:gd name="connsiteY2" fmla="*/ 715781 h 920192"/>
                  <a:gd name="connsiteX3" fmla="*/ 47367 w 759149"/>
                  <a:gd name="connsiteY3" fmla="*/ 705229 h 920192"/>
                  <a:gd name="connsiteX4" fmla="*/ 59677 w 759149"/>
                  <a:gd name="connsiteY4" fmla="*/ 691159 h 920192"/>
                  <a:gd name="connsiteX5" fmla="*/ 54402 w 759149"/>
                  <a:gd name="connsiteY5" fmla="*/ 645434 h 920192"/>
                  <a:gd name="connsiteX6" fmla="*/ 73746 w 759149"/>
                  <a:gd name="connsiteY6" fmla="*/ 615536 h 920192"/>
                  <a:gd name="connsiteX7" fmla="*/ 117714 w 759149"/>
                  <a:gd name="connsiteY7" fmla="*/ 580363 h 920192"/>
                  <a:gd name="connsiteX8" fmla="*/ 124749 w 759149"/>
                  <a:gd name="connsiteY8" fmla="*/ 561017 h 920192"/>
                  <a:gd name="connsiteX9" fmla="*/ 135301 w 759149"/>
                  <a:gd name="connsiteY9" fmla="*/ 559259 h 920192"/>
                  <a:gd name="connsiteX10" fmla="*/ 144094 w 759149"/>
                  <a:gd name="connsiteY10" fmla="*/ 520568 h 920192"/>
                  <a:gd name="connsiteX11" fmla="*/ 156405 w 759149"/>
                  <a:gd name="connsiteY11" fmla="*/ 506498 h 920192"/>
                  <a:gd name="connsiteX12" fmla="*/ 156405 w 759149"/>
                  <a:gd name="connsiteY12" fmla="*/ 488912 h 920192"/>
                  <a:gd name="connsiteX13" fmla="*/ 149370 w 759149"/>
                  <a:gd name="connsiteY13" fmla="*/ 473084 h 920192"/>
                  <a:gd name="connsiteX14" fmla="*/ 168233 w 759149"/>
                  <a:gd name="connsiteY14" fmla="*/ 438789 h 920192"/>
                  <a:gd name="connsiteX15" fmla="*/ 206527 w 759149"/>
                  <a:gd name="connsiteY15" fmla="*/ 438789 h 920192"/>
                  <a:gd name="connsiteX16" fmla="*/ 209165 w 759149"/>
                  <a:gd name="connsiteY16" fmla="*/ 415047 h 920192"/>
                  <a:gd name="connsiteX17" fmla="*/ 214441 w 759149"/>
                  <a:gd name="connsiteY17" fmla="*/ 396581 h 920192"/>
                  <a:gd name="connsiteX18" fmla="*/ 246098 w 759149"/>
                  <a:gd name="connsiteY18" fmla="*/ 391305 h 920192"/>
                  <a:gd name="connsiteX19" fmla="*/ 254011 w 759149"/>
                  <a:gd name="connsiteY19" fmla="*/ 378115 h 920192"/>
                  <a:gd name="connsiteX20" fmla="*/ 288306 w 759149"/>
                  <a:gd name="connsiteY20" fmla="*/ 370201 h 920192"/>
                  <a:gd name="connsiteX21" fmla="*/ 301496 w 759149"/>
                  <a:gd name="connsiteY21" fmla="*/ 354373 h 920192"/>
                  <a:gd name="connsiteX22" fmla="*/ 327876 w 759149"/>
                  <a:gd name="connsiteY22" fmla="*/ 346459 h 920192"/>
                  <a:gd name="connsiteX23" fmla="*/ 338428 w 759149"/>
                  <a:gd name="connsiteY23" fmla="*/ 317441 h 920192"/>
                  <a:gd name="connsiteX24" fmla="*/ 364809 w 759149"/>
                  <a:gd name="connsiteY24" fmla="*/ 304251 h 920192"/>
                  <a:gd name="connsiteX25" fmla="*/ 385913 w 759149"/>
                  <a:gd name="connsiteY25" fmla="*/ 312165 h 920192"/>
                  <a:gd name="connsiteX26" fmla="*/ 388550 w 759149"/>
                  <a:gd name="connsiteY26" fmla="*/ 293699 h 920192"/>
                  <a:gd name="connsiteX27" fmla="*/ 425482 w 759149"/>
                  <a:gd name="connsiteY27" fmla="*/ 288423 h 920192"/>
                  <a:gd name="connsiteX28" fmla="*/ 433396 w 759149"/>
                  <a:gd name="connsiteY28" fmla="*/ 254129 h 920192"/>
                  <a:gd name="connsiteX29" fmla="*/ 414931 w 759149"/>
                  <a:gd name="connsiteY29" fmla="*/ 238300 h 920192"/>
                  <a:gd name="connsiteX30" fmla="*/ 417569 w 759149"/>
                  <a:gd name="connsiteY30" fmla="*/ 225110 h 920192"/>
                  <a:gd name="connsiteX31" fmla="*/ 409655 w 759149"/>
                  <a:gd name="connsiteY31" fmla="*/ 209282 h 920192"/>
                  <a:gd name="connsiteX32" fmla="*/ 412292 w 759149"/>
                  <a:gd name="connsiteY32" fmla="*/ 190817 h 920192"/>
                  <a:gd name="connsiteX33" fmla="*/ 438673 w 759149"/>
                  <a:gd name="connsiteY33" fmla="*/ 190817 h 920192"/>
                  <a:gd name="connsiteX34" fmla="*/ 443948 w 759149"/>
                  <a:gd name="connsiteY34" fmla="*/ 151246 h 920192"/>
                  <a:gd name="connsiteX35" fmla="*/ 420207 w 759149"/>
                  <a:gd name="connsiteY35" fmla="*/ 135418 h 920192"/>
                  <a:gd name="connsiteX36" fmla="*/ 436035 w 759149"/>
                  <a:gd name="connsiteY36" fmla="*/ 93210 h 920192"/>
                  <a:gd name="connsiteX37" fmla="*/ 433396 w 759149"/>
                  <a:gd name="connsiteY37" fmla="*/ 82658 h 920192"/>
                  <a:gd name="connsiteX38" fmla="*/ 446586 w 759149"/>
                  <a:gd name="connsiteY38" fmla="*/ 61554 h 920192"/>
                  <a:gd name="connsiteX39" fmla="*/ 465053 w 759149"/>
                  <a:gd name="connsiteY39" fmla="*/ 66830 h 920192"/>
                  <a:gd name="connsiteX40" fmla="*/ 478244 w 759149"/>
                  <a:gd name="connsiteY40" fmla="*/ 40450 h 920192"/>
                  <a:gd name="connsiteX41" fmla="*/ 478244 w 759149"/>
                  <a:gd name="connsiteY41" fmla="*/ 19346 h 920192"/>
                  <a:gd name="connsiteX42" fmla="*/ 491433 w 759149"/>
                  <a:gd name="connsiteY42" fmla="*/ 880 h 920192"/>
                  <a:gd name="connsiteX43" fmla="*/ 491311 w 759149"/>
                  <a:gd name="connsiteY43" fmla="*/ 654 h 920192"/>
                  <a:gd name="connsiteX44" fmla="*/ 494071 w 759149"/>
                  <a:gd name="connsiteY44" fmla="*/ 0 h 920192"/>
                  <a:gd name="connsiteX45" fmla="*/ 511658 w 759149"/>
                  <a:gd name="connsiteY45" fmla="*/ 49243 h 920192"/>
                  <a:gd name="connsiteX46" fmla="*/ 508140 w 759149"/>
                  <a:gd name="connsiteY46" fmla="*/ 65071 h 920192"/>
                  <a:gd name="connsiteX47" fmla="*/ 511658 w 759149"/>
                  <a:gd name="connsiteY47" fmla="*/ 82658 h 920192"/>
                  <a:gd name="connsiteX48" fmla="*/ 531003 w 759149"/>
                  <a:gd name="connsiteY48" fmla="*/ 98486 h 920192"/>
                  <a:gd name="connsiteX49" fmla="*/ 532762 w 759149"/>
                  <a:gd name="connsiteY49" fmla="*/ 126625 h 920192"/>
                  <a:gd name="connsiteX50" fmla="*/ 529245 w 759149"/>
                  <a:gd name="connsiteY50" fmla="*/ 138935 h 920192"/>
                  <a:gd name="connsiteX51" fmla="*/ 525727 w 759149"/>
                  <a:gd name="connsiteY51" fmla="*/ 174109 h 920192"/>
                  <a:gd name="connsiteX52" fmla="*/ 515175 w 759149"/>
                  <a:gd name="connsiteY52" fmla="*/ 191696 h 920192"/>
                  <a:gd name="connsiteX53" fmla="*/ 525727 w 759149"/>
                  <a:gd name="connsiteY53" fmla="*/ 219834 h 920192"/>
                  <a:gd name="connsiteX54" fmla="*/ 520452 w 759149"/>
                  <a:gd name="connsiteY54" fmla="*/ 255008 h 920192"/>
                  <a:gd name="connsiteX55" fmla="*/ 497588 w 759149"/>
                  <a:gd name="connsiteY55" fmla="*/ 274353 h 920192"/>
                  <a:gd name="connsiteX56" fmla="*/ 527486 w 759149"/>
                  <a:gd name="connsiteY56" fmla="*/ 293699 h 920192"/>
                  <a:gd name="connsiteX57" fmla="*/ 529245 w 759149"/>
                  <a:gd name="connsiteY57" fmla="*/ 335907 h 920192"/>
                  <a:gd name="connsiteX58" fmla="*/ 552107 w 759149"/>
                  <a:gd name="connsiteY58" fmla="*/ 351735 h 920192"/>
                  <a:gd name="connsiteX59" fmla="*/ 582005 w 759149"/>
                  <a:gd name="connsiteY59" fmla="*/ 323596 h 920192"/>
                  <a:gd name="connsiteX60" fmla="*/ 624213 w 759149"/>
                  <a:gd name="connsiteY60" fmla="*/ 353494 h 920192"/>
                  <a:gd name="connsiteX61" fmla="*/ 610144 w 759149"/>
                  <a:gd name="connsiteY61" fmla="*/ 392184 h 920192"/>
                  <a:gd name="connsiteX62" fmla="*/ 636523 w 759149"/>
                  <a:gd name="connsiteY62" fmla="*/ 427358 h 920192"/>
                  <a:gd name="connsiteX63" fmla="*/ 638283 w 759149"/>
                  <a:gd name="connsiteY63" fmla="*/ 451979 h 920192"/>
                  <a:gd name="connsiteX64" fmla="*/ 659387 w 759149"/>
                  <a:gd name="connsiteY64" fmla="*/ 457255 h 920192"/>
                  <a:gd name="connsiteX65" fmla="*/ 664662 w 759149"/>
                  <a:gd name="connsiteY65" fmla="*/ 480118 h 920192"/>
                  <a:gd name="connsiteX66" fmla="*/ 724458 w 759149"/>
                  <a:gd name="connsiteY66" fmla="*/ 487153 h 920192"/>
                  <a:gd name="connsiteX67" fmla="*/ 757873 w 759149"/>
                  <a:gd name="connsiteY67" fmla="*/ 453738 h 920192"/>
                  <a:gd name="connsiteX68" fmla="*/ 752597 w 759149"/>
                  <a:gd name="connsiteY68" fmla="*/ 425599 h 920192"/>
                  <a:gd name="connsiteX69" fmla="*/ 743803 w 759149"/>
                  <a:gd name="connsiteY69" fmla="*/ 406254 h 920192"/>
                  <a:gd name="connsiteX70" fmla="*/ 747321 w 759149"/>
                  <a:gd name="connsiteY70" fmla="*/ 358770 h 920192"/>
                  <a:gd name="connsiteX71" fmla="*/ 738528 w 759149"/>
                  <a:gd name="connsiteY71" fmla="*/ 335907 h 920192"/>
                  <a:gd name="connsiteX72" fmla="*/ 759149 w 759149"/>
                  <a:gd name="connsiteY72" fmla="*/ 320044 h 920192"/>
                  <a:gd name="connsiteX73" fmla="*/ 759149 w 759149"/>
                  <a:gd name="connsiteY73" fmla="*/ 603548 h 920192"/>
                  <a:gd name="connsiteX74" fmla="*/ 745563 w 759149"/>
                  <a:gd name="connsiteY74" fmla="*/ 622571 h 920192"/>
                  <a:gd name="connsiteX75" fmla="*/ 742044 w 759149"/>
                  <a:gd name="connsiteY75" fmla="*/ 654227 h 920192"/>
                  <a:gd name="connsiteX76" fmla="*/ 736769 w 759149"/>
                  <a:gd name="connsiteY76" fmla="*/ 692918 h 920192"/>
                  <a:gd name="connsiteX77" fmla="*/ 689285 w 759149"/>
                  <a:gd name="connsiteY77" fmla="*/ 708746 h 920192"/>
                  <a:gd name="connsiteX78" fmla="*/ 624213 w 759149"/>
                  <a:gd name="connsiteY78" fmla="*/ 740402 h 920192"/>
                  <a:gd name="connsiteX79" fmla="*/ 601350 w 759149"/>
                  <a:gd name="connsiteY79" fmla="*/ 766782 h 920192"/>
                  <a:gd name="connsiteX80" fmla="*/ 598052 w 759149"/>
                  <a:gd name="connsiteY80" fmla="*/ 777042 h 920192"/>
                  <a:gd name="connsiteX81" fmla="*/ 417201 w 759149"/>
                  <a:gd name="connsiteY81" fmla="*/ 920192 h 920192"/>
                  <a:gd name="connsiteX0" fmla="*/ 0 w 759149"/>
                  <a:gd name="connsiteY0" fmla="*/ 777042 h 920192"/>
                  <a:gd name="connsiteX1" fmla="*/ 24503 w 759149"/>
                  <a:gd name="connsiteY1" fmla="*/ 715781 h 920192"/>
                  <a:gd name="connsiteX2" fmla="*/ 47367 w 759149"/>
                  <a:gd name="connsiteY2" fmla="*/ 705229 h 920192"/>
                  <a:gd name="connsiteX3" fmla="*/ 59677 w 759149"/>
                  <a:gd name="connsiteY3" fmla="*/ 691159 h 920192"/>
                  <a:gd name="connsiteX4" fmla="*/ 54402 w 759149"/>
                  <a:gd name="connsiteY4" fmla="*/ 645434 h 920192"/>
                  <a:gd name="connsiteX5" fmla="*/ 73746 w 759149"/>
                  <a:gd name="connsiteY5" fmla="*/ 615536 h 920192"/>
                  <a:gd name="connsiteX6" fmla="*/ 117714 w 759149"/>
                  <a:gd name="connsiteY6" fmla="*/ 580363 h 920192"/>
                  <a:gd name="connsiteX7" fmla="*/ 124749 w 759149"/>
                  <a:gd name="connsiteY7" fmla="*/ 561017 h 920192"/>
                  <a:gd name="connsiteX8" fmla="*/ 135301 w 759149"/>
                  <a:gd name="connsiteY8" fmla="*/ 559259 h 920192"/>
                  <a:gd name="connsiteX9" fmla="*/ 144094 w 759149"/>
                  <a:gd name="connsiteY9" fmla="*/ 520568 h 920192"/>
                  <a:gd name="connsiteX10" fmla="*/ 156405 w 759149"/>
                  <a:gd name="connsiteY10" fmla="*/ 506498 h 920192"/>
                  <a:gd name="connsiteX11" fmla="*/ 156405 w 759149"/>
                  <a:gd name="connsiteY11" fmla="*/ 488912 h 920192"/>
                  <a:gd name="connsiteX12" fmla="*/ 149370 w 759149"/>
                  <a:gd name="connsiteY12" fmla="*/ 473084 h 920192"/>
                  <a:gd name="connsiteX13" fmla="*/ 168233 w 759149"/>
                  <a:gd name="connsiteY13" fmla="*/ 438789 h 920192"/>
                  <a:gd name="connsiteX14" fmla="*/ 206527 w 759149"/>
                  <a:gd name="connsiteY14" fmla="*/ 438789 h 920192"/>
                  <a:gd name="connsiteX15" fmla="*/ 209165 w 759149"/>
                  <a:gd name="connsiteY15" fmla="*/ 415047 h 920192"/>
                  <a:gd name="connsiteX16" fmla="*/ 214441 w 759149"/>
                  <a:gd name="connsiteY16" fmla="*/ 396581 h 920192"/>
                  <a:gd name="connsiteX17" fmla="*/ 246098 w 759149"/>
                  <a:gd name="connsiteY17" fmla="*/ 391305 h 920192"/>
                  <a:gd name="connsiteX18" fmla="*/ 254011 w 759149"/>
                  <a:gd name="connsiteY18" fmla="*/ 378115 h 920192"/>
                  <a:gd name="connsiteX19" fmla="*/ 288306 w 759149"/>
                  <a:gd name="connsiteY19" fmla="*/ 370201 h 920192"/>
                  <a:gd name="connsiteX20" fmla="*/ 301496 w 759149"/>
                  <a:gd name="connsiteY20" fmla="*/ 354373 h 920192"/>
                  <a:gd name="connsiteX21" fmla="*/ 327876 w 759149"/>
                  <a:gd name="connsiteY21" fmla="*/ 346459 h 920192"/>
                  <a:gd name="connsiteX22" fmla="*/ 338428 w 759149"/>
                  <a:gd name="connsiteY22" fmla="*/ 317441 h 920192"/>
                  <a:gd name="connsiteX23" fmla="*/ 364809 w 759149"/>
                  <a:gd name="connsiteY23" fmla="*/ 304251 h 920192"/>
                  <a:gd name="connsiteX24" fmla="*/ 385913 w 759149"/>
                  <a:gd name="connsiteY24" fmla="*/ 312165 h 920192"/>
                  <a:gd name="connsiteX25" fmla="*/ 388550 w 759149"/>
                  <a:gd name="connsiteY25" fmla="*/ 293699 h 920192"/>
                  <a:gd name="connsiteX26" fmla="*/ 425482 w 759149"/>
                  <a:gd name="connsiteY26" fmla="*/ 288423 h 920192"/>
                  <a:gd name="connsiteX27" fmla="*/ 433396 w 759149"/>
                  <a:gd name="connsiteY27" fmla="*/ 254129 h 920192"/>
                  <a:gd name="connsiteX28" fmla="*/ 414931 w 759149"/>
                  <a:gd name="connsiteY28" fmla="*/ 238300 h 920192"/>
                  <a:gd name="connsiteX29" fmla="*/ 417569 w 759149"/>
                  <a:gd name="connsiteY29" fmla="*/ 225110 h 920192"/>
                  <a:gd name="connsiteX30" fmla="*/ 409655 w 759149"/>
                  <a:gd name="connsiteY30" fmla="*/ 209282 h 920192"/>
                  <a:gd name="connsiteX31" fmla="*/ 412292 w 759149"/>
                  <a:gd name="connsiteY31" fmla="*/ 190817 h 920192"/>
                  <a:gd name="connsiteX32" fmla="*/ 438673 w 759149"/>
                  <a:gd name="connsiteY32" fmla="*/ 190817 h 920192"/>
                  <a:gd name="connsiteX33" fmla="*/ 443948 w 759149"/>
                  <a:gd name="connsiteY33" fmla="*/ 151246 h 920192"/>
                  <a:gd name="connsiteX34" fmla="*/ 420207 w 759149"/>
                  <a:gd name="connsiteY34" fmla="*/ 135418 h 920192"/>
                  <a:gd name="connsiteX35" fmla="*/ 436035 w 759149"/>
                  <a:gd name="connsiteY35" fmla="*/ 93210 h 920192"/>
                  <a:gd name="connsiteX36" fmla="*/ 433396 w 759149"/>
                  <a:gd name="connsiteY36" fmla="*/ 82658 h 920192"/>
                  <a:gd name="connsiteX37" fmla="*/ 446586 w 759149"/>
                  <a:gd name="connsiteY37" fmla="*/ 61554 h 920192"/>
                  <a:gd name="connsiteX38" fmla="*/ 465053 w 759149"/>
                  <a:gd name="connsiteY38" fmla="*/ 66830 h 920192"/>
                  <a:gd name="connsiteX39" fmla="*/ 478244 w 759149"/>
                  <a:gd name="connsiteY39" fmla="*/ 40450 h 920192"/>
                  <a:gd name="connsiteX40" fmla="*/ 478244 w 759149"/>
                  <a:gd name="connsiteY40" fmla="*/ 19346 h 920192"/>
                  <a:gd name="connsiteX41" fmla="*/ 491433 w 759149"/>
                  <a:gd name="connsiteY41" fmla="*/ 880 h 920192"/>
                  <a:gd name="connsiteX42" fmla="*/ 491311 w 759149"/>
                  <a:gd name="connsiteY42" fmla="*/ 654 h 920192"/>
                  <a:gd name="connsiteX43" fmla="*/ 494071 w 759149"/>
                  <a:gd name="connsiteY43" fmla="*/ 0 h 920192"/>
                  <a:gd name="connsiteX44" fmla="*/ 511658 w 759149"/>
                  <a:gd name="connsiteY44" fmla="*/ 49243 h 920192"/>
                  <a:gd name="connsiteX45" fmla="*/ 508140 w 759149"/>
                  <a:gd name="connsiteY45" fmla="*/ 65071 h 920192"/>
                  <a:gd name="connsiteX46" fmla="*/ 511658 w 759149"/>
                  <a:gd name="connsiteY46" fmla="*/ 82658 h 920192"/>
                  <a:gd name="connsiteX47" fmla="*/ 531003 w 759149"/>
                  <a:gd name="connsiteY47" fmla="*/ 98486 h 920192"/>
                  <a:gd name="connsiteX48" fmla="*/ 532762 w 759149"/>
                  <a:gd name="connsiteY48" fmla="*/ 126625 h 920192"/>
                  <a:gd name="connsiteX49" fmla="*/ 529245 w 759149"/>
                  <a:gd name="connsiteY49" fmla="*/ 138935 h 920192"/>
                  <a:gd name="connsiteX50" fmla="*/ 525727 w 759149"/>
                  <a:gd name="connsiteY50" fmla="*/ 174109 h 920192"/>
                  <a:gd name="connsiteX51" fmla="*/ 515175 w 759149"/>
                  <a:gd name="connsiteY51" fmla="*/ 191696 h 920192"/>
                  <a:gd name="connsiteX52" fmla="*/ 525727 w 759149"/>
                  <a:gd name="connsiteY52" fmla="*/ 219834 h 920192"/>
                  <a:gd name="connsiteX53" fmla="*/ 520452 w 759149"/>
                  <a:gd name="connsiteY53" fmla="*/ 255008 h 920192"/>
                  <a:gd name="connsiteX54" fmla="*/ 497588 w 759149"/>
                  <a:gd name="connsiteY54" fmla="*/ 274353 h 920192"/>
                  <a:gd name="connsiteX55" fmla="*/ 527486 w 759149"/>
                  <a:gd name="connsiteY55" fmla="*/ 293699 h 920192"/>
                  <a:gd name="connsiteX56" fmla="*/ 529245 w 759149"/>
                  <a:gd name="connsiteY56" fmla="*/ 335907 h 920192"/>
                  <a:gd name="connsiteX57" fmla="*/ 552107 w 759149"/>
                  <a:gd name="connsiteY57" fmla="*/ 351735 h 920192"/>
                  <a:gd name="connsiteX58" fmla="*/ 582005 w 759149"/>
                  <a:gd name="connsiteY58" fmla="*/ 323596 h 920192"/>
                  <a:gd name="connsiteX59" fmla="*/ 624213 w 759149"/>
                  <a:gd name="connsiteY59" fmla="*/ 353494 h 920192"/>
                  <a:gd name="connsiteX60" fmla="*/ 610144 w 759149"/>
                  <a:gd name="connsiteY60" fmla="*/ 392184 h 920192"/>
                  <a:gd name="connsiteX61" fmla="*/ 636523 w 759149"/>
                  <a:gd name="connsiteY61" fmla="*/ 427358 h 920192"/>
                  <a:gd name="connsiteX62" fmla="*/ 638283 w 759149"/>
                  <a:gd name="connsiteY62" fmla="*/ 451979 h 920192"/>
                  <a:gd name="connsiteX63" fmla="*/ 659387 w 759149"/>
                  <a:gd name="connsiteY63" fmla="*/ 457255 h 920192"/>
                  <a:gd name="connsiteX64" fmla="*/ 664662 w 759149"/>
                  <a:gd name="connsiteY64" fmla="*/ 480118 h 920192"/>
                  <a:gd name="connsiteX65" fmla="*/ 724458 w 759149"/>
                  <a:gd name="connsiteY65" fmla="*/ 487153 h 920192"/>
                  <a:gd name="connsiteX66" fmla="*/ 757873 w 759149"/>
                  <a:gd name="connsiteY66" fmla="*/ 453738 h 920192"/>
                  <a:gd name="connsiteX67" fmla="*/ 752597 w 759149"/>
                  <a:gd name="connsiteY67" fmla="*/ 425599 h 920192"/>
                  <a:gd name="connsiteX68" fmla="*/ 743803 w 759149"/>
                  <a:gd name="connsiteY68" fmla="*/ 406254 h 920192"/>
                  <a:gd name="connsiteX69" fmla="*/ 747321 w 759149"/>
                  <a:gd name="connsiteY69" fmla="*/ 358770 h 920192"/>
                  <a:gd name="connsiteX70" fmla="*/ 738528 w 759149"/>
                  <a:gd name="connsiteY70" fmla="*/ 335907 h 920192"/>
                  <a:gd name="connsiteX71" fmla="*/ 759149 w 759149"/>
                  <a:gd name="connsiteY71" fmla="*/ 320044 h 920192"/>
                  <a:gd name="connsiteX72" fmla="*/ 759149 w 759149"/>
                  <a:gd name="connsiteY72" fmla="*/ 603548 h 920192"/>
                  <a:gd name="connsiteX73" fmla="*/ 745563 w 759149"/>
                  <a:gd name="connsiteY73" fmla="*/ 622571 h 920192"/>
                  <a:gd name="connsiteX74" fmla="*/ 742044 w 759149"/>
                  <a:gd name="connsiteY74" fmla="*/ 654227 h 920192"/>
                  <a:gd name="connsiteX75" fmla="*/ 736769 w 759149"/>
                  <a:gd name="connsiteY75" fmla="*/ 692918 h 920192"/>
                  <a:gd name="connsiteX76" fmla="*/ 689285 w 759149"/>
                  <a:gd name="connsiteY76" fmla="*/ 708746 h 920192"/>
                  <a:gd name="connsiteX77" fmla="*/ 624213 w 759149"/>
                  <a:gd name="connsiteY77" fmla="*/ 740402 h 920192"/>
                  <a:gd name="connsiteX78" fmla="*/ 601350 w 759149"/>
                  <a:gd name="connsiteY78" fmla="*/ 766782 h 920192"/>
                  <a:gd name="connsiteX79" fmla="*/ 598052 w 759149"/>
                  <a:gd name="connsiteY79" fmla="*/ 777042 h 920192"/>
                  <a:gd name="connsiteX80" fmla="*/ 417201 w 759149"/>
                  <a:gd name="connsiteY80" fmla="*/ 920192 h 92019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59149 w 759149"/>
                  <a:gd name="connsiteY72" fmla="*/ 603548 h 777042"/>
                  <a:gd name="connsiteX73" fmla="*/ 745563 w 759149"/>
                  <a:gd name="connsiteY73" fmla="*/ 622571 h 777042"/>
                  <a:gd name="connsiteX74" fmla="*/ 742044 w 759149"/>
                  <a:gd name="connsiteY74" fmla="*/ 654227 h 777042"/>
                  <a:gd name="connsiteX75" fmla="*/ 736769 w 759149"/>
                  <a:gd name="connsiteY75" fmla="*/ 692918 h 777042"/>
                  <a:gd name="connsiteX76" fmla="*/ 689285 w 759149"/>
                  <a:gd name="connsiteY76" fmla="*/ 708746 h 777042"/>
                  <a:gd name="connsiteX77" fmla="*/ 624213 w 759149"/>
                  <a:gd name="connsiteY77" fmla="*/ 740402 h 777042"/>
                  <a:gd name="connsiteX78" fmla="*/ 601350 w 759149"/>
                  <a:gd name="connsiteY78" fmla="*/ 766782 h 777042"/>
                  <a:gd name="connsiteX79" fmla="*/ 598052 w 759149"/>
                  <a:gd name="connsiteY79" fmla="*/ 777042 h 777042"/>
                  <a:gd name="connsiteX0" fmla="*/ 0 w 987749"/>
                  <a:gd name="connsiteY0" fmla="*/ 777042 h 777042"/>
                  <a:gd name="connsiteX1" fmla="*/ 24503 w 987749"/>
                  <a:gd name="connsiteY1" fmla="*/ 715781 h 777042"/>
                  <a:gd name="connsiteX2" fmla="*/ 47367 w 987749"/>
                  <a:gd name="connsiteY2" fmla="*/ 705229 h 777042"/>
                  <a:gd name="connsiteX3" fmla="*/ 59677 w 987749"/>
                  <a:gd name="connsiteY3" fmla="*/ 691159 h 777042"/>
                  <a:gd name="connsiteX4" fmla="*/ 54402 w 987749"/>
                  <a:gd name="connsiteY4" fmla="*/ 645434 h 777042"/>
                  <a:gd name="connsiteX5" fmla="*/ 73746 w 987749"/>
                  <a:gd name="connsiteY5" fmla="*/ 615536 h 777042"/>
                  <a:gd name="connsiteX6" fmla="*/ 117714 w 987749"/>
                  <a:gd name="connsiteY6" fmla="*/ 580363 h 777042"/>
                  <a:gd name="connsiteX7" fmla="*/ 124749 w 987749"/>
                  <a:gd name="connsiteY7" fmla="*/ 561017 h 777042"/>
                  <a:gd name="connsiteX8" fmla="*/ 135301 w 987749"/>
                  <a:gd name="connsiteY8" fmla="*/ 559259 h 777042"/>
                  <a:gd name="connsiteX9" fmla="*/ 144094 w 987749"/>
                  <a:gd name="connsiteY9" fmla="*/ 520568 h 777042"/>
                  <a:gd name="connsiteX10" fmla="*/ 156405 w 987749"/>
                  <a:gd name="connsiteY10" fmla="*/ 506498 h 777042"/>
                  <a:gd name="connsiteX11" fmla="*/ 156405 w 987749"/>
                  <a:gd name="connsiteY11" fmla="*/ 488912 h 777042"/>
                  <a:gd name="connsiteX12" fmla="*/ 149370 w 987749"/>
                  <a:gd name="connsiteY12" fmla="*/ 473084 h 777042"/>
                  <a:gd name="connsiteX13" fmla="*/ 168233 w 987749"/>
                  <a:gd name="connsiteY13" fmla="*/ 438789 h 777042"/>
                  <a:gd name="connsiteX14" fmla="*/ 206527 w 987749"/>
                  <a:gd name="connsiteY14" fmla="*/ 438789 h 777042"/>
                  <a:gd name="connsiteX15" fmla="*/ 209165 w 987749"/>
                  <a:gd name="connsiteY15" fmla="*/ 415047 h 777042"/>
                  <a:gd name="connsiteX16" fmla="*/ 214441 w 987749"/>
                  <a:gd name="connsiteY16" fmla="*/ 396581 h 777042"/>
                  <a:gd name="connsiteX17" fmla="*/ 246098 w 987749"/>
                  <a:gd name="connsiteY17" fmla="*/ 391305 h 777042"/>
                  <a:gd name="connsiteX18" fmla="*/ 254011 w 987749"/>
                  <a:gd name="connsiteY18" fmla="*/ 378115 h 777042"/>
                  <a:gd name="connsiteX19" fmla="*/ 288306 w 987749"/>
                  <a:gd name="connsiteY19" fmla="*/ 370201 h 777042"/>
                  <a:gd name="connsiteX20" fmla="*/ 301496 w 987749"/>
                  <a:gd name="connsiteY20" fmla="*/ 354373 h 777042"/>
                  <a:gd name="connsiteX21" fmla="*/ 327876 w 987749"/>
                  <a:gd name="connsiteY21" fmla="*/ 346459 h 777042"/>
                  <a:gd name="connsiteX22" fmla="*/ 338428 w 987749"/>
                  <a:gd name="connsiteY22" fmla="*/ 317441 h 777042"/>
                  <a:gd name="connsiteX23" fmla="*/ 364809 w 987749"/>
                  <a:gd name="connsiteY23" fmla="*/ 304251 h 777042"/>
                  <a:gd name="connsiteX24" fmla="*/ 385913 w 987749"/>
                  <a:gd name="connsiteY24" fmla="*/ 312165 h 777042"/>
                  <a:gd name="connsiteX25" fmla="*/ 388550 w 987749"/>
                  <a:gd name="connsiteY25" fmla="*/ 293699 h 777042"/>
                  <a:gd name="connsiteX26" fmla="*/ 425482 w 987749"/>
                  <a:gd name="connsiteY26" fmla="*/ 288423 h 777042"/>
                  <a:gd name="connsiteX27" fmla="*/ 433396 w 987749"/>
                  <a:gd name="connsiteY27" fmla="*/ 254129 h 777042"/>
                  <a:gd name="connsiteX28" fmla="*/ 414931 w 987749"/>
                  <a:gd name="connsiteY28" fmla="*/ 238300 h 777042"/>
                  <a:gd name="connsiteX29" fmla="*/ 417569 w 987749"/>
                  <a:gd name="connsiteY29" fmla="*/ 225110 h 777042"/>
                  <a:gd name="connsiteX30" fmla="*/ 409655 w 987749"/>
                  <a:gd name="connsiteY30" fmla="*/ 209282 h 777042"/>
                  <a:gd name="connsiteX31" fmla="*/ 412292 w 987749"/>
                  <a:gd name="connsiteY31" fmla="*/ 190817 h 777042"/>
                  <a:gd name="connsiteX32" fmla="*/ 438673 w 987749"/>
                  <a:gd name="connsiteY32" fmla="*/ 190817 h 777042"/>
                  <a:gd name="connsiteX33" fmla="*/ 443948 w 987749"/>
                  <a:gd name="connsiteY33" fmla="*/ 151246 h 777042"/>
                  <a:gd name="connsiteX34" fmla="*/ 420207 w 987749"/>
                  <a:gd name="connsiteY34" fmla="*/ 135418 h 777042"/>
                  <a:gd name="connsiteX35" fmla="*/ 436035 w 987749"/>
                  <a:gd name="connsiteY35" fmla="*/ 93210 h 777042"/>
                  <a:gd name="connsiteX36" fmla="*/ 433396 w 987749"/>
                  <a:gd name="connsiteY36" fmla="*/ 82658 h 777042"/>
                  <a:gd name="connsiteX37" fmla="*/ 446586 w 987749"/>
                  <a:gd name="connsiteY37" fmla="*/ 61554 h 777042"/>
                  <a:gd name="connsiteX38" fmla="*/ 465053 w 987749"/>
                  <a:gd name="connsiteY38" fmla="*/ 66830 h 777042"/>
                  <a:gd name="connsiteX39" fmla="*/ 478244 w 987749"/>
                  <a:gd name="connsiteY39" fmla="*/ 40450 h 777042"/>
                  <a:gd name="connsiteX40" fmla="*/ 478244 w 987749"/>
                  <a:gd name="connsiteY40" fmla="*/ 19346 h 777042"/>
                  <a:gd name="connsiteX41" fmla="*/ 491433 w 987749"/>
                  <a:gd name="connsiteY41" fmla="*/ 880 h 777042"/>
                  <a:gd name="connsiteX42" fmla="*/ 491311 w 987749"/>
                  <a:gd name="connsiteY42" fmla="*/ 654 h 777042"/>
                  <a:gd name="connsiteX43" fmla="*/ 494071 w 987749"/>
                  <a:gd name="connsiteY43" fmla="*/ 0 h 777042"/>
                  <a:gd name="connsiteX44" fmla="*/ 511658 w 987749"/>
                  <a:gd name="connsiteY44" fmla="*/ 49243 h 777042"/>
                  <a:gd name="connsiteX45" fmla="*/ 508140 w 987749"/>
                  <a:gd name="connsiteY45" fmla="*/ 65071 h 777042"/>
                  <a:gd name="connsiteX46" fmla="*/ 511658 w 987749"/>
                  <a:gd name="connsiteY46" fmla="*/ 82658 h 777042"/>
                  <a:gd name="connsiteX47" fmla="*/ 531003 w 987749"/>
                  <a:gd name="connsiteY47" fmla="*/ 98486 h 777042"/>
                  <a:gd name="connsiteX48" fmla="*/ 532762 w 987749"/>
                  <a:gd name="connsiteY48" fmla="*/ 126625 h 777042"/>
                  <a:gd name="connsiteX49" fmla="*/ 529245 w 987749"/>
                  <a:gd name="connsiteY49" fmla="*/ 138935 h 777042"/>
                  <a:gd name="connsiteX50" fmla="*/ 525727 w 987749"/>
                  <a:gd name="connsiteY50" fmla="*/ 174109 h 777042"/>
                  <a:gd name="connsiteX51" fmla="*/ 515175 w 987749"/>
                  <a:gd name="connsiteY51" fmla="*/ 191696 h 777042"/>
                  <a:gd name="connsiteX52" fmla="*/ 525727 w 987749"/>
                  <a:gd name="connsiteY52" fmla="*/ 219834 h 777042"/>
                  <a:gd name="connsiteX53" fmla="*/ 520452 w 987749"/>
                  <a:gd name="connsiteY53" fmla="*/ 255008 h 777042"/>
                  <a:gd name="connsiteX54" fmla="*/ 497588 w 987749"/>
                  <a:gd name="connsiteY54" fmla="*/ 274353 h 777042"/>
                  <a:gd name="connsiteX55" fmla="*/ 527486 w 987749"/>
                  <a:gd name="connsiteY55" fmla="*/ 293699 h 777042"/>
                  <a:gd name="connsiteX56" fmla="*/ 529245 w 987749"/>
                  <a:gd name="connsiteY56" fmla="*/ 335907 h 777042"/>
                  <a:gd name="connsiteX57" fmla="*/ 552107 w 987749"/>
                  <a:gd name="connsiteY57" fmla="*/ 351735 h 777042"/>
                  <a:gd name="connsiteX58" fmla="*/ 582005 w 987749"/>
                  <a:gd name="connsiteY58" fmla="*/ 323596 h 777042"/>
                  <a:gd name="connsiteX59" fmla="*/ 624213 w 987749"/>
                  <a:gd name="connsiteY59" fmla="*/ 353494 h 777042"/>
                  <a:gd name="connsiteX60" fmla="*/ 610144 w 987749"/>
                  <a:gd name="connsiteY60" fmla="*/ 392184 h 777042"/>
                  <a:gd name="connsiteX61" fmla="*/ 636523 w 987749"/>
                  <a:gd name="connsiteY61" fmla="*/ 427358 h 777042"/>
                  <a:gd name="connsiteX62" fmla="*/ 638283 w 987749"/>
                  <a:gd name="connsiteY62" fmla="*/ 451979 h 777042"/>
                  <a:gd name="connsiteX63" fmla="*/ 659387 w 987749"/>
                  <a:gd name="connsiteY63" fmla="*/ 457255 h 777042"/>
                  <a:gd name="connsiteX64" fmla="*/ 664662 w 987749"/>
                  <a:gd name="connsiteY64" fmla="*/ 480118 h 777042"/>
                  <a:gd name="connsiteX65" fmla="*/ 724458 w 987749"/>
                  <a:gd name="connsiteY65" fmla="*/ 487153 h 777042"/>
                  <a:gd name="connsiteX66" fmla="*/ 757873 w 987749"/>
                  <a:gd name="connsiteY66" fmla="*/ 453738 h 777042"/>
                  <a:gd name="connsiteX67" fmla="*/ 752597 w 987749"/>
                  <a:gd name="connsiteY67" fmla="*/ 425599 h 777042"/>
                  <a:gd name="connsiteX68" fmla="*/ 743803 w 987749"/>
                  <a:gd name="connsiteY68" fmla="*/ 406254 h 777042"/>
                  <a:gd name="connsiteX69" fmla="*/ 747321 w 987749"/>
                  <a:gd name="connsiteY69" fmla="*/ 358770 h 777042"/>
                  <a:gd name="connsiteX70" fmla="*/ 738528 w 987749"/>
                  <a:gd name="connsiteY70" fmla="*/ 335907 h 777042"/>
                  <a:gd name="connsiteX71" fmla="*/ 759149 w 987749"/>
                  <a:gd name="connsiteY71" fmla="*/ 320044 h 777042"/>
                  <a:gd name="connsiteX72" fmla="*/ 987749 w 987749"/>
                  <a:gd name="connsiteY72" fmla="*/ 603548 h 777042"/>
                  <a:gd name="connsiteX73" fmla="*/ 745563 w 987749"/>
                  <a:gd name="connsiteY73" fmla="*/ 622571 h 777042"/>
                  <a:gd name="connsiteX74" fmla="*/ 742044 w 987749"/>
                  <a:gd name="connsiteY74" fmla="*/ 654227 h 777042"/>
                  <a:gd name="connsiteX75" fmla="*/ 736769 w 987749"/>
                  <a:gd name="connsiteY75" fmla="*/ 692918 h 777042"/>
                  <a:gd name="connsiteX76" fmla="*/ 689285 w 987749"/>
                  <a:gd name="connsiteY76" fmla="*/ 708746 h 777042"/>
                  <a:gd name="connsiteX77" fmla="*/ 624213 w 987749"/>
                  <a:gd name="connsiteY77" fmla="*/ 740402 h 777042"/>
                  <a:gd name="connsiteX78" fmla="*/ 601350 w 987749"/>
                  <a:gd name="connsiteY78" fmla="*/ 766782 h 777042"/>
                  <a:gd name="connsiteX79" fmla="*/ 598052 w 987749"/>
                  <a:gd name="connsiteY79" fmla="*/ 777042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45563 w 759149"/>
                  <a:gd name="connsiteY72" fmla="*/ 622571 h 777042"/>
                  <a:gd name="connsiteX73" fmla="*/ 742044 w 759149"/>
                  <a:gd name="connsiteY73" fmla="*/ 654227 h 777042"/>
                  <a:gd name="connsiteX74" fmla="*/ 736769 w 759149"/>
                  <a:gd name="connsiteY74" fmla="*/ 692918 h 777042"/>
                  <a:gd name="connsiteX75" fmla="*/ 689285 w 759149"/>
                  <a:gd name="connsiteY75" fmla="*/ 708746 h 777042"/>
                  <a:gd name="connsiteX76" fmla="*/ 624213 w 759149"/>
                  <a:gd name="connsiteY76" fmla="*/ 740402 h 777042"/>
                  <a:gd name="connsiteX77" fmla="*/ 601350 w 759149"/>
                  <a:gd name="connsiteY77" fmla="*/ 766782 h 777042"/>
                  <a:gd name="connsiteX78" fmla="*/ 598052 w 759149"/>
                  <a:gd name="connsiteY78" fmla="*/ 777042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42044 w 759149"/>
                  <a:gd name="connsiteY72" fmla="*/ 654227 h 777042"/>
                  <a:gd name="connsiteX73" fmla="*/ 736769 w 759149"/>
                  <a:gd name="connsiteY73" fmla="*/ 692918 h 777042"/>
                  <a:gd name="connsiteX74" fmla="*/ 689285 w 759149"/>
                  <a:gd name="connsiteY74" fmla="*/ 708746 h 777042"/>
                  <a:gd name="connsiteX75" fmla="*/ 624213 w 759149"/>
                  <a:gd name="connsiteY75" fmla="*/ 740402 h 777042"/>
                  <a:gd name="connsiteX76" fmla="*/ 601350 w 759149"/>
                  <a:gd name="connsiteY76" fmla="*/ 766782 h 777042"/>
                  <a:gd name="connsiteX77" fmla="*/ 598052 w 759149"/>
                  <a:gd name="connsiteY77" fmla="*/ 777042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36769 w 759149"/>
                  <a:gd name="connsiteY72" fmla="*/ 692918 h 777042"/>
                  <a:gd name="connsiteX73" fmla="*/ 689285 w 759149"/>
                  <a:gd name="connsiteY73" fmla="*/ 708746 h 777042"/>
                  <a:gd name="connsiteX74" fmla="*/ 624213 w 759149"/>
                  <a:gd name="connsiteY74" fmla="*/ 740402 h 777042"/>
                  <a:gd name="connsiteX75" fmla="*/ 601350 w 759149"/>
                  <a:gd name="connsiteY75" fmla="*/ 766782 h 777042"/>
                  <a:gd name="connsiteX76" fmla="*/ 598052 w 759149"/>
                  <a:gd name="connsiteY76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689285 w 886788"/>
                  <a:gd name="connsiteY73" fmla="*/ 708746 h 777042"/>
                  <a:gd name="connsiteX74" fmla="*/ 624213 w 886788"/>
                  <a:gd name="connsiteY74" fmla="*/ 740402 h 777042"/>
                  <a:gd name="connsiteX75" fmla="*/ 601350 w 886788"/>
                  <a:gd name="connsiteY75" fmla="*/ 766782 h 777042"/>
                  <a:gd name="connsiteX76" fmla="*/ 598052 w 886788"/>
                  <a:gd name="connsiteY76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689285 w 886788"/>
                  <a:gd name="connsiteY73" fmla="*/ 708746 h 777042"/>
                  <a:gd name="connsiteX74" fmla="*/ 601350 w 886788"/>
                  <a:gd name="connsiteY74" fmla="*/ 766782 h 777042"/>
                  <a:gd name="connsiteX75" fmla="*/ 598052 w 886788"/>
                  <a:gd name="connsiteY75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601350 w 886788"/>
                  <a:gd name="connsiteY73" fmla="*/ 766782 h 777042"/>
                  <a:gd name="connsiteX74" fmla="*/ 598052 w 886788"/>
                  <a:gd name="connsiteY74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598052 w 886788"/>
                  <a:gd name="connsiteY73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759149" h="777042">
                    <a:moveTo>
                      <a:pt x="0" y="777042"/>
                    </a:moveTo>
                    <a:lnTo>
                      <a:pt x="24503" y="715781"/>
                    </a:lnTo>
                    <a:lnTo>
                      <a:pt x="47367" y="705229"/>
                    </a:lnTo>
                    <a:lnTo>
                      <a:pt x="59677" y="691159"/>
                    </a:lnTo>
                    <a:lnTo>
                      <a:pt x="54402" y="645434"/>
                    </a:lnTo>
                    <a:lnTo>
                      <a:pt x="73746" y="615536"/>
                    </a:lnTo>
                    <a:lnTo>
                      <a:pt x="117714" y="580363"/>
                    </a:lnTo>
                    <a:lnTo>
                      <a:pt x="124749" y="561017"/>
                    </a:lnTo>
                    <a:lnTo>
                      <a:pt x="135301" y="559259"/>
                    </a:lnTo>
                    <a:lnTo>
                      <a:pt x="144094" y="520568"/>
                    </a:lnTo>
                    <a:lnTo>
                      <a:pt x="156405" y="506498"/>
                    </a:lnTo>
                    <a:lnTo>
                      <a:pt x="156405" y="488912"/>
                    </a:lnTo>
                    <a:lnTo>
                      <a:pt x="149370" y="473084"/>
                    </a:lnTo>
                    <a:lnTo>
                      <a:pt x="168233" y="438789"/>
                    </a:lnTo>
                    <a:lnTo>
                      <a:pt x="206527" y="438789"/>
                    </a:lnTo>
                    <a:lnTo>
                      <a:pt x="209165" y="415047"/>
                    </a:lnTo>
                    <a:lnTo>
                      <a:pt x="214441" y="396581"/>
                    </a:lnTo>
                    <a:lnTo>
                      <a:pt x="246098" y="391305"/>
                    </a:lnTo>
                    <a:lnTo>
                      <a:pt x="254011" y="378115"/>
                    </a:lnTo>
                    <a:lnTo>
                      <a:pt x="288306" y="370201"/>
                    </a:lnTo>
                    <a:lnTo>
                      <a:pt x="301496" y="354373"/>
                    </a:lnTo>
                    <a:lnTo>
                      <a:pt x="327876" y="346459"/>
                    </a:lnTo>
                    <a:lnTo>
                      <a:pt x="338428" y="317441"/>
                    </a:lnTo>
                    <a:lnTo>
                      <a:pt x="364809" y="304251"/>
                    </a:lnTo>
                    <a:lnTo>
                      <a:pt x="385913" y="312165"/>
                    </a:lnTo>
                    <a:lnTo>
                      <a:pt x="388550" y="293699"/>
                    </a:lnTo>
                    <a:lnTo>
                      <a:pt x="425482" y="288423"/>
                    </a:lnTo>
                    <a:lnTo>
                      <a:pt x="433396" y="254129"/>
                    </a:lnTo>
                    <a:lnTo>
                      <a:pt x="414931" y="238300"/>
                    </a:lnTo>
                    <a:lnTo>
                      <a:pt x="417569" y="225110"/>
                    </a:lnTo>
                    <a:lnTo>
                      <a:pt x="409655" y="209282"/>
                    </a:lnTo>
                    <a:lnTo>
                      <a:pt x="412292" y="190817"/>
                    </a:lnTo>
                    <a:lnTo>
                      <a:pt x="438673" y="190817"/>
                    </a:lnTo>
                    <a:lnTo>
                      <a:pt x="443948" y="151246"/>
                    </a:lnTo>
                    <a:lnTo>
                      <a:pt x="420207" y="135418"/>
                    </a:lnTo>
                    <a:lnTo>
                      <a:pt x="436035" y="93210"/>
                    </a:lnTo>
                    <a:lnTo>
                      <a:pt x="433396" y="82658"/>
                    </a:lnTo>
                    <a:lnTo>
                      <a:pt x="446586" y="61554"/>
                    </a:lnTo>
                    <a:lnTo>
                      <a:pt x="465053" y="66830"/>
                    </a:lnTo>
                    <a:lnTo>
                      <a:pt x="478244" y="40450"/>
                    </a:lnTo>
                    <a:lnTo>
                      <a:pt x="478244" y="19346"/>
                    </a:lnTo>
                    <a:lnTo>
                      <a:pt x="491433" y="880"/>
                    </a:lnTo>
                    <a:cubicBezTo>
                      <a:pt x="491392" y="805"/>
                      <a:pt x="491352" y="729"/>
                      <a:pt x="491311" y="654"/>
                    </a:cubicBezTo>
                    <a:lnTo>
                      <a:pt x="494071" y="0"/>
                    </a:lnTo>
                    <a:lnTo>
                      <a:pt x="511658" y="49243"/>
                    </a:lnTo>
                    <a:lnTo>
                      <a:pt x="508140" y="65071"/>
                    </a:lnTo>
                    <a:lnTo>
                      <a:pt x="511658" y="82658"/>
                    </a:lnTo>
                    <a:lnTo>
                      <a:pt x="531003" y="98486"/>
                    </a:lnTo>
                    <a:lnTo>
                      <a:pt x="532762" y="126625"/>
                    </a:lnTo>
                    <a:lnTo>
                      <a:pt x="529245" y="138935"/>
                    </a:lnTo>
                    <a:lnTo>
                      <a:pt x="525727" y="174109"/>
                    </a:lnTo>
                    <a:lnTo>
                      <a:pt x="515175" y="191696"/>
                    </a:lnTo>
                    <a:lnTo>
                      <a:pt x="525727" y="219834"/>
                    </a:lnTo>
                    <a:lnTo>
                      <a:pt x="520452" y="255008"/>
                    </a:lnTo>
                    <a:lnTo>
                      <a:pt x="497588" y="274353"/>
                    </a:lnTo>
                    <a:lnTo>
                      <a:pt x="527486" y="293699"/>
                    </a:lnTo>
                    <a:cubicBezTo>
                      <a:pt x="528072" y="307768"/>
                      <a:pt x="528659" y="321838"/>
                      <a:pt x="529245" y="335907"/>
                    </a:cubicBezTo>
                    <a:lnTo>
                      <a:pt x="552107" y="351735"/>
                    </a:lnTo>
                    <a:lnTo>
                      <a:pt x="582005" y="323596"/>
                    </a:lnTo>
                    <a:lnTo>
                      <a:pt x="624213" y="353494"/>
                    </a:lnTo>
                    <a:lnTo>
                      <a:pt x="610144" y="392184"/>
                    </a:lnTo>
                    <a:lnTo>
                      <a:pt x="636523" y="427358"/>
                    </a:lnTo>
                    <a:lnTo>
                      <a:pt x="638283" y="451979"/>
                    </a:lnTo>
                    <a:lnTo>
                      <a:pt x="659387" y="457255"/>
                    </a:lnTo>
                    <a:lnTo>
                      <a:pt x="664662" y="480118"/>
                    </a:lnTo>
                    <a:lnTo>
                      <a:pt x="724458" y="487153"/>
                    </a:lnTo>
                    <a:lnTo>
                      <a:pt x="757873" y="453738"/>
                    </a:lnTo>
                    <a:lnTo>
                      <a:pt x="752597" y="425599"/>
                    </a:lnTo>
                    <a:lnTo>
                      <a:pt x="743803" y="406254"/>
                    </a:lnTo>
                    <a:lnTo>
                      <a:pt x="747321" y="358770"/>
                    </a:lnTo>
                    <a:lnTo>
                      <a:pt x="738528" y="335907"/>
                    </a:lnTo>
                    <a:lnTo>
                      <a:pt x="759149" y="320044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BB2DBF1-D680-3858-5AC8-0CCBEECC63AF}"/>
                  </a:ext>
                </a:extLst>
              </p:cNvPr>
              <p:cNvSpPr/>
              <p:nvPr/>
            </p:nvSpPr>
            <p:spPr>
              <a:xfrm>
                <a:off x="3676207" y="2843872"/>
                <a:ext cx="61176" cy="29968"/>
              </a:xfrm>
              <a:custGeom>
                <a:avLst/>
                <a:gdLst>
                  <a:gd name="connsiteX0" fmla="*/ 30032 w 63615"/>
                  <a:gd name="connsiteY0" fmla="*/ 0 h 69895"/>
                  <a:gd name="connsiteX1" fmla="*/ 38825 w 63615"/>
                  <a:gd name="connsiteY1" fmla="*/ 10552 h 69895"/>
                  <a:gd name="connsiteX2" fmla="*/ 63447 w 63615"/>
                  <a:gd name="connsiteY2" fmla="*/ 24622 h 69895"/>
                  <a:gd name="connsiteX3" fmla="*/ 63615 w 63615"/>
                  <a:gd name="connsiteY3" fmla="*/ 31163 h 69895"/>
                  <a:gd name="connsiteX4" fmla="*/ 36011 w 63615"/>
                  <a:gd name="connsiteY4" fmla="*/ 66127 h 69895"/>
                  <a:gd name="connsiteX5" fmla="*/ 37750 w 63615"/>
                  <a:gd name="connsiteY5" fmla="*/ 69895 h 69895"/>
                  <a:gd name="connsiteX6" fmla="*/ 0 w 63615"/>
                  <a:gd name="connsiteY6" fmla="*/ 69895 h 69895"/>
                  <a:gd name="connsiteX7" fmla="*/ 0 w 63615"/>
                  <a:gd name="connsiteY7" fmla="*/ 21615 h 69895"/>
                  <a:gd name="connsiteX8" fmla="*/ 17721 w 63615"/>
                  <a:gd name="connsiteY8" fmla="*/ 12311 h 69895"/>
                  <a:gd name="connsiteX0" fmla="*/ 0 w 91440"/>
                  <a:gd name="connsiteY0" fmla="*/ 69895 h 161335"/>
                  <a:gd name="connsiteX1" fmla="*/ 0 w 91440"/>
                  <a:gd name="connsiteY1" fmla="*/ 21615 h 161335"/>
                  <a:gd name="connsiteX2" fmla="*/ 17721 w 91440"/>
                  <a:gd name="connsiteY2" fmla="*/ 12311 h 161335"/>
                  <a:gd name="connsiteX3" fmla="*/ 30032 w 91440"/>
                  <a:gd name="connsiteY3" fmla="*/ 0 h 161335"/>
                  <a:gd name="connsiteX4" fmla="*/ 38825 w 91440"/>
                  <a:gd name="connsiteY4" fmla="*/ 10552 h 161335"/>
                  <a:gd name="connsiteX5" fmla="*/ 63447 w 91440"/>
                  <a:gd name="connsiteY5" fmla="*/ 24622 h 161335"/>
                  <a:gd name="connsiteX6" fmla="*/ 63615 w 91440"/>
                  <a:gd name="connsiteY6" fmla="*/ 31163 h 161335"/>
                  <a:gd name="connsiteX7" fmla="*/ 36011 w 91440"/>
                  <a:gd name="connsiteY7" fmla="*/ 66127 h 161335"/>
                  <a:gd name="connsiteX8" fmla="*/ 37750 w 91440"/>
                  <a:gd name="connsiteY8" fmla="*/ 69895 h 161335"/>
                  <a:gd name="connsiteX9" fmla="*/ 91440 w 91440"/>
                  <a:gd name="connsiteY9" fmla="*/ 161335 h 161335"/>
                  <a:gd name="connsiteX0" fmla="*/ 0 w 91440"/>
                  <a:gd name="connsiteY0" fmla="*/ 69895 h 161335"/>
                  <a:gd name="connsiteX1" fmla="*/ 0 w 91440"/>
                  <a:gd name="connsiteY1" fmla="*/ 21615 h 161335"/>
                  <a:gd name="connsiteX2" fmla="*/ 17721 w 91440"/>
                  <a:gd name="connsiteY2" fmla="*/ 12311 h 161335"/>
                  <a:gd name="connsiteX3" fmla="*/ 30032 w 91440"/>
                  <a:gd name="connsiteY3" fmla="*/ 0 h 161335"/>
                  <a:gd name="connsiteX4" fmla="*/ 38825 w 91440"/>
                  <a:gd name="connsiteY4" fmla="*/ 10552 h 161335"/>
                  <a:gd name="connsiteX5" fmla="*/ 63447 w 91440"/>
                  <a:gd name="connsiteY5" fmla="*/ 24622 h 161335"/>
                  <a:gd name="connsiteX6" fmla="*/ 63615 w 91440"/>
                  <a:gd name="connsiteY6" fmla="*/ 31163 h 161335"/>
                  <a:gd name="connsiteX7" fmla="*/ 36011 w 91440"/>
                  <a:gd name="connsiteY7" fmla="*/ 66127 h 161335"/>
                  <a:gd name="connsiteX8" fmla="*/ 91440 w 91440"/>
                  <a:gd name="connsiteY8" fmla="*/ 161335 h 161335"/>
                  <a:gd name="connsiteX0" fmla="*/ 0 w 91440"/>
                  <a:gd name="connsiteY0" fmla="*/ 21615 h 161335"/>
                  <a:gd name="connsiteX1" fmla="*/ 17721 w 91440"/>
                  <a:gd name="connsiteY1" fmla="*/ 12311 h 161335"/>
                  <a:gd name="connsiteX2" fmla="*/ 30032 w 91440"/>
                  <a:gd name="connsiteY2" fmla="*/ 0 h 161335"/>
                  <a:gd name="connsiteX3" fmla="*/ 38825 w 91440"/>
                  <a:gd name="connsiteY3" fmla="*/ 10552 h 161335"/>
                  <a:gd name="connsiteX4" fmla="*/ 63447 w 91440"/>
                  <a:gd name="connsiteY4" fmla="*/ 24622 h 161335"/>
                  <a:gd name="connsiteX5" fmla="*/ 63615 w 91440"/>
                  <a:gd name="connsiteY5" fmla="*/ 31163 h 161335"/>
                  <a:gd name="connsiteX6" fmla="*/ 36011 w 91440"/>
                  <a:gd name="connsiteY6" fmla="*/ 66127 h 161335"/>
                  <a:gd name="connsiteX7" fmla="*/ 91440 w 91440"/>
                  <a:gd name="connsiteY7" fmla="*/ 161335 h 161335"/>
                  <a:gd name="connsiteX0" fmla="*/ 0 w 91440"/>
                  <a:gd name="connsiteY0" fmla="*/ 21615 h 161335"/>
                  <a:gd name="connsiteX1" fmla="*/ 17721 w 91440"/>
                  <a:gd name="connsiteY1" fmla="*/ 12311 h 161335"/>
                  <a:gd name="connsiteX2" fmla="*/ 30032 w 91440"/>
                  <a:gd name="connsiteY2" fmla="*/ 0 h 161335"/>
                  <a:gd name="connsiteX3" fmla="*/ 38825 w 91440"/>
                  <a:gd name="connsiteY3" fmla="*/ 10552 h 161335"/>
                  <a:gd name="connsiteX4" fmla="*/ 63447 w 91440"/>
                  <a:gd name="connsiteY4" fmla="*/ 24622 h 161335"/>
                  <a:gd name="connsiteX5" fmla="*/ 63615 w 91440"/>
                  <a:gd name="connsiteY5" fmla="*/ 31163 h 161335"/>
                  <a:gd name="connsiteX6" fmla="*/ 91440 w 91440"/>
                  <a:gd name="connsiteY6" fmla="*/ 161335 h 161335"/>
                  <a:gd name="connsiteX0" fmla="*/ 0 w 63615"/>
                  <a:gd name="connsiteY0" fmla="*/ 21615 h 31163"/>
                  <a:gd name="connsiteX1" fmla="*/ 17721 w 63615"/>
                  <a:gd name="connsiteY1" fmla="*/ 12311 h 31163"/>
                  <a:gd name="connsiteX2" fmla="*/ 30032 w 63615"/>
                  <a:gd name="connsiteY2" fmla="*/ 0 h 31163"/>
                  <a:gd name="connsiteX3" fmla="*/ 38825 w 63615"/>
                  <a:gd name="connsiteY3" fmla="*/ 10552 h 31163"/>
                  <a:gd name="connsiteX4" fmla="*/ 63447 w 63615"/>
                  <a:gd name="connsiteY4" fmla="*/ 24622 h 31163"/>
                  <a:gd name="connsiteX5" fmla="*/ 63615 w 63615"/>
                  <a:gd name="connsiteY5" fmla="*/ 31163 h 31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615" h="31163">
                    <a:moveTo>
                      <a:pt x="0" y="21615"/>
                    </a:moveTo>
                    <a:lnTo>
                      <a:pt x="17721" y="12311"/>
                    </a:lnTo>
                    <a:lnTo>
                      <a:pt x="30032" y="0"/>
                    </a:lnTo>
                    <a:lnTo>
                      <a:pt x="38825" y="10552"/>
                    </a:lnTo>
                    <a:lnTo>
                      <a:pt x="63447" y="24622"/>
                    </a:lnTo>
                    <a:lnTo>
                      <a:pt x="63615" y="31163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4D21787-849D-E231-1FB7-4ED58F259656}"/>
                  </a:ext>
                </a:extLst>
              </p:cNvPr>
              <p:cNvSpPr/>
              <p:nvPr/>
            </p:nvSpPr>
            <p:spPr>
              <a:xfrm>
                <a:off x="3674623" y="3415091"/>
                <a:ext cx="223820" cy="118527"/>
              </a:xfrm>
              <a:custGeom>
                <a:avLst/>
                <a:gdLst>
                  <a:gd name="connsiteX0" fmla="*/ 0 w 326177"/>
                  <a:gd name="connsiteY0" fmla="*/ 0 h 369992"/>
                  <a:gd name="connsiteX1" fmla="*/ 326177 w 326177"/>
                  <a:gd name="connsiteY1" fmla="*/ 369992 h 369992"/>
                  <a:gd name="connsiteX2" fmla="*/ 232743 w 326177"/>
                  <a:gd name="connsiteY2" fmla="*/ 369992 h 369992"/>
                  <a:gd name="connsiteX3" fmla="*/ 205899 w 326177"/>
                  <a:gd name="connsiteY3" fmla="*/ 346984 h 369992"/>
                  <a:gd name="connsiteX4" fmla="*/ 205899 w 326177"/>
                  <a:gd name="connsiteY4" fmla="*/ 337750 h 369992"/>
                  <a:gd name="connsiteX5" fmla="*/ 196666 w 326177"/>
                  <a:gd name="connsiteY5" fmla="*/ 327198 h 369992"/>
                  <a:gd name="connsiteX6" fmla="*/ 165010 w 326177"/>
                  <a:gd name="connsiteY6" fmla="*/ 331155 h 369992"/>
                  <a:gd name="connsiteX7" fmla="*/ 179519 w 326177"/>
                  <a:gd name="connsiteY7" fmla="*/ 294224 h 369992"/>
                  <a:gd name="connsiteX8" fmla="*/ 165010 w 326177"/>
                  <a:gd name="connsiteY8" fmla="*/ 287628 h 369992"/>
                  <a:gd name="connsiteX9" fmla="*/ 155778 w 326177"/>
                  <a:gd name="connsiteY9" fmla="*/ 294224 h 369992"/>
                  <a:gd name="connsiteX10" fmla="*/ 146544 w 326177"/>
                  <a:gd name="connsiteY10" fmla="*/ 284990 h 369992"/>
                  <a:gd name="connsiteX11" fmla="*/ 135992 w 326177"/>
                  <a:gd name="connsiteY11" fmla="*/ 295542 h 369992"/>
                  <a:gd name="connsiteX12" fmla="*/ 139949 w 326177"/>
                  <a:gd name="connsiteY12" fmla="*/ 308732 h 369992"/>
                  <a:gd name="connsiteX13" fmla="*/ 129397 w 326177"/>
                  <a:gd name="connsiteY13" fmla="*/ 311371 h 369992"/>
                  <a:gd name="connsiteX14" fmla="*/ 132035 w 326177"/>
                  <a:gd name="connsiteY14" fmla="*/ 323241 h 369992"/>
                  <a:gd name="connsiteX15" fmla="*/ 147863 w 326177"/>
                  <a:gd name="connsiteY15" fmla="*/ 325880 h 369992"/>
                  <a:gd name="connsiteX16" fmla="*/ 143906 w 326177"/>
                  <a:gd name="connsiteY16" fmla="*/ 344346 h 369992"/>
                  <a:gd name="connsiteX17" fmla="*/ 117526 w 326177"/>
                  <a:gd name="connsiteY17" fmla="*/ 340388 h 369992"/>
                  <a:gd name="connsiteX18" fmla="*/ 88508 w 326177"/>
                  <a:gd name="connsiteY18" fmla="*/ 320603 h 369992"/>
                  <a:gd name="connsiteX19" fmla="*/ 66084 w 326177"/>
                  <a:gd name="connsiteY19" fmla="*/ 314008 h 369992"/>
                  <a:gd name="connsiteX20" fmla="*/ 73999 w 326177"/>
                  <a:gd name="connsiteY20" fmla="*/ 271800 h 369992"/>
                  <a:gd name="connsiteX21" fmla="*/ 26514 w 326177"/>
                  <a:gd name="connsiteY21" fmla="*/ 248058 h 369992"/>
                  <a:gd name="connsiteX22" fmla="*/ 14644 w 326177"/>
                  <a:gd name="connsiteY22" fmla="*/ 252015 h 369992"/>
                  <a:gd name="connsiteX23" fmla="*/ 8049 w 326177"/>
                  <a:gd name="connsiteY23" fmla="*/ 246739 h 369992"/>
                  <a:gd name="connsiteX24" fmla="*/ 0 w 326177"/>
                  <a:gd name="connsiteY24" fmla="*/ 247242 h 369992"/>
                  <a:gd name="connsiteX0" fmla="*/ 0 w 326177"/>
                  <a:gd name="connsiteY0" fmla="*/ 0 h 369992"/>
                  <a:gd name="connsiteX1" fmla="*/ 326177 w 326177"/>
                  <a:gd name="connsiteY1" fmla="*/ 369992 h 369992"/>
                  <a:gd name="connsiteX2" fmla="*/ 232743 w 326177"/>
                  <a:gd name="connsiteY2" fmla="*/ 369992 h 369992"/>
                  <a:gd name="connsiteX3" fmla="*/ 205899 w 326177"/>
                  <a:gd name="connsiteY3" fmla="*/ 346984 h 369992"/>
                  <a:gd name="connsiteX4" fmla="*/ 205899 w 326177"/>
                  <a:gd name="connsiteY4" fmla="*/ 337750 h 369992"/>
                  <a:gd name="connsiteX5" fmla="*/ 196666 w 326177"/>
                  <a:gd name="connsiteY5" fmla="*/ 327198 h 369992"/>
                  <a:gd name="connsiteX6" fmla="*/ 165010 w 326177"/>
                  <a:gd name="connsiteY6" fmla="*/ 331155 h 369992"/>
                  <a:gd name="connsiteX7" fmla="*/ 179519 w 326177"/>
                  <a:gd name="connsiteY7" fmla="*/ 294224 h 369992"/>
                  <a:gd name="connsiteX8" fmla="*/ 165010 w 326177"/>
                  <a:gd name="connsiteY8" fmla="*/ 287628 h 369992"/>
                  <a:gd name="connsiteX9" fmla="*/ 155778 w 326177"/>
                  <a:gd name="connsiteY9" fmla="*/ 294224 h 369992"/>
                  <a:gd name="connsiteX10" fmla="*/ 146544 w 326177"/>
                  <a:gd name="connsiteY10" fmla="*/ 284990 h 369992"/>
                  <a:gd name="connsiteX11" fmla="*/ 135992 w 326177"/>
                  <a:gd name="connsiteY11" fmla="*/ 295542 h 369992"/>
                  <a:gd name="connsiteX12" fmla="*/ 139949 w 326177"/>
                  <a:gd name="connsiteY12" fmla="*/ 308732 h 369992"/>
                  <a:gd name="connsiteX13" fmla="*/ 129397 w 326177"/>
                  <a:gd name="connsiteY13" fmla="*/ 311371 h 369992"/>
                  <a:gd name="connsiteX14" fmla="*/ 132035 w 326177"/>
                  <a:gd name="connsiteY14" fmla="*/ 323241 h 369992"/>
                  <a:gd name="connsiteX15" fmla="*/ 147863 w 326177"/>
                  <a:gd name="connsiteY15" fmla="*/ 325880 h 369992"/>
                  <a:gd name="connsiteX16" fmla="*/ 143906 w 326177"/>
                  <a:gd name="connsiteY16" fmla="*/ 344346 h 369992"/>
                  <a:gd name="connsiteX17" fmla="*/ 117526 w 326177"/>
                  <a:gd name="connsiteY17" fmla="*/ 340388 h 369992"/>
                  <a:gd name="connsiteX18" fmla="*/ 88508 w 326177"/>
                  <a:gd name="connsiteY18" fmla="*/ 320603 h 369992"/>
                  <a:gd name="connsiteX19" fmla="*/ 66084 w 326177"/>
                  <a:gd name="connsiteY19" fmla="*/ 314008 h 369992"/>
                  <a:gd name="connsiteX20" fmla="*/ 73999 w 326177"/>
                  <a:gd name="connsiteY20" fmla="*/ 271800 h 369992"/>
                  <a:gd name="connsiteX21" fmla="*/ 26514 w 326177"/>
                  <a:gd name="connsiteY21" fmla="*/ 248058 h 369992"/>
                  <a:gd name="connsiteX22" fmla="*/ 14644 w 326177"/>
                  <a:gd name="connsiteY22" fmla="*/ 252015 h 369992"/>
                  <a:gd name="connsiteX23" fmla="*/ 8049 w 326177"/>
                  <a:gd name="connsiteY23" fmla="*/ 246739 h 369992"/>
                  <a:gd name="connsiteX24" fmla="*/ 0 w 326177"/>
                  <a:gd name="connsiteY24" fmla="*/ 247242 h 369992"/>
                  <a:gd name="connsiteX25" fmla="*/ 91440 w 326177"/>
                  <a:gd name="connsiteY25" fmla="*/ 91440 h 369992"/>
                  <a:gd name="connsiteX0" fmla="*/ 326177 w 326177"/>
                  <a:gd name="connsiteY0" fmla="*/ 278552 h 278552"/>
                  <a:gd name="connsiteX1" fmla="*/ 232743 w 326177"/>
                  <a:gd name="connsiteY1" fmla="*/ 278552 h 278552"/>
                  <a:gd name="connsiteX2" fmla="*/ 205899 w 326177"/>
                  <a:gd name="connsiteY2" fmla="*/ 255544 h 278552"/>
                  <a:gd name="connsiteX3" fmla="*/ 205899 w 326177"/>
                  <a:gd name="connsiteY3" fmla="*/ 246310 h 278552"/>
                  <a:gd name="connsiteX4" fmla="*/ 196666 w 326177"/>
                  <a:gd name="connsiteY4" fmla="*/ 235758 h 278552"/>
                  <a:gd name="connsiteX5" fmla="*/ 165010 w 326177"/>
                  <a:gd name="connsiteY5" fmla="*/ 239715 h 278552"/>
                  <a:gd name="connsiteX6" fmla="*/ 179519 w 326177"/>
                  <a:gd name="connsiteY6" fmla="*/ 202784 h 278552"/>
                  <a:gd name="connsiteX7" fmla="*/ 165010 w 326177"/>
                  <a:gd name="connsiteY7" fmla="*/ 196188 h 278552"/>
                  <a:gd name="connsiteX8" fmla="*/ 155778 w 326177"/>
                  <a:gd name="connsiteY8" fmla="*/ 202784 h 278552"/>
                  <a:gd name="connsiteX9" fmla="*/ 146544 w 326177"/>
                  <a:gd name="connsiteY9" fmla="*/ 193550 h 278552"/>
                  <a:gd name="connsiteX10" fmla="*/ 135992 w 326177"/>
                  <a:gd name="connsiteY10" fmla="*/ 204102 h 278552"/>
                  <a:gd name="connsiteX11" fmla="*/ 139949 w 326177"/>
                  <a:gd name="connsiteY11" fmla="*/ 217292 h 278552"/>
                  <a:gd name="connsiteX12" fmla="*/ 129397 w 326177"/>
                  <a:gd name="connsiteY12" fmla="*/ 219931 h 278552"/>
                  <a:gd name="connsiteX13" fmla="*/ 132035 w 326177"/>
                  <a:gd name="connsiteY13" fmla="*/ 231801 h 278552"/>
                  <a:gd name="connsiteX14" fmla="*/ 147863 w 326177"/>
                  <a:gd name="connsiteY14" fmla="*/ 234440 h 278552"/>
                  <a:gd name="connsiteX15" fmla="*/ 143906 w 326177"/>
                  <a:gd name="connsiteY15" fmla="*/ 252906 h 278552"/>
                  <a:gd name="connsiteX16" fmla="*/ 117526 w 326177"/>
                  <a:gd name="connsiteY16" fmla="*/ 248948 h 278552"/>
                  <a:gd name="connsiteX17" fmla="*/ 88508 w 326177"/>
                  <a:gd name="connsiteY17" fmla="*/ 229163 h 278552"/>
                  <a:gd name="connsiteX18" fmla="*/ 66084 w 326177"/>
                  <a:gd name="connsiteY18" fmla="*/ 222568 h 278552"/>
                  <a:gd name="connsiteX19" fmla="*/ 73999 w 326177"/>
                  <a:gd name="connsiteY19" fmla="*/ 180360 h 278552"/>
                  <a:gd name="connsiteX20" fmla="*/ 26514 w 326177"/>
                  <a:gd name="connsiteY20" fmla="*/ 156618 h 278552"/>
                  <a:gd name="connsiteX21" fmla="*/ 14644 w 326177"/>
                  <a:gd name="connsiteY21" fmla="*/ 160575 h 278552"/>
                  <a:gd name="connsiteX22" fmla="*/ 8049 w 326177"/>
                  <a:gd name="connsiteY22" fmla="*/ 155299 h 278552"/>
                  <a:gd name="connsiteX23" fmla="*/ 0 w 326177"/>
                  <a:gd name="connsiteY23" fmla="*/ 155802 h 278552"/>
                  <a:gd name="connsiteX24" fmla="*/ 91440 w 326177"/>
                  <a:gd name="connsiteY24" fmla="*/ 0 h 278552"/>
                  <a:gd name="connsiteX0" fmla="*/ 326177 w 326177"/>
                  <a:gd name="connsiteY0" fmla="*/ 123253 h 123253"/>
                  <a:gd name="connsiteX1" fmla="*/ 232743 w 326177"/>
                  <a:gd name="connsiteY1" fmla="*/ 123253 h 123253"/>
                  <a:gd name="connsiteX2" fmla="*/ 205899 w 326177"/>
                  <a:gd name="connsiteY2" fmla="*/ 100245 h 123253"/>
                  <a:gd name="connsiteX3" fmla="*/ 205899 w 326177"/>
                  <a:gd name="connsiteY3" fmla="*/ 91011 h 123253"/>
                  <a:gd name="connsiteX4" fmla="*/ 196666 w 326177"/>
                  <a:gd name="connsiteY4" fmla="*/ 80459 h 123253"/>
                  <a:gd name="connsiteX5" fmla="*/ 165010 w 326177"/>
                  <a:gd name="connsiteY5" fmla="*/ 84416 h 123253"/>
                  <a:gd name="connsiteX6" fmla="*/ 179519 w 326177"/>
                  <a:gd name="connsiteY6" fmla="*/ 47485 h 123253"/>
                  <a:gd name="connsiteX7" fmla="*/ 165010 w 326177"/>
                  <a:gd name="connsiteY7" fmla="*/ 40889 h 123253"/>
                  <a:gd name="connsiteX8" fmla="*/ 155778 w 326177"/>
                  <a:gd name="connsiteY8" fmla="*/ 47485 h 123253"/>
                  <a:gd name="connsiteX9" fmla="*/ 146544 w 326177"/>
                  <a:gd name="connsiteY9" fmla="*/ 38251 h 123253"/>
                  <a:gd name="connsiteX10" fmla="*/ 135992 w 326177"/>
                  <a:gd name="connsiteY10" fmla="*/ 48803 h 123253"/>
                  <a:gd name="connsiteX11" fmla="*/ 139949 w 326177"/>
                  <a:gd name="connsiteY11" fmla="*/ 61993 h 123253"/>
                  <a:gd name="connsiteX12" fmla="*/ 129397 w 326177"/>
                  <a:gd name="connsiteY12" fmla="*/ 64632 h 123253"/>
                  <a:gd name="connsiteX13" fmla="*/ 132035 w 326177"/>
                  <a:gd name="connsiteY13" fmla="*/ 76502 h 123253"/>
                  <a:gd name="connsiteX14" fmla="*/ 147863 w 326177"/>
                  <a:gd name="connsiteY14" fmla="*/ 79141 h 123253"/>
                  <a:gd name="connsiteX15" fmla="*/ 143906 w 326177"/>
                  <a:gd name="connsiteY15" fmla="*/ 97607 h 123253"/>
                  <a:gd name="connsiteX16" fmla="*/ 117526 w 326177"/>
                  <a:gd name="connsiteY16" fmla="*/ 93649 h 123253"/>
                  <a:gd name="connsiteX17" fmla="*/ 88508 w 326177"/>
                  <a:gd name="connsiteY17" fmla="*/ 73864 h 123253"/>
                  <a:gd name="connsiteX18" fmla="*/ 66084 w 326177"/>
                  <a:gd name="connsiteY18" fmla="*/ 67269 h 123253"/>
                  <a:gd name="connsiteX19" fmla="*/ 73999 w 326177"/>
                  <a:gd name="connsiteY19" fmla="*/ 25061 h 123253"/>
                  <a:gd name="connsiteX20" fmla="*/ 26514 w 326177"/>
                  <a:gd name="connsiteY20" fmla="*/ 1319 h 123253"/>
                  <a:gd name="connsiteX21" fmla="*/ 14644 w 326177"/>
                  <a:gd name="connsiteY21" fmla="*/ 5276 h 123253"/>
                  <a:gd name="connsiteX22" fmla="*/ 8049 w 326177"/>
                  <a:gd name="connsiteY22" fmla="*/ 0 h 123253"/>
                  <a:gd name="connsiteX23" fmla="*/ 0 w 326177"/>
                  <a:gd name="connsiteY23" fmla="*/ 503 h 123253"/>
                  <a:gd name="connsiteX0" fmla="*/ 232743 w 232743"/>
                  <a:gd name="connsiteY0" fmla="*/ 123253 h 123253"/>
                  <a:gd name="connsiteX1" fmla="*/ 205899 w 232743"/>
                  <a:gd name="connsiteY1" fmla="*/ 100245 h 123253"/>
                  <a:gd name="connsiteX2" fmla="*/ 205899 w 232743"/>
                  <a:gd name="connsiteY2" fmla="*/ 91011 h 123253"/>
                  <a:gd name="connsiteX3" fmla="*/ 196666 w 232743"/>
                  <a:gd name="connsiteY3" fmla="*/ 80459 h 123253"/>
                  <a:gd name="connsiteX4" fmla="*/ 165010 w 232743"/>
                  <a:gd name="connsiteY4" fmla="*/ 84416 h 123253"/>
                  <a:gd name="connsiteX5" fmla="*/ 179519 w 232743"/>
                  <a:gd name="connsiteY5" fmla="*/ 47485 h 123253"/>
                  <a:gd name="connsiteX6" fmla="*/ 165010 w 232743"/>
                  <a:gd name="connsiteY6" fmla="*/ 40889 h 123253"/>
                  <a:gd name="connsiteX7" fmla="*/ 155778 w 232743"/>
                  <a:gd name="connsiteY7" fmla="*/ 47485 h 123253"/>
                  <a:gd name="connsiteX8" fmla="*/ 146544 w 232743"/>
                  <a:gd name="connsiteY8" fmla="*/ 38251 h 123253"/>
                  <a:gd name="connsiteX9" fmla="*/ 135992 w 232743"/>
                  <a:gd name="connsiteY9" fmla="*/ 48803 h 123253"/>
                  <a:gd name="connsiteX10" fmla="*/ 139949 w 232743"/>
                  <a:gd name="connsiteY10" fmla="*/ 61993 h 123253"/>
                  <a:gd name="connsiteX11" fmla="*/ 129397 w 232743"/>
                  <a:gd name="connsiteY11" fmla="*/ 64632 h 123253"/>
                  <a:gd name="connsiteX12" fmla="*/ 132035 w 232743"/>
                  <a:gd name="connsiteY12" fmla="*/ 76502 h 123253"/>
                  <a:gd name="connsiteX13" fmla="*/ 147863 w 232743"/>
                  <a:gd name="connsiteY13" fmla="*/ 79141 h 123253"/>
                  <a:gd name="connsiteX14" fmla="*/ 143906 w 232743"/>
                  <a:gd name="connsiteY14" fmla="*/ 97607 h 123253"/>
                  <a:gd name="connsiteX15" fmla="*/ 117526 w 232743"/>
                  <a:gd name="connsiteY15" fmla="*/ 93649 h 123253"/>
                  <a:gd name="connsiteX16" fmla="*/ 88508 w 232743"/>
                  <a:gd name="connsiteY16" fmla="*/ 73864 h 123253"/>
                  <a:gd name="connsiteX17" fmla="*/ 66084 w 232743"/>
                  <a:gd name="connsiteY17" fmla="*/ 67269 h 123253"/>
                  <a:gd name="connsiteX18" fmla="*/ 73999 w 232743"/>
                  <a:gd name="connsiteY18" fmla="*/ 25061 h 123253"/>
                  <a:gd name="connsiteX19" fmla="*/ 26514 w 232743"/>
                  <a:gd name="connsiteY19" fmla="*/ 1319 h 123253"/>
                  <a:gd name="connsiteX20" fmla="*/ 14644 w 232743"/>
                  <a:gd name="connsiteY20" fmla="*/ 5276 h 123253"/>
                  <a:gd name="connsiteX21" fmla="*/ 8049 w 232743"/>
                  <a:gd name="connsiteY21" fmla="*/ 0 h 123253"/>
                  <a:gd name="connsiteX22" fmla="*/ 0 w 232743"/>
                  <a:gd name="connsiteY22" fmla="*/ 503 h 12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32743" h="123253">
                    <a:moveTo>
                      <a:pt x="232743" y="123253"/>
                    </a:moveTo>
                    <a:lnTo>
                      <a:pt x="205899" y="100245"/>
                    </a:lnTo>
                    <a:lnTo>
                      <a:pt x="205899" y="91011"/>
                    </a:lnTo>
                    <a:lnTo>
                      <a:pt x="196666" y="80459"/>
                    </a:lnTo>
                    <a:lnTo>
                      <a:pt x="165010" y="84416"/>
                    </a:lnTo>
                    <a:lnTo>
                      <a:pt x="179519" y="47485"/>
                    </a:lnTo>
                    <a:lnTo>
                      <a:pt x="165010" y="40889"/>
                    </a:lnTo>
                    <a:lnTo>
                      <a:pt x="155778" y="47485"/>
                    </a:lnTo>
                    <a:lnTo>
                      <a:pt x="146544" y="38251"/>
                    </a:lnTo>
                    <a:lnTo>
                      <a:pt x="135992" y="48803"/>
                    </a:lnTo>
                    <a:lnTo>
                      <a:pt x="139949" y="61993"/>
                    </a:lnTo>
                    <a:lnTo>
                      <a:pt x="129397" y="64632"/>
                    </a:lnTo>
                    <a:lnTo>
                      <a:pt x="132035" y="76502"/>
                    </a:lnTo>
                    <a:lnTo>
                      <a:pt x="147863" y="79141"/>
                    </a:lnTo>
                    <a:lnTo>
                      <a:pt x="143906" y="97607"/>
                    </a:lnTo>
                    <a:lnTo>
                      <a:pt x="117526" y="93649"/>
                    </a:lnTo>
                    <a:lnTo>
                      <a:pt x="88508" y="73864"/>
                    </a:lnTo>
                    <a:lnTo>
                      <a:pt x="66084" y="67269"/>
                    </a:lnTo>
                    <a:lnTo>
                      <a:pt x="73999" y="25061"/>
                    </a:lnTo>
                    <a:lnTo>
                      <a:pt x="26514" y="1319"/>
                    </a:lnTo>
                    <a:lnTo>
                      <a:pt x="14644" y="5276"/>
                    </a:lnTo>
                    <a:lnTo>
                      <a:pt x="8049" y="0"/>
                    </a:lnTo>
                    <a:lnTo>
                      <a:pt x="0" y="503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89A58662-594B-D443-D3B3-A73E1F13917C}"/>
                </a:ext>
              </a:extLst>
            </p:cNvPr>
            <p:cNvGrpSpPr/>
            <p:nvPr/>
          </p:nvGrpSpPr>
          <p:grpSpPr>
            <a:xfrm>
              <a:off x="4304813" y="1717633"/>
              <a:ext cx="1018453" cy="1036856"/>
              <a:chOff x="1377188" y="1865142"/>
              <a:chExt cx="1059058" cy="1078194"/>
            </a:xfrm>
          </p:grpSpPr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17583572-FBD7-DAA9-037B-C8AF4874E99D}"/>
                  </a:ext>
                </a:extLst>
              </p:cNvPr>
              <p:cNvSpPr/>
              <p:nvPr/>
            </p:nvSpPr>
            <p:spPr>
              <a:xfrm rot="808430">
                <a:off x="1640947" y="1965827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FA6AA3D4-4DB1-3A3D-5B22-D0BF0B9FADC4}"/>
                  </a:ext>
                </a:extLst>
              </p:cNvPr>
              <p:cNvSpPr/>
              <p:nvPr/>
            </p:nvSpPr>
            <p:spPr>
              <a:xfrm>
                <a:off x="2166940" y="1865142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C4E0E066-2FB9-6968-5163-F7F96B6D3A6C}"/>
                  </a:ext>
                </a:extLst>
              </p:cNvPr>
              <p:cNvSpPr/>
              <p:nvPr/>
            </p:nvSpPr>
            <p:spPr>
              <a:xfrm rot="183444">
                <a:off x="1974018" y="2635559"/>
                <a:ext cx="252759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28EAB4D7-12A1-3ABC-D1F0-A6D600F2C426}"/>
                  </a:ext>
                </a:extLst>
              </p:cNvPr>
              <p:cNvSpPr/>
              <p:nvPr/>
            </p:nvSpPr>
            <p:spPr>
              <a:xfrm>
                <a:off x="1377188" y="2550001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AB96364F-59AD-A1C5-940C-1AA4DBF46E04}"/>
              </a:ext>
            </a:extLst>
          </p:cNvPr>
          <p:cNvGrpSpPr/>
          <p:nvPr/>
        </p:nvGrpSpPr>
        <p:grpSpPr>
          <a:xfrm>
            <a:off x="6652773" y="863758"/>
            <a:ext cx="2548377" cy="2669861"/>
            <a:chOff x="6652773" y="863758"/>
            <a:chExt cx="2548377" cy="2669861"/>
          </a:xfrm>
        </p:grpSpPr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1C728A7D-8E2C-8AE8-587D-27961131A74E}"/>
                </a:ext>
              </a:extLst>
            </p:cNvPr>
            <p:cNvGrpSpPr/>
            <p:nvPr/>
          </p:nvGrpSpPr>
          <p:grpSpPr>
            <a:xfrm>
              <a:off x="6652773" y="863758"/>
              <a:ext cx="2548377" cy="2669861"/>
              <a:chOff x="740923" y="863758"/>
              <a:chExt cx="2548377" cy="2669861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A85D7661-B883-DC83-3264-F64DE0BB8D00}"/>
                  </a:ext>
                </a:extLst>
              </p:cNvPr>
              <p:cNvSpPr/>
              <p:nvPr/>
            </p:nvSpPr>
            <p:spPr>
              <a:xfrm>
                <a:off x="740924" y="2843871"/>
                <a:ext cx="385734" cy="689747"/>
              </a:xfrm>
              <a:custGeom>
                <a:avLst/>
                <a:gdLst>
                  <a:gd name="connsiteX0" fmla="*/ 30032 w 401113"/>
                  <a:gd name="connsiteY0" fmla="*/ 0 h 717246"/>
                  <a:gd name="connsiteX1" fmla="*/ 38825 w 401113"/>
                  <a:gd name="connsiteY1" fmla="*/ 10552 h 717246"/>
                  <a:gd name="connsiteX2" fmla="*/ 63447 w 401113"/>
                  <a:gd name="connsiteY2" fmla="*/ 24622 h 717246"/>
                  <a:gd name="connsiteX3" fmla="*/ 63615 w 401113"/>
                  <a:gd name="connsiteY3" fmla="*/ 31163 h 717246"/>
                  <a:gd name="connsiteX4" fmla="*/ 36011 w 401113"/>
                  <a:gd name="connsiteY4" fmla="*/ 66127 h 717246"/>
                  <a:gd name="connsiteX5" fmla="*/ 48674 w 401113"/>
                  <a:gd name="connsiteY5" fmla="*/ 93562 h 717246"/>
                  <a:gd name="connsiteX6" fmla="*/ 44453 w 401113"/>
                  <a:gd name="connsiteY6" fmla="*/ 127328 h 717246"/>
                  <a:gd name="connsiteX7" fmla="*/ 95103 w 401113"/>
                  <a:gd name="connsiteY7" fmla="*/ 171647 h 717246"/>
                  <a:gd name="connsiteX8" fmla="*/ 99324 w 401113"/>
                  <a:gd name="connsiteY8" fmla="*/ 213855 h 717246"/>
                  <a:gd name="connsiteX9" fmla="*/ 177409 w 401113"/>
                  <a:gd name="connsiteY9" fmla="*/ 224407 h 717246"/>
                  <a:gd name="connsiteX10" fmla="*/ 228059 w 401113"/>
                  <a:gd name="connsiteY10" fmla="*/ 239180 h 717246"/>
                  <a:gd name="connsiteX11" fmla="*/ 247053 w 401113"/>
                  <a:gd name="connsiteY11" fmla="*/ 249732 h 717246"/>
                  <a:gd name="connsiteX12" fmla="*/ 261825 w 401113"/>
                  <a:gd name="connsiteY12" fmla="*/ 241291 h 717246"/>
                  <a:gd name="connsiteX13" fmla="*/ 282930 w 401113"/>
                  <a:gd name="connsiteY13" fmla="*/ 234959 h 717246"/>
                  <a:gd name="connsiteX14" fmla="*/ 304034 w 401113"/>
                  <a:gd name="connsiteY14" fmla="*/ 245511 h 717246"/>
                  <a:gd name="connsiteX15" fmla="*/ 305832 w 401113"/>
                  <a:gd name="connsiteY15" fmla="*/ 243849 h 717246"/>
                  <a:gd name="connsiteX16" fmla="*/ 306144 w 401113"/>
                  <a:gd name="connsiteY16" fmla="*/ 245511 h 717246"/>
                  <a:gd name="connsiteX17" fmla="*/ 346242 w 401113"/>
                  <a:gd name="connsiteY17" fmla="*/ 289830 h 717246"/>
                  <a:gd name="connsiteX18" fmla="*/ 356794 w 401113"/>
                  <a:gd name="connsiteY18" fmla="*/ 319376 h 717246"/>
                  <a:gd name="connsiteX19" fmla="*/ 388450 w 401113"/>
                  <a:gd name="connsiteY19" fmla="*/ 317265 h 717246"/>
                  <a:gd name="connsiteX20" fmla="*/ 356794 w 401113"/>
                  <a:gd name="connsiteY20" fmla="*/ 382688 h 717246"/>
                  <a:gd name="connsiteX21" fmla="*/ 384229 w 401113"/>
                  <a:gd name="connsiteY21" fmla="*/ 450221 h 717246"/>
                  <a:gd name="connsiteX22" fmla="*/ 365236 w 401113"/>
                  <a:gd name="connsiteY22" fmla="*/ 545190 h 717246"/>
                  <a:gd name="connsiteX23" fmla="*/ 350463 w 401113"/>
                  <a:gd name="connsiteY23" fmla="*/ 557852 h 717246"/>
                  <a:gd name="connsiteX24" fmla="*/ 369457 w 401113"/>
                  <a:gd name="connsiteY24" fmla="*/ 595840 h 717246"/>
                  <a:gd name="connsiteX25" fmla="*/ 361015 w 401113"/>
                  <a:gd name="connsiteY25" fmla="*/ 614833 h 717246"/>
                  <a:gd name="connsiteX26" fmla="*/ 375788 w 401113"/>
                  <a:gd name="connsiteY26" fmla="*/ 621164 h 717246"/>
                  <a:gd name="connsiteX27" fmla="*/ 384229 w 401113"/>
                  <a:gd name="connsiteY27" fmla="*/ 640158 h 717246"/>
                  <a:gd name="connsiteX28" fmla="*/ 401113 w 401113"/>
                  <a:gd name="connsiteY28" fmla="*/ 659152 h 717246"/>
                  <a:gd name="connsiteX29" fmla="*/ 390561 w 401113"/>
                  <a:gd name="connsiteY29" fmla="*/ 716133 h 717246"/>
                  <a:gd name="connsiteX30" fmla="*/ 392045 w 401113"/>
                  <a:gd name="connsiteY30" fmla="*/ 717246 h 717246"/>
                  <a:gd name="connsiteX31" fmla="*/ 232743 w 401113"/>
                  <a:gd name="connsiteY31" fmla="*/ 717246 h 717246"/>
                  <a:gd name="connsiteX32" fmla="*/ 205899 w 401113"/>
                  <a:gd name="connsiteY32" fmla="*/ 694238 h 717246"/>
                  <a:gd name="connsiteX33" fmla="*/ 205899 w 401113"/>
                  <a:gd name="connsiteY33" fmla="*/ 685004 h 717246"/>
                  <a:gd name="connsiteX34" fmla="*/ 196666 w 401113"/>
                  <a:gd name="connsiteY34" fmla="*/ 674452 h 717246"/>
                  <a:gd name="connsiteX35" fmla="*/ 165010 w 401113"/>
                  <a:gd name="connsiteY35" fmla="*/ 678409 h 717246"/>
                  <a:gd name="connsiteX36" fmla="*/ 179519 w 401113"/>
                  <a:gd name="connsiteY36" fmla="*/ 641478 h 717246"/>
                  <a:gd name="connsiteX37" fmla="*/ 165010 w 401113"/>
                  <a:gd name="connsiteY37" fmla="*/ 634882 h 717246"/>
                  <a:gd name="connsiteX38" fmla="*/ 155778 w 401113"/>
                  <a:gd name="connsiteY38" fmla="*/ 641478 h 717246"/>
                  <a:gd name="connsiteX39" fmla="*/ 146544 w 401113"/>
                  <a:gd name="connsiteY39" fmla="*/ 632244 h 717246"/>
                  <a:gd name="connsiteX40" fmla="*/ 135992 w 401113"/>
                  <a:gd name="connsiteY40" fmla="*/ 642796 h 717246"/>
                  <a:gd name="connsiteX41" fmla="*/ 139949 w 401113"/>
                  <a:gd name="connsiteY41" fmla="*/ 655986 h 717246"/>
                  <a:gd name="connsiteX42" fmla="*/ 129397 w 401113"/>
                  <a:gd name="connsiteY42" fmla="*/ 658625 h 717246"/>
                  <a:gd name="connsiteX43" fmla="*/ 132035 w 401113"/>
                  <a:gd name="connsiteY43" fmla="*/ 670495 h 717246"/>
                  <a:gd name="connsiteX44" fmla="*/ 147863 w 401113"/>
                  <a:gd name="connsiteY44" fmla="*/ 673134 h 717246"/>
                  <a:gd name="connsiteX45" fmla="*/ 143906 w 401113"/>
                  <a:gd name="connsiteY45" fmla="*/ 691600 h 717246"/>
                  <a:gd name="connsiteX46" fmla="*/ 117526 w 401113"/>
                  <a:gd name="connsiteY46" fmla="*/ 687642 h 717246"/>
                  <a:gd name="connsiteX47" fmla="*/ 88508 w 401113"/>
                  <a:gd name="connsiteY47" fmla="*/ 667857 h 717246"/>
                  <a:gd name="connsiteX48" fmla="*/ 66084 w 401113"/>
                  <a:gd name="connsiteY48" fmla="*/ 661262 h 717246"/>
                  <a:gd name="connsiteX49" fmla="*/ 73999 w 401113"/>
                  <a:gd name="connsiteY49" fmla="*/ 619054 h 717246"/>
                  <a:gd name="connsiteX50" fmla="*/ 26514 w 401113"/>
                  <a:gd name="connsiteY50" fmla="*/ 595312 h 717246"/>
                  <a:gd name="connsiteX51" fmla="*/ 14644 w 401113"/>
                  <a:gd name="connsiteY51" fmla="*/ 599269 h 717246"/>
                  <a:gd name="connsiteX52" fmla="*/ 8049 w 401113"/>
                  <a:gd name="connsiteY52" fmla="*/ 593993 h 717246"/>
                  <a:gd name="connsiteX53" fmla="*/ 0 w 401113"/>
                  <a:gd name="connsiteY53" fmla="*/ 594496 h 717246"/>
                  <a:gd name="connsiteX54" fmla="*/ 0 w 401113"/>
                  <a:gd name="connsiteY54" fmla="*/ 21615 h 717246"/>
                  <a:gd name="connsiteX55" fmla="*/ 17721 w 401113"/>
                  <a:gd name="connsiteY55" fmla="*/ 12311 h 717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01113" h="717246">
                    <a:moveTo>
                      <a:pt x="30032" y="0"/>
                    </a:moveTo>
                    <a:lnTo>
                      <a:pt x="38825" y="10552"/>
                    </a:lnTo>
                    <a:lnTo>
                      <a:pt x="63447" y="24622"/>
                    </a:lnTo>
                    <a:lnTo>
                      <a:pt x="63615" y="31163"/>
                    </a:lnTo>
                    <a:lnTo>
                      <a:pt x="36011" y="66127"/>
                    </a:lnTo>
                    <a:lnTo>
                      <a:pt x="48674" y="93562"/>
                    </a:lnTo>
                    <a:lnTo>
                      <a:pt x="44453" y="127328"/>
                    </a:lnTo>
                    <a:lnTo>
                      <a:pt x="95103" y="171647"/>
                    </a:lnTo>
                    <a:lnTo>
                      <a:pt x="99324" y="213855"/>
                    </a:lnTo>
                    <a:lnTo>
                      <a:pt x="177409" y="224407"/>
                    </a:lnTo>
                    <a:lnTo>
                      <a:pt x="228059" y="239180"/>
                    </a:lnTo>
                    <a:lnTo>
                      <a:pt x="247053" y="249732"/>
                    </a:lnTo>
                    <a:lnTo>
                      <a:pt x="261825" y="241291"/>
                    </a:lnTo>
                    <a:lnTo>
                      <a:pt x="282930" y="234959"/>
                    </a:lnTo>
                    <a:lnTo>
                      <a:pt x="304034" y="245511"/>
                    </a:lnTo>
                    <a:lnTo>
                      <a:pt x="305832" y="243849"/>
                    </a:lnTo>
                    <a:lnTo>
                      <a:pt x="306144" y="245511"/>
                    </a:lnTo>
                    <a:lnTo>
                      <a:pt x="346242" y="289830"/>
                    </a:lnTo>
                    <a:lnTo>
                      <a:pt x="356794" y="319376"/>
                    </a:lnTo>
                    <a:lnTo>
                      <a:pt x="388450" y="317265"/>
                    </a:lnTo>
                    <a:lnTo>
                      <a:pt x="356794" y="382688"/>
                    </a:lnTo>
                    <a:lnTo>
                      <a:pt x="384229" y="450221"/>
                    </a:lnTo>
                    <a:lnTo>
                      <a:pt x="365236" y="545190"/>
                    </a:lnTo>
                    <a:lnTo>
                      <a:pt x="350463" y="557852"/>
                    </a:lnTo>
                    <a:lnTo>
                      <a:pt x="369457" y="595840"/>
                    </a:lnTo>
                    <a:lnTo>
                      <a:pt x="361015" y="614833"/>
                    </a:lnTo>
                    <a:lnTo>
                      <a:pt x="375788" y="621164"/>
                    </a:lnTo>
                    <a:lnTo>
                      <a:pt x="384229" y="640158"/>
                    </a:lnTo>
                    <a:lnTo>
                      <a:pt x="401113" y="659152"/>
                    </a:lnTo>
                    <a:lnTo>
                      <a:pt x="390561" y="716133"/>
                    </a:lnTo>
                    <a:lnTo>
                      <a:pt x="392045" y="717246"/>
                    </a:lnTo>
                    <a:lnTo>
                      <a:pt x="232743" y="717246"/>
                    </a:lnTo>
                    <a:lnTo>
                      <a:pt x="205899" y="694238"/>
                    </a:lnTo>
                    <a:lnTo>
                      <a:pt x="205899" y="685004"/>
                    </a:lnTo>
                    <a:lnTo>
                      <a:pt x="196666" y="674452"/>
                    </a:lnTo>
                    <a:lnTo>
                      <a:pt x="165010" y="678409"/>
                    </a:lnTo>
                    <a:lnTo>
                      <a:pt x="179519" y="641478"/>
                    </a:lnTo>
                    <a:lnTo>
                      <a:pt x="165010" y="634882"/>
                    </a:lnTo>
                    <a:lnTo>
                      <a:pt x="155778" y="641478"/>
                    </a:lnTo>
                    <a:lnTo>
                      <a:pt x="146544" y="632244"/>
                    </a:lnTo>
                    <a:lnTo>
                      <a:pt x="135992" y="642796"/>
                    </a:lnTo>
                    <a:lnTo>
                      <a:pt x="139949" y="655986"/>
                    </a:lnTo>
                    <a:lnTo>
                      <a:pt x="129397" y="658625"/>
                    </a:lnTo>
                    <a:lnTo>
                      <a:pt x="132035" y="670495"/>
                    </a:lnTo>
                    <a:lnTo>
                      <a:pt x="147863" y="673134"/>
                    </a:lnTo>
                    <a:lnTo>
                      <a:pt x="143906" y="691600"/>
                    </a:lnTo>
                    <a:lnTo>
                      <a:pt x="117526" y="687642"/>
                    </a:lnTo>
                    <a:lnTo>
                      <a:pt x="88508" y="667857"/>
                    </a:lnTo>
                    <a:lnTo>
                      <a:pt x="66084" y="661262"/>
                    </a:lnTo>
                    <a:lnTo>
                      <a:pt x="73999" y="619054"/>
                    </a:lnTo>
                    <a:lnTo>
                      <a:pt x="26514" y="595312"/>
                    </a:lnTo>
                    <a:lnTo>
                      <a:pt x="14644" y="599269"/>
                    </a:lnTo>
                    <a:lnTo>
                      <a:pt x="8049" y="593993"/>
                    </a:lnTo>
                    <a:lnTo>
                      <a:pt x="0" y="594496"/>
                    </a:lnTo>
                    <a:lnTo>
                      <a:pt x="0" y="21615"/>
                    </a:lnTo>
                    <a:lnTo>
                      <a:pt x="17721" y="1231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AD1674A6-7C31-0B8E-AA1B-FCA9AE3CE700}"/>
                  </a:ext>
                </a:extLst>
              </p:cNvPr>
              <p:cNvSpPr/>
              <p:nvPr/>
            </p:nvSpPr>
            <p:spPr>
              <a:xfrm>
                <a:off x="2559256" y="2786368"/>
                <a:ext cx="730043" cy="747250"/>
              </a:xfrm>
              <a:custGeom>
                <a:avLst/>
                <a:gdLst>
                  <a:gd name="connsiteX0" fmla="*/ 494071 w 759149"/>
                  <a:gd name="connsiteY0" fmla="*/ 0 h 777042"/>
                  <a:gd name="connsiteX1" fmla="*/ 511658 w 759149"/>
                  <a:gd name="connsiteY1" fmla="*/ 49243 h 777042"/>
                  <a:gd name="connsiteX2" fmla="*/ 508140 w 759149"/>
                  <a:gd name="connsiteY2" fmla="*/ 65071 h 777042"/>
                  <a:gd name="connsiteX3" fmla="*/ 511658 w 759149"/>
                  <a:gd name="connsiteY3" fmla="*/ 82658 h 777042"/>
                  <a:gd name="connsiteX4" fmla="*/ 531003 w 759149"/>
                  <a:gd name="connsiteY4" fmla="*/ 98486 h 777042"/>
                  <a:gd name="connsiteX5" fmla="*/ 532762 w 759149"/>
                  <a:gd name="connsiteY5" fmla="*/ 126625 h 777042"/>
                  <a:gd name="connsiteX6" fmla="*/ 529245 w 759149"/>
                  <a:gd name="connsiteY6" fmla="*/ 138935 h 777042"/>
                  <a:gd name="connsiteX7" fmla="*/ 525727 w 759149"/>
                  <a:gd name="connsiteY7" fmla="*/ 174109 h 777042"/>
                  <a:gd name="connsiteX8" fmla="*/ 515175 w 759149"/>
                  <a:gd name="connsiteY8" fmla="*/ 191696 h 777042"/>
                  <a:gd name="connsiteX9" fmla="*/ 525727 w 759149"/>
                  <a:gd name="connsiteY9" fmla="*/ 219834 h 777042"/>
                  <a:gd name="connsiteX10" fmla="*/ 520452 w 759149"/>
                  <a:gd name="connsiteY10" fmla="*/ 255008 h 777042"/>
                  <a:gd name="connsiteX11" fmla="*/ 497588 w 759149"/>
                  <a:gd name="connsiteY11" fmla="*/ 274353 h 777042"/>
                  <a:gd name="connsiteX12" fmla="*/ 527486 w 759149"/>
                  <a:gd name="connsiteY12" fmla="*/ 293699 h 777042"/>
                  <a:gd name="connsiteX13" fmla="*/ 529245 w 759149"/>
                  <a:gd name="connsiteY13" fmla="*/ 335907 h 777042"/>
                  <a:gd name="connsiteX14" fmla="*/ 552107 w 759149"/>
                  <a:gd name="connsiteY14" fmla="*/ 351735 h 777042"/>
                  <a:gd name="connsiteX15" fmla="*/ 582005 w 759149"/>
                  <a:gd name="connsiteY15" fmla="*/ 323596 h 777042"/>
                  <a:gd name="connsiteX16" fmla="*/ 624213 w 759149"/>
                  <a:gd name="connsiteY16" fmla="*/ 353494 h 777042"/>
                  <a:gd name="connsiteX17" fmla="*/ 610144 w 759149"/>
                  <a:gd name="connsiteY17" fmla="*/ 392184 h 777042"/>
                  <a:gd name="connsiteX18" fmla="*/ 636523 w 759149"/>
                  <a:gd name="connsiteY18" fmla="*/ 427358 h 777042"/>
                  <a:gd name="connsiteX19" fmla="*/ 638283 w 759149"/>
                  <a:gd name="connsiteY19" fmla="*/ 451979 h 777042"/>
                  <a:gd name="connsiteX20" fmla="*/ 659387 w 759149"/>
                  <a:gd name="connsiteY20" fmla="*/ 457255 h 777042"/>
                  <a:gd name="connsiteX21" fmla="*/ 664662 w 759149"/>
                  <a:gd name="connsiteY21" fmla="*/ 480118 h 777042"/>
                  <a:gd name="connsiteX22" fmla="*/ 724458 w 759149"/>
                  <a:gd name="connsiteY22" fmla="*/ 487153 h 777042"/>
                  <a:gd name="connsiteX23" fmla="*/ 757873 w 759149"/>
                  <a:gd name="connsiteY23" fmla="*/ 453738 h 777042"/>
                  <a:gd name="connsiteX24" fmla="*/ 752597 w 759149"/>
                  <a:gd name="connsiteY24" fmla="*/ 425599 h 777042"/>
                  <a:gd name="connsiteX25" fmla="*/ 743803 w 759149"/>
                  <a:gd name="connsiteY25" fmla="*/ 406254 h 777042"/>
                  <a:gd name="connsiteX26" fmla="*/ 747321 w 759149"/>
                  <a:gd name="connsiteY26" fmla="*/ 358770 h 777042"/>
                  <a:gd name="connsiteX27" fmla="*/ 738528 w 759149"/>
                  <a:gd name="connsiteY27" fmla="*/ 335907 h 777042"/>
                  <a:gd name="connsiteX28" fmla="*/ 759149 w 759149"/>
                  <a:gd name="connsiteY28" fmla="*/ 320044 h 777042"/>
                  <a:gd name="connsiteX29" fmla="*/ 759149 w 759149"/>
                  <a:gd name="connsiteY29" fmla="*/ 603548 h 777042"/>
                  <a:gd name="connsiteX30" fmla="*/ 745563 w 759149"/>
                  <a:gd name="connsiteY30" fmla="*/ 622571 h 777042"/>
                  <a:gd name="connsiteX31" fmla="*/ 742044 w 759149"/>
                  <a:gd name="connsiteY31" fmla="*/ 654227 h 777042"/>
                  <a:gd name="connsiteX32" fmla="*/ 736769 w 759149"/>
                  <a:gd name="connsiteY32" fmla="*/ 692918 h 777042"/>
                  <a:gd name="connsiteX33" fmla="*/ 689285 w 759149"/>
                  <a:gd name="connsiteY33" fmla="*/ 708746 h 777042"/>
                  <a:gd name="connsiteX34" fmla="*/ 624213 w 759149"/>
                  <a:gd name="connsiteY34" fmla="*/ 740402 h 777042"/>
                  <a:gd name="connsiteX35" fmla="*/ 601350 w 759149"/>
                  <a:gd name="connsiteY35" fmla="*/ 766782 h 777042"/>
                  <a:gd name="connsiteX36" fmla="*/ 598052 w 759149"/>
                  <a:gd name="connsiteY36" fmla="*/ 777042 h 777042"/>
                  <a:gd name="connsiteX37" fmla="*/ 0 w 759149"/>
                  <a:gd name="connsiteY37" fmla="*/ 777042 h 777042"/>
                  <a:gd name="connsiteX38" fmla="*/ 24503 w 759149"/>
                  <a:gd name="connsiteY38" fmla="*/ 715781 h 777042"/>
                  <a:gd name="connsiteX39" fmla="*/ 47367 w 759149"/>
                  <a:gd name="connsiteY39" fmla="*/ 705229 h 777042"/>
                  <a:gd name="connsiteX40" fmla="*/ 59677 w 759149"/>
                  <a:gd name="connsiteY40" fmla="*/ 691159 h 777042"/>
                  <a:gd name="connsiteX41" fmla="*/ 54402 w 759149"/>
                  <a:gd name="connsiteY41" fmla="*/ 645434 h 777042"/>
                  <a:gd name="connsiteX42" fmla="*/ 73746 w 759149"/>
                  <a:gd name="connsiteY42" fmla="*/ 615536 h 777042"/>
                  <a:gd name="connsiteX43" fmla="*/ 117714 w 759149"/>
                  <a:gd name="connsiteY43" fmla="*/ 580363 h 777042"/>
                  <a:gd name="connsiteX44" fmla="*/ 124749 w 759149"/>
                  <a:gd name="connsiteY44" fmla="*/ 561017 h 777042"/>
                  <a:gd name="connsiteX45" fmla="*/ 135301 w 759149"/>
                  <a:gd name="connsiteY45" fmla="*/ 559259 h 777042"/>
                  <a:gd name="connsiteX46" fmla="*/ 144094 w 759149"/>
                  <a:gd name="connsiteY46" fmla="*/ 520568 h 777042"/>
                  <a:gd name="connsiteX47" fmla="*/ 156405 w 759149"/>
                  <a:gd name="connsiteY47" fmla="*/ 506498 h 777042"/>
                  <a:gd name="connsiteX48" fmla="*/ 156405 w 759149"/>
                  <a:gd name="connsiteY48" fmla="*/ 488912 h 777042"/>
                  <a:gd name="connsiteX49" fmla="*/ 149370 w 759149"/>
                  <a:gd name="connsiteY49" fmla="*/ 473084 h 777042"/>
                  <a:gd name="connsiteX50" fmla="*/ 168233 w 759149"/>
                  <a:gd name="connsiteY50" fmla="*/ 438789 h 777042"/>
                  <a:gd name="connsiteX51" fmla="*/ 206527 w 759149"/>
                  <a:gd name="connsiteY51" fmla="*/ 438789 h 777042"/>
                  <a:gd name="connsiteX52" fmla="*/ 209165 w 759149"/>
                  <a:gd name="connsiteY52" fmla="*/ 415047 h 777042"/>
                  <a:gd name="connsiteX53" fmla="*/ 214441 w 759149"/>
                  <a:gd name="connsiteY53" fmla="*/ 396581 h 777042"/>
                  <a:gd name="connsiteX54" fmla="*/ 246098 w 759149"/>
                  <a:gd name="connsiteY54" fmla="*/ 391305 h 777042"/>
                  <a:gd name="connsiteX55" fmla="*/ 254011 w 759149"/>
                  <a:gd name="connsiteY55" fmla="*/ 378115 h 777042"/>
                  <a:gd name="connsiteX56" fmla="*/ 288306 w 759149"/>
                  <a:gd name="connsiteY56" fmla="*/ 370201 h 777042"/>
                  <a:gd name="connsiteX57" fmla="*/ 301496 w 759149"/>
                  <a:gd name="connsiteY57" fmla="*/ 354373 h 777042"/>
                  <a:gd name="connsiteX58" fmla="*/ 327876 w 759149"/>
                  <a:gd name="connsiteY58" fmla="*/ 346459 h 777042"/>
                  <a:gd name="connsiteX59" fmla="*/ 338428 w 759149"/>
                  <a:gd name="connsiteY59" fmla="*/ 317441 h 777042"/>
                  <a:gd name="connsiteX60" fmla="*/ 364809 w 759149"/>
                  <a:gd name="connsiteY60" fmla="*/ 304251 h 777042"/>
                  <a:gd name="connsiteX61" fmla="*/ 385913 w 759149"/>
                  <a:gd name="connsiteY61" fmla="*/ 312165 h 777042"/>
                  <a:gd name="connsiteX62" fmla="*/ 388550 w 759149"/>
                  <a:gd name="connsiteY62" fmla="*/ 293699 h 777042"/>
                  <a:gd name="connsiteX63" fmla="*/ 425482 w 759149"/>
                  <a:gd name="connsiteY63" fmla="*/ 288423 h 777042"/>
                  <a:gd name="connsiteX64" fmla="*/ 433396 w 759149"/>
                  <a:gd name="connsiteY64" fmla="*/ 254129 h 777042"/>
                  <a:gd name="connsiteX65" fmla="*/ 414931 w 759149"/>
                  <a:gd name="connsiteY65" fmla="*/ 238300 h 777042"/>
                  <a:gd name="connsiteX66" fmla="*/ 417569 w 759149"/>
                  <a:gd name="connsiteY66" fmla="*/ 225110 h 777042"/>
                  <a:gd name="connsiteX67" fmla="*/ 409655 w 759149"/>
                  <a:gd name="connsiteY67" fmla="*/ 209282 h 777042"/>
                  <a:gd name="connsiteX68" fmla="*/ 412292 w 759149"/>
                  <a:gd name="connsiteY68" fmla="*/ 190817 h 777042"/>
                  <a:gd name="connsiteX69" fmla="*/ 438673 w 759149"/>
                  <a:gd name="connsiteY69" fmla="*/ 190817 h 777042"/>
                  <a:gd name="connsiteX70" fmla="*/ 443948 w 759149"/>
                  <a:gd name="connsiteY70" fmla="*/ 151246 h 777042"/>
                  <a:gd name="connsiteX71" fmla="*/ 420207 w 759149"/>
                  <a:gd name="connsiteY71" fmla="*/ 135418 h 777042"/>
                  <a:gd name="connsiteX72" fmla="*/ 436035 w 759149"/>
                  <a:gd name="connsiteY72" fmla="*/ 93210 h 777042"/>
                  <a:gd name="connsiteX73" fmla="*/ 433396 w 759149"/>
                  <a:gd name="connsiteY73" fmla="*/ 82658 h 777042"/>
                  <a:gd name="connsiteX74" fmla="*/ 446586 w 759149"/>
                  <a:gd name="connsiteY74" fmla="*/ 61554 h 777042"/>
                  <a:gd name="connsiteX75" fmla="*/ 465053 w 759149"/>
                  <a:gd name="connsiteY75" fmla="*/ 66830 h 777042"/>
                  <a:gd name="connsiteX76" fmla="*/ 478244 w 759149"/>
                  <a:gd name="connsiteY76" fmla="*/ 40450 h 777042"/>
                  <a:gd name="connsiteX77" fmla="*/ 478244 w 759149"/>
                  <a:gd name="connsiteY77" fmla="*/ 19346 h 777042"/>
                  <a:gd name="connsiteX78" fmla="*/ 491433 w 759149"/>
                  <a:gd name="connsiteY78" fmla="*/ 880 h 777042"/>
                  <a:gd name="connsiteX79" fmla="*/ 491311 w 759149"/>
                  <a:gd name="connsiteY79" fmla="*/ 654 h 777042"/>
                  <a:gd name="connsiteX0" fmla="*/ 494071 w 759149"/>
                  <a:gd name="connsiteY0" fmla="*/ 0 h 828752"/>
                  <a:gd name="connsiteX1" fmla="*/ 511658 w 759149"/>
                  <a:gd name="connsiteY1" fmla="*/ 49243 h 828752"/>
                  <a:gd name="connsiteX2" fmla="*/ 508140 w 759149"/>
                  <a:gd name="connsiteY2" fmla="*/ 65071 h 828752"/>
                  <a:gd name="connsiteX3" fmla="*/ 511658 w 759149"/>
                  <a:gd name="connsiteY3" fmla="*/ 82658 h 828752"/>
                  <a:gd name="connsiteX4" fmla="*/ 531003 w 759149"/>
                  <a:gd name="connsiteY4" fmla="*/ 98486 h 828752"/>
                  <a:gd name="connsiteX5" fmla="*/ 532762 w 759149"/>
                  <a:gd name="connsiteY5" fmla="*/ 126625 h 828752"/>
                  <a:gd name="connsiteX6" fmla="*/ 529245 w 759149"/>
                  <a:gd name="connsiteY6" fmla="*/ 138935 h 828752"/>
                  <a:gd name="connsiteX7" fmla="*/ 525727 w 759149"/>
                  <a:gd name="connsiteY7" fmla="*/ 174109 h 828752"/>
                  <a:gd name="connsiteX8" fmla="*/ 515175 w 759149"/>
                  <a:gd name="connsiteY8" fmla="*/ 191696 h 828752"/>
                  <a:gd name="connsiteX9" fmla="*/ 525727 w 759149"/>
                  <a:gd name="connsiteY9" fmla="*/ 219834 h 828752"/>
                  <a:gd name="connsiteX10" fmla="*/ 520452 w 759149"/>
                  <a:gd name="connsiteY10" fmla="*/ 255008 h 828752"/>
                  <a:gd name="connsiteX11" fmla="*/ 497588 w 759149"/>
                  <a:gd name="connsiteY11" fmla="*/ 274353 h 828752"/>
                  <a:gd name="connsiteX12" fmla="*/ 527486 w 759149"/>
                  <a:gd name="connsiteY12" fmla="*/ 293699 h 828752"/>
                  <a:gd name="connsiteX13" fmla="*/ 529245 w 759149"/>
                  <a:gd name="connsiteY13" fmla="*/ 335907 h 828752"/>
                  <a:gd name="connsiteX14" fmla="*/ 552107 w 759149"/>
                  <a:gd name="connsiteY14" fmla="*/ 351735 h 828752"/>
                  <a:gd name="connsiteX15" fmla="*/ 582005 w 759149"/>
                  <a:gd name="connsiteY15" fmla="*/ 323596 h 828752"/>
                  <a:gd name="connsiteX16" fmla="*/ 624213 w 759149"/>
                  <a:gd name="connsiteY16" fmla="*/ 353494 h 828752"/>
                  <a:gd name="connsiteX17" fmla="*/ 610144 w 759149"/>
                  <a:gd name="connsiteY17" fmla="*/ 392184 h 828752"/>
                  <a:gd name="connsiteX18" fmla="*/ 636523 w 759149"/>
                  <a:gd name="connsiteY18" fmla="*/ 427358 h 828752"/>
                  <a:gd name="connsiteX19" fmla="*/ 638283 w 759149"/>
                  <a:gd name="connsiteY19" fmla="*/ 451979 h 828752"/>
                  <a:gd name="connsiteX20" fmla="*/ 659387 w 759149"/>
                  <a:gd name="connsiteY20" fmla="*/ 457255 h 828752"/>
                  <a:gd name="connsiteX21" fmla="*/ 664662 w 759149"/>
                  <a:gd name="connsiteY21" fmla="*/ 480118 h 828752"/>
                  <a:gd name="connsiteX22" fmla="*/ 724458 w 759149"/>
                  <a:gd name="connsiteY22" fmla="*/ 487153 h 828752"/>
                  <a:gd name="connsiteX23" fmla="*/ 757873 w 759149"/>
                  <a:gd name="connsiteY23" fmla="*/ 453738 h 828752"/>
                  <a:gd name="connsiteX24" fmla="*/ 752597 w 759149"/>
                  <a:gd name="connsiteY24" fmla="*/ 425599 h 828752"/>
                  <a:gd name="connsiteX25" fmla="*/ 743803 w 759149"/>
                  <a:gd name="connsiteY25" fmla="*/ 406254 h 828752"/>
                  <a:gd name="connsiteX26" fmla="*/ 747321 w 759149"/>
                  <a:gd name="connsiteY26" fmla="*/ 358770 h 828752"/>
                  <a:gd name="connsiteX27" fmla="*/ 738528 w 759149"/>
                  <a:gd name="connsiteY27" fmla="*/ 335907 h 828752"/>
                  <a:gd name="connsiteX28" fmla="*/ 759149 w 759149"/>
                  <a:gd name="connsiteY28" fmla="*/ 320044 h 828752"/>
                  <a:gd name="connsiteX29" fmla="*/ 759149 w 759149"/>
                  <a:gd name="connsiteY29" fmla="*/ 603548 h 828752"/>
                  <a:gd name="connsiteX30" fmla="*/ 745563 w 759149"/>
                  <a:gd name="connsiteY30" fmla="*/ 622571 h 828752"/>
                  <a:gd name="connsiteX31" fmla="*/ 742044 w 759149"/>
                  <a:gd name="connsiteY31" fmla="*/ 654227 h 828752"/>
                  <a:gd name="connsiteX32" fmla="*/ 736769 w 759149"/>
                  <a:gd name="connsiteY32" fmla="*/ 692918 h 828752"/>
                  <a:gd name="connsiteX33" fmla="*/ 689285 w 759149"/>
                  <a:gd name="connsiteY33" fmla="*/ 708746 h 828752"/>
                  <a:gd name="connsiteX34" fmla="*/ 624213 w 759149"/>
                  <a:gd name="connsiteY34" fmla="*/ 740402 h 828752"/>
                  <a:gd name="connsiteX35" fmla="*/ 601350 w 759149"/>
                  <a:gd name="connsiteY35" fmla="*/ 766782 h 828752"/>
                  <a:gd name="connsiteX36" fmla="*/ 598052 w 759149"/>
                  <a:gd name="connsiteY36" fmla="*/ 777042 h 828752"/>
                  <a:gd name="connsiteX37" fmla="*/ 325761 w 759149"/>
                  <a:gd name="connsiteY37" fmla="*/ 828752 h 828752"/>
                  <a:gd name="connsiteX38" fmla="*/ 0 w 759149"/>
                  <a:gd name="connsiteY38" fmla="*/ 777042 h 828752"/>
                  <a:gd name="connsiteX39" fmla="*/ 24503 w 759149"/>
                  <a:gd name="connsiteY39" fmla="*/ 715781 h 828752"/>
                  <a:gd name="connsiteX40" fmla="*/ 47367 w 759149"/>
                  <a:gd name="connsiteY40" fmla="*/ 705229 h 828752"/>
                  <a:gd name="connsiteX41" fmla="*/ 59677 w 759149"/>
                  <a:gd name="connsiteY41" fmla="*/ 691159 h 828752"/>
                  <a:gd name="connsiteX42" fmla="*/ 54402 w 759149"/>
                  <a:gd name="connsiteY42" fmla="*/ 645434 h 828752"/>
                  <a:gd name="connsiteX43" fmla="*/ 73746 w 759149"/>
                  <a:gd name="connsiteY43" fmla="*/ 615536 h 828752"/>
                  <a:gd name="connsiteX44" fmla="*/ 117714 w 759149"/>
                  <a:gd name="connsiteY44" fmla="*/ 580363 h 828752"/>
                  <a:gd name="connsiteX45" fmla="*/ 124749 w 759149"/>
                  <a:gd name="connsiteY45" fmla="*/ 561017 h 828752"/>
                  <a:gd name="connsiteX46" fmla="*/ 135301 w 759149"/>
                  <a:gd name="connsiteY46" fmla="*/ 559259 h 828752"/>
                  <a:gd name="connsiteX47" fmla="*/ 144094 w 759149"/>
                  <a:gd name="connsiteY47" fmla="*/ 520568 h 828752"/>
                  <a:gd name="connsiteX48" fmla="*/ 156405 w 759149"/>
                  <a:gd name="connsiteY48" fmla="*/ 506498 h 828752"/>
                  <a:gd name="connsiteX49" fmla="*/ 156405 w 759149"/>
                  <a:gd name="connsiteY49" fmla="*/ 488912 h 828752"/>
                  <a:gd name="connsiteX50" fmla="*/ 149370 w 759149"/>
                  <a:gd name="connsiteY50" fmla="*/ 473084 h 828752"/>
                  <a:gd name="connsiteX51" fmla="*/ 168233 w 759149"/>
                  <a:gd name="connsiteY51" fmla="*/ 438789 h 828752"/>
                  <a:gd name="connsiteX52" fmla="*/ 206527 w 759149"/>
                  <a:gd name="connsiteY52" fmla="*/ 438789 h 828752"/>
                  <a:gd name="connsiteX53" fmla="*/ 209165 w 759149"/>
                  <a:gd name="connsiteY53" fmla="*/ 415047 h 828752"/>
                  <a:gd name="connsiteX54" fmla="*/ 214441 w 759149"/>
                  <a:gd name="connsiteY54" fmla="*/ 396581 h 828752"/>
                  <a:gd name="connsiteX55" fmla="*/ 246098 w 759149"/>
                  <a:gd name="connsiteY55" fmla="*/ 391305 h 828752"/>
                  <a:gd name="connsiteX56" fmla="*/ 254011 w 759149"/>
                  <a:gd name="connsiteY56" fmla="*/ 378115 h 828752"/>
                  <a:gd name="connsiteX57" fmla="*/ 288306 w 759149"/>
                  <a:gd name="connsiteY57" fmla="*/ 370201 h 828752"/>
                  <a:gd name="connsiteX58" fmla="*/ 301496 w 759149"/>
                  <a:gd name="connsiteY58" fmla="*/ 354373 h 828752"/>
                  <a:gd name="connsiteX59" fmla="*/ 327876 w 759149"/>
                  <a:gd name="connsiteY59" fmla="*/ 346459 h 828752"/>
                  <a:gd name="connsiteX60" fmla="*/ 338428 w 759149"/>
                  <a:gd name="connsiteY60" fmla="*/ 317441 h 828752"/>
                  <a:gd name="connsiteX61" fmla="*/ 364809 w 759149"/>
                  <a:gd name="connsiteY61" fmla="*/ 304251 h 828752"/>
                  <a:gd name="connsiteX62" fmla="*/ 385913 w 759149"/>
                  <a:gd name="connsiteY62" fmla="*/ 312165 h 828752"/>
                  <a:gd name="connsiteX63" fmla="*/ 388550 w 759149"/>
                  <a:gd name="connsiteY63" fmla="*/ 293699 h 828752"/>
                  <a:gd name="connsiteX64" fmla="*/ 425482 w 759149"/>
                  <a:gd name="connsiteY64" fmla="*/ 288423 h 828752"/>
                  <a:gd name="connsiteX65" fmla="*/ 433396 w 759149"/>
                  <a:gd name="connsiteY65" fmla="*/ 254129 h 828752"/>
                  <a:gd name="connsiteX66" fmla="*/ 414931 w 759149"/>
                  <a:gd name="connsiteY66" fmla="*/ 238300 h 828752"/>
                  <a:gd name="connsiteX67" fmla="*/ 417569 w 759149"/>
                  <a:gd name="connsiteY67" fmla="*/ 225110 h 828752"/>
                  <a:gd name="connsiteX68" fmla="*/ 409655 w 759149"/>
                  <a:gd name="connsiteY68" fmla="*/ 209282 h 828752"/>
                  <a:gd name="connsiteX69" fmla="*/ 412292 w 759149"/>
                  <a:gd name="connsiteY69" fmla="*/ 190817 h 828752"/>
                  <a:gd name="connsiteX70" fmla="*/ 438673 w 759149"/>
                  <a:gd name="connsiteY70" fmla="*/ 190817 h 828752"/>
                  <a:gd name="connsiteX71" fmla="*/ 443948 w 759149"/>
                  <a:gd name="connsiteY71" fmla="*/ 151246 h 828752"/>
                  <a:gd name="connsiteX72" fmla="*/ 420207 w 759149"/>
                  <a:gd name="connsiteY72" fmla="*/ 135418 h 828752"/>
                  <a:gd name="connsiteX73" fmla="*/ 436035 w 759149"/>
                  <a:gd name="connsiteY73" fmla="*/ 93210 h 828752"/>
                  <a:gd name="connsiteX74" fmla="*/ 433396 w 759149"/>
                  <a:gd name="connsiteY74" fmla="*/ 82658 h 828752"/>
                  <a:gd name="connsiteX75" fmla="*/ 446586 w 759149"/>
                  <a:gd name="connsiteY75" fmla="*/ 61554 h 828752"/>
                  <a:gd name="connsiteX76" fmla="*/ 465053 w 759149"/>
                  <a:gd name="connsiteY76" fmla="*/ 66830 h 828752"/>
                  <a:gd name="connsiteX77" fmla="*/ 478244 w 759149"/>
                  <a:gd name="connsiteY77" fmla="*/ 40450 h 828752"/>
                  <a:gd name="connsiteX78" fmla="*/ 478244 w 759149"/>
                  <a:gd name="connsiteY78" fmla="*/ 19346 h 828752"/>
                  <a:gd name="connsiteX79" fmla="*/ 491433 w 759149"/>
                  <a:gd name="connsiteY79" fmla="*/ 880 h 828752"/>
                  <a:gd name="connsiteX80" fmla="*/ 491311 w 759149"/>
                  <a:gd name="connsiteY80" fmla="*/ 654 h 828752"/>
                  <a:gd name="connsiteX81" fmla="*/ 494071 w 759149"/>
                  <a:gd name="connsiteY81" fmla="*/ 0 h 828752"/>
                  <a:gd name="connsiteX0" fmla="*/ 325761 w 759149"/>
                  <a:gd name="connsiteY0" fmla="*/ 828752 h 920192"/>
                  <a:gd name="connsiteX1" fmla="*/ 0 w 759149"/>
                  <a:gd name="connsiteY1" fmla="*/ 777042 h 920192"/>
                  <a:gd name="connsiteX2" fmla="*/ 24503 w 759149"/>
                  <a:gd name="connsiteY2" fmla="*/ 715781 h 920192"/>
                  <a:gd name="connsiteX3" fmla="*/ 47367 w 759149"/>
                  <a:gd name="connsiteY3" fmla="*/ 705229 h 920192"/>
                  <a:gd name="connsiteX4" fmla="*/ 59677 w 759149"/>
                  <a:gd name="connsiteY4" fmla="*/ 691159 h 920192"/>
                  <a:gd name="connsiteX5" fmla="*/ 54402 w 759149"/>
                  <a:gd name="connsiteY5" fmla="*/ 645434 h 920192"/>
                  <a:gd name="connsiteX6" fmla="*/ 73746 w 759149"/>
                  <a:gd name="connsiteY6" fmla="*/ 615536 h 920192"/>
                  <a:gd name="connsiteX7" fmla="*/ 117714 w 759149"/>
                  <a:gd name="connsiteY7" fmla="*/ 580363 h 920192"/>
                  <a:gd name="connsiteX8" fmla="*/ 124749 w 759149"/>
                  <a:gd name="connsiteY8" fmla="*/ 561017 h 920192"/>
                  <a:gd name="connsiteX9" fmla="*/ 135301 w 759149"/>
                  <a:gd name="connsiteY9" fmla="*/ 559259 h 920192"/>
                  <a:gd name="connsiteX10" fmla="*/ 144094 w 759149"/>
                  <a:gd name="connsiteY10" fmla="*/ 520568 h 920192"/>
                  <a:gd name="connsiteX11" fmla="*/ 156405 w 759149"/>
                  <a:gd name="connsiteY11" fmla="*/ 506498 h 920192"/>
                  <a:gd name="connsiteX12" fmla="*/ 156405 w 759149"/>
                  <a:gd name="connsiteY12" fmla="*/ 488912 h 920192"/>
                  <a:gd name="connsiteX13" fmla="*/ 149370 w 759149"/>
                  <a:gd name="connsiteY13" fmla="*/ 473084 h 920192"/>
                  <a:gd name="connsiteX14" fmla="*/ 168233 w 759149"/>
                  <a:gd name="connsiteY14" fmla="*/ 438789 h 920192"/>
                  <a:gd name="connsiteX15" fmla="*/ 206527 w 759149"/>
                  <a:gd name="connsiteY15" fmla="*/ 438789 h 920192"/>
                  <a:gd name="connsiteX16" fmla="*/ 209165 w 759149"/>
                  <a:gd name="connsiteY16" fmla="*/ 415047 h 920192"/>
                  <a:gd name="connsiteX17" fmla="*/ 214441 w 759149"/>
                  <a:gd name="connsiteY17" fmla="*/ 396581 h 920192"/>
                  <a:gd name="connsiteX18" fmla="*/ 246098 w 759149"/>
                  <a:gd name="connsiteY18" fmla="*/ 391305 h 920192"/>
                  <a:gd name="connsiteX19" fmla="*/ 254011 w 759149"/>
                  <a:gd name="connsiteY19" fmla="*/ 378115 h 920192"/>
                  <a:gd name="connsiteX20" fmla="*/ 288306 w 759149"/>
                  <a:gd name="connsiteY20" fmla="*/ 370201 h 920192"/>
                  <a:gd name="connsiteX21" fmla="*/ 301496 w 759149"/>
                  <a:gd name="connsiteY21" fmla="*/ 354373 h 920192"/>
                  <a:gd name="connsiteX22" fmla="*/ 327876 w 759149"/>
                  <a:gd name="connsiteY22" fmla="*/ 346459 h 920192"/>
                  <a:gd name="connsiteX23" fmla="*/ 338428 w 759149"/>
                  <a:gd name="connsiteY23" fmla="*/ 317441 h 920192"/>
                  <a:gd name="connsiteX24" fmla="*/ 364809 w 759149"/>
                  <a:gd name="connsiteY24" fmla="*/ 304251 h 920192"/>
                  <a:gd name="connsiteX25" fmla="*/ 385913 w 759149"/>
                  <a:gd name="connsiteY25" fmla="*/ 312165 h 920192"/>
                  <a:gd name="connsiteX26" fmla="*/ 388550 w 759149"/>
                  <a:gd name="connsiteY26" fmla="*/ 293699 h 920192"/>
                  <a:gd name="connsiteX27" fmla="*/ 425482 w 759149"/>
                  <a:gd name="connsiteY27" fmla="*/ 288423 h 920192"/>
                  <a:gd name="connsiteX28" fmla="*/ 433396 w 759149"/>
                  <a:gd name="connsiteY28" fmla="*/ 254129 h 920192"/>
                  <a:gd name="connsiteX29" fmla="*/ 414931 w 759149"/>
                  <a:gd name="connsiteY29" fmla="*/ 238300 h 920192"/>
                  <a:gd name="connsiteX30" fmla="*/ 417569 w 759149"/>
                  <a:gd name="connsiteY30" fmla="*/ 225110 h 920192"/>
                  <a:gd name="connsiteX31" fmla="*/ 409655 w 759149"/>
                  <a:gd name="connsiteY31" fmla="*/ 209282 h 920192"/>
                  <a:gd name="connsiteX32" fmla="*/ 412292 w 759149"/>
                  <a:gd name="connsiteY32" fmla="*/ 190817 h 920192"/>
                  <a:gd name="connsiteX33" fmla="*/ 438673 w 759149"/>
                  <a:gd name="connsiteY33" fmla="*/ 190817 h 920192"/>
                  <a:gd name="connsiteX34" fmla="*/ 443948 w 759149"/>
                  <a:gd name="connsiteY34" fmla="*/ 151246 h 920192"/>
                  <a:gd name="connsiteX35" fmla="*/ 420207 w 759149"/>
                  <a:gd name="connsiteY35" fmla="*/ 135418 h 920192"/>
                  <a:gd name="connsiteX36" fmla="*/ 436035 w 759149"/>
                  <a:gd name="connsiteY36" fmla="*/ 93210 h 920192"/>
                  <a:gd name="connsiteX37" fmla="*/ 433396 w 759149"/>
                  <a:gd name="connsiteY37" fmla="*/ 82658 h 920192"/>
                  <a:gd name="connsiteX38" fmla="*/ 446586 w 759149"/>
                  <a:gd name="connsiteY38" fmla="*/ 61554 h 920192"/>
                  <a:gd name="connsiteX39" fmla="*/ 465053 w 759149"/>
                  <a:gd name="connsiteY39" fmla="*/ 66830 h 920192"/>
                  <a:gd name="connsiteX40" fmla="*/ 478244 w 759149"/>
                  <a:gd name="connsiteY40" fmla="*/ 40450 h 920192"/>
                  <a:gd name="connsiteX41" fmla="*/ 478244 w 759149"/>
                  <a:gd name="connsiteY41" fmla="*/ 19346 h 920192"/>
                  <a:gd name="connsiteX42" fmla="*/ 491433 w 759149"/>
                  <a:gd name="connsiteY42" fmla="*/ 880 h 920192"/>
                  <a:gd name="connsiteX43" fmla="*/ 491311 w 759149"/>
                  <a:gd name="connsiteY43" fmla="*/ 654 h 920192"/>
                  <a:gd name="connsiteX44" fmla="*/ 494071 w 759149"/>
                  <a:gd name="connsiteY44" fmla="*/ 0 h 920192"/>
                  <a:gd name="connsiteX45" fmla="*/ 511658 w 759149"/>
                  <a:gd name="connsiteY45" fmla="*/ 49243 h 920192"/>
                  <a:gd name="connsiteX46" fmla="*/ 508140 w 759149"/>
                  <a:gd name="connsiteY46" fmla="*/ 65071 h 920192"/>
                  <a:gd name="connsiteX47" fmla="*/ 511658 w 759149"/>
                  <a:gd name="connsiteY47" fmla="*/ 82658 h 920192"/>
                  <a:gd name="connsiteX48" fmla="*/ 531003 w 759149"/>
                  <a:gd name="connsiteY48" fmla="*/ 98486 h 920192"/>
                  <a:gd name="connsiteX49" fmla="*/ 532762 w 759149"/>
                  <a:gd name="connsiteY49" fmla="*/ 126625 h 920192"/>
                  <a:gd name="connsiteX50" fmla="*/ 529245 w 759149"/>
                  <a:gd name="connsiteY50" fmla="*/ 138935 h 920192"/>
                  <a:gd name="connsiteX51" fmla="*/ 525727 w 759149"/>
                  <a:gd name="connsiteY51" fmla="*/ 174109 h 920192"/>
                  <a:gd name="connsiteX52" fmla="*/ 515175 w 759149"/>
                  <a:gd name="connsiteY52" fmla="*/ 191696 h 920192"/>
                  <a:gd name="connsiteX53" fmla="*/ 525727 w 759149"/>
                  <a:gd name="connsiteY53" fmla="*/ 219834 h 920192"/>
                  <a:gd name="connsiteX54" fmla="*/ 520452 w 759149"/>
                  <a:gd name="connsiteY54" fmla="*/ 255008 h 920192"/>
                  <a:gd name="connsiteX55" fmla="*/ 497588 w 759149"/>
                  <a:gd name="connsiteY55" fmla="*/ 274353 h 920192"/>
                  <a:gd name="connsiteX56" fmla="*/ 527486 w 759149"/>
                  <a:gd name="connsiteY56" fmla="*/ 293699 h 920192"/>
                  <a:gd name="connsiteX57" fmla="*/ 529245 w 759149"/>
                  <a:gd name="connsiteY57" fmla="*/ 335907 h 920192"/>
                  <a:gd name="connsiteX58" fmla="*/ 552107 w 759149"/>
                  <a:gd name="connsiteY58" fmla="*/ 351735 h 920192"/>
                  <a:gd name="connsiteX59" fmla="*/ 582005 w 759149"/>
                  <a:gd name="connsiteY59" fmla="*/ 323596 h 920192"/>
                  <a:gd name="connsiteX60" fmla="*/ 624213 w 759149"/>
                  <a:gd name="connsiteY60" fmla="*/ 353494 h 920192"/>
                  <a:gd name="connsiteX61" fmla="*/ 610144 w 759149"/>
                  <a:gd name="connsiteY61" fmla="*/ 392184 h 920192"/>
                  <a:gd name="connsiteX62" fmla="*/ 636523 w 759149"/>
                  <a:gd name="connsiteY62" fmla="*/ 427358 h 920192"/>
                  <a:gd name="connsiteX63" fmla="*/ 638283 w 759149"/>
                  <a:gd name="connsiteY63" fmla="*/ 451979 h 920192"/>
                  <a:gd name="connsiteX64" fmla="*/ 659387 w 759149"/>
                  <a:gd name="connsiteY64" fmla="*/ 457255 h 920192"/>
                  <a:gd name="connsiteX65" fmla="*/ 664662 w 759149"/>
                  <a:gd name="connsiteY65" fmla="*/ 480118 h 920192"/>
                  <a:gd name="connsiteX66" fmla="*/ 724458 w 759149"/>
                  <a:gd name="connsiteY66" fmla="*/ 487153 h 920192"/>
                  <a:gd name="connsiteX67" fmla="*/ 757873 w 759149"/>
                  <a:gd name="connsiteY67" fmla="*/ 453738 h 920192"/>
                  <a:gd name="connsiteX68" fmla="*/ 752597 w 759149"/>
                  <a:gd name="connsiteY68" fmla="*/ 425599 h 920192"/>
                  <a:gd name="connsiteX69" fmla="*/ 743803 w 759149"/>
                  <a:gd name="connsiteY69" fmla="*/ 406254 h 920192"/>
                  <a:gd name="connsiteX70" fmla="*/ 747321 w 759149"/>
                  <a:gd name="connsiteY70" fmla="*/ 358770 h 920192"/>
                  <a:gd name="connsiteX71" fmla="*/ 738528 w 759149"/>
                  <a:gd name="connsiteY71" fmla="*/ 335907 h 920192"/>
                  <a:gd name="connsiteX72" fmla="*/ 759149 w 759149"/>
                  <a:gd name="connsiteY72" fmla="*/ 320044 h 920192"/>
                  <a:gd name="connsiteX73" fmla="*/ 759149 w 759149"/>
                  <a:gd name="connsiteY73" fmla="*/ 603548 h 920192"/>
                  <a:gd name="connsiteX74" fmla="*/ 745563 w 759149"/>
                  <a:gd name="connsiteY74" fmla="*/ 622571 h 920192"/>
                  <a:gd name="connsiteX75" fmla="*/ 742044 w 759149"/>
                  <a:gd name="connsiteY75" fmla="*/ 654227 h 920192"/>
                  <a:gd name="connsiteX76" fmla="*/ 736769 w 759149"/>
                  <a:gd name="connsiteY76" fmla="*/ 692918 h 920192"/>
                  <a:gd name="connsiteX77" fmla="*/ 689285 w 759149"/>
                  <a:gd name="connsiteY77" fmla="*/ 708746 h 920192"/>
                  <a:gd name="connsiteX78" fmla="*/ 624213 w 759149"/>
                  <a:gd name="connsiteY78" fmla="*/ 740402 h 920192"/>
                  <a:gd name="connsiteX79" fmla="*/ 601350 w 759149"/>
                  <a:gd name="connsiteY79" fmla="*/ 766782 h 920192"/>
                  <a:gd name="connsiteX80" fmla="*/ 598052 w 759149"/>
                  <a:gd name="connsiteY80" fmla="*/ 777042 h 920192"/>
                  <a:gd name="connsiteX81" fmla="*/ 417201 w 759149"/>
                  <a:gd name="connsiteY81" fmla="*/ 920192 h 920192"/>
                  <a:gd name="connsiteX0" fmla="*/ 0 w 759149"/>
                  <a:gd name="connsiteY0" fmla="*/ 777042 h 920192"/>
                  <a:gd name="connsiteX1" fmla="*/ 24503 w 759149"/>
                  <a:gd name="connsiteY1" fmla="*/ 715781 h 920192"/>
                  <a:gd name="connsiteX2" fmla="*/ 47367 w 759149"/>
                  <a:gd name="connsiteY2" fmla="*/ 705229 h 920192"/>
                  <a:gd name="connsiteX3" fmla="*/ 59677 w 759149"/>
                  <a:gd name="connsiteY3" fmla="*/ 691159 h 920192"/>
                  <a:gd name="connsiteX4" fmla="*/ 54402 w 759149"/>
                  <a:gd name="connsiteY4" fmla="*/ 645434 h 920192"/>
                  <a:gd name="connsiteX5" fmla="*/ 73746 w 759149"/>
                  <a:gd name="connsiteY5" fmla="*/ 615536 h 920192"/>
                  <a:gd name="connsiteX6" fmla="*/ 117714 w 759149"/>
                  <a:gd name="connsiteY6" fmla="*/ 580363 h 920192"/>
                  <a:gd name="connsiteX7" fmla="*/ 124749 w 759149"/>
                  <a:gd name="connsiteY7" fmla="*/ 561017 h 920192"/>
                  <a:gd name="connsiteX8" fmla="*/ 135301 w 759149"/>
                  <a:gd name="connsiteY8" fmla="*/ 559259 h 920192"/>
                  <a:gd name="connsiteX9" fmla="*/ 144094 w 759149"/>
                  <a:gd name="connsiteY9" fmla="*/ 520568 h 920192"/>
                  <a:gd name="connsiteX10" fmla="*/ 156405 w 759149"/>
                  <a:gd name="connsiteY10" fmla="*/ 506498 h 920192"/>
                  <a:gd name="connsiteX11" fmla="*/ 156405 w 759149"/>
                  <a:gd name="connsiteY11" fmla="*/ 488912 h 920192"/>
                  <a:gd name="connsiteX12" fmla="*/ 149370 w 759149"/>
                  <a:gd name="connsiteY12" fmla="*/ 473084 h 920192"/>
                  <a:gd name="connsiteX13" fmla="*/ 168233 w 759149"/>
                  <a:gd name="connsiteY13" fmla="*/ 438789 h 920192"/>
                  <a:gd name="connsiteX14" fmla="*/ 206527 w 759149"/>
                  <a:gd name="connsiteY14" fmla="*/ 438789 h 920192"/>
                  <a:gd name="connsiteX15" fmla="*/ 209165 w 759149"/>
                  <a:gd name="connsiteY15" fmla="*/ 415047 h 920192"/>
                  <a:gd name="connsiteX16" fmla="*/ 214441 w 759149"/>
                  <a:gd name="connsiteY16" fmla="*/ 396581 h 920192"/>
                  <a:gd name="connsiteX17" fmla="*/ 246098 w 759149"/>
                  <a:gd name="connsiteY17" fmla="*/ 391305 h 920192"/>
                  <a:gd name="connsiteX18" fmla="*/ 254011 w 759149"/>
                  <a:gd name="connsiteY18" fmla="*/ 378115 h 920192"/>
                  <a:gd name="connsiteX19" fmla="*/ 288306 w 759149"/>
                  <a:gd name="connsiteY19" fmla="*/ 370201 h 920192"/>
                  <a:gd name="connsiteX20" fmla="*/ 301496 w 759149"/>
                  <a:gd name="connsiteY20" fmla="*/ 354373 h 920192"/>
                  <a:gd name="connsiteX21" fmla="*/ 327876 w 759149"/>
                  <a:gd name="connsiteY21" fmla="*/ 346459 h 920192"/>
                  <a:gd name="connsiteX22" fmla="*/ 338428 w 759149"/>
                  <a:gd name="connsiteY22" fmla="*/ 317441 h 920192"/>
                  <a:gd name="connsiteX23" fmla="*/ 364809 w 759149"/>
                  <a:gd name="connsiteY23" fmla="*/ 304251 h 920192"/>
                  <a:gd name="connsiteX24" fmla="*/ 385913 w 759149"/>
                  <a:gd name="connsiteY24" fmla="*/ 312165 h 920192"/>
                  <a:gd name="connsiteX25" fmla="*/ 388550 w 759149"/>
                  <a:gd name="connsiteY25" fmla="*/ 293699 h 920192"/>
                  <a:gd name="connsiteX26" fmla="*/ 425482 w 759149"/>
                  <a:gd name="connsiteY26" fmla="*/ 288423 h 920192"/>
                  <a:gd name="connsiteX27" fmla="*/ 433396 w 759149"/>
                  <a:gd name="connsiteY27" fmla="*/ 254129 h 920192"/>
                  <a:gd name="connsiteX28" fmla="*/ 414931 w 759149"/>
                  <a:gd name="connsiteY28" fmla="*/ 238300 h 920192"/>
                  <a:gd name="connsiteX29" fmla="*/ 417569 w 759149"/>
                  <a:gd name="connsiteY29" fmla="*/ 225110 h 920192"/>
                  <a:gd name="connsiteX30" fmla="*/ 409655 w 759149"/>
                  <a:gd name="connsiteY30" fmla="*/ 209282 h 920192"/>
                  <a:gd name="connsiteX31" fmla="*/ 412292 w 759149"/>
                  <a:gd name="connsiteY31" fmla="*/ 190817 h 920192"/>
                  <a:gd name="connsiteX32" fmla="*/ 438673 w 759149"/>
                  <a:gd name="connsiteY32" fmla="*/ 190817 h 920192"/>
                  <a:gd name="connsiteX33" fmla="*/ 443948 w 759149"/>
                  <a:gd name="connsiteY33" fmla="*/ 151246 h 920192"/>
                  <a:gd name="connsiteX34" fmla="*/ 420207 w 759149"/>
                  <a:gd name="connsiteY34" fmla="*/ 135418 h 920192"/>
                  <a:gd name="connsiteX35" fmla="*/ 436035 w 759149"/>
                  <a:gd name="connsiteY35" fmla="*/ 93210 h 920192"/>
                  <a:gd name="connsiteX36" fmla="*/ 433396 w 759149"/>
                  <a:gd name="connsiteY36" fmla="*/ 82658 h 920192"/>
                  <a:gd name="connsiteX37" fmla="*/ 446586 w 759149"/>
                  <a:gd name="connsiteY37" fmla="*/ 61554 h 920192"/>
                  <a:gd name="connsiteX38" fmla="*/ 465053 w 759149"/>
                  <a:gd name="connsiteY38" fmla="*/ 66830 h 920192"/>
                  <a:gd name="connsiteX39" fmla="*/ 478244 w 759149"/>
                  <a:gd name="connsiteY39" fmla="*/ 40450 h 920192"/>
                  <a:gd name="connsiteX40" fmla="*/ 478244 w 759149"/>
                  <a:gd name="connsiteY40" fmla="*/ 19346 h 920192"/>
                  <a:gd name="connsiteX41" fmla="*/ 491433 w 759149"/>
                  <a:gd name="connsiteY41" fmla="*/ 880 h 920192"/>
                  <a:gd name="connsiteX42" fmla="*/ 491311 w 759149"/>
                  <a:gd name="connsiteY42" fmla="*/ 654 h 920192"/>
                  <a:gd name="connsiteX43" fmla="*/ 494071 w 759149"/>
                  <a:gd name="connsiteY43" fmla="*/ 0 h 920192"/>
                  <a:gd name="connsiteX44" fmla="*/ 511658 w 759149"/>
                  <a:gd name="connsiteY44" fmla="*/ 49243 h 920192"/>
                  <a:gd name="connsiteX45" fmla="*/ 508140 w 759149"/>
                  <a:gd name="connsiteY45" fmla="*/ 65071 h 920192"/>
                  <a:gd name="connsiteX46" fmla="*/ 511658 w 759149"/>
                  <a:gd name="connsiteY46" fmla="*/ 82658 h 920192"/>
                  <a:gd name="connsiteX47" fmla="*/ 531003 w 759149"/>
                  <a:gd name="connsiteY47" fmla="*/ 98486 h 920192"/>
                  <a:gd name="connsiteX48" fmla="*/ 532762 w 759149"/>
                  <a:gd name="connsiteY48" fmla="*/ 126625 h 920192"/>
                  <a:gd name="connsiteX49" fmla="*/ 529245 w 759149"/>
                  <a:gd name="connsiteY49" fmla="*/ 138935 h 920192"/>
                  <a:gd name="connsiteX50" fmla="*/ 525727 w 759149"/>
                  <a:gd name="connsiteY50" fmla="*/ 174109 h 920192"/>
                  <a:gd name="connsiteX51" fmla="*/ 515175 w 759149"/>
                  <a:gd name="connsiteY51" fmla="*/ 191696 h 920192"/>
                  <a:gd name="connsiteX52" fmla="*/ 525727 w 759149"/>
                  <a:gd name="connsiteY52" fmla="*/ 219834 h 920192"/>
                  <a:gd name="connsiteX53" fmla="*/ 520452 w 759149"/>
                  <a:gd name="connsiteY53" fmla="*/ 255008 h 920192"/>
                  <a:gd name="connsiteX54" fmla="*/ 497588 w 759149"/>
                  <a:gd name="connsiteY54" fmla="*/ 274353 h 920192"/>
                  <a:gd name="connsiteX55" fmla="*/ 527486 w 759149"/>
                  <a:gd name="connsiteY55" fmla="*/ 293699 h 920192"/>
                  <a:gd name="connsiteX56" fmla="*/ 529245 w 759149"/>
                  <a:gd name="connsiteY56" fmla="*/ 335907 h 920192"/>
                  <a:gd name="connsiteX57" fmla="*/ 552107 w 759149"/>
                  <a:gd name="connsiteY57" fmla="*/ 351735 h 920192"/>
                  <a:gd name="connsiteX58" fmla="*/ 582005 w 759149"/>
                  <a:gd name="connsiteY58" fmla="*/ 323596 h 920192"/>
                  <a:gd name="connsiteX59" fmla="*/ 624213 w 759149"/>
                  <a:gd name="connsiteY59" fmla="*/ 353494 h 920192"/>
                  <a:gd name="connsiteX60" fmla="*/ 610144 w 759149"/>
                  <a:gd name="connsiteY60" fmla="*/ 392184 h 920192"/>
                  <a:gd name="connsiteX61" fmla="*/ 636523 w 759149"/>
                  <a:gd name="connsiteY61" fmla="*/ 427358 h 920192"/>
                  <a:gd name="connsiteX62" fmla="*/ 638283 w 759149"/>
                  <a:gd name="connsiteY62" fmla="*/ 451979 h 920192"/>
                  <a:gd name="connsiteX63" fmla="*/ 659387 w 759149"/>
                  <a:gd name="connsiteY63" fmla="*/ 457255 h 920192"/>
                  <a:gd name="connsiteX64" fmla="*/ 664662 w 759149"/>
                  <a:gd name="connsiteY64" fmla="*/ 480118 h 920192"/>
                  <a:gd name="connsiteX65" fmla="*/ 724458 w 759149"/>
                  <a:gd name="connsiteY65" fmla="*/ 487153 h 920192"/>
                  <a:gd name="connsiteX66" fmla="*/ 757873 w 759149"/>
                  <a:gd name="connsiteY66" fmla="*/ 453738 h 920192"/>
                  <a:gd name="connsiteX67" fmla="*/ 752597 w 759149"/>
                  <a:gd name="connsiteY67" fmla="*/ 425599 h 920192"/>
                  <a:gd name="connsiteX68" fmla="*/ 743803 w 759149"/>
                  <a:gd name="connsiteY68" fmla="*/ 406254 h 920192"/>
                  <a:gd name="connsiteX69" fmla="*/ 747321 w 759149"/>
                  <a:gd name="connsiteY69" fmla="*/ 358770 h 920192"/>
                  <a:gd name="connsiteX70" fmla="*/ 738528 w 759149"/>
                  <a:gd name="connsiteY70" fmla="*/ 335907 h 920192"/>
                  <a:gd name="connsiteX71" fmla="*/ 759149 w 759149"/>
                  <a:gd name="connsiteY71" fmla="*/ 320044 h 920192"/>
                  <a:gd name="connsiteX72" fmla="*/ 759149 w 759149"/>
                  <a:gd name="connsiteY72" fmla="*/ 603548 h 920192"/>
                  <a:gd name="connsiteX73" fmla="*/ 745563 w 759149"/>
                  <a:gd name="connsiteY73" fmla="*/ 622571 h 920192"/>
                  <a:gd name="connsiteX74" fmla="*/ 742044 w 759149"/>
                  <a:gd name="connsiteY74" fmla="*/ 654227 h 920192"/>
                  <a:gd name="connsiteX75" fmla="*/ 736769 w 759149"/>
                  <a:gd name="connsiteY75" fmla="*/ 692918 h 920192"/>
                  <a:gd name="connsiteX76" fmla="*/ 689285 w 759149"/>
                  <a:gd name="connsiteY76" fmla="*/ 708746 h 920192"/>
                  <a:gd name="connsiteX77" fmla="*/ 624213 w 759149"/>
                  <a:gd name="connsiteY77" fmla="*/ 740402 h 920192"/>
                  <a:gd name="connsiteX78" fmla="*/ 601350 w 759149"/>
                  <a:gd name="connsiteY78" fmla="*/ 766782 h 920192"/>
                  <a:gd name="connsiteX79" fmla="*/ 598052 w 759149"/>
                  <a:gd name="connsiteY79" fmla="*/ 777042 h 920192"/>
                  <a:gd name="connsiteX80" fmla="*/ 417201 w 759149"/>
                  <a:gd name="connsiteY80" fmla="*/ 920192 h 92019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59149 w 759149"/>
                  <a:gd name="connsiteY72" fmla="*/ 603548 h 777042"/>
                  <a:gd name="connsiteX73" fmla="*/ 745563 w 759149"/>
                  <a:gd name="connsiteY73" fmla="*/ 622571 h 777042"/>
                  <a:gd name="connsiteX74" fmla="*/ 742044 w 759149"/>
                  <a:gd name="connsiteY74" fmla="*/ 654227 h 777042"/>
                  <a:gd name="connsiteX75" fmla="*/ 736769 w 759149"/>
                  <a:gd name="connsiteY75" fmla="*/ 692918 h 777042"/>
                  <a:gd name="connsiteX76" fmla="*/ 689285 w 759149"/>
                  <a:gd name="connsiteY76" fmla="*/ 708746 h 777042"/>
                  <a:gd name="connsiteX77" fmla="*/ 624213 w 759149"/>
                  <a:gd name="connsiteY77" fmla="*/ 740402 h 777042"/>
                  <a:gd name="connsiteX78" fmla="*/ 601350 w 759149"/>
                  <a:gd name="connsiteY78" fmla="*/ 766782 h 777042"/>
                  <a:gd name="connsiteX79" fmla="*/ 598052 w 759149"/>
                  <a:gd name="connsiteY79" fmla="*/ 777042 h 77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759149" h="777042">
                    <a:moveTo>
                      <a:pt x="0" y="777042"/>
                    </a:moveTo>
                    <a:lnTo>
                      <a:pt x="24503" y="715781"/>
                    </a:lnTo>
                    <a:lnTo>
                      <a:pt x="47367" y="705229"/>
                    </a:lnTo>
                    <a:lnTo>
                      <a:pt x="59677" y="691159"/>
                    </a:lnTo>
                    <a:lnTo>
                      <a:pt x="54402" y="645434"/>
                    </a:lnTo>
                    <a:lnTo>
                      <a:pt x="73746" y="615536"/>
                    </a:lnTo>
                    <a:lnTo>
                      <a:pt x="117714" y="580363"/>
                    </a:lnTo>
                    <a:lnTo>
                      <a:pt x="124749" y="561017"/>
                    </a:lnTo>
                    <a:lnTo>
                      <a:pt x="135301" y="559259"/>
                    </a:lnTo>
                    <a:lnTo>
                      <a:pt x="144094" y="520568"/>
                    </a:lnTo>
                    <a:lnTo>
                      <a:pt x="156405" y="506498"/>
                    </a:lnTo>
                    <a:lnTo>
                      <a:pt x="156405" y="488912"/>
                    </a:lnTo>
                    <a:lnTo>
                      <a:pt x="149370" y="473084"/>
                    </a:lnTo>
                    <a:lnTo>
                      <a:pt x="168233" y="438789"/>
                    </a:lnTo>
                    <a:lnTo>
                      <a:pt x="206527" y="438789"/>
                    </a:lnTo>
                    <a:lnTo>
                      <a:pt x="209165" y="415047"/>
                    </a:lnTo>
                    <a:lnTo>
                      <a:pt x="214441" y="396581"/>
                    </a:lnTo>
                    <a:lnTo>
                      <a:pt x="246098" y="391305"/>
                    </a:lnTo>
                    <a:lnTo>
                      <a:pt x="254011" y="378115"/>
                    </a:lnTo>
                    <a:lnTo>
                      <a:pt x="288306" y="370201"/>
                    </a:lnTo>
                    <a:lnTo>
                      <a:pt x="301496" y="354373"/>
                    </a:lnTo>
                    <a:lnTo>
                      <a:pt x="327876" y="346459"/>
                    </a:lnTo>
                    <a:lnTo>
                      <a:pt x="338428" y="317441"/>
                    </a:lnTo>
                    <a:lnTo>
                      <a:pt x="364809" y="304251"/>
                    </a:lnTo>
                    <a:lnTo>
                      <a:pt x="385913" y="312165"/>
                    </a:lnTo>
                    <a:lnTo>
                      <a:pt x="388550" y="293699"/>
                    </a:lnTo>
                    <a:lnTo>
                      <a:pt x="425482" y="288423"/>
                    </a:lnTo>
                    <a:lnTo>
                      <a:pt x="433396" y="254129"/>
                    </a:lnTo>
                    <a:lnTo>
                      <a:pt x="414931" y="238300"/>
                    </a:lnTo>
                    <a:lnTo>
                      <a:pt x="417569" y="225110"/>
                    </a:lnTo>
                    <a:lnTo>
                      <a:pt x="409655" y="209282"/>
                    </a:lnTo>
                    <a:lnTo>
                      <a:pt x="412292" y="190817"/>
                    </a:lnTo>
                    <a:lnTo>
                      <a:pt x="438673" y="190817"/>
                    </a:lnTo>
                    <a:lnTo>
                      <a:pt x="443948" y="151246"/>
                    </a:lnTo>
                    <a:lnTo>
                      <a:pt x="420207" y="135418"/>
                    </a:lnTo>
                    <a:lnTo>
                      <a:pt x="436035" y="93210"/>
                    </a:lnTo>
                    <a:lnTo>
                      <a:pt x="433396" y="82658"/>
                    </a:lnTo>
                    <a:lnTo>
                      <a:pt x="446586" y="61554"/>
                    </a:lnTo>
                    <a:lnTo>
                      <a:pt x="465053" y="66830"/>
                    </a:lnTo>
                    <a:lnTo>
                      <a:pt x="478244" y="40450"/>
                    </a:lnTo>
                    <a:lnTo>
                      <a:pt x="478244" y="19346"/>
                    </a:lnTo>
                    <a:lnTo>
                      <a:pt x="491433" y="880"/>
                    </a:lnTo>
                    <a:cubicBezTo>
                      <a:pt x="491392" y="805"/>
                      <a:pt x="491352" y="729"/>
                      <a:pt x="491311" y="654"/>
                    </a:cubicBezTo>
                    <a:lnTo>
                      <a:pt x="494071" y="0"/>
                    </a:lnTo>
                    <a:lnTo>
                      <a:pt x="511658" y="49243"/>
                    </a:lnTo>
                    <a:lnTo>
                      <a:pt x="508140" y="65071"/>
                    </a:lnTo>
                    <a:lnTo>
                      <a:pt x="511658" y="82658"/>
                    </a:lnTo>
                    <a:lnTo>
                      <a:pt x="531003" y="98486"/>
                    </a:lnTo>
                    <a:lnTo>
                      <a:pt x="532762" y="126625"/>
                    </a:lnTo>
                    <a:lnTo>
                      <a:pt x="529245" y="138935"/>
                    </a:lnTo>
                    <a:lnTo>
                      <a:pt x="525727" y="174109"/>
                    </a:lnTo>
                    <a:lnTo>
                      <a:pt x="515175" y="191696"/>
                    </a:lnTo>
                    <a:lnTo>
                      <a:pt x="525727" y="219834"/>
                    </a:lnTo>
                    <a:lnTo>
                      <a:pt x="520452" y="255008"/>
                    </a:lnTo>
                    <a:lnTo>
                      <a:pt x="497588" y="274353"/>
                    </a:lnTo>
                    <a:lnTo>
                      <a:pt x="527486" y="293699"/>
                    </a:lnTo>
                    <a:cubicBezTo>
                      <a:pt x="528072" y="307768"/>
                      <a:pt x="528659" y="321838"/>
                      <a:pt x="529245" y="335907"/>
                    </a:cubicBezTo>
                    <a:lnTo>
                      <a:pt x="552107" y="351735"/>
                    </a:lnTo>
                    <a:lnTo>
                      <a:pt x="582005" y="323596"/>
                    </a:lnTo>
                    <a:lnTo>
                      <a:pt x="624213" y="353494"/>
                    </a:lnTo>
                    <a:lnTo>
                      <a:pt x="610144" y="392184"/>
                    </a:lnTo>
                    <a:lnTo>
                      <a:pt x="636523" y="427358"/>
                    </a:lnTo>
                    <a:lnTo>
                      <a:pt x="638283" y="451979"/>
                    </a:lnTo>
                    <a:lnTo>
                      <a:pt x="659387" y="457255"/>
                    </a:lnTo>
                    <a:lnTo>
                      <a:pt x="664662" y="480118"/>
                    </a:lnTo>
                    <a:lnTo>
                      <a:pt x="724458" y="487153"/>
                    </a:lnTo>
                    <a:lnTo>
                      <a:pt x="757873" y="453738"/>
                    </a:lnTo>
                    <a:lnTo>
                      <a:pt x="752597" y="425599"/>
                    </a:lnTo>
                    <a:lnTo>
                      <a:pt x="743803" y="406254"/>
                    </a:lnTo>
                    <a:lnTo>
                      <a:pt x="747321" y="358770"/>
                    </a:lnTo>
                    <a:lnTo>
                      <a:pt x="738528" y="335907"/>
                    </a:lnTo>
                    <a:lnTo>
                      <a:pt x="759149" y="320044"/>
                    </a:lnTo>
                    <a:lnTo>
                      <a:pt x="759149" y="603548"/>
                    </a:lnTo>
                    <a:lnTo>
                      <a:pt x="745563" y="622571"/>
                    </a:lnTo>
                    <a:lnTo>
                      <a:pt x="742044" y="654227"/>
                    </a:lnTo>
                    <a:lnTo>
                      <a:pt x="736769" y="692918"/>
                    </a:lnTo>
                    <a:lnTo>
                      <a:pt x="689285" y="708746"/>
                    </a:lnTo>
                    <a:lnTo>
                      <a:pt x="624213" y="740402"/>
                    </a:lnTo>
                    <a:lnTo>
                      <a:pt x="601350" y="766782"/>
                    </a:lnTo>
                    <a:lnTo>
                      <a:pt x="598052" y="77704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DF64D63E-3B9A-4DB0-0FFE-004285C6DAC9}"/>
                  </a:ext>
                </a:extLst>
              </p:cNvPr>
              <p:cNvSpPr/>
              <p:nvPr/>
            </p:nvSpPr>
            <p:spPr>
              <a:xfrm>
                <a:off x="2303763" y="1380942"/>
                <a:ext cx="985536" cy="1850226"/>
              </a:xfrm>
              <a:custGeom>
                <a:avLst/>
                <a:gdLst>
                  <a:gd name="connsiteX0" fmla="*/ 324836 w 1024828"/>
                  <a:gd name="connsiteY0" fmla="*/ 142653 h 1923992"/>
                  <a:gd name="connsiteX1" fmla="*/ 327114 w 1024828"/>
                  <a:gd name="connsiteY1" fmla="*/ 149488 h 1923992"/>
                  <a:gd name="connsiteX2" fmla="*/ 324836 w 1024828"/>
                  <a:gd name="connsiteY2" fmla="*/ 142653 h 1923992"/>
                  <a:gd name="connsiteX3" fmla="*/ 1005963 w 1024828"/>
                  <a:gd name="connsiteY3" fmla="*/ 0 h 1923992"/>
                  <a:gd name="connsiteX4" fmla="*/ 1014755 w 1024828"/>
                  <a:gd name="connsiteY4" fmla="*/ 7035 h 1923992"/>
                  <a:gd name="connsiteX5" fmla="*/ 1024828 w 1024828"/>
                  <a:gd name="connsiteY5" fmla="*/ 7911 h 1923992"/>
                  <a:gd name="connsiteX6" fmla="*/ 1024828 w 1024828"/>
                  <a:gd name="connsiteY6" fmla="*/ 353366 h 1923992"/>
                  <a:gd name="connsiteX7" fmla="*/ 1015108 w 1024828"/>
                  <a:gd name="connsiteY7" fmla="*/ 357011 h 1923992"/>
                  <a:gd name="connsiteX8" fmla="*/ 1015108 w 1024828"/>
                  <a:gd name="connsiteY8" fmla="*/ 378116 h 1923992"/>
                  <a:gd name="connsiteX9" fmla="*/ 1010887 w 1024828"/>
                  <a:gd name="connsiteY9" fmla="*/ 407661 h 1923992"/>
                  <a:gd name="connsiteX10" fmla="*/ 968679 w 1024828"/>
                  <a:gd name="connsiteY10" fmla="*/ 416103 h 1923992"/>
                  <a:gd name="connsiteX11" fmla="*/ 960237 w 1024828"/>
                  <a:gd name="connsiteY11" fmla="*/ 432986 h 1923992"/>
                  <a:gd name="connsiteX12" fmla="*/ 934912 w 1024828"/>
                  <a:gd name="connsiteY12" fmla="*/ 460422 h 1923992"/>
                  <a:gd name="connsiteX13" fmla="*/ 928581 w 1024828"/>
                  <a:gd name="connsiteY13" fmla="*/ 477305 h 1923992"/>
                  <a:gd name="connsiteX14" fmla="*/ 934912 w 1024828"/>
                  <a:gd name="connsiteY14" fmla="*/ 500519 h 1923992"/>
                  <a:gd name="connsiteX15" fmla="*/ 915918 w 1024828"/>
                  <a:gd name="connsiteY15" fmla="*/ 530065 h 1923992"/>
                  <a:gd name="connsiteX16" fmla="*/ 911698 w 1024828"/>
                  <a:gd name="connsiteY16" fmla="*/ 629255 h 1923992"/>
                  <a:gd name="connsiteX17" fmla="*/ 951795 w 1024828"/>
                  <a:gd name="connsiteY17" fmla="*/ 644027 h 1923992"/>
                  <a:gd name="connsiteX18" fmla="*/ 966568 w 1024828"/>
                  <a:gd name="connsiteY18" fmla="*/ 663021 h 1923992"/>
                  <a:gd name="connsiteX19" fmla="*/ 985562 w 1024828"/>
                  <a:gd name="connsiteY19" fmla="*/ 665132 h 1923992"/>
                  <a:gd name="connsiteX20" fmla="*/ 989783 w 1024828"/>
                  <a:gd name="connsiteY20" fmla="*/ 650359 h 1923992"/>
                  <a:gd name="connsiteX21" fmla="*/ 1021439 w 1024828"/>
                  <a:gd name="connsiteY21" fmla="*/ 667242 h 1923992"/>
                  <a:gd name="connsiteX22" fmla="*/ 1024828 w 1024828"/>
                  <a:gd name="connsiteY22" fmla="*/ 665124 h 1923992"/>
                  <a:gd name="connsiteX23" fmla="*/ 1024828 w 1024828"/>
                  <a:gd name="connsiteY23" fmla="*/ 1173397 h 1923992"/>
                  <a:gd name="connsiteX24" fmla="*/ 1002445 w 1024828"/>
                  <a:gd name="connsiteY24" fmla="*/ 1174796 h 1923992"/>
                  <a:gd name="connsiteX25" fmla="*/ 994531 w 1024828"/>
                  <a:gd name="connsiteY25" fmla="*/ 1182710 h 1923992"/>
                  <a:gd name="connsiteX26" fmla="*/ 989255 w 1024828"/>
                  <a:gd name="connsiteY26" fmla="*/ 1193262 h 1923992"/>
                  <a:gd name="connsiteX27" fmla="*/ 965512 w 1024828"/>
                  <a:gd name="connsiteY27" fmla="*/ 1195900 h 1923992"/>
                  <a:gd name="connsiteX28" fmla="*/ 949685 w 1024828"/>
                  <a:gd name="connsiteY28" fmla="*/ 1182710 h 1923992"/>
                  <a:gd name="connsiteX29" fmla="*/ 949685 w 1024828"/>
                  <a:gd name="connsiteY29" fmla="*/ 1164244 h 1923992"/>
                  <a:gd name="connsiteX30" fmla="*/ 947047 w 1024828"/>
                  <a:gd name="connsiteY30" fmla="*/ 1145778 h 1923992"/>
                  <a:gd name="connsiteX31" fmla="*/ 931219 w 1024828"/>
                  <a:gd name="connsiteY31" fmla="*/ 1132588 h 1923992"/>
                  <a:gd name="connsiteX32" fmla="*/ 883735 w 1024828"/>
                  <a:gd name="connsiteY32" fmla="*/ 1122036 h 1923992"/>
                  <a:gd name="connsiteX33" fmla="*/ 812508 w 1024828"/>
                  <a:gd name="connsiteY33" fmla="*/ 1235470 h 1923992"/>
                  <a:gd name="connsiteX34" fmla="*/ 794042 w 1024828"/>
                  <a:gd name="connsiteY34" fmla="*/ 1209091 h 1923992"/>
                  <a:gd name="connsiteX35" fmla="*/ 772938 w 1024828"/>
                  <a:gd name="connsiteY35" fmla="*/ 1209091 h 1923992"/>
                  <a:gd name="connsiteX36" fmla="*/ 751834 w 1024828"/>
                  <a:gd name="connsiteY36" fmla="*/ 1267126 h 1923992"/>
                  <a:gd name="connsiteX37" fmla="*/ 743920 w 1024828"/>
                  <a:gd name="connsiteY37" fmla="*/ 1277678 h 1923992"/>
                  <a:gd name="connsiteX38" fmla="*/ 728092 w 1024828"/>
                  <a:gd name="connsiteY38" fmla="*/ 1304059 h 1923992"/>
                  <a:gd name="connsiteX39" fmla="*/ 730730 w 1024828"/>
                  <a:gd name="connsiteY39" fmla="*/ 1314611 h 1923992"/>
                  <a:gd name="connsiteX40" fmla="*/ 767662 w 1024828"/>
                  <a:gd name="connsiteY40" fmla="*/ 1343629 h 1923992"/>
                  <a:gd name="connsiteX41" fmla="*/ 725454 w 1024828"/>
                  <a:gd name="connsiteY41" fmla="*/ 1385837 h 1923992"/>
                  <a:gd name="connsiteX42" fmla="*/ 738644 w 1024828"/>
                  <a:gd name="connsiteY42" fmla="*/ 1396389 h 1923992"/>
                  <a:gd name="connsiteX43" fmla="*/ 738644 w 1024828"/>
                  <a:gd name="connsiteY43" fmla="*/ 1428045 h 1923992"/>
                  <a:gd name="connsiteX44" fmla="*/ 757110 w 1024828"/>
                  <a:gd name="connsiteY44" fmla="*/ 1462340 h 1923992"/>
                  <a:gd name="connsiteX45" fmla="*/ 743920 w 1024828"/>
                  <a:gd name="connsiteY45" fmla="*/ 1480806 h 1923992"/>
                  <a:gd name="connsiteX46" fmla="*/ 743920 w 1024828"/>
                  <a:gd name="connsiteY46" fmla="*/ 1501910 h 1923992"/>
                  <a:gd name="connsiteX47" fmla="*/ 730730 w 1024828"/>
                  <a:gd name="connsiteY47" fmla="*/ 1528290 h 1923992"/>
                  <a:gd name="connsiteX48" fmla="*/ 712263 w 1024828"/>
                  <a:gd name="connsiteY48" fmla="*/ 1523014 h 1923992"/>
                  <a:gd name="connsiteX49" fmla="*/ 699073 w 1024828"/>
                  <a:gd name="connsiteY49" fmla="*/ 1544118 h 1923992"/>
                  <a:gd name="connsiteX50" fmla="*/ 701712 w 1024828"/>
                  <a:gd name="connsiteY50" fmla="*/ 1554670 h 1923992"/>
                  <a:gd name="connsiteX51" fmla="*/ 685884 w 1024828"/>
                  <a:gd name="connsiteY51" fmla="*/ 1596878 h 1923992"/>
                  <a:gd name="connsiteX52" fmla="*/ 709625 w 1024828"/>
                  <a:gd name="connsiteY52" fmla="*/ 1612706 h 1923992"/>
                  <a:gd name="connsiteX53" fmla="*/ 704350 w 1024828"/>
                  <a:gd name="connsiteY53" fmla="*/ 1652277 h 1923992"/>
                  <a:gd name="connsiteX54" fmla="*/ 677969 w 1024828"/>
                  <a:gd name="connsiteY54" fmla="*/ 1652277 h 1923992"/>
                  <a:gd name="connsiteX55" fmla="*/ 675332 w 1024828"/>
                  <a:gd name="connsiteY55" fmla="*/ 1670743 h 1923992"/>
                  <a:gd name="connsiteX56" fmla="*/ 683246 w 1024828"/>
                  <a:gd name="connsiteY56" fmla="*/ 1686571 h 1923992"/>
                  <a:gd name="connsiteX57" fmla="*/ 680608 w 1024828"/>
                  <a:gd name="connsiteY57" fmla="*/ 1699761 h 1923992"/>
                  <a:gd name="connsiteX58" fmla="*/ 699073 w 1024828"/>
                  <a:gd name="connsiteY58" fmla="*/ 1715589 h 1923992"/>
                  <a:gd name="connsiteX59" fmla="*/ 691159 w 1024828"/>
                  <a:gd name="connsiteY59" fmla="*/ 1749883 h 1923992"/>
                  <a:gd name="connsiteX60" fmla="*/ 654227 w 1024828"/>
                  <a:gd name="connsiteY60" fmla="*/ 1755159 h 1923992"/>
                  <a:gd name="connsiteX61" fmla="*/ 651590 w 1024828"/>
                  <a:gd name="connsiteY61" fmla="*/ 1773625 h 1923992"/>
                  <a:gd name="connsiteX62" fmla="*/ 630486 w 1024828"/>
                  <a:gd name="connsiteY62" fmla="*/ 1765711 h 1923992"/>
                  <a:gd name="connsiteX63" fmla="*/ 604105 w 1024828"/>
                  <a:gd name="connsiteY63" fmla="*/ 1778902 h 1923992"/>
                  <a:gd name="connsiteX64" fmla="*/ 593553 w 1024828"/>
                  <a:gd name="connsiteY64" fmla="*/ 1807920 h 1923992"/>
                  <a:gd name="connsiteX65" fmla="*/ 567173 w 1024828"/>
                  <a:gd name="connsiteY65" fmla="*/ 1815833 h 1923992"/>
                  <a:gd name="connsiteX66" fmla="*/ 553983 w 1024828"/>
                  <a:gd name="connsiteY66" fmla="*/ 1831662 h 1923992"/>
                  <a:gd name="connsiteX67" fmla="*/ 519688 w 1024828"/>
                  <a:gd name="connsiteY67" fmla="*/ 1839576 h 1923992"/>
                  <a:gd name="connsiteX68" fmla="*/ 511775 w 1024828"/>
                  <a:gd name="connsiteY68" fmla="*/ 1852766 h 1923992"/>
                  <a:gd name="connsiteX69" fmla="*/ 480118 w 1024828"/>
                  <a:gd name="connsiteY69" fmla="*/ 1858042 h 1923992"/>
                  <a:gd name="connsiteX70" fmla="*/ 474843 w 1024828"/>
                  <a:gd name="connsiteY70" fmla="*/ 1876508 h 1923992"/>
                  <a:gd name="connsiteX71" fmla="*/ 472205 w 1024828"/>
                  <a:gd name="connsiteY71" fmla="*/ 1900250 h 1923992"/>
                  <a:gd name="connsiteX72" fmla="*/ 432634 w 1024828"/>
                  <a:gd name="connsiteY72" fmla="*/ 1900250 h 1923992"/>
                  <a:gd name="connsiteX73" fmla="*/ 385151 w 1024828"/>
                  <a:gd name="connsiteY73" fmla="*/ 1916078 h 1923992"/>
                  <a:gd name="connsiteX74" fmla="*/ 369322 w 1024828"/>
                  <a:gd name="connsiteY74" fmla="*/ 1902888 h 1923992"/>
                  <a:gd name="connsiteX75" fmla="*/ 342942 w 1024828"/>
                  <a:gd name="connsiteY75" fmla="*/ 1900250 h 1923992"/>
                  <a:gd name="connsiteX76" fmla="*/ 332389 w 1024828"/>
                  <a:gd name="connsiteY76" fmla="*/ 1884422 h 1923992"/>
                  <a:gd name="connsiteX77" fmla="*/ 287543 w 1024828"/>
                  <a:gd name="connsiteY77" fmla="*/ 1889698 h 1923992"/>
                  <a:gd name="connsiteX78" fmla="*/ 276991 w 1024828"/>
                  <a:gd name="connsiteY78" fmla="*/ 1908164 h 1923992"/>
                  <a:gd name="connsiteX79" fmla="*/ 253249 w 1024828"/>
                  <a:gd name="connsiteY79" fmla="*/ 1908164 h 1923992"/>
                  <a:gd name="connsiteX80" fmla="*/ 213679 w 1024828"/>
                  <a:gd name="connsiteY80" fmla="*/ 1923992 h 1923992"/>
                  <a:gd name="connsiteX81" fmla="*/ 189937 w 1024828"/>
                  <a:gd name="connsiteY81" fmla="*/ 1879146 h 1923992"/>
                  <a:gd name="connsiteX82" fmla="*/ 197851 w 1024828"/>
                  <a:gd name="connsiteY82" fmla="*/ 1842214 h 1923992"/>
                  <a:gd name="connsiteX83" fmla="*/ 195214 w 1024828"/>
                  <a:gd name="connsiteY83" fmla="*/ 1807920 h 1923992"/>
                  <a:gd name="connsiteX84" fmla="*/ 226869 w 1024828"/>
                  <a:gd name="connsiteY84" fmla="*/ 1792091 h 1923992"/>
                  <a:gd name="connsiteX85" fmla="*/ 229508 w 1024828"/>
                  <a:gd name="connsiteY85" fmla="*/ 1747245 h 1923992"/>
                  <a:gd name="connsiteX86" fmla="*/ 216318 w 1024828"/>
                  <a:gd name="connsiteY86" fmla="*/ 1720865 h 1923992"/>
                  <a:gd name="connsiteX87" fmla="*/ 266439 w 1024828"/>
                  <a:gd name="connsiteY87" fmla="*/ 1715589 h 1923992"/>
                  <a:gd name="connsiteX88" fmla="*/ 240060 w 1024828"/>
                  <a:gd name="connsiteY88" fmla="*/ 1681295 h 1923992"/>
                  <a:gd name="connsiteX89" fmla="*/ 232145 w 1024828"/>
                  <a:gd name="connsiteY89" fmla="*/ 1670743 h 1923992"/>
                  <a:gd name="connsiteX90" fmla="*/ 242697 w 1024828"/>
                  <a:gd name="connsiteY90" fmla="*/ 1647000 h 1923992"/>
                  <a:gd name="connsiteX91" fmla="*/ 253249 w 1024828"/>
                  <a:gd name="connsiteY91" fmla="*/ 1644363 h 1923992"/>
                  <a:gd name="connsiteX92" fmla="*/ 255887 w 1024828"/>
                  <a:gd name="connsiteY92" fmla="*/ 1604792 h 1923992"/>
                  <a:gd name="connsiteX93" fmla="*/ 242697 w 1024828"/>
                  <a:gd name="connsiteY93" fmla="*/ 1578413 h 1923992"/>
                  <a:gd name="connsiteX94" fmla="*/ 208403 w 1024828"/>
                  <a:gd name="connsiteY94" fmla="*/ 1557308 h 1923992"/>
                  <a:gd name="connsiteX95" fmla="*/ 205765 w 1024828"/>
                  <a:gd name="connsiteY95" fmla="*/ 1523014 h 1923992"/>
                  <a:gd name="connsiteX96" fmla="*/ 176747 w 1024828"/>
                  <a:gd name="connsiteY96" fmla="*/ 1523014 h 1923992"/>
                  <a:gd name="connsiteX97" fmla="*/ 160919 w 1024828"/>
                  <a:gd name="connsiteY97" fmla="*/ 1496634 h 1923992"/>
                  <a:gd name="connsiteX98" fmla="*/ 163556 w 1024828"/>
                  <a:gd name="connsiteY98" fmla="*/ 1475530 h 1923992"/>
                  <a:gd name="connsiteX99" fmla="*/ 184660 w 1024828"/>
                  <a:gd name="connsiteY99" fmla="*/ 1457063 h 1923992"/>
                  <a:gd name="connsiteX100" fmla="*/ 171471 w 1024828"/>
                  <a:gd name="connsiteY100" fmla="*/ 1428045 h 1923992"/>
                  <a:gd name="connsiteX101" fmla="*/ 145091 w 1024828"/>
                  <a:gd name="connsiteY101" fmla="*/ 1422769 h 1923992"/>
                  <a:gd name="connsiteX102" fmla="*/ 137177 w 1024828"/>
                  <a:gd name="connsiteY102" fmla="*/ 1385837 h 1923992"/>
                  <a:gd name="connsiteX103" fmla="*/ 126625 w 1024828"/>
                  <a:gd name="connsiteY103" fmla="*/ 1364733 h 1923992"/>
                  <a:gd name="connsiteX104" fmla="*/ 123987 w 1024828"/>
                  <a:gd name="connsiteY104" fmla="*/ 1348905 h 1923992"/>
                  <a:gd name="connsiteX105" fmla="*/ 113435 w 1024828"/>
                  <a:gd name="connsiteY105" fmla="*/ 1338353 h 1923992"/>
                  <a:gd name="connsiteX106" fmla="*/ 97606 w 1024828"/>
                  <a:gd name="connsiteY106" fmla="*/ 1343629 h 1923992"/>
                  <a:gd name="connsiteX107" fmla="*/ 87054 w 1024828"/>
                  <a:gd name="connsiteY107" fmla="*/ 1322525 h 1923992"/>
                  <a:gd name="connsiteX108" fmla="*/ 60675 w 1024828"/>
                  <a:gd name="connsiteY108" fmla="*/ 1322525 h 1923992"/>
                  <a:gd name="connsiteX109" fmla="*/ 58036 w 1024828"/>
                  <a:gd name="connsiteY109" fmla="*/ 1298782 h 1923992"/>
                  <a:gd name="connsiteX110" fmla="*/ 21104 w 1024828"/>
                  <a:gd name="connsiteY110" fmla="*/ 1298782 h 1923992"/>
                  <a:gd name="connsiteX111" fmla="*/ 0 w 1024828"/>
                  <a:gd name="connsiteY111" fmla="*/ 1282955 h 1923992"/>
                  <a:gd name="connsiteX112" fmla="*/ 10552 w 1024828"/>
                  <a:gd name="connsiteY112" fmla="*/ 1251299 h 1923992"/>
                  <a:gd name="connsiteX113" fmla="*/ 31656 w 1024828"/>
                  <a:gd name="connsiteY113" fmla="*/ 1251299 h 1923992"/>
                  <a:gd name="connsiteX114" fmla="*/ 42208 w 1024828"/>
                  <a:gd name="connsiteY114" fmla="*/ 1243384 h 1923992"/>
                  <a:gd name="connsiteX115" fmla="*/ 39571 w 1024828"/>
                  <a:gd name="connsiteY115" fmla="*/ 1211728 h 1923992"/>
                  <a:gd name="connsiteX116" fmla="*/ 58036 w 1024828"/>
                  <a:gd name="connsiteY116" fmla="*/ 1193262 h 1923992"/>
                  <a:gd name="connsiteX117" fmla="*/ 89693 w 1024828"/>
                  <a:gd name="connsiteY117" fmla="*/ 1190624 h 1923992"/>
                  <a:gd name="connsiteX118" fmla="*/ 116073 w 1024828"/>
                  <a:gd name="connsiteY118" fmla="*/ 1201176 h 1923992"/>
                  <a:gd name="connsiteX119" fmla="*/ 131901 w 1024828"/>
                  <a:gd name="connsiteY119" fmla="*/ 1198538 h 1923992"/>
                  <a:gd name="connsiteX120" fmla="*/ 134539 w 1024828"/>
                  <a:gd name="connsiteY120" fmla="*/ 1172158 h 1923992"/>
                  <a:gd name="connsiteX121" fmla="*/ 150367 w 1024828"/>
                  <a:gd name="connsiteY121" fmla="*/ 1153692 h 1923992"/>
                  <a:gd name="connsiteX122" fmla="*/ 163556 w 1024828"/>
                  <a:gd name="connsiteY122" fmla="*/ 1153692 h 1923992"/>
                  <a:gd name="connsiteX123" fmla="*/ 187299 w 1024828"/>
                  <a:gd name="connsiteY123" fmla="*/ 1098293 h 1923992"/>
                  <a:gd name="connsiteX124" fmla="*/ 226869 w 1024828"/>
                  <a:gd name="connsiteY124" fmla="*/ 1077189 h 1923992"/>
                  <a:gd name="connsiteX125" fmla="*/ 226869 w 1024828"/>
                  <a:gd name="connsiteY125" fmla="*/ 1053447 h 1923992"/>
                  <a:gd name="connsiteX126" fmla="*/ 245335 w 1024828"/>
                  <a:gd name="connsiteY126" fmla="*/ 1013877 h 1923992"/>
                  <a:gd name="connsiteX127" fmla="*/ 218956 w 1024828"/>
                  <a:gd name="connsiteY127" fmla="*/ 1005963 h 1923992"/>
                  <a:gd name="connsiteX128" fmla="*/ 195214 w 1024828"/>
                  <a:gd name="connsiteY128" fmla="*/ 974307 h 1923992"/>
                  <a:gd name="connsiteX129" fmla="*/ 197851 w 1024828"/>
                  <a:gd name="connsiteY129" fmla="*/ 958479 h 1923992"/>
                  <a:gd name="connsiteX130" fmla="*/ 192575 w 1024828"/>
                  <a:gd name="connsiteY130" fmla="*/ 940012 h 1923992"/>
                  <a:gd name="connsiteX131" fmla="*/ 205765 w 1024828"/>
                  <a:gd name="connsiteY131" fmla="*/ 921547 h 1923992"/>
                  <a:gd name="connsiteX132" fmla="*/ 226869 w 1024828"/>
                  <a:gd name="connsiteY132" fmla="*/ 924185 h 1923992"/>
                  <a:gd name="connsiteX133" fmla="*/ 226869 w 1024828"/>
                  <a:gd name="connsiteY133" fmla="*/ 889890 h 1923992"/>
                  <a:gd name="connsiteX134" fmla="*/ 211041 w 1024828"/>
                  <a:gd name="connsiteY134" fmla="*/ 884614 h 1923992"/>
                  <a:gd name="connsiteX135" fmla="*/ 213679 w 1024828"/>
                  <a:gd name="connsiteY135" fmla="*/ 860873 h 1923992"/>
                  <a:gd name="connsiteX136" fmla="*/ 274354 w 1024828"/>
                  <a:gd name="connsiteY136" fmla="*/ 779094 h 1923992"/>
                  <a:gd name="connsiteX137" fmla="*/ 276991 w 1024828"/>
                  <a:gd name="connsiteY137" fmla="*/ 742162 h 1923992"/>
                  <a:gd name="connsiteX138" fmla="*/ 253249 w 1024828"/>
                  <a:gd name="connsiteY138" fmla="*/ 721057 h 1923992"/>
                  <a:gd name="connsiteX139" fmla="*/ 250612 w 1024828"/>
                  <a:gd name="connsiteY139" fmla="*/ 705229 h 1923992"/>
                  <a:gd name="connsiteX140" fmla="*/ 224231 w 1024828"/>
                  <a:gd name="connsiteY140" fmla="*/ 697315 h 1923992"/>
                  <a:gd name="connsiteX141" fmla="*/ 220046 w 1024828"/>
                  <a:gd name="connsiteY141" fmla="*/ 677997 h 1923992"/>
                  <a:gd name="connsiteX142" fmla="*/ 223704 w 1024828"/>
                  <a:gd name="connsiteY142" fmla="*/ 677794 h 1923992"/>
                  <a:gd name="connsiteX143" fmla="*/ 236366 w 1024828"/>
                  <a:gd name="connsiteY143" fmla="*/ 669352 h 1923992"/>
                  <a:gd name="connsiteX144" fmla="*/ 238477 w 1024828"/>
                  <a:gd name="connsiteY144" fmla="*/ 652469 h 1923992"/>
                  <a:gd name="connsiteX145" fmla="*/ 253249 w 1024828"/>
                  <a:gd name="connsiteY145" fmla="*/ 648248 h 1923992"/>
                  <a:gd name="connsiteX146" fmla="*/ 257470 w 1024828"/>
                  <a:gd name="connsiteY146" fmla="*/ 631365 h 1923992"/>
                  <a:gd name="connsiteX147" fmla="*/ 282795 w 1024828"/>
                  <a:gd name="connsiteY147" fmla="*/ 608150 h 1923992"/>
                  <a:gd name="connsiteX148" fmla="*/ 270133 w 1024828"/>
                  <a:gd name="connsiteY148" fmla="*/ 591267 h 1923992"/>
                  <a:gd name="connsiteX149" fmla="*/ 270133 w 1024828"/>
                  <a:gd name="connsiteY149" fmla="*/ 578605 h 1923992"/>
                  <a:gd name="connsiteX150" fmla="*/ 287016 w 1024828"/>
                  <a:gd name="connsiteY150" fmla="*/ 574384 h 1923992"/>
                  <a:gd name="connsiteX151" fmla="*/ 293347 w 1024828"/>
                  <a:gd name="connsiteY151" fmla="*/ 557501 h 1923992"/>
                  <a:gd name="connsiteX152" fmla="*/ 316562 w 1024828"/>
                  <a:gd name="connsiteY152" fmla="*/ 549059 h 1923992"/>
                  <a:gd name="connsiteX153" fmla="*/ 325003 w 1024828"/>
                  <a:gd name="connsiteY153" fmla="*/ 523734 h 1923992"/>
                  <a:gd name="connsiteX154" fmla="*/ 301789 w 1024828"/>
                  <a:gd name="connsiteY154" fmla="*/ 521624 h 1923992"/>
                  <a:gd name="connsiteX155" fmla="*/ 306010 w 1024828"/>
                  <a:gd name="connsiteY155" fmla="*/ 498409 h 1923992"/>
                  <a:gd name="connsiteX156" fmla="*/ 337666 w 1024828"/>
                  <a:gd name="connsiteY156" fmla="*/ 470974 h 1923992"/>
                  <a:gd name="connsiteX157" fmla="*/ 360880 w 1024828"/>
                  <a:gd name="connsiteY157" fmla="*/ 470974 h 1923992"/>
                  <a:gd name="connsiteX158" fmla="*/ 354549 w 1024828"/>
                  <a:gd name="connsiteY158" fmla="*/ 435097 h 1923992"/>
                  <a:gd name="connsiteX159" fmla="*/ 365101 w 1024828"/>
                  <a:gd name="connsiteY159" fmla="*/ 418213 h 1923992"/>
                  <a:gd name="connsiteX160" fmla="*/ 371432 w 1024828"/>
                  <a:gd name="connsiteY160" fmla="*/ 386557 h 1923992"/>
                  <a:gd name="connsiteX161" fmla="*/ 358770 w 1024828"/>
                  <a:gd name="connsiteY161" fmla="*/ 350680 h 1923992"/>
                  <a:gd name="connsiteX162" fmla="*/ 367212 w 1024828"/>
                  <a:gd name="connsiteY162" fmla="*/ 276816 h 1923992"/>
                  <a:gd name="connsiteX163" fmla="*/ 367374 w 1024828"/>
                  <a:gd name="connsiteY163" fmla="*/ 275923 h 1923992"/>
                  <a:gd name="connsiteX164" fmla="*/ 372839 w 1024828"/>
                  <a:gd name="connsiteY164" fmla="*/ 281388 h 1923992"/>
                  <a:gd name="connsiteX165" fmla="*/ 395702 w 1024828"/>
                  <a:gd name="connsiteY165" fmla="*/ 269078 h 1923992"/>
                  <a:gd name="connsiteX166" fmla="*/ 399220 w 1024828"/>
                  <a:gd name="connsiteY166" fmla="*/ 260284 h 1923992"/>
                  <a:gd name="connsiteX167" fmla="*/ 409771 w 1024828"/>
                  <a:gd name="connsiteY167" fmla="*/ 249732 h 1923992"/>
                  <a:gd name="connsiteX168" fmla="*/ 448463 w 1024828"/>
                  <a:gd name="connsiteY168" fmla="*/ 196972 h 1923992"/>
                  <a:gd name="connsiteX169" fmla="*/ 462532 w 1024828"/>
                  <a:gd name="connsiteY169" fmla="*/ 179385 h 1923992"/>
                  <a:gd name="connsiteX170" fmla="*/ 462532 w 1024828"/>
                  <a:gd name="connsiteY170" fmla="*/ 163557 h 1923992"/>
                  <a:gd name="connsiteX171" fmla="*/ 453738 w 1024828"/>
                  <a:gd name="connsiteY171" fmla="*/ 151246 h 1923992"/>
                  <a:gd name="connsiteX172" fmla="*/ 459014 w 1024828"/>
                  <a:gd name="connsiteY172" fmla="*/ 124866 h 1923992"/>
                  <a:gd name="connsiteX173" fmla="*/ 478360 w 1024828"/>
                  <a:gd name="connsiteY173" fmla="*/ 130142 h 1923992"/>
                  <a:gd name="connsiteX174" fmla="*/ 495947 w 1024828"/>
                  <a:gd name="connsiteY174" fmla="*/ 117831 h 1923992"/>
                  <a:gd name="connsiteX175" fmla="*/ 538155 w 1024828"/>
                  <a:gd name="connsiteY175" fmla="*/ 135418 h 1923992"/>
                  <a:gd name="connsiteX176" fmla="*/ 550465 w 1024828"/>
                  <a:gd name="connsiteY176" fmla="*/ 124866 h 1923992"/>
                  <a:gd name="connsiteX177" fmla="*/ 566294 w 1024828"/>
                  <a:gd name="connsiteY177" fmla="*/ 126625 h 1923992"/>
                  <a:gd name="connsiteX178" fmla="*/ 568053 w 1024828"/>
                  <a:gd name="connsiteY178" fmla="*/ 137177 h 1923992"/>
                  <a:gd name="connsiteX179" fmla="*/ 576846 w 1024828"/>
                  <a:gd name="connsiteY179" fmla="*/ 137177 h 1923992"/>
                  <a:gd name="connsiteX180" fmla="*/ 583880 w 1024828"/>
                  <a:gd name="connsiteY180" fmla="*/ 147729 h 1923992"/>
                  <a:gd name="connsiteX181" fmla="*/ 592673 w 1024828"/>
                  <a:gd name="connsiteY181" fmla="*/ 147729 h 1923992"/>
                  <a:gd name="connsiteX182" fmla="*/ 594432 w 1024828"/>
                  <a:gd name="connsiteY182" fmla="*/ 167074 h 1923992"/>
                  <a:gd name="connsiteX183" fmla="*/ 583880 w 1024828"/>
                  <a:gd name="connsiteY183" fmla="*/ 186420 h 1923992"/>
                  <a:gd name="connsiteX184" fmla="*/ 585639 w 1024828"/>
                  <a:gd name="connsiteY184" fmla="*/ 196972 h 1923992"/>
                  <a:gd name="connsiteX185" fmla="*/ 573328 w 1024828"/>
                  <a:gd name="connsiteY185" fmla="*/ 216317 h 1923992"/>
                  <a:gd name="connsiteX186" fmla="*/ 624330 w 1024828"/>
                  <a:gd name="connsiteY186" fmla="*/ 239180 h 1923992"/>
                  <a:gd name="connsiteX187" fmla="*/ 636641 w 1024828"/>
                  <a:gd name="connsiteY187" fmla="*/ 235663 h 1923992"/>
                  <a:gd name="connsiteX188" fmla="*/ 636641 w 1024828"/>
                  <a:gd name="connsiteY188" fmla="*/ 221593 h 1923992"/>
                  <a:gd name="connsiteX189" fmla="*/ 659504 w 1024828"/>
                  <a:gd name="connsiteY189" fmla="*/ 193454 h 1923992"/>
                  <a:gd name="connsiteX190" fmla="*/ 677090 w 1024828"/>
                  <a:gd name="connsiteY190" fmla="*/ 193454 h 1923992"/>
                  <a:gd name="connsiteX191" fmla="*/ 701712 w 1024828"/>
                  <a:gd name="connsiteY191" fmla="*/ 196972 h 1923992"/>
                  <a:gd name="connsiteX192" fmla="*/ 731609 w 1024828"/>
                  <a:gd name="connsiteY192" fmla="*/ 191696 h 1923992"/>
                  <a:gd name="connsiteX193" fmla="*/ 749196 w 1024828"/>
                  <a:gd name="connsiteY193" fmla="*/ 175868 h 1923992"/>
                  <a:gd name="connsiteX194" fmla="*/ 773817 w 1024828"/>
                  <a:gd name="connsiteY194" fmla="*/ 177626 h 1923992"/>
                  <a:gd name="connsiteX195" fmla="*/ 782610 w 1024828"/>
                  <a:gd name="connsiteY195" fmla="*/ 170592 h 1923992"/>
                  <a:gd name="connsiteX196" fmla="*/ 801956 w 1024828"/>
                  <a:gd name="connsiteY196" fmla="*/ 182903 h 1923992"/>
                  <a:gd name="connsiteX197" fmla="*/ 807233 w 1024828"/>
                  <a:gd name="connsiteY197" fmla="*/ 202248 h 1923992"/>
                  <a:gd name="connsiteX198" fmla="*/ 824818 w 1024828"/>
                  <a:gd name="connsiteY198" fmla="*/ 188179 h 1923992"/>
                  <a:gd name="connsiteX199" fmla="*/ 819543 w 1024828"/>
                  <a:gd name="connsiteY199" fmla="*/ 172350 h 1923992"/>
                  <a:gd name="connsiteX200" fmla="*/ 824818 w 1024828"/>
                  <a:gd name="connsiteY200" fmla="*/ 161798 h 1923992"/>
                  <a:gd name="connsiteX201" fmla="*/ 819543 w 1024828"/>
                  <a:gd name="connsiteY201" fmla="*/ 135418 h 1923992"/>
                  <a:gd name="connsiteX202" fmla="*/ 838888 w 1024828"/>
                  <a:gd name="connsiteY202" fmla="*/ 116073 h 1923992"/>
                  <a:gd name="connsiteX203" fmla="*/ 851199 w 1024828"/>
                  <a:gd name="connsiteY203" fmla="*/ 110797 h 1923992"/>
                  <a:gd name="connsiteX204" fmla="*/ 884614 w 1024828"/>
                  <a:gd name="connsiteY204" fmla="*/ 93210 h 1923992"/>
                  <a:gd name="connsiteX205" fmla="*/ 888131 w 1024828"/>
                  <a:gd name="connsiteY205" fmla="*/ 61554 h 1923992"/>
                  <a:gd name="connsiteX206" fmla="*/ 900442 w 1024828"/>
                  <a:gd name="connsiteY206" fmla="*/ 36932 h 192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1024828" h="1923992">
                    <a:moveTo>
                      <a:pt x="324836" y="142653"/>
                    </a:moveTo>
                    <a:lnTo>
                      <a:pt x="327114" y="149488"/>
                    </a:lnTo>
                    <a:lnTo>
                      <a:pt x="324836" y="142653"/>
                    </a:lnTo>
                    <a:close/>
                    <a:moveTo>
                      <a:pt x="1005963" y="0"/>
                    </a:moveTo>
                    <a:lnTo>
                      <a:pt x="1014755" y="7035"/>
                    </a:lnTo>
                    <a:lnTo>
                      <a:pt x="1024828" y="7911"/>
                    </a:lnTo>
                    <a:lnTo>
                      <a:pt x="1024828" y="353366"/>
                    </a:lnTo>
                    <a:lnTo>
                      <a:pt x="1015108" y="357011"/>
                    </a:lnTo>
                    <a:lnTo>
                      <a:pt x="1015108" y="378116"/>
                    </a:lnTo>
                    <a:lnTo>
                      <a:pt x="1010887" y="407661"/>
                    </a:lnTo>
                    <a:lnTo>
                      <a:pt x="968679" y="416103"/>
                    </a:lnTo>
                    <a:lnTo>
                      <a:pt x="960237" y="432986"/>
                    </a:lnTo>
                    <a:lnTo>
                      <a:pt x="934912" y="460422"/>
                    </a:lnTo>
                    <a:lnTo>
                      <a:pt x="928581" y="477305"/>
                    </a:lnTo>
                    <a:lnTo>
                      <a:pt x="934912" y="500519"/>
                    </a:lnTo>
                    <a:lnTo>
                      <a:pt x="915918" y="530065"/>
                    </a:lnTo>
                    <a:lnTo>
                      <a:pt x="911698" y="629255"/>
                    </a:lnTo>
                    <a:lnTo>
                      <a:pt x="951795" y="644027"/>
                    </a:lnTo>
                    <a:lnTo>
                      <a:pt x="966568" y="663021"/>
                    </a:lnTo>
                    <a:lnTo>
                      <a:pt x="985562" y="665132"/>
                    </a:lnTo>
                    <a:lnTo>
                      <a:pt x="989783" y="650359"/>
                    </a:lnTo>
                    <a:lnTo>
                      <a:pt x="1021439" y="667242"/>
                    </a:lnTo>
                    <a:lnTo>
                      <a:pt x="1024828" y="665124"/>
                    </a:lnTo>
                    <a:lnTo>
                      <a:pt x="1024828" y="1173397"/>
                    </a:lnTo>
                    <a:lnTo>
                      <a:pt x="1002445" y="1174796"/>
                    </a:lnTo>
                    <a:lnTo>
                      <a:pt x="994531" y="1182710"/>
                    </a:lnTo>
                    <a:lnTo>
                      <a:pt x="989255" y="1193262"/>
                    </a:lnTo>
                    <a:lnTo>
                      <a:pt x="965512" y="1195900"/>
                    </a:lnTo>
                    <a:lnTo>
                      <a:pt x="949685" y="1182710"/>
                    </a:lnTo>
                    <a:lnTo>
                      <a:pt x="949685" y="1164244"/>
                    </a:lnTo>
                    <a:lnTo>
                      <a:pt x="947047" y="1145778"/>
                    </a:lnTo>
                    <a:lnTo>
                      <a:pt x="931219" y="1132588"/>
                    </a:lnTo>
                    <a:lnTo>
                      <a:pt x="883735" y="1122036"/>
                    </a:lnTo>
                    <a:lnTo>
                      <a:pt x="812508" y="1235470"/>
                    </a:lnTo>
                    <a:lnTo>
                      <a:pt x="794042" y="1209091"/>
                    </a:lnTo>
                    <a:lnTo>
                      <a:pt x="772938" y="1209091"/>
                    </a:lnTo>
                    <a:lnTo>
                      <a:pt x="751834" y="1267126"/>
                    </a:lnTo>
                    <a:lnTo>
                      <a:pt x="743920" y="1277678"/>
                    </a:lnTo>
                    <a:lnTo>
                      <a:pt x="728092" y="1304059"/>
                    </a:lnTo>
                    <a:lnTo>
                      <a:pt x="730730" y="1314611"/>
                    </a:lnTo>
                    <a:lnTo>
                      <a:pt x="767662" y="1343629"/>
                    </a:lnTo>
                    <a:lnTo>
                      <a:pt x="725454" y="1385837"/>
                    </a:lnTo>
                    <a:lnTo>
                      <a:pt x="738644" y="1396389"/>
                    </a:lnTo>
                    <a:lnTo>
                      <a:pt x="738644" y="1428045"/>
                    </a:lnTo>
                    <a:lnTo>
                      <a:pt x="757110" y="1462340"/>
                    </a:lnTo>
                    <a:lnTo>
                      <a:pt x="743920" y="1480806"/>
                    </a:lnTo>
                    <a:lnTo>
                      <a:pt x="743920" y="1501910"/>
                    </a:lnTo>
                    <a:lnTo>
                      <a:pt x="730730" y="1528290"/>
                    </a:lnTo>
                    <a:lnTo>
                      <a:pt x="712263" y="1523014"/>
                    </a:lnTo>
                    <a:lnTo>
                      <a:pt x="699073" y="1544118"/>
                    </a:lnTo>
                    <a:lnTo>
                      <a:pt x="701712" y="1554670"/>
                    </a:lnTo>
                    <a:lnTo>
                      <a:pt x="685884" y="1596878"/>
                    </a:lnTo>
                    <a:lnTo>
                      <a:pt x="709625" y="1612706"/>
                    </a:lnTo>
                    <a:lnTo>
                      <a:pt x="704350" y="1652277"/>
                    </a:lnTo>
                    <a:lnTo>
                      <a:pt x="677969" y="1652277"/>
                    </a:lnTo>
                    <a:lnTo>
                      <a:pt x="675332" y="1670743"/>
                    </a:lnTo>
                    <a:lnTo>
                      <a:pt x="683246" y="1686571"/>
                    </a:lnTo>
                    <a:lnTo>
                      <a:pt x="680608" y="1699761"/>
                    </a:lnTo>
                    <a:lnTo>
                      <a:pt x="699073" y="1715589"/>
                    </a:lnTo>
                    <a:lnTo>
                      <a:pt x="691159" y="1749883"/>
                    </a:lnTo>
                    <a:lnTo>
                      <a:pt x="654227" y="1755159"/>
                    </a:lnTo>
                    <a:lnTo>
                      <a:pt x="651590" y="1773625"/>
                    </a:lnTo>
                    <a:lnTo>
                      <a:pt x="630486" y="1765711"/>
                    </a:lnTo>
                    <a:lnTo>
                      <a:pt x="604105" y="1778902"/>
                    </a:lnTo>
                    <a:lnTo>
                      <a:pt x="593553" y="1807920"/>
                    </a:lnTo>
                    <a:lnTo>
                      <a:pt x="567173" y="1815833"/>
                    </a:lnTo>
                    <a:lnTo>
                      <a:pt x="553983" y="1831662"/>
                    </a:lnTo>
                    <a:lnTo>
                      <a:pt x="519688" y="1839576"/>
                    </a:lnTo>
                    <a:lnTo>
                      <a:pt x="511775" y="1852766"/>
                    </a:lnTo>
                    <a:lnTo>
                      <a:pt x="480118" y="1858042"/>
                    </a:lnTo>
                    <a:lnTo>
                      <a:pt x="474843" y="1876508"/>
                    </a:lnTo>
                    <a:lnTo>
                      <a:pt x="472205" y="1900250"/>
                    </a:lnTo>
                    <a:lnTo>
                      <a:pt x="432634" y="1900250"/>
                    </a:lnTo>
                    <a:lnTo>
                      <a:pt x="385151" y="1916078"/>
                    </a:lnTo>
                    <a:lnTo>
                      <a:pt x="369322" y="1902888"/>
                    </a:lnTo>
                    <a:lnTo>
                      <a:pt x="342942" y="1900250"/>
                    </a:lnTo>
                    <a:lnTo>
                      <a:pt x="332389" y="1884422"/>
                    </a:lnTo>
                    <a:lnTo>
                      <a:pt x="287543" y="1889698"/>
                    </a:lnTo>
                    <a:lnTo>
                      <a:pt x="276991" y="1908164"/>
                    </a:lnTo>
                    <a:lnTo>
                      <a:pt x="253249" y="1908164"/>
                    </a:lnTo>
                    <a:lnTo>
                      <a:pt x="213679" y="1923992"/>
                    </a:lnTo>
                    <a:lnTo>
                      <a:pt x="189937" y="1879146"/>
                    </a:lnTo>
                    <a:lnTo>
                      <a:pt x="197851" y="1842214"/>
                    </a:lnTo>
                    <a:lnTo>
                      <a:pt x="195214" y="1807920"/>
                    </a:lnTo>
                    <a:lnTo>
                      <a:pt x="226869" y="1792091"/>
                    </a:lnTo>
                    <a:lnTo>
                      <a:pt x="229508" y="1747245"/>
                    </a:lnTo>
                    <a:lnTo>
                      <a:pt x="216318" y="1720865"/>
                    </a:lnTo>
                    <a:lnTo>
                      <a:pt x="266439" y="1715589"/>
                    </a:lnTo>
                    <a:lnTo>
                      <a:pt x="240060" y="1681295"/>
                    </a:lnTo>
                    <a:lnTo>
                      <a:pt x="232145" y="1670743"/>
                    </a:lnTo>
                    <a:lnTo>
                      <a:pt x="242697" y="1647000"/>
                    </a:lnTo>
                    <a:lnTo>
                      <a:pt x="253249" y="1644363"/>
                    </a:lnTo>
                    <a:lnTo>
                      <a:pt x="255887" y="1604792"/>
                    </a:lnTo>
                    <a:lnTo>
                      <a:pt x="242697" y="1578413"/>
                    </a:lnTo>
                    <a:lnTo>
                      <a:pt x="208403" y="1557308"/>
                    </a:lnTo>
                    <a:lnTo>
                      <a:pt x="205765" y="1523014"/>
                    </a:lnTo>
                    <a:lnTo>
                      <a:pt x="176747" y="1523014"/>
                    </a:lnTo>
                    <a:lnTo>
                      <a:pt x="160919" y="1496634"/>
                    </a:lnTo>
                    <a:lnTo>
                      <a:pt x="163556" y="1475530"/>
                    </a:lnTo>
                    <a:lnTo>
                      <a:pt x="184660" y="1457063"/>
                    </a:lnTo>
                    <a:lnTo>
                      <a:pt x="171471" y="1428045"/>
                    </a:lnTo>
                    <a:lnTo>
                      <a:pt x="145091" y="1422769"/>
                    </a:lnTo>
                    <a:lnTo>
                      <a:pt x="137177" y="1385837"/>
                    </a:lnTo>
                    <a:lnTo>
                      <a:pt x="126625" y="1364733"/>
                    </a:lnTo>
                    <a:lnTo>
                      <a:pt x="123987" y="1348905"/>
                    </a:lnTo>
                    <a:lnTo>
                      <a:pt x="113435" y="1338353"/>
                    </a:lnTo>
                    <a:lnTo>
                      <a:pt x="97606" y="1343629"/>
                    </a:lnTo>
                    <a:lnTo>
                      <a:pt x="87054" y="1322525"/>
                    </a:lnTo>
                    <a:lnTo>
                      <a:pt x="60675" y="1322525"/>
                    </a:lnTo>
                    <a:lnTo>
                      <a:pt x="58036" y="1298782"/>
                    </a:lnTo>
                    <a:lnTo>
                      <a:pt x="21104" y="1298782"/>
                    </a:lnTo>
                    <a:lnTo>
                      <a:pt x="0" y="1282955"/>
                    </a:lnTo>
                    <a:lnTo>
                      <a:pt x="10552" y="1251299"/>
                    </a:lnTo>
                    <a:lnTo>
                      <a:pt x="31656" y="1251299"/>
                    </a:lnTo>
                    <a:lnTo>
                      <a:pt x="42208" y="1243384"/>
                    </a:lnTo>
                    <a:lnTo>
                      <a:pt x="39571" y="1211728"/>
                    </a:lnTo>
                    <a:lnTo>
                      <a:pt x="58036" y="1193262"/>
                    </a:lnTo>
                    <a:lnTo>
                      <a:pt x="89693" y="1190624"/>
                    </a:lnTo>
                    <a:lnTo>
                      <a:pt x="116073" y="1201176"/>
                    </a:lnTo>
                    <a:lnTo>
                      <a:pt x="131901" y="1198538"/>
                    </a:lnTo>
                    <a:lnTo>
                      <a:pt x="134539" y="1172158"/>
                    </a:lnTo>
                    <a:lnTo>
                      <a:pt x="150367" y="1153692"/>
                    </a:lnTo>
                    <a:lnTo>
                      <a:pt x="163556" y="1153692"/>
                    </a:lnTo>
                    <a:lnTo>
                      <a:pt x="187299" y="1098293"/>
                    </a:lnTo>
                    <a:lnTo>
                      <a:pt x="226869" y="1077189"/>
                    </a:lnTo>
                    <a:lnTo>
                      <a:pt x="226869" y="1053447"/>
                    </a:lnTo>
                    <a:lnTo>
                      <a:pt x="245335" y="1013877"/>
                    </a:lnTo>
                    <a:lnTo>
                      <a:pt x="218956" y="1005963"/>
                    </a:lnTo>
                    <a:lnTo>
                      <a:pt x="195214" y="974307"/>
                    </a:lnTo>
                    <a:lnTo>
                      <a:pt x="197851" y="958479"/>
                    </a:lnTo>
                    <a:lnTo>
                      <a:pt x="192575" y="940012"/>
                    </a:lnTo>
                    <a:lnTo>
                      <a:pt x="205765" y="921547"/>
                    </a:lnTo>
                    <a:lnTo>
                      <a:pt x="226869" y="924185"/>
                    </a:lnTo>
                    <a:lnTo>
                      <a:pt x="226869" y="889890"/>
                    </a:lnTo>
                    <a:lnTo>
                      <a:pt x="211041" y="884614"/>
                    </a:lnTo>
                    <a:lnTo>
                      <a:pt x="213679" y="860873"/>
                    </a:lnTo>
                    <a:lnTo>
                      <a:pt x="274354" y="779094"/>
                    </a:lnTo>
                    <a:lnTo>
                      <a:pt x="276991" y="742162"/>
                    </a:lnTo>
                    <a:lnTo>
                      <a:pt x="253249" y="721057"/>
                    </a:lnTo>
                    <a:lnTo>
                      <a:pt x="250612" y="705229"/>
                    </a:lnTo>
                    <a:lnTo>
                      <a:pt x="224231" y="697315"/>
                    </a:lnTo>
                    <a:lnTo>
                      <a:pt x="220046" y="677997"/>
                    </a:lnTo>
                    <a:lnTo>
                      <a:pt x="223704" y="677794"/>
                    </a:lnTo>
                    <a:lnTo>
                      <a:pt x="236366" y="669352"/>
                    </a:lnTo>
                    <a:lnTo>
                      <a:pt x="238477" y="652469"/>
                    </a:lnTo>
                    <a:lnTo>
                      <a:pt x="253249" y="648248"/>
                    </a:lnTo>
                    <a:lnTo>
                      <a:pt x="257470" y="631365"/>
                    </a:lnTo>
                    <a:lnTo>
                      <a:pt x="282795" y="608150"/>
                    </a:lnTo>
                    <a:lnTo>
                      <a:pt x="270133" y="591267"/>
                    </a:lnTo>
                    <a:lnTo>
                      <a:pt x="270133" y="578605"/>
                    </a:lnTo>
                    <a:lnTo>
                      <a:pt x="287016" y="574384"/>
                    </a:lnTo>
                    <a:lnTo>
                      <a:pt x="293347" y="557501"/>
                    </a:lnTo>
                    <a:lnTo>
                      <a:pt x="316562" y="549059"/>
                    </a:lnTo>
                    <a:lnTo>
                      <a:pt x="325003" y="523734"/>
                    </a:lnTo>
                    <a:lnTo>
                      <a:pt x="301789" y="521624"/>
                    </a:lnTo>
                    <a:lnTo>
                      <a:pt x="306010" y="498409"/>
                    </a:lnTo>
                    <a:lnTo>
                      <a:pt x="337666" y="470974"/>
                    </a:lnTo>
                    <a:lnTo>
                      <a:pt x="360880" y="470974"/>
                    </a:lnTo>
                    <a:lnTo>
                      <a:pt x="354549" y="435097"/>
                    </a:lnTo>
                    <a:lnTo>
                      <a:pt x="365101" y="418213"/>
                    </a:lnTo>
                    <a:lnTo>
                      <a:pt x="371432" y="386557"/>
                    </a:lnTo>
                    <a:lnTo>
                      <a:pt x="358770" y="350680"/>
                    </a:lnTo>
                    <a:lnTo>
                      <a:pt x="367212" y="276816"/>
                    </a:lnTo>
                    <a:lnTo>
                      <a:pt x="367374" y="275923"/>
                    </a:lnTo>
                    <a:lnTo>
                      <a:pt x="372839" y="281388"/>
                    </a:lnTo>
                    <a:lnTo>
                      <a:pt x="395702" y="269078"/>
                    </a:lnTo>
                    <a:lnTo>
                      <a:pt x="399220" y="260284"/>
                    </a:lnTo>
                    <a:lnTo>
                      <a:pt x="409771" y="249732"/>
                    </a:lnTo>
                    <a:lnTo>
                      <a:pt x="448463" y="196972"/>
                    </a:lnTo>
                    <a:lnTo>
                      <a:pt x="462532" y="179385"/>
                    </a:lnTo>
                    <a:lnTo>
                      <a:pt x="462532" y="163557"/>
                    </a:lnTo>
                    <a:lnTo>
                      <a:pt x="453738" y="151246"/>
                    </a:lnTo>
                    <a:lnTo>
                      <a:pt x="459014" y="124866"/>
                    </a:lnTo>
                    <a:lnTo>
                      <a:pt x="478360" y="130142"/>
                    </a:lnTo>
                    <a:lnTo>
                      <a:pt x="495947" y="117831"/>
                    </a:lnTo>
                    <a:lnTo>
                      <a:pt x="538155" y="135418"/>
                    </a:lnTo>
                    <a:lnTo>
                      <a:pt x="550465" y="124866"/>
                    </a:lnTo>
                    <a:lnTo>
                      <a:pt x="566294" y="126625"/>
                    </a:lnTo>
                    <a:lnTo>
                      <a:pt x="568053" y="137177"/>
                    </a:lnTo>
                    <a:lnTo>
                      <a:pt x="576846" y="137177"/>
                    </a:lnTo>
                    <a:lnTo>
                      <a:pt x="583880" y="147729"/>
                    </a:lnTo>
                    <a:lnTo>
                      <a:pt x="592673" y="147729"/>
                    </a:lnTo>
                    <a:lnTo>
                      <a:pt x="594432" y="167074"/>
                    </a:lnTo>
                    <a:lnTo>
                      <a:pt x="583880" y="186420"/>
                    </a:lnTo>
                    <a:lnTo>
                      <a:pt x="585639" y="196972"/>
                    </a:lnTo>
                    <a:lnTo>
                      <a:pt x="573328" y="216317"/>
                    </a:lnTo>
                    <a:lnTo>
                      <a:pt x="624330" y="239180"/>
                    </a:lnTo>
                    <a:lnTo>
                      <a:pt x="636641" y="235663"/>
                    </a:lnTo>
                    <a:lnTo>
                      <a:pt x="636641" y="221593"/>
                    </a:lnTo>
                    <a:lnTo>
                      <a:pt x="659504" y="193454"/>
                    </a:lnTo>
                    <a:lnTo>
                      <a:pt x="677090" y="193454"/>
                    </a:lnTo>
                    <a:lnTo>
                      <a:pt x="701712" y="196972"/>
                    </a:lnTo>
                    <a:lnTo>
                      <a:pt x="731609" y="191696"/>
                    </a:lnTo>
                    <a:lnTo>
                      <a:pt x="749196" y="175868"/>
                    </a:lnTo>
                    <a:lnTo>
                      <a:pt x="773817" y="177626"/>
                    </a:lnTo>
                    <a:lnTo>
                      <a:pt x="782610" y="170592"/>
                    </a:lnTo>
                    <a:lnTo>
                      <a:pt x="801956" y="182903"/>
                    </a:lnTo>
                    <a:lnTo>
                      <a:pt x="807233" y="202248"/>
                    </a:lnTo>
                    <a:lnTo>
                      <a:pt x="824818" y="188179"/>
                    </a:lnTo>
                    <a:lnTo>
                      <a:pt x="819543" y="172350"/>
                    </a:lnTo>
                    <a:lnTo>
                      <a:pt x="824818" y="161798"/>
                    </a:lnTo>
                    <a:lnTo>
                      <a:pt x="819543" y="135418"/>
                    </a:lnTo>
                    <a:lnTo>
                      <a:pt x="838888" y="116073"/>
                    </a:lnTo>
                    <a:lnTo>
                      <a:pt x="851199" y="110797"/>
                    </a:lnTo>
                    <a:lnTo>
                      <a:pt x="884614" y="93210"/>
                    </a:lnTo>
                    <a:lnTo>
                      <a:pt x="888131" y="61554"/>
                    </a:lnTo>
                    <a:lnTo>
                      <a:pt x="900442" y="3693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81B640C6-D8B2-67A1-DC2A-33963A04B7BE}"/>
                  </a:ext>
                </a:extLst>
              </p:cNvPr>
              <p:cNvSpPr/>
              <p:nvPr/>
            </p:nvSpPr>
            <p:spPr>
              <a:xfrm>
                <a:off x="2562636" y="1034102"/>
                <a:ext cx="726664" cy="617440"/>
              </a:xfrm>
              <a:custGeom>
                <a:avLst/>
                <a:gdLst>
                  <a:gd name="connsiteX0" fmla="*/ 755635 w 755635"/>
                  <a:gd name="connsiteY0" fmla="*/ 0 h 642057"/>
                  <a:gd name="connsiteX1" fmla="*/ 755635 w 755635"/>
                  <a:gd name="connsiteY1" fmla="*/ 368580 h 642057"/>
                  <a:gd name="connsiteX2" fmla="*/ 745563 w 755635"/>
                  <a:gd name="connsiteY2" fmla="*/ 367704 h 642057"/>
                  <a:gd name="connsiteX3" fmla="*/ 736770 w 755635"/>
                  <a:gd name="connsiteY3" fmla="*/ 360669 h 642057"/>
                  <a:gd name="connsiteX4" fmla="*/ 631249 w 755635"/>
                  <a:gd name="connsiteY4" fmla="*/ 397601 h 642057"/>
                  <a:gd name="connsiteX5" fmla="*/ 618938 w 755635"/>
                  <a:gd name="connsiteY5" fmla="*/ 422223 h 642057"/>
                  <a:gd name="connsiteX6" fmla="*/ 615422 w 755635"/>
                  <a:gd name="connsiteY6" fmla="*/ 453879 h 642057"/>
                  <a:gd name="connsiteX7" fmla="*/ 582006 w 755635"/>
                  <a:gd name="connsiteY7" fmla="*/ 471466 h 642057"/>
                  <a:gd name="connsiteX8" fmla="*/ 569695 w 755635"/>
                  <a:gd name="connsiteY8" fmla="*/ 476742 h 642057"/>
                  <a:gd name="connsiteX9" fmla="*/ 550350 w 755635"/>
                  <a:gd name="connsiteY9" fmla="*/ 496087 h 642057"/>
                  <a:gd name="connsiteX10" fmla="*/ 555626 w 755635"/>
                  <a:gd name="connsiteY10" fmla="*/ 522467 h 642057"/>
                  <a:gd name="connsiteX11" fmla="*/ 550350 w 755635"/>
                  <a:gd name="connsiteY11" fmla="*/ 533019 h 642057"/>
                  <a:gd name="connsiteX12" fmla="*/ 555626 w 755635"/>
                  <a:gd name="connsiteY12" fmla="*/ 548847 h 642057"/>
                  <a:gd name="connsiteX13" fmla="*/ 538040 w 755635"/>
                  <a:gd name="connsiteY13" fmla="*/ 562917 h 642057"/>
                  <a:gd name="connsiteX14" fmla="*/ 532763 w 755635"/>
                  <a:gd name="connsiteY14" fmla="*/ 543571 h 642057"/>
                  <a:gd name="connsiteX15" fmla="*/ 513417 w 755635"/>
                  <a:gd name="connsiteY15" fmla="*/ 531261 h 642057"/>
                  <a:gd name="connsiteX16" fmla="*/ 504625 w 755635"/>
                  <a:gd name="connsiteY16" fmla="*/ 538295 h 642057"/>
                  <a:gd name="connsiteX17" fmla="*/ 480003 w 755635"/>
                  <a:gd name="connsiteY17" fmla="*/ 536537 h 642057"/>
                  <a:gd name="connsiteX18" fmla="*/ 462416 w 755635"/>
                  <a:gd name="connsiteY18" fmla="*/ 552365 h 642057"/>
                  <a:gd name="connsiteX19" fmla="*/ 432519 w 755635"/>
                  <a:gd name="connsiteY19" fmla="*/ 557641 h 642057"/>
                  <a:gd name="connsiteX20" fmla="*/ 407897 w 755635"/>
                  <a:gd name="connsiteY20" fmla="*/ 554123 h 642057"/>
                  <a:gd name="connsiteX21" fmla="*/ 390311 w 755635"/>
                  <a:gd name="connsiteY21" fmla="*/ 554123 h 642057"/>
                  <a:gd name="connsiteX22" fmla="*/ 367448 w 755635"/>
                  <a:gd name="connsiteY22" fmla="*/ 582262 h 642057"/>
                  <a:gd name="connsiteX23" fmla="*/ 367448 w 755635"/>
                  <a:gd name="connsiteY23" fmla="*/ 596332 h 642057"/>
                  <a:gd name="connsiteX24" fmla="*/ 355138 w 755635"/>
                  <a:gd name="connsiteY24" fmla="*/ 599849 h 642057"/>
                  <a:gd name="connsiteX25" fmla="*/ 304135 w 755635"/>
                  <a:gd name="connsiteY25" fmla="*/ 576986 h 642057"/>
                  <a:gd name="connsiteX26" fmla="*/ 316446 w 755635"/>
                  <a:gd name="connsiteY26" fmla="*/ 557641 h 642057"/>
                  <a:gd name="connsiteX27" fmla="*/ 314688 w 755635"/>
                  <a:gd name="connsiteY27" fmla="*/ 547089 h 642057"/>
                  <a:gd name="connsiteX28" fmla="*/ 325240 w 755635"/>
                  <a:gd name="connsiteY28" fmla="*/ 527743 h 642057"/>
                  <a:gd name="connsiteX29" fmla="*/ 323480 w 755635"/>
                  <a:gd name="connsiteY29" fmla="*/ 508398 h 642057"/>
                  <a:gd name="connsiteX30" fmla="*/ 314688 w 755635"/>
                  <a:gd name="connsiteY30" fmla="*/ 508398 h 642057"/>
                  <a:gd name="connsiteX31" fmla="*/ 307653 w 755635"/>
                  <a:gd name="connsiteY31" fmla="*/ 497846 h 642057"/>
                  <a:gd name="connsiteX32" fmla="*/ 298860 w 755635"/>
                  <a:gd name="connsiteY32" fmla="*/ 497846 h 642057"/>
                  <a:gd name="connsiteX33" fmla="*/ 297101 w 755635"/>
                  <a:gd name="connsiteY33" fmla="*/ 487294 h 642057"/>
                  <a:gd name="connsiteX34" fmla="*/ 281272 w 755635"/>
                  <a:gd name="connsiteY34" fmla="*/ 485535 h 642057"/>
                  <a:gd name="connsiteX35" fmla="*/ 268962 w 755635"/>
                  <a:gd name="connsiteY35" fmla="*/ 496087 h 642057"/>
                  <a:gd name="connsiteX36" fmla="*/ 226754 w 755635"/>
                  <a:gd name="connsiteY36" fmla="*/ 478500 h 642057"/>
                  <a:gd name="connsiteX37" fmla="*/ 209167 w 755635"/>
                  <a:gd name="connsiteY37" fmla="*/ 490811 h 642057"/>
                  <a:gd name="connsiteX38" fmla="*/ 189821 w 755635"/>
                  <a:gd name="connsiteY38" fmla="*/ 485535 h 642057"/>
                  <a:gd name="connsiteX39" fmla="*/ 184545 w 755635"/>
                  <a:gd name="connsiteY39" fmla="*/ 511915 h 642057"/>
                  <a:gd name="connsiteX40" fmla="*/ 193339 w 755635"/>
                  <a:gd name="connsiteY40" fmla="*/ 524226 h 642057"/>
                  <a:gd name="connsiteX41" fmla="*/ 193339 w 755635"/>
                  <a:gd name="connsiteY41" fmla="*/ 540054 h 642057"/>
                  <a:gd name="connsiteX42" fmla="*/ 179270 w 755635"/>
                  <a:gd name="connsiteY42" fmla="*/ 557641 h 642057"/>
                  <a:gd name="connsiteX43" fmla="*/ 140578 w 755635"/>
                  <a:gd name="connsiteY43" fmla="*/ 610401 h 642057"/>
                  <a:gd name="connsiteX44" fmla="*/ 130027 w 755635"/>
                  <a:gd name="connsiteY44" fmla="*/ 620953 h 642057"/>
                  <a:gd name="connsiteX45" fmla="*/ 126509 w 755635"/>
                  <a:gd name="connsiteY45" fmla="*/ 629746 h 642057"/>
                  <a:gd name="connsiteX46" fmla="*/ 103646 w 755635"/>
                  <a:gd name="connsiteY46" fmla="*/ 642057 h 642057"/>
                  <a:gd name="connsiteX47" fmla="*/ 89577 w 755635"/>
                  <a:gd name="connsiteY47" fmla="*/ 627988 h 642057"/>
                  <a:gd name="connsiteX48" fmla="*/ 100129 w 755635"/>
                  <a:gd name="connsiteY48" fmla="*/ 608642 h 642057"/>
                  <a:gd name="connsiteX49" fmla="*/ 77266 w 755635"/>
                  <a:gd name="connsiteY49" fmla="*/ 576986 h 642057"/>
                  <a:gd name="connsiteX50" fmla="*/ 77266 w 755635"/>
                  <a:gd name="connsiteY50" fmla="*/ 524226 h 642057"/>
                  <a:gd name="connsiteX51" fmla="*/ 57921 w 755635"/>
                  <a:gd name="connsiteY51" fmla="*/ 510156 h 642057"/>
                  <a:gd name="connsiteX52" fmla="*/ 52645 w 755635"/>
                  <a:gd name="connsiteY52" fmla="*/ 494328 h 642057"/>
                  <a:gd name="connsiteX53" fmla="*/ 66715 w 755635"/>
                  <a:gd name="connsiteY53" fmla="*/ 489052 h 642057"/>
                  <a:gd name="connsiteX54" fmla="*/ 66715 w 755635"/>
                  <a:gd name="connsiteY54" fmla="*/ 469707 h 642057"/>
                  <a:gd name="connsiteX55" fmla="*/ 56161 w 755635"/>
                  <a:gd name="connsiteY55" fmla="*/ 452120 h 642057"/>
                  <a:gd name="connsiteX56" fmla="*/ 20988 w 755635"/>
                  <a:gd name="connsiteY56" fmla="*/ 445086 h 642057"/>
                  <a:gd name="connsiteX57" fmla="*/ 0 w 755635"/>
                  <a:gd name="connsiteY57" fmla="*/ 416602 h 642057"/>
                  <a:gd name="connsiteX58" fmla="*/ 1203 w 755635"/>
                  <a:gd name="connsiteY58" fmla="*/ 416947 h 642057"/>
                  <a:gd name="connsiteX59" fmla="*/ 148932 w 755635"/>
                  <a:gd name="connsiteY59" fmla="*/ 360230 h 642057"/>
                  <a:gd name="connsiteX60" fmla="*/ 166079 w 755635"/>
                  <a:gd name="connsiteY60" fmla="*/ 340444 h 642057"/>
                  <a:gd name="connsiteX61" fmla="*/ 203012 w 755635"/>
                  <a:gd name="connsiteY61" fmla="*/ 341763 h 642057"/>
                  <a:gd name="connsiteX62" fmla="*/ 250496 w 755635"/>
                  <a:gd name="connsiteY62" fmla="*/ 315383 h 642057"/>
                  <a:gd name="connsiteX63" fmla="*/ 257090 w 755635"/>
                  <a:gd name="connsiteY63" fmla="*/ 306150 h 642057"/>
                  <a:gd name="connsiteX64" fmla="*/ 267644 w 755635"/>
                  <a:gd name="connsiteY64" fmla="*/ 300874 h 642057"/>
                  <a:gd name="connsiteX65" fmla="*/ 300618 w 755635"/>
                  <a:gd name="connsiteY65" fmla="*/ 270537 h 642057"/>
                  <a:gd name="connsiteX66" fmla="*/ 326999 w 755635"/>
                  <a:gd name="connsiteY66" fmla="*/ 269218 h 642057"/>
                  <a:gd name="connsiteX67" fmla="*/ 381077 w 755635"/>
                  <a:gd name="connsiteY67" fmla="*/ 212501 h 642057"/>
                  <a:gd name="connsiteX68" fmla="*/ 408776 w 755635"/>
                  <a:gd name="connsiteY68" fmla="*/ 213819 h 642057"/>
                  <a:gd name="connsiteX69" fmla="*/ 420648 w 755635"/>
                  <a:gd name="connsiteY69" fmla="*/ 224371 h 642057"/>
                  <a:gd name="connsiteX70" fmla="*/ 470770 w 755635"/>
                  <a:gd name="connsiteY70" fmla="*/ 213819 h 642057"/>
                  <a:gd name="connsiteX71" fmla="*/ 483960 w 755635"/>
                  <a:gd name="connsiteY71" fmla="*/ 212501 h 642057"/>
                  <a:gd name="connsiteX72" fmla="*/ 502427 w 755635"/>
                  <a:gd name="connsiteY72" fmla="*/ 209863 h 642057"/>
                  <a:gd name="connsiteX73" fmla="*/ 515616 w 755635"/>
                  <a:gd name="connsiteY73" fmla="*/ 187439 h 642057"/>
                  <a:gd name="connsiteX74" fmla="*/ 544635 w 755635"/>
                  <a:gd name="connsiteY74" fmla="*/ 178206 h 642057"/>
                  <a:gd name="connsiteX75" fmla="*/ 626414 w 755635"/>
                  <a:gd name="connsiteY75" fmla="*/ 104342 h 642057"/>
                  <a:gd name="connsiteX76" fmla="*/ 656750 w 755635"/>
                  <a:gd name="connsiteY76" fmla="*/ 62134 h 642057"/>
                  <a:gd name="connsiteX77" fmla="*/ 722701 w 755635"/>
                  <a:gd name="connsiteY77" fmla="*/ 15968 h 642057"/>
                  <a:gd name="connsiteX0" fmla="*/ 755635 w 908034"/>
                  <a:gd name="connsiteY0" fmla="*/ 0 h 642057"/>
                  <a:gd name="connsiteX1" fmla="*/ 908034 w 908034"/>
                  <a:gd name="connsiteY1" fmla="*/ 121991 h 642057"/>
                  <a:gd name="connsiteX2" fmla="*/ 755635 w 908034"/>
                  <a:gd name="connsiteY2" fmla="*/ 368580 h 642057"/>
                  <a:gd name="connsiteX3" fmla="*/ 745563 w 908034"/>
                  <a:gd name="connsiteY3" fmla="*/ 367704 h 642057"/>
                  <a:gd name="connsiteX4" fmla="*/ 736770 w 908034"/>
                  <a:gd name="connsiteY4" fmla="*/ 360669 h 642057"/>
                  <a:gd name="connsiteX5" fmla="*/ 631249 w 908034"/>
                  <a:gd name="connsiteY5" fmla="*/ 397601 h 642057"/>
                  <a:gd name="connsiteX6" fmla="*/ 618938 w 908034"/>
                  <a:gd name="connsiteY6" fmla="*/ 422223 h 642057"/>
                  <a:gd name="connsiteX7" fmla="*/ 615422 w 908034"/>
                  <a:gd name="connsiteY7" fmla="*/ 453879 h 642057"/>
                  <a:gd name="connsiteX8" fmla="*/ 582006 w 908034"/>
                  <a:gd name="connsiteY8" fmla="*/ 471466 h 642057"/>
                  <a:gd name="connsiteX9" fmla="*/ 569695 w 908034"/>
                  <a:gd name="connsiteY9" fmla="*/ 476742 h 642057"/>
                  <a:gd name="connsiteX10" fmla="*/ 550350 w 908034"/>
                  <a:gd name="connsiteY10" fmla="*/ 496087 h 642057"/>
                  <a:gd name="connsiteX11" fmla="*/ 555626 w 908034"/>
                  <a:gd name="connsiteY11" fmla="*/ 522467 h 642057"/>
                  <a:gd name="connsiteX12" fmla="*/ 550350 w 908034"/>
                  <a:gd name="connsiteY12" fmla="*/ 533019 h 642057"/>
                  <a:gd name="connsiteX13" fmla="*/ 555626 w 908034"/>
                  <a:gd name="connsiteY13" fmla="*/ 548847 h 642057"/>
                  <a:gd name="connsiteX14" fmla="*/ 538040 w 908034"/>
                  <a:gd name="connsiteY14" fmla="*/ 562917 h 642057"/>
                  <a:gd name="connsiteX15" fmla="*/ 532763 w 908034"/>
                  <a:gd name="connsiteY15" fmla="*/ 543571 h 642057"/>
                  <a:gd name="connsiteX16" fmla="*/ 513417 w 908034"/>
                  <a:gd name="connsiteY16" fmla="*/ 531261 h 642057"/>
                  <a:gd name="connsiteX17" fmla="*/ 504625 w 908034"/>
                  <a:gd name="connsiteY17" fmla="*/ 538295 h 642057"/>
                  <a:gd name="connsiteX18" fmla="*/ 480003 w 908034"/>
                  <a:gd name="connsiteY18" fmla="*/ 536537 h 642057"/>
                  <a:gd name="connsiteX19" fmla="*/ 462416 w 908034"/>
                  <a:gd name="connsiteY19" fmla="*/ 552365 h 642057"/>
                  <a:gd name="connsiteX20" fmla="*/ 432519 w 908034"/>
                  <a:gd name="connsiteY20" fmla="*/ 557641 h 642057"/>
                  <a:gd name="connsiteX21" fmla="*/ 407897 w 908034"/>
                  <a:gd name="connsiteY21" fmla="*/ 554123 h 642057"/>
                  <a:gd name="connsiteX22" fmla="*/ 390311 w 908034"/>
                  <a:gd name="connsiteY22" fmla="*/ 554123 h 642057"/>
                  <a:gd name="connsiteX23" fmla="*/ 367448 w 908034"/>
                  <a:gd name="connsiteY23" fmla="*/ 582262 h 642057"/>
                  <a:gd name="connsiteX24" fmla="*/ 367448 w 908034"/>
                  <a:gd name="connsiteY24" fmla="*/ 596332 h 642057"/>
                  <a:gd name="connsiteX25" fmla="*/ 355138 w 908034"/>
                  <a:gd name="connsiteY25" fmla="*/ 599849 h 642057"/>
                  <a:gd name="connsiteX26" fmla="*/ 304135 w 908034"/>
                  <a:gd name="connsiteY26" fmla="*/ 576986 h 642057"/>
                  <a:gd name="connsiteX27" fmla="*/ 316446 w 908034"/>
                  <a:gd name="connsiteY27" fmla="*/ 557641 h 642057"/>
                  <a:gd name="connsiteX28" fmla="*/ 314688 w 908034"/>
                  <a:gd name="connsiteY28" fmla="*/ 547089 h 642057"/>
                  <a:gd name="connsiteX29" fmla="*/ 325240 w 908034"/>
                  <a:gd name="connsiteY29" fmla="*/ 527743 h 642057"/>
                  <a:gd name="connsiteX30" fmla="*/ 323480 w 908034"/>
                  <a:gd name="connsiteY30" fmla="*/ 508398 h 642057"/>
                  <a:gd name="connsiteX31" fmla="*/ 314688 w 908034"/>
                  <a:gd name="connsiteY31" fmla="*/ 508398 h 642057"/>
                  <a:gd name="connsiteX32" fmla="*/ 307653 w 908034"/>
                  <a:gd name="connsiteY32" fmla="*/ 497846 h 642057"/>
                  <a:gd name="connsiteX33" fmla="*/ 298860 w 908034"/>
                  <a:gd name="connsiteY33" fmla="*/ 497846 h 642057"/>
                  <a:gd name="connsiteX34" fmla="*/ 297101 w 908034"/>
                  <a:gd name="connsiteY34" fmla="*/ 487294 h 642057"/>
                  <a:gd name="connsiteX35" fmla="*/ 281272 w 908034"/>
                  <a:gd name="connsiteY35" fmla="*/ 485535 h 642057"/>
                  <a:gd name="connsiteX36" fmla="*/ 268962 w 908034"/>
                  <a:gd name="connsiteY36" fmla="*/ 496087 h 642057"/>
                  <a:gd name="connsiteX37" fmla="*/ 226754 w 908034"/>
                  <a:gd name="connsiteY37" fmla="*/ 478500 h 642057"/>
                  <a:gd name="connsiteX38" fmla="*/ 209167 w 908034"/>
                  <a:gd name="connsiteY38" fmla="*/ 490811 h 642057"/>
                  <a:gd name="connsiteX39" fmla="*/ 189821 w 908034"/>
                  <a:gd name="connsiteY39" fmla="*/ 485535 h 642057"/>
                  <a:gd name="connsiteX40" fmla="*/ 184545 w 908034"/>
                  <a:gd name="connsiteY40" fmla="*/ 511915 h 642057"/>
                  <a:gd name="connsiteX41" fmla="*/ 193339 w 908034"/>
                  <a:gd name="connsiteY41" fmla="*/ 524226 h 642057"/>
                  <a:gd name="connsiteX42" fmla="*/ 193339 w 908034"/>
                  <a:gd name="connsiteY42" fmla="*/ 540054 h 642057"/>
                  <a:gd name="connsiteX43" fmla="*/ 179270 w 908034"/>
                  <a:gd name="connsiteY43" fmla="*/ 557641 h 642057"/>
                  <a:gd name="connsiteX44" fmla="*/ 140578 w 908034"/>
                  <a:gd name="connsiteY44" fmla="*/ 610401 h 642057"/>
                  <a:gd name="connsiteX45" fmla="*/ 130027 w 908034"/>
                  <a:gd name="connsiteY45" fmla="*/ 620953 h 642057"/>
                  <a:gd name="connsiteX46" fmla="*/ 126509 w 908034"/>
                  <a:gd name="connsiteY46" fmla="*/ 629746 h 642057"/>
                  <a:gd name="connsiteX47" fmla="*/ 103646 w 908034"/>
                  <a:gd name="connsiteY47" fmla="*/ 642057 h 642057"/>
                  <a:gd name="connsiteX48" fmla="*/ 89577 w 908034"/>
                  <a:gd name="connsiteY48" fmla="*/ 627988 h 642057"/>
                  <a:gd name="connsiteX49" fmla="*/ 100129 w 908034"/>
                  <a:gd name="connsiteY49" fmla="*/ 608642 h 642057"/>
                  <a:gd name="connsiteX50" fmla="*/ 77266 w 908034"/>
                  <a:gd name="connsiteY50" fmla="*/ 576986 h 642057"/>
                  <a:gd name="connsiteX51" fmla="*/ 77266 w 908034"/>
                  <a:gd name="connsiteY51" fmla="*/ 524226 h 642057"/>
                  <a:gd name="connsiteX52" fmla="*/ 57921 w 908034"/>
                  <a:gd name="connsiteY52" fmla="*/ 510156 h 642057"/>
                  <a:gd name="connsiteX53" fmla="*/ 52645 w 908034"/>
                  <a:gd name="connsiteY53" fmla="*/ 494328 h 642057"/>
                  <a:gd name="connsiteX54" fmla="*/ 66715 w 908034"/>
                  <a:gd name="connsiteY54" fmla="*/ 489052 h 642057"/>
                  <a:gd name="connsiteX55" fmla="*/ 66715 w 908034"/>
                  <a:gd name="connsiteY55" fmla="*/ 469707 h 642057"/>
                  <a:gd name="connsiteX56" fmla="*/ 56161 w 908034"/>
                  <a:gd name="connsiteY56" fmla="*/ 452120 h 642057"/>
                  <a:gd name="connsiteX57" fmla="*/ 20988 w 908034"/>
                  <a:gd name="connsiteY57" fmla="*/ 445086 h 642057"/>
                  <a:gd name="connsiteX58" fmla="*/ 0 w 908034"/>
                  <a:gd name="connsiteY58" fmla="*/ 416602 h 642057"/>
                  <a:gd name="connsiteX59" fmla="*/ 1203 w 908034"/>
                  <a:gd name="connsiteY59" fmla="*/ 416947 h 642057"/>
                  <a:gd name="connsiteX60" fmla="*/ 148932 w 908034"/>
                  <a:gd name="connsiteY60" fmla="*/ 360230 h 642057"/>
                  <a:gd name="connsiteX61" fmla="*/ 166079 w 908034"/>
                  <a:gd name="connsiteY61" fmla="*/ 340444 h 642057"/>
                  <a:gd name="connsiteX62" fmla="*/ 203012 w 908034"/>
                  <a:gd name="connsiteY62" fmla="*/ 341763 h 642057"/>
                  <a:gd name="connsiteX63" fmla="*/ 250496 w 908034"/>
                  <a:gd name="connsiteY63" fmla="*/ 315383 h 642057"/>
                  <a:gd name="connsiteX64" fmla="*/ 257090 w 908034"/>
                  <a:gd name="connsiteY64" fmla="*/ 306150 h 642057"/>
                  <a:gd name="connsiteX65" fmla="*/ 267644 w 908034"/>
                  <a:gd name="connsiteY65" fmla="*/ 300874 h 642057"/>
                  <a:gd name="connsiteX66" fmla="*/ 300618 w 908034"/>
                  <a:gd name="connsiteY66" fmla="*/ 270537 h 642057"/>
                  <a:gd name="connsiteX67" fmla="*/ 326999 w 908034"/>
                  <a:gd name="connsiteY67" fmla="*/ 269218 h 642057"/>
                  <a:gd name="connsiteX68" fmla="*/ 381077 w 908034"/>
                  <a:gd name="connsiteY68" fmla="*/ 212501 h 642057"/>
                  <a:gd name="connsiteX69" fmla="*/ 408776 w 908034"/>
                  <a:gd name="connsiteY69" fmla="*/ 213819 h 642057"/>
                  <a:gd name="connsiteX70" fmla="*/ 420648 w 908034"/>
                  <a:gd name="connsiteY70" fmla="*/ 224371 h 642057"/>
                  <a:gd name="connsiteX71" fmla="*/ 470770 w 908034"/>
                  <a:gd name="connsiteY71" fmla="*/ 213819 h 642057"/>
                  <a:gd name="connsiteX72" fmla="*/ 483960 w 908034"/>
                  <a:gd name="connsiteY72" fmla="*/ 212501 h 642057"/>
                  <a:gd name="connsiteX73" fmla="*/ 502427 w 908034"/>
                  <a:gd name="connsiteY73" fmla="*/ 209863 h 642057"/>
                  <a:gd name="connsiteX74" fmla="*/ 515616 w 908034"/>
                  <a:gd name="connsiteY74" fmla="*/ 187439 h 642057"/>
                  <a:gd name="connsiteX75" fmla="*/ 544635 w 908034"/>
                  <a:gd name="connsiteY75" fmla="*/ 178206 h 642057"/>
                  <a:gd name="connsiteX76" fmla="*/ 626414 w 908034"/>
                  <a:gd name="connsiteY76" fmla="*/ 104342 h 642057"/>
                  <a:gd name="connsiteX77" fmla="*/ 656750 w 908034"/>
                  <a:gd name="connsiteY77" fmla="*/ 62134 h 642057"/>
                  <a:gd name="connsiteX78" fmla="*/ 722701 w 908034"/>
                  <a:gd name="connsiteY78" fmla="*/ 15968 h 642057"/>
                  <a:gd name="connsiteX79" fmla="*/ 755635 w 908034"/>
                  <a:gd name="connsiteY79" fmla="*/ 0 h 642057"/>
                  <a:gd name="connsiteX0" fmla="*/ 908034 w 999474"/>
                  <a:gd name="connsiteY0" fmla="*/ 121991 h 642057"/>
                  <a:gd name="connsiteX1" fmla="*/ 755635 w 999474"/>
                  <a:gd name="connsiteY1" fmla="*/ 368580 h 642057"/>
                  <a:gd name="connsiteX2" fmla="*/ 745563 w 999474"/>
                  <a:gd name="connsiteY2" fmla="*/ 367704 h 642057"/>
                  <a:gd name="connsiteX3" fmla="*/ 736770 w 999474"/>
                  <a:gd name="connsiteY3" fmla="*/ 360669 h 642057"/>
                  <a:gd name="connsiteX4" fmla="*/ 631249 w 999474"/>
                  <a:gd name="connsiteY4" fmla="*/ 397601 h 642057"/>
                  <a:gd name="connsiteX5" fmla="*/ 618938 w 999474"/>
                  <a:gd name="connsiteY5" fmla="*/ 422223 h 642057"/>
                  <a:gd name="connsiteX6" fmla="*/ 615422 w 999474"/>
                  <a:gd name="connsiteY6" fmla="*/ 453879 h 642057"/>
                  <a:gd name="connsiteX7" fmla="*/ 582006 w 999474"/>
                  <a:gd name="connsiteY7" fmla="*/ 471466 h 642057"/>
                  <a:gd name="connsiteX8" fmla="*/ 569695 w 999474"/>
                  <a:gd name="connsiteY8" fmla="*/ 476742 h 642057"/>
                  <a:gd name="connsiteX9" fmla="*/ 550350 w 999474"/>
                  <a:gd name="connsiteY9" fmla="*/ 496087 h 642057"/>
                  <a:gd name="connsiteX10" fmla="*/ 555626 w 999474"/>
                  <a:gd name="connsiteY10" fmla="*/ 522467 h 642057"/>
                  <a:gd name="connsiteX11" fmla="*/ 550350 w 999474"/>
                  <a:gd name="connsiteY11" fmla="*/ 533019 h 642057"/>
                  <a:gd name="connsiteX12" fmla="*/ 555626 w 999474"/>
                  <a:gd name="connsiteY12" fmla="*/ 548847 h 642057"/>
                  <a:gd name="connsiteX13" fmla="*/ 538040 w 999474"/>
                  <a:gd name="connsiteY13" fmla="*/ 562917 h 642057"/>
                  <a:gd name="connsiteX14" fmla="*/ 532763 w 999474"/>
                  <a:gd name="connsiteY14" fmla="*/ 543571 h 642057"/>
                  <a:gd name="connsiteX15" fmla="*/ 513417 w 999474"/>
                  <a:gd name="connsiteY15" fmla="*/ 531261 h 642057"/>
                  <a:gd name="connsiteX16" fmla="*/ 504625 w 999474"/>
                  <a:gd name="connsiteY16" fmla="*/ 538295 h 642057"/>
                  <a:gd name="connsiteX17" fmla="*/ 480003 w 999474"/>
                  <a:gd name="connsiteY17" fmla="*/ 536537 h 642057"/>
                  <a:gd name="connsiteX18" fmla="*/ 462416 w 999474"/>
                  <a:gd name="connsiteY18" fmla="*/ 552365 h 642057"/>
                  <a:gd name="connsiteX19" fmla="*/ 432519 w 999474"/>
                  <a:gd name="connsiteY19" fmla="*/ 557641 h 642057"/>
                  <a:gd name="connsiteX20" fmla="*/ 407897 w 999474"/>
                  <a:gd name="connsiteY20" fmla="*/ 554123 h 642057"/>
                  <a:gd name="connsiteX21" fmla="*/ 390311 w 999474"/>
                  <a:gd name="connsiteY21" fmla="*/ 554123 h 642057"/>
                  <a:gd name="connsiteX22" fmla="*/ 367448 w 999474"/>
                  <a:gd name="connsiteY22" fmla="*/ 582262 h 642057"/>
                  <a:gd name="connsiteX23" fmla="*/ 367448 w 999474"/>
                  <a:gd name="connsiteY23" fmla="*/ 596332 h 642057"/>
                  <a:gd name="connsiteX24" fmla="*/ 355138 w 999474"/>
                  <a:gd name="connsiteY24" fmla="*/ 599849 h 642057"/>
                  <a:gd name="connsiteX25" fmla="*/ 304135 w 999474"/>
                  <a:gd name="connsiteY25" fmla="*/ 576986 h 642057"/>
                  <a:gd name="connsiteX26" fmla="*/ 316446 w 999474"/>
                  <a:gd name="connsiteY26" fmla="*/ 557641 h 642057"/>
                  <a:gd name="connsiteX27" fmla="*/ 314688 w 999474"/>
                  <a:gd name="connsiteY27" fmla="*/ 547089 h 642057"/>
                  <a:gd name="connsiteX28" fmla="*/ 325240 w 999474"/>
                  <a:gd name="connsiteY28" fmla="*/ 527743 h 642057"/>
                  <a:gd name="connsiteX29" fmla="*/ 323480 w 999474"/>
                  <a:gd name="connsiteY29" fmla="*/ 508398 h 642057"/>
                  <a:gd name="connsiteX30" fmla="*/ 314688 w 999474"/>
                  <a:gd name="connsiteY30" fmla="*/ 508398 h 642057"/>
                  <a:gd name="connsiteX31" fmla="*/ 307653 w 999474"/>
                  <a:gd name="connsiteY31" fmla="*/ 497846 h 642057"/>
                  <a:gd name="connsiteX32" fmla="*/ 298860 w 999474"/>
                  <a:gd name="connsiteY32" fmla="*/ 497846 h 642057"/>
                  <a:gd name="connsiteX33" fmla="*/ 297101 w 999474"/>
                  <a:gd name="connsiteY33" fmla="*/ 487294 h 642057"/>
                  <a:gd name="connsiteX34" fmla="*/ 281272 w 999474"/>
                  <a:gd name="connsiteY34" fmla="*/ 485535 h 642057"/>
                  <a:gd name="connsiteX35" fmla="*/ 268962 w 999474"/>
                  <a:gd name="connsiteY35" fmla="*/ 496087 h 642057"/>
                  <a:gd name="connsiteX36" fmla="*/ 226754 w 999474"/>
                  <a:gd name="connsiteY36" fmla="*/ 478500 h 642057"/>
                  <a:gd name="connsiteX37" fmla="*/ 209167 w 999474"/>
                  <a:gd name="connsiteY37" fmla="*/ 490811 h 642057"/>
                  <a:gd name="connsiteX38" fmla="*/ 189821 w 999474"/>
                  <a:gd name="connsiteY38" fmla="*/ 485535 h 642057"/>
                  <a:gd name="connsiteX39" fmla="*/ 184545 w 999474"/>
                  <a:gd name="connsiteY39" fmla="*/ 511915 h 642057"/>
                  <a:gd name="connsiteX40" fmla="*/ 193339 w 999474"/>
                  <a:gd name="connsiteY40" fmla="*/ 524226 h 642057"/>
                  <a:gd name="connsiteX41" fmla="*/ 193339 w 999474"/>
                  <a:gd name="connsiteY41" fmla="*/ 540054 h 642057"/>
                  <a:gd name="connsiteX42" fmla="*/ 179270 w 999474"/>
                  <a:gd name="connsiteY42" fmla="*/ 557641 h 642057"/>
                  <a:gd name="connsiteX43" fmla="*/ 140578 w 999474"/>
                  <a:gd name="connsiteY43" fmla="*/ 610401 h 642057"/>
                  <a:gd name="connsiteX44" fmla="*/ 130027 w 999474"/>
                  <a:gd name="connsiteY44" fmla="*/ 620953 h 642057"/>
                  <a:gd name="connsiteX45" fmla="*/ 126509 w 999474"/>
                  <a:gd name="connsiteY45" fmla="*/ 629746 h 642057"/>
                  <a:gd name="connsiteX46" fmla="*/ 103646 w 999474"/>
                  <a:gd name="connsiteY46" fmla="*/ 642057 h 642057"/>
                  <a:gd name="connsiteX47" fmla="*/ 89577 w 999474"/>
                  <a:gd name="connsiteY47" fmla="*/ 627988 h 642057"/>
                  <a:gd name="connsiteX48" fmla="*/ 100129 w 999474"/>
                  <a:gd name="connsiteY48" fmla="*/ 608642 h 642057"/>
                  <a:gd name="connsiteX49" fmla="*/ 77266 w 999474"/>
                  <a:gd name="connsiteY49" fmla="*/ 576986 h 642057"/>
                  <a:gd name="connsiteX50" fmla="*/ 77266 w 999474"/>
                  <a:gd name="connsiteY50" fmla="*/ 524226 h 642057"/>
                  <a:gd name="connsiteX51" fmla="*/ 57921 w 999474"/>
                  <a:gd name="connsiteY51" fmla="*/ 510156 h 642057"/>
                  <a:gd name="connsiteX52" fmla="*/ 52645 w 999474"/>
                  <a:gd name="connsiteY52" fmla="*/ 494328 h 642057"/>
                  <a:gd name="connsiteX53" fmla="*/ 66715 w 999474"/>
                  <a:gd name="connsiteY53" fmla="*/ 489052 h 642057"/>
                  <a:gd name="connsiteX54" fmla="*/ 66715 w 999474"/>
                  <a:gd name="connsiteY54" fmla="*/ 469707 h 642057"/>
                  <a:gd name="connsiteX55" fmla="*/ 56161 w 999474"/>
                  <a:gd name="connsiteY55" fmla="*/ 452120 h 642057"/>
                  <a:gd name="connsiteX56" fmla="*/ 20988 w 999474"/>
                  <a:gd name="connsiteY56" fmla="*/ 445086 h 642057"/>
                  <a:gd name="connsiteX57" fmla="*/ 0 w 999474"/>
                  <a:gd name="connsiteY57" fmla="*/ 416602 h 642057"/>
                  <a:gd name="connsiteX58" fmla="*/ 1203 w 999474"/>
                  <a:gd name="connsiteY58" fmla="*/ 416947 h 642057"/>
                  <a:gd name="connsiteX59" fmla="*/ 148932 w 999474"/>
                  <a:gd name="connsiteY59" fmla="*/ 360230 h 642057"/>
                  <a:gd name="connsiteX60" fmla="*/ 166079 w 999474"/>
                  <a:gd name="connsiteY60" fmla="*/ 340444 h 642057"/>
                  <a:gd name="connsiteX61" fmla="*/ 203012 w 999474"/>
                  <a:gd name="connsiteY61" fmla="*/ 341763 h 642057"/>
                  <a:gd name="connsiteX62" fmla="*/ 250496 w 999474"/>
                  <a:gd name="connsiteY62" fmla="*/ 315383 h 642057"/>
                  <a:gd name="connsiteX63" fmla="*/ 257090 w 999474"/>
                  <a:gd name="connsiteY63" fmla="*/ 306150 h 642057"/>
                  <a:gd name="connsiteX64" fmla="*/ 267644 w 999474"/>
                  <a:gd name="connsiteY64" fmla="*/ 300874 h 642057"/>
                  <a:gd name="connsiteX65" fmla="*/ 300618 w 999474"/>
                  <a:gd name="connsiteY65" fmla="*/ 270537 h 642057"/>
                  <a:gd name="connsiteX66" fmla="*/ 326999 w 999474"/>
                  <a:gd name="connsiteY66" fmla="*/ 269218 h 642057"/>
                  <a:gd name="connsiteX67" fmla="*/ 381077 w 999474"/>
                  <a:gd name="connsiteY67" fmla="*/ 212501 h 642057"/>
                  <a:gd name="connsiteX68" fmla="*/ 408776 w 999474"/>
                  <a:gd name="connsiteY68" fmla="*/ 213819 h 642057"/>
                  <a:gd name="connsiteX69" fmla="*/ 420648 w 999474"/>
                  <a:gd name="connsiteY69" fmla="*/ 224371 h 642057"/>
                  <a:gd name="connsiteX70" fmla="*/ 470770 w 999474"/>
                  <a:gd name="connsiteY70" fmla="*/ 213819 h 642057"/>
                  <a:gd name="connsiteX71" fmla="*/ 483960 w 999474"/>
                  <a:gd name="connsiteY71" fmla="*/ 212501 h 642057"/>
                  <a:gd name="connsiteX72" fmla="*/ 502427 w 999474"/>
                  <a:gd name="connsiteY72" fmla="*/ 209863 h 642057"/>
                  <a:gd name="connsiteX73" fmla="*/ 515616 w 999474"/>
                  <a:gd name="connsiteY73" fmla="*/ 187439 h 642057"/>
                  <a:gd name="connsiteX74" fmla="*/ 544635 w 999474"/>
                  <a:gd name="connsiteY74" fmla="*/ 178206 h 642057"/>
                  <a:gd name="connsiteX75" fmla="*/ 626414 w 999474"/>
                  <a:gd name="connsiteY75" fmla="*/ 104342 h 642057"/>
                  <a:gd name="connsiteX76" fmla="*/ 656750 w 999474"/>
                  <a:gd name="connsiteY76" fmla="*/ 62134 h 642057"/>
                  <a:gd name="connsiteX77" fmla="*/ 722701 w 999474"/>
                  <a:gd name="connsiteY77" fmla="*/ 15968 h 642057"/>
                  <a:gd name="connsiteX78" fmla="*/ 755635 w 999474"/>
                  <a:gd name="connsiteY78" fmla="*/ 0 h 642057"/>
                  <a:gd name="connsiteX79" fmla="*/ 999474 w 999474"/>
                  <a:gd name="connsiteY79" fmla="*/ 213431 h 642057"/>
                  <a:gd name="connsiteX0" fmla="*/ 755635 w 999474"/>
                  <a:gd name="connsiteY0" fmla="*/ 368580 h 642057"/>
                  <a:gd name="connsiteX1" fmla="*/ 745563 w 999474"/>
                  <a:gd name="connsiteY1" fmla="*/ 367704 h 642057"/>
                  <a:gd name="connsiteX2" fmla="*/ 736770 w 999474"/>
                  <a:gd name="connsiteY2" fmla="*/ 360669 h 642057"/>
                  <a:gd name="connsiteX3" fmla="*/ 631249 w 999474"/>
                  <a:gd name="connsiteY3" fmla="*/ 397601 h 642057"/>
                  <a:gd name="connsiteX4" fmla="*/ 618938 w 999474"/>
                  <a:gd name="connsiteY4" fmla="*/ 422223 h 642057"/>
                  <a:gd name="connsiteX5" fmla="*/ 615422 w 999474"/>
                  <a:gd name="connsiteY5" fmla="*/ 453879 h 642057"/>
                  <a:gd name="connsiteX6" fmla="*/ 582006 w 999474"/>
                  <a:gd name="connsiteY6" fmla="*/ 471466 h 642057"/>
                  <a:gd name="connsiteX7" fmla="*/ 569695 w 999474"/>
                  <a:gd name="connsiteY7" fmla="*/ 476742 h 642057"/>
                  <a:gd name="connsiteX8" fmla="*/ 550350 w 999474"/>
                  <a:gd name="connsiteY8" fmla="*/ 496087 h 642057"/>
                  <a:gd name="connsiteX9" fmla="*/ 555626 w 999474"/>
                  <a:gd name="connsiteY9" fmla="*/ 522467 h 642057"/>
                  <a:gd name="connsiteX10" fmla="*/ 550350 w 999474"/>
                  <a:gd name="connsiteY10" fmla="*/ 533019 h 642057"/>
                  <a:gd name="connsiteX11" fmla="*/ 555626 w 999474"/>
                  <a:gd name="connsiteY11" fmla="*/ 548847 h 642057"/>
                  <a:gd name="connsiteX12" fmla="*/ 538040 w 999474"/>
                  <a:gd name="connsiteY12" fmla="*/ 562917 h 642057"/>
                  <a:gd name="connsiteX13" fmla="*/ 532763 w 999474"/>
                  <a:gd name="connsiteY13" fmla="*/ 543571 h 642057"/>
                  <a:gd name="connsiteX14" fmla="*/ 513417 w 999474"/>
                  <a:gd name="connsiteY14" fmla="*/ 531261 h 642057"/>
                  <a:gd name="connsiteX15" fmla="*/ 504625 w 999474"/>
                  <a:gd name="connsiteY15" fmla="*/ 538295 h 642057"/>
                  <a:gd name="connsiteX16" fmla="*/ 480003 w 999474"/>
                  <a:gd name="connsiteY16" fmla="*/ 536537 h 642057"/>
                  <a:gd name="connsiteX17" fmla="*/ 462416 w 999474"/>
                  <a:gd name="connsiteY17" fmla="*/ 552365 h 642057"/>
                  <a:gd name="connsiteX18" fmla="*/ 432519 w 999474"/>
                  <a:gd name="connsiteY18" fmla="*/ 557641 h 642057"/>
                  <a:gd name="connsiteX19" fmla="*/ 407897 w 999474"/>
                  <a:gd name="connsiteY19" fmla="*/ 554123 h 642057"/>
                  <a:gd name="connsiteX20" fmla="*/ 390311 w 999474"/>
                  <a:gd name="connsiteY20" fmla="*/ 554123 h 642057"/>
                  <a:gd name="connsiteX21" fmla="*/ 367448 w 999474"/>
                  <a:gd name="connsiteY21" fmla="*/ 582262 h 642057"/>
                  <a:gd name="connsiteX22" fmla="*/ 367448 w 999474"/>
                  <a:gd name="connsiteY22" fmla="*/ 596332 h 642057"/>
                  <a:gd name="connsiteX23" fmla="*/ 355138 w 999474"/>
                  <a:gd name="connsiteY23" fmla="*/ 599849 h 642057"/>
                  <a:gd name="connsiteX24" fmla="*/ 304135 w 999474"/>
                  <a:gd name="connsiteY24" fmla="*/ 576986 h 642057"/>
                  <a:gd name="connsiteX25" fmla="*/ 316446 w 999474"/>
                  <a:gd name="connsiteY25" fmla="*/ 557641 h 642057"/>
                  <a:gd name="connsiteX26" fmla="*/ 314688 w 999474"/>
                  <a:gd name="connsiteY26" fmla="*/ 547089 h 642057"/>
                  <a:gd name="connsiteX27" fmla="*/ 325240 w 999474"/>
                  <a:gd name="connsiteY27" fmla="*/ 527743 h 642057"/>
                  <a:gd name="connsiteX28" fmla="*/ 323480 w 999474"/>
                  <a:gd name="connsiteY28" fmla="*/ 508398 h 642057"/>
                  <a:gd name="connsiteX29" fmla="*/ 314688 w 999474"/>
                  <a:gd name="connsiteY29" fmla="*/ 508398 h 642057"/>
                  <a:gd name="connsiteX30" fmla="*/ 307653 w 999474"/>
                  <a:gd name="connsiteY30" fmla="*/ 497846 h 642057"/>
                  <a:gd name="connsiteX31" fmla="*/ 298860 w 999474"/>
                  <a:gd name="connsiteY31" fmla="*/ 497846 h 642057"/>
                  <a:gd name="connsiteX32" fmla="*/ 297101 w 999474"/>
                  <a:gd name="connsiteY32" fmla="*/ 487294 h 642057"/>
                  <a:gd name="connsiteX33" fmla="*/ 281272 w 999474"/>
                  <a:gd name="connsiteY33" fmla="*/ 485535 h 642057"/>
                  <a:gd name="connsiteX34" fmla="*/ 268962 w 999474"/>
                  <a:gd name="connsiteY34" fmla="*/ 496087 h 642057"/>
                  <a:gd name="connsiteX35" fmla="*/ 226754 w 999474"/>
                  <a:gd name="connsiteY35" fmla="*/ 478500 h 642057"/>
                  <a:gd name="connsiteX36" fmla="*/ 209167 w 999474"/>
                  <a:gd name="connsiteY36" fmla="*/ 490811 h 642057"/>
                  <a:gd name="connsiteX37" fmla="*/ 189821 w 999474"/>
                  <a:gd name="connsiteY37" fmla="*/ 485535 h 642057"/>
                  <a:gd name="connsiteX38" fmla="*/ 184545 w 999474"/>
                  <a:gd name="connsiteY38" fmla="*/ 511915 h 642057"/>
                  <a:gd name="connsiteX39" fmla="*/ 193339 w 999474"/>
                  <a:gd name="connsiteY39" fmla="*/ 524226 h 642057"/>
                  <a:gd name="connsiteX40" fmla="*/ 193339 w 999474"/>
                  <a:gd name="connsiteY40" fmla="*/ 540054 h 642057"/>
                  <a:gd name="connsiteX41" fmla="*/ 179270 w 999474"/>
                  <a:gd name="connsiteY41" fmla="*/ 557641 h 642057"/>
                  <a:gd name="connsiteX42" fmla="*/ 140578 w 999474"/>
                  <a:gd name="connsiteY42" fmla="*/ 610401 h 642057"/>
                  <a:gd name="connsiteX43" fmla="*/ 130027 w 999474"/>
                  <a:gd name="connsiteY43" fmla="*/ 620953 h 642057"/>
                  <a:gd name="connsiteX44" fmla="*/ 126509 w 999474"/>
                  <a:gd name="connsiteY44" fmla="*/ 629746 h 642057"/>
                  <a:gd name="connsiteX45" fmla="*/ 103646 w 999474"/>
                  <a:gd name="connsiteY45" fmla="*/ 642057 h 642057"/>
                  <a:gd name="connsiteX46" fmla="*/ 89577 w 999474"/>
                  <a:gd name="connsiteY46" fmla="*/ 627988 h 642057"/>
                  <a:gd name="connsiteX47" fmla="*/ 100129 w 999474"/>
                  <a:gd name="connsiteY47" fmla="*/ 608642 h 642057"/>
                  <a:gd name="connsiteX48" fmla="*/ 77266 w 999474"/>
                  <a:gd name="connsiteY48" fmla="*/ 576986 h 642057"/>
                  <a:gd name="connsiteX49" fmla="*/ 77266 w 999474"/>
                  <a:gd name="connsiteY49" fmla="*/ 524226 h 642057"/>
                  <a:gd name="connsiteX50" fmla="*/ 57921 w 999474"/>
                  <a:gd name="connsiteY50" fmla="*/ 510156 h 642057"/>
                  <a:gd name="connsiteX51" fmla="*/ 52645 w 999474"/>
                  <a:gd name="connsiteY51" fmla="*/ 494328 h 642057"/>
                  <a:gd name="connsiteX52" fmla="*/ 66715 w 999474"/>
                  <a:gd name="connsiteY52" fmla="*/ 489052 h 642057"/>
                  <a:gd name="connsiteX53" fmla="*/ 66715 w 999474"/>
                  <a:gd name="connsiteY53" fmla="*/ 469707 h 642057"/>
                  <a:gd name="connsiteX54" fmla="*/ 56161 w 999474"/>
                  <a:gd name="connsiteY54" fmla="*/ 452120 h 642057"/>
                  <a:gd name="connsiteX55" fmla="*/ 20988 w 999474"/>
                  <a:gd name="connsiteY55" fmla="*/ 445086 h 642057"/>
                  <a:gd name="connsiteX56" fmla="*/ 0 w 999474"/>
                  <a:gd name="connsiteY56" fmla="*/ 416602 h 642057"/>
                  <a:gd name="connsiteX57" fmla="*/ 1203 w 999474"/>
                  <a:gd name="connsiteY57" fmla="*/ 416947 h 642057"/>
                  <a:gd name="connsiteX58" fmla="*/ 148932 w 999474"/>
                  <a:gd name="connsiteY58" fmla="*/ 360230 h 642057"/>
                  <a:gd name="connsiteX59" fmla="*/ 166079 w 999474"/>
                  <a:gd name="connsiteY59" fmla="*/ 340444 h 642057"/>
                  <a:gd name="connsiteX60" fmla="*/ 203012 w 999474"/>
                  <a:gd name="connsiteY60" fmla="*/ 341763 h 642057"/>
                  <a:gd name="connsiteX61" fmla="*/ 250496 w 999474"/>
                  <a:gd name="connsiteY61" fmla="*/ 315383 h 642057"/>
                  <a:gd name="connsiteX62" fmla="*/ 257090 w 999474"/>
                  <a:gd name="connsiteY62" fmla="*/ 306150 h 642057"/>
                  <a:gd name="connsiteX63" fmla="*/ 267644 w 999474"/>
                  <a:gd name="connsiteY63" fmla="*/ 300874 h 642057"/>
                  <a:gd name="connsiteX64" fmla="*/ 300618 w 999474"/>
                  <a:gd name="connsiteY64" fmla="*/ 270537 h 642057"/>
                  <a:gd name="connsiteX65" fmla="*/ 326999 w 999474"/>
                  <a:gd name="connsiteY65" fmla="*/ 269218 h 642057"/>
                  <a:gd name="connsiteX66" fmla="*/ 381077 w 999474"/>
                  <a:gd name="connsiteY66" fmla="*/ 212501 h 642057"/>
                  <a:gd name="connsiteX67" fmla="*/ 408776 w 999474"/>
                  <a:gd name="connsiteY67" fmla="*/ 213819 h 642057"/>
                  <a:gd name="connsiteX68" fmla="*/ 420648 w 999474"/>
                  <a:gd name="connsiteY68" fmla="*/ 224371 h 642057"/>
                  <a:gd name="connsiteX69" fmla="*/ 470770 w 999474"/>
                  <a:gd name="connsiteY69" fmla="*/ 213819 h 642057"/>
                  <a:gd name="connsiteX70" fmla="*/ 483960 w 999474"/>
                  <a:gd name="connsiteY70" fmla="*/ 212501 h 642057"/>
                  <a:gd name="connsiteX71" fmla="*/ 502427 w 999474"/>
                  <a:gd name="connsiteY71" fmla="*/ 209863 h 642057"/>
                  <a:gd name="connsiteX72" fmla="*/ 515616 w 999474"/>
                  <a:gd name="connsiteY72" fmla="*/ 187439 h 642057"/>
                  <a:gd name="connsiteX73" fmla="*/ 544635 w 999474"/>
                  <a:gd name="connsiteY73" fmla="*/ 178206 h 642057"/>
                  <a:gd name="connsiteX74" fmla="*/ 626414 w 999474"/>
                  <a:gd name="connsiteY74" fmla="*/ 104342 h 642057"/>
                  <a:gd name="connsiteX75" fmla="*/ 656750 w 999474"/>
                  <a:gd name="connsiteY75" fmla="*/ 62134 h 642057"/>
                  <a:gd name="connsiteX76" fmla="*/ 722701 w 999474"/>
                  <a:gd name="connsiteY76" fmla="*/ 15968 h 642057"/>
                  <a:gd name="connsiteX77" fmla="*/ 755635 w 999474"/>
                  <a:gd name="connsiteY77" fmla="*/ 0 h 642057"/>
                  <a:gd name="connsiteX78" fmla="*/ 999474 w 999474"/>
                  <a:gd name="connsiteY78" fmla="*/ 213431 h 642057"/>
                  <a:gd name="connsiteX0" fmla="*/ 755635 w 755635"/>
                  <a:gd name="connsiteY0" fmla="*/ 368580 h 642057"/>
                  <a:gd name="connsiteX1" fmla="*/ 745563 w 755635"/>
                  <a:gd name="connsiteY1" fmla="*/ 367704 h 642057"/>
                  <a:gd name="connsiteX2" fmla="*/ 736770 w 755635"/>
                  <a:gd name="connsiteY2" fmla="*/ 360669 h 642057"/>
                  <a:gd name="connsiteX3" fmla="*/ 631249 w 755635"/>
                  <a:gd name="connsiteY3" fmla="*/ 397601 h 642057"/>
                  <a:gd name="connsiteX4" fmla="*/ 618938 w 755635"/>
                  <a:gd name="connsiteY4" fmla="*/ 422223 h 642057"/>
                  <a:gd name="connsiteX5" fmla="*/ 615422 w 755635"/>
                  <a:gd name="connsiteY5" fmla="*/ 453879 h 642057"/>
                  <a:gd name="connsiteX6" fmla="*/ 582006 w 755635"/>
                  <a:gd name="connsiteY6" fmla="*/ 471466 h 642057"/>
                  <a:gd name="connsiteX7" fmla="*/ 569695 w 755635"/>
                  <a:gd name="connsiteY7" fmla="*/ 476742 h 642057"/>
                  <a:gd name="connsiteX8" fmla="*/ 550350 w 755635"/>
                  <a:gd name="connsiteY8" fmla="*/ 496087 h 642057"/>
                  <a:gd name="connsiteX9" fmla="*/ 555626 w 755635"/>
                  <a:gd name="connsiteY9" fmla="*/ 522467 h 642057"/>
                  <a:gd name="connsiteX10" fmla="*/ 550350 w 755635"/>
                  <a:gd name="connsiteY10" fmla="*/ 533019 h 642057"/>
                  <a:gd name="connsiteX11" fmla="*/ 555626 w 755635"/>
                  <a:gd name="connsiteY11" fmla="*/ 548847 h 642057"/>
                  <a:gd name="connsiteX12" fmla="*/ 538040 w 755635"/>
                  <a:gd name="connsiteY12" fmla="*/ 562917 h 642057"/>
                  <a:gd name="connsiteX13" fmla="*/ 532763 w 755635"/>
                  <a:gd name="connsiteY13" fmla="*/ 543571 h 642057"/>
                  <a:gd name="connsiteX14" fmla="*/ 513417 w 755635"/>
                  <a:gd name="connsiteY14" fmla="*/ 531261 h 642057"/>
                  <a:gd name="connsiteX15" fmla="*/ 504625 w 755635"/>
                  <a:gd name="connsiteY15" fmla="*/ 538295 h 642057"/>
                  <a:gd name="connsiteX16" fmla="*/ 480003 w 755635"/>
                  <a:gd name="connsiteY16" fmla="*/ 536537 h 642057"/>
                  <a:gd name="connsiteX17" fmla="*/ 462416 w 755635"/>
                  <a:gd name="connsiteY17" fmla="*/ 552365 h 642057"/>
                  <a:gd name="connsiteX18" fmla="*/ 432519 w 755635"/>
                  <a:gd name="connsiteY18" fmla="*/ 557641 h 642057"/>
                  <a:gd name="connsiteX19" fmla="*/ 407897 w 755635"/>
                  <a:gd name="connsiteY19" fmla="*/ 554123 h 642057"/>
                  <a:gd name="connsiteX20" fmla="*/ 390311 w 755635"/>
                  <a:gd name="connsiteY20" fmla="*/ 554123 h 642057"/>
                  <a:gd name="connsiteX21" fmla="*/ 367448 w 755635"/>
                  <a:gd name="connsiteY21" fmla="*/ 582262 h 642057"/>
                  <a:gd name="connsiteX22" fmla="*/ 367448 w 755635"/>
                  <a:gd name="connsiteY22" fmla="*/ 596332 h 642057"/>
                  <a:gd name="connsiteX23" fmla="*/ 355138 w 755635"/>
                  <a:gd name="connsiteY23" fmla="*/ 599849 h 642057"/>
                  <a:gd name="connsiteX24" fmla="*/ 304135 w 755635"/>
                  <a:gd name="connsiteY24" fmla="*/ 576986 h 642057"/>
                  <a:gd name="connsiteX25" fmla="*/ 316446 w 755635"/>
                  <a:gd name="connsiteY25" fmla="*/ 557641 h 642057"/>
                  <a:gd name="connsiteX26" fmla="*/ 314688 w 755635"/>
                  <a:gd name="connsiteY26" fmla="*/ 547089 h 642057"/>
                  <a:gd name="connsiteX27" fmla="*/ 325240 w 755635"/>
                  <a:gd name="connsiteY27" fmla="*/ 527743 h 642057"/>
                  <a:gd name="connsiteX28" fmla="*/ 323480 w 755635"/>
                  <a:gd name="connsiteY28" fmla="*/ 508398 h 642057"/>
                  <a:gd name="connsiteX29" fmla="*/ 314688 w 755635"/>
                  <a:gd name="connsiteY29" fmla="*/ 508398 h 642057"/>
                  <a:gd name="connsiteX30" fmla="*/ 307653 w 755635"/>
                  <a:gd name="connsiteY30" fmla="*/ 497846 h 642057"/>
                  <a:gd name="connsiteX31" fmla="*/ 298860 w 755635"/>
                  <a:gd name="connsiteY31" fmla="*/ 497846 h 642057"/>
                  <a:gd name="connsiteX32" fmla="*/ 297101 w 755635"/>
                  <a:gd name="connsiteY32" fmla="*/ 487294 h 642057"/>
                  <a:gd name="connsiteX33" fmla="*/ 281272 w 755635"/>
                  <a:gd name="connsiteY33" fmla="*/ 485535 h 642057"/>
                  <a:gd name="connsiteX34" fmla="*/ 268962 w 755635"/>
                  <a:gd name="connsiteY34" fmla="*/ 496087 h 642057"/>
                  <a:gd name="connsiteX35" fmla="*/ 226754 w 755635"/>
                  <a:gd name="connsiteY35" fmla="*/ 478500 h 642057"/>
                  <a:gd name="connsiteX36" fmla="*/ 209167 w 755635"/>
                  <a:gd name="connsiteY36" fmla="*/ 490811 h 642057"/>
                  <a:gd name="connsiteX37" fmla="*/ 189821 w 755635"/>
                  <a:gd name="connsiteY37" fmla="*/ 485535 h 642057"/>
                  <a:gd name="connsiteX38" fmla="*/ 184545 w 755635"/>
                  <a:gd name="connsiteY38" fmla="*/ 511915 h 642057"/>
                  <a:gd name="connsiteX39" fmla="*/ 193339 w 755635"/>
                  <a:gd name="connsiteY39" fmla="*/ 524226 h 642057"/>
                  <a:gd name="connsiteX40" fmla="*/ 193339 w 755635"/>
                  <a:gd name="connsiteY40" fmla="*/ 540054 h 642057"/>
                  <a:gd name="connsiteX41" fmla="*/ 179270 w 755635"/>
                  <a:gd name="connsiteY41" fmla="*/ 557641 h 642057"/>
                  <a:gd name="connsiteX42" fmla="*/ 140578 w 755635"/>
                  <a:gd name="connsiteY42" fmla="*/ 610401 h 642057"/>
                  <a:gd name="connsiteX43" fmla="*/ 130027 w 755635"/>
                  <a:gd name="connsiteY43" fmla="*/ 620953 h 642057"/>
                  <a:gd name="connsiteX44" fmla="*/ 126509 w 755635"/>
                  <a:gd name="connsiteY44" fmla="*/ 629746 h 642057"/>
                  <a:gd name="connsiteX45" fmla="*/ 103646 w 755635"/>
                  <a:gd name="connsiteY45" fmla="*/ 642057 h 642057"/>
                  <a:gd name="connsiteX46" fmla="*/ 89577 w 755635"/>
                  <a:gd name="connsiteY46" fmla="*/ 627988 h 642057"/>
                  <a:gd name="connsiteX47" fmla="*/ 100129 w 755635"/>
                  <a:gd name="connsiteY47" fmla="*/ 608642 h 642057"/>
                  <a:gd name="connsiteX48" fmla="*/ 77266 w 755635"/>
                  <a:gd name="connsiteY48" fmla="*/ 576986 h 642057"/>
                  <a:gd name="connsiteX49" fmla="*/ 77266 w 755635"/>
                  <a:gd name="connsiteY49" fmla="*/ 524226 h 642057"/>
                  <a:gd name="connsiteX50" fmla="*/ 57921 w 755635"/>
                  <a:gd name="connsiteY50" fmla="*/ 510156 h 642057"/>
                  <a:gd name="connsiteX51" fmla="*/ 52645 w 755635"/>
                  <a:gd name="connsiteY51" fmla="*/ 494328 h 642057"/>
                  <a:gd name="connsiteX52" fmla="*/ 66715 w 755635"/>
                  <a:gd name="connsiteY52" fmla="*/ 489052 h 642057"/>
                  <a:gd name="connsiteX53" fmla="*/ 66715 w 755635"/>
                  <a:gd name="connsiteY53" fmla="*/ 469707 h 642057"/>
                  <a:gd name="connsiteX54" fmla="*/ 56161 w 755635"/>
                  <a:gd name="connsiteY54" fmla="*/ 452120 h 642057"/>
                  <a:gd name="connsiteX55" fmla="*/ 20988 w 755635"/>
                  <a:gd name="connsiteY55" fmla="*/ 445086 h 642057"/>
                  <a:gd name="connsiteX56" fmla="*/ 0 w 755635"/>
                  <a:gd name="connsiteY56" fmla="*/ 416602 h 642057"/>
                  <a:gd name="connsiteX57" fmla="*/ 1203 w 755635"/>
                  <a:gd name="connsiteY57" fmla="*/ 416947 h 642057"/>
                  <a:gd name="connsiteX58" fmla="*/ 148932 w 755635"/>
                  <a:gd name="connsiteY58" fmla="*/ 360230 h 642057"/>
                  <a:gd name="connsiteX59" fmla="*/ 166079 w 755635"/>
                  <a:gd name="connsiteY59" fmla="*/ 340444 h 642057"/>
                  <a:gd name="connsiteX60" fmla="*/ 203012 w 755635"/>
                  <a:gd name="connsiteY60" fmla="*/ 341763 h 642057"/>
                  <a:gd name="connsiteX61" fmla="*/ 250496 w 755635"/>
                  <a:gd name="connsiteY61" fmla="*/ 315383 h 642057"/>
                  <a:gd name="connsiteX62" fmla="*/ 257090 w 755635"/>
                  <a:gd name="connsiteY62" fmla="*/ 306150 h 642057"/>
                  <a:gd name="connsiteX63" fmla="*/ 267644 w 755635"/>
                  <a:gd name="connsiteY63" fmla="*/ 300874 h 642057"/>
                  <a:gd name="connsiteX64" fmla="*/ 300618 w 755635"/>
                  <a:gd name="connsiteY64" fmla="*/ 270537 h 642057"/>
                  <a:gd name="connsiteX65" fmla="*/ 326999 w 755635"/>
                  <a:gd name="connsiteY65" fmla="*/ 269218 h 642057"/>
                  <a:gd name="connsiteX66" fmla="*/ 381077 w 755635"/>
                  <a:gd name="connsiteY66" fmla="*/ 212501 h 642057"/>
                  <a:gd name="connsiteX67" fmla="*/ 408776 w 755635"/>
                  <a:gd name="connsiteY67" fmla="*/ 213819 h 642057"/>
                  <a:gd name="connsiteX68" fmla="*/ 420648 w 755635"/>
                  <a:gd name="connsiteY68" fmla="*/ 224371 h 642057"/>
                  <a:gd name="connsiteX69" fmla="*/ 470770 w 755635"/>
                  <a:gd name="connsiteY69" fmla="*/ 213819 h 642057"/>
                  <a:gd name="connsiteX70" fmla="*/ 483960 w 755635"/>
                  <a:gd name="connsiteY70" fmla="*/ 212501 h 642057"/>
                  <a:gd name="connsiteX71" fmla="*/ 502427 w 755635"/>
                  <a:gd name="connsiteY71" fmla="*/ 209863 h 642057"/>
                  <a:gd name="connsiteX72" fmla="*/ 515616 w 755635"/>
                  <a:gd name="connsiteY72" fmla="*/ 187439 h 642057"/>
                  <a:gd name="connsiteX73" fmla="*/ 544635 w 755635"/>
                  <a:gd name="connsiteY73" fmla="*/ 178206 h 642057"/>
                  <a:gd name="connsiteX74" fmla="*/ 626414 w 755635"/>
                  <a:gd name="connsiteY74" fmla="*/ 104342 h 642057"/>
                  <a:gd name="connsiteX75" fmla="*/ 656750 w 755635"/>
                  <a:gd name="connsiteY75" fmla="*/ 62134 h 642057"/>
                  <a:gd name="connsiteX76" fmla="*/ 722701 w 755635"/>
                  <a:gd name="connsiteY76" fmla="*/ 15968 h 642057"/>
                  <a:gd name="connsiteX77" fmla="*/ 755635 w 755635"/>
                  <a:gd name="connsiteY77" fmla="*/ 0 h 64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755635" h="642057">
                    <a:moveTo>
                      <a:pt x="755635" y="368580"/>
                    </a:moveTo>
                    <a:lnTo>
                      <a:pt x="745563" y="367704"/>
                    </a:lnTo>
                    <a:lnTo>
                      <a:pt x="736770" y="360669"/>
                    </a:lnTo>
                    <a:lnTo>
                      <a:pt x="631249" y="397601"/>
                    </a:lnTo>
                    <a:lnTo>
                      <a:pt x="618938" y="422223"/>
                    </a:lnTo>
                    <a:lnTo>
                      <a:pt x="615422" y="453879"/>
                    </a:lnTo>
                    <a:lnTo>
                      <a:pt x="582006" y="471466"/>
                    </a:lnTo>
                    <a:lnTo>
                      <a:pt x="569695" y="476742"/>
                    </a:lnTo>
                    <a:lnTo>
                      <a:pt x="550350" y="496087"/>
                    </a:lnTo>
                    <a:lnTo>
                      <a:pt x="555626" y="522467"/>
                    </a:lnTo>
                    <a:lnTo>
                      <a:pt x="550350" y="533019"/>
                    </a:lnTo>
                    <a:lnTo>
                      <a:pt x="555626" y="548847"/>
                    </a:lnTo>
                    <a:lnTo>
                      <a:pt x="538040" y="562917"/>
                    </a:lnTo>
                    <a:lnTo>
                      <a:pt x="532763" y="543571"/>
                    </a:lnTo>
                    <a:lnTo>
                      <a:pt x="513417" y="531261"/>
                    </a:lnTo>
                    <a:lnTo>
                      <a:pt x="504625" y="538295"/>
                    </a:lnTo>
                    <a:lnTo>
                      <a:pt x="480003" y="536537"/>
                    </a:lnTo>
                    <a:lnTo>
                      <a:pt x="462416" y="552365"/>
                    </a:lnTo>
                    <a:lnTo>
                      <a:pt x="432519" y="557641"/>
                    </a:lnTo>
                    <a:lnTo>
                      <a:pt x="407897" y="554123"/>
                    </a:lnTo>
                    <a:lnTo>
                      <a:pt x="390311" y="554123"/>
                    </a:lnTo>
                    <a:lnTo>
                      <a:pt x="367448" y="582262"/>
                    </a:lnTo>
                    <a:lnTo>
                      <a:pt x="367448" y="596332"/>
                    </a:lnTo>
                    <a:lnTo>
                      <a:pt x="355138" y="599849"/>
                    </a:lnTo>
                    <a:lnTo>
                      <a:pt x="304135" y="576986"/>
                    </a:lnTo>
                    <a:lnTo>
                      <a:pt x="316446" y="557641"/>
                    </a:lnTo>
                    <a:lnTo>
                      <a:pt x="314688" y="547089"/>
                    </a:lnTo>
                    <a:lnTo>
                      <a:pt x="325240" y="527743"/>
                    </a:lnTo>
                    <a:lnTo>
                      <a:pt x="323480" y="508398"/>
                    </a:lnTo>
                    <a:lnTo>
                      <a:pt x="314688" y="508398"/>
                    </a:lnTo>
                    <a:lnTo>
                      <a:pt x="307653" y="497846"/>
                    </a:lnTo>
                    <a:lnTo>
                      <a:pt x="298860" y="497846"/>
                    </a:lnTo>
                    <a:lnTo>
                      <a:pt x="297101" y="487294"/>
                    </a:lnTo>
                    <a:lnTo>
                      <a:pt x="281272" y="485535"/>
                    </a:lnTo>
                    <a:lnTo>
                      <a:pt x="268962" y="496087"/>
                    </a:lnTo>
                    <a:lnTo>
                      <a:pt x="226754" y="478500"/>
                    </a:lnTo>
                    <a:lnTo>
                      <a:pt x="209167" y="490811"/>
                    </a:lnTo>
                    <a:lnTo>
                      <a:pt x="189821" y="485535"/>
                    </a:lnTo>
                    <a:lnTo>
                      <a:pt x="184545" y="511915"/>
                    </a:lnTo>
                    <a:lnTo>
                      <a:pt x="193339" y="524226"/>
                    </a:lnTo>
                    <a:lnTo>
                      <a:pt x="193339" y="540054"/>
                    </a:lnTo>
                    <a:lnTo>
                      <a:pt x="179270" y="557641"/>
                    </a:lnTo>
                    <a:lnTo>
                      <a:pt x="140578" y="610401"/>
                    </a:lnTo>
                    <a:lnTo>
                      <a:pt x="130027" y="620953"/>
                    </a:lnTo>
                    <a:lnTo>
                      <a:pt x="126509" y="629746"/>
                    </a:lnTo>
                    <a:lnTo>
                      <a:pt x="103646" y="642057"/>
                    </a:lnTo>
                    <a:lnTo>
                      <a:pt x="89577" y="627988"/>
                    </a:lnTo>
                    <a:lnTo>
                      <a:pt x="100129" y="608642"/>
                    </a:lnTo>
                    <a:lnTo>
                      <a:pt x="77266" y="576986"/>
                    </a:lnTo>
                    <a:lnTo>
                      <a:pt x="77266" y="524226"/>
                    </a:lnTo>
                    <a:lnTo>
                      <a:pt x="57921" y="510156"/>
                    </a:lnTo>
                    <a:lnTo>
                      <a:pt x="52645" y="494328"/>
                    </a:lnTo>
                    <a:lnTo>
                      <a:pt x="66715" y="489052"/>
                    </a:lnTo>
                    <a:lnTo>
                      <a:pt x="66715" y="469707"/>
                    </a:lnTo>
                    <a:lnTo>
                      <a:pt x="56161" y="452120"/>
                    </a:lnTo>
                    <a:lnTo>
                      <a:pt x="20988" y="445086"/>
                    </a:lnTo>
                    <a:lnTo>
                      <a:pt x="0" y="416602"/>
                    </a:lnTo>
                    <a:lnTo>
                      <a:pt x="1203" y="416947"/>
                    </a:lnTo>
                    <a:lnTo>
                      <a:pt x="148932" y="360230"/>
                    </a:lnTo>
                    <a:lnTo>
                      <a:pt x="166079" y="340444"/>
                    </a:lnTo>
                    <a:lnTo>
                      <a:pt x="203012" y="341763"/>
                    </a:lnTo>
                    <a:lnTo>
                      <a:pt x="250496" y="315383"/>
                    </a:lnTo>
                    <a:lnTo>
                      <a:pt x="257090" y="306150"/>
                    </a:lnTo>
                    <a:lnTo>
                      <a:pt x="267644" y="300874"/>
                    </a:lnTo>
                    <a:lnTo>
                      <a:pt x="300618" y="270537"/>
                    </a:lnTo>
                    <a:lnTo>
                      <a:pt x="326999" y="269218"/>
                    </a:lnTo>
                    <a:lnTo>
                      <a:pt x="381077" y="212501"/>
                    </a:lnTo>
                    <a:lnTo>
                      <a:pt x="408776" y="213819"/>
                    </a:lnTo>
                    <a:lnTo>
                      <a:pt x="420648" y="224371"/>
                    </a:lnTo>
                    <a:lnTo>
                      <a:pt x="470770" y="213819"/>
                    </a:lnTo>
                    <a:lnTo>
                      <a:pt x="483960" y="212501"/>
                    </a:lnTo>
                    <a:lnTo>
                      <a:pt x="502427" y="209863"/>
                    </a:lnTo>
                    <a:lnTo>
                      <a:pt x="515616" y="187439"/>
                    </a:lnTo>
                    <a:lnTo>
                      <a:pt x="544635" y="178206"/>
                    </a:lnTo>
                    <a:lnTo>
                      <a:pt x="626414" y="104342"/>
                    </a:lnTo>
                    <a:lnTo>
                      <a:pt x="656750" y="62134"/>
                    </a:lnTo>
                    <a:lnTo>
                      <a:pt x="722701" y="15968"/>
                    </a:lnTo>
                    <a:lnTo>
                      <a:pt x="75563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105E141-B824-AD0E-B178-D10481AA3CF8}"/>
                  </a:ext>
                </a:extLst>
              </p:cNvPr>
              <p:cNvSpPr/>
              <p:nvPr/>
            </p:nvSpPr>
            <p:spPr>
              <a:xfrm>
                <a:off x="1853217" y="1438369"/>
                <a:ext cx="807740" cy="701942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4A7D7AC3-3149-C53F-A72C-97DD0A290E51}"/>
                  </a:ext>
                </a:extLst>
              </p:cNvPr>
              <p:cNvSpPr/>
              <p:nvPr/>
            </p:nvSpPr>
            <p:spPr>
              <a:xfrm>
                <a:off x="3180506" y="1720759"/>
                <a:ext cx="108793" cy="301841"/>
              </a:xfrm>
              <a:custGeom>
                <a:avLst/>
                <a:gdLst>
                  <a:gd name="connsiteX0" fmla="*/ 113130 w 113130"/>
                  <a:gd name="connsiteY0" fmla="*/ 0 h 313875"/>
                  <a:gd name="connsiteX1" fmla="*/ 113130 w 113130"/>
                  <a:gd name="connsiteY1" fmla="*/ 311757 h 313875"/>
                  <a:gd name="connsiteX2" fmla="*/ 109742 w 113130"/>
                  <a:gd name="connsiteY2" fmla="*/ 313875 h 313875"/>
                  <a:gd name="connsiteX3" fmla="*/ 78085 w 113130"/>
                  <a:gd name="connsiteY3" fmla="*/ 296992 h 313875"/>
                  <a:gd name="connsiteX4" fmla="*/ 73865 w 113130"/>
                  <a:gd name="connsiteY4" fmla="*/ 311765 h 313875"/>
                  <a:gd name="connsiteX5" fmla="*/ 54871 w 113130"/>
                  <a:gd name="connsiteY5" fmla="*/ 309654 h 313875"/>
                  <a:gd name="connsiteX6" fmla="*/ 40098 w 113130"/>
                  <a:gd name="connsiteY6" fmla="*/ 290660 h 313875"/>
                  <a:gd name="connsiteX7" fmla="*/ 0 w 113130"/>
                  <a:gd name="connsiteY7" fmla="*/ 275888 h 313875"/>
                  <a:gd name="connsiteX8" fmla="*/ 4221 w 113130"/>
                  <a:gd name="connsiteY8" fmla="*/ 176698 h 313875"/>
                  <a:gd name="connsiteX9" fmla="*/ 23215 w 113130"/>
                  <a:gd name="connsiteY9" fmla="*/ 147153 h 313875"/>
                  <a:gd name="connsiteX10" fmla="*/ 16883 w 113130"/>
                  <a:gd name="connsiteY10" fmla="*/ 123938 h 313875"/>
                  <a:gd name="connsiteX11" fmla="*/ 23215 w 113130"/>
                  <a:gd name="connsiteY11" fmla="*/ 107055 h 313875"/>
                  <a:gd name="connsiteX12" fmla="*/ 48540 w 113130"/>
                  <a:gd name="connsiteY12" fmla="*/ 79619 h 313875"/>
                  <a:gd name="connsiteX13" fmla="*/ 56981 w 113130"/>
                  <a:gd name="connsiteY13" fmla="*/ 62736 h 313875"/>
                  <a:gd name="connsiteX14" fmla="*/ 99190 w 113130"/>
                  <a:gd name="connsiteY14" fmla="*/ 54294 h 313875"/>
                  <a:gd name="connsiteX15" fmla="*/ 103410 w 113130"/>
                  <a:gd name="connsiteY15" fmla="*/ 24749 h 313875"/>
                  <a:gd name="connsiteX16" fmla="*/ 103410 w 113130"/>
                  <a:gd name="connsiteY16" fmla="*/ 3645 h 313875"/>
                  <a:gd name="connsiteX0" fmla="*/ 113130 w 236969"/>
                  <a:gd name="connsiteY0" fmla="*/ 0 h 313875"/>
                  <a:gd name="connsiteX1" fmla="*/ 236955 w 236969"/>
                  <a:gd name="connsiteY1" fmla="*/ 222345 h 313875"/>
                  <a:gd name="connsiteX2" fmla="*/ 113130 w 236969"/>
                  <a:gd name="connsiteY2" fmla="*/ 311757 h 313875"/>
                  <a:gd name="connsiteX3" fmla="*/ 109742 w 236969"/>
                  <a:gd name="connsiteY3" fmla="*/ 313875 h 313875"/>
                  <a:gd name="connsiteX4" fmla="*/ 78085 w 236969"/>
                  <a:gd name="connsiteY4" fmla="*/ 296992 h 313875"/>
                  <a:gd name="connsiteX5" fmla="*/ 73865 w 236969"/>
                  <a:gd name="connsiteY5" fmla="*/ 311765 h 313875"/>
                  <a:gd name="connsiteX6" fmla="*/ 54871 w 236969"/>
                  <a:gd name="connsiteY6" fmla="*/ 309654 h 313875"/>
                  <a:gd name="connsiteX7" fmla="*/ 40098 w 236969"/>
                  <a:gd name="connsiteY7" fmla="*/ 290660 h 313875"/>
                  <a:gd name="connsiteX8" fmla="*/ 0 w 236969"/>
                  <a:gd name="connsiteY8" fmla="*/ 275888 h 313875"/>
                  <a:gd name="connsiteX9" fmla="*/ 4221 w 236969"/>
                  <a:gd name="connsiteY9" fmla="*/ 176698 h 313875"/>
                  <a:gd name="connsiteX10" fmla="*/ 23215 w 236969"/>
                  <a:gd name="connsiteY10" fmla="*/ 147153 h 313875"/>
                  <a:gd name="connsiteX11" fmla="*/ 16883 w 236969"/>
                  <a:gd name="connsiteY11" fmla="*/ 123938 h 313875"/>
                  <a:gd name="connsiteX12" fmla="*/ 23215 w 236969"/>
                  <a:gd name="connsiteY12" fmla="*/ 107055 h 313875"/>
                  <a:gd name="connsiteX13" fmla="*/ 48540 w 236969"/>
                  <a:gd name="connsiteY13" fmla="*/ 79619 h 313875"/>
                  <a:gd name="connsiteX14" fmla="*/ 56981 w 236969"/>
                  <a:gd name="connsiteY14" fmla="*/ 62736 h 313875"/>
                  <a:gd name="connsiteX15" fmla="*/ 99190 w 236969"/>
                  <a:gd name="connsiteY15" fmla="*/ 54294 h 313875"/>
                  <a:gd name="connsiteX16" fmla="*/ 103410 w 236969"/>
                  <a:gd name="connsiteY16" fmla="*/ 24749 h 313875"/>
                  <a:gd name="connsiteX17" fmla="*/ 103410 w 236969"/>
                  <a:gd name="connsiteY17" fmla="*/ 3645 h 313875"/>
                  <a:gd name="connsiteX18" fmla="*/ 113130 w 236969"/>
                  <a:gd name="connsiteY18" fmla="*/ 0 h 313875"/>
                  <a:gd name="connsiteX0" fmla="*/ 236955 w 328395"/>
                  <a:gd name="connsiteY0" fmla="*/ 222345 h 313875"/>
                  <a:gd name="connsiteX1" fmla="*/ 113130 w 328395"/>
                  <a:gd name="connsiteY1" fmla="*/ 311757 h 313875"/>
                  <a:gd name="connsiteX2" fmla="*/ 109742 w 328395"/>
                  <a:gd name="connsiteY2" fmla="*/ 313875 h 313875"/>
                  <a:gd name="connsiteX3" fmla="*/ 78085 w 328395"/>
                  <a:gd name="connsiteY3" fmla="*/ 296992 h 313875"/>
                  <a:gd name="connsiteX4" fmla="*/ 73865 w 328395"/>
                  <a:gd name="connsiteY4" fmla="*/ 311765 h 313875"/>
                  <a:gd name="connsiteX5" fmla="*/ 54871 w 328395"/>
                  <a:gd name="connsiteY5" fmla="*/ 309654 h 313875"/>
                  <a:gd name="connsiteX6" fmla="*/ 40098 w 328395"/>
                  <a:gd name="connsiteY6" fmla="*/ 290660 h 313875"/>
                  <a:gd name="connsiteX7" fmla="*/ 0 w 328395"/>
                  <a:gd name="connsiteY7" fmla="*/ 275888 h 313875"/>
                  <a:gd name="connsiteX8" fmla="*/ 4221 w 328395"/>
                  <a:gd name="connsiteY8" fmla="*/ 176698 h 313875"/>
                  <a:gd name="connsiteX9" fmla="*/ 23215 w 328395"/>
                  <a:gd name="connsiteY9" fmla="*/ 147153 h 313875"/>
                  <a:gd name="connsiteX10" fmla="*/ 16883 w 328395"/>
                  <a:gd name="connsiteY10" fmla="*/ 123938 h 313875"/>
                  <a:gd name="connsiteX11" fmla="*/ 23215 w 328395"/>
                  <a:gd name="connsiteY11" fmla="*/ 107055 h 313875"/>
                  <a:gd name="connsiteX12" fmla="*/ 48540 w 328395"/>
                  <a:gd name="connsiteY12" fmla="*/ 79619 h 313875"/>
                  <a:gd name="connsiteX13" fmla="*/ 56981 w 328395"/>
                  <a:gd name="connsiteY13" fmla="*/ 62736 h 313875"/>
                  <a:gd name="connsiteX14" fmla="*/ 99190 w 328395"/>
                  <a:gd name="connsiteY14" fmla="*/ 54294 h 313875"/>
                  <a:gd name="connsiteX15" fmla="*/ 103410 w 328395"/>
                  <a:gd name="connsiteY15" fmla="*/ 24749 h 313875"/>
                  <a:gd name="connsiteX16" fmla="*/ 103410 w 328395"/>
                  <a:gd name="connsiteY16" fmla="*/ 3645 h 313875"/>
                  <a:gd name="connsiteX17" fmla="*/ 113130 w 328395"/>
                  <a:gd name="connsiteY17" fmla="*/ 0 h 313875"/>
                  <a:gd name="connsiteX18" fmla="*/ 328395 w 328395"/>
                  <a:gd name="connsiteY18" fmla="*/ 313785 h 313875"/>
                  <a:gd name="connsiteX0" fmla="*/ 113130 w 328395"/>
                  <a:gd name="connsiteY0" fmla="*/ 311757 h 313875"/>
                  <a:gd name="connsiteX1" fmla="*/ 109742 w 328395"/>
                  <a:gd name="connsiteY1" fmla="*/ 313875 h 313875"/>
                  <a:gd name="connsiteX2" fmla="*/ 78085 w 328395"/>
                  <a:gd name="connsiteY2" fmla="*/ 296992 h 313875"/>
                  <a:gd name="connsiteX3" fmla="*/ 73865 w 328395"/>
                  <a:gd name="connsiteY3" fmla="*/ 311765 h 313875"/>
                  <a:gd name="connsiteX4" fmla="*/ 54871 w 328395"/>
                  <a:gd name="connsiteY4" fmla="*/ 309654 h 313875"/>
                  <a:gd name="connsiteX5" fmla="*/ 40098 w 328395"/>
                  <a:gd name="connsiteY5" fmla="*/ 290660 h 313875"/>
                  <a:gd name="connsiteX6" fmla="*/ 0 w 328395"/>
                  <a:gd name="connsiteY6" fmla="*/ 275888 h 313875"/>
                  <a:gd name="connsiteX7" fmla="*/ 4221 w 328395"/>
                  <a:gd name="connsiteY7" fmla="*/ 176698 h 313875"/>
                  <a:gd name="connsiteX8" fmla="*/ 23215 w 328395"/>
                  <a:gd name="connsiteY8" fmla="*/ 147153 h 313875"/>
                  <a:gd name="connsiteX9" fmla="*/ 16883 w 328395"/>
                  <a:gd name="connsiteY9" fmla="*/ 123938 h 313875"/>
                  <a:gd name="connsiteX10" fmla="*/ 23215 w 328395"/>
                  <a:gd name="connsiteY10" fmla="*/ 107055 h 313875"/>
                  <a:gd name="connsiteX11" fmla="*/ 48540 w 328395"/>
                  <a:gd name="connsiteY11" fmla="*/ 79619 h 313875"/>
                  <a:gd name="connsiteX12" fmla="*/ 56981 w 328395"/>
                  <a:gd name="connsiteY12" fmla="*/ 62736 h 313875"/>
                  <a:gd name="connsiteX13" fmla="*/ 99190 w 328395"/>
                  <a:gd name="connsiteY13" fmla="*/ 54294 h 313875"/>
                  <a:gd name="connsiteX14" fmla="*/ 103410 w 328395"/>
                  <a:gd name="connsiteY14" fmla="*/ 24749 h 313875"/>
                  <a:gd name="connsiteX15" fmla="*/ 103410 w 328395"/>
                  <a:gd name="connsiteY15" fmla="*/ 3645 h 313875"/>
                  <a:gd name="connsiteX16" fmla="*/ 113130 w 328395"/>
                  <a:gd name="connsiteY16" fmla="*/ 0 h 313875"/>
                  <a:gd name="connsiteX17" fmla="*/ 328395 w 328395"/>
                  <a:gd name="connsiteY17" fmla="*/ 313785 h 313875"/>
                  <a:gd name="connsiteX0" fmla="*/ 113130 w 113130"/>
                  <a:gd name="connsiteY0" fmla="*/ 311757 h 313875"/>
                  <a:gd name="connsiteX1" fmla="*/ 109742 w 113130"/>
                  <a:gd name="connsiteY1" fmla="*/ 313875 h 313875"/>
                  <a:gd name="connsiteX2" fmla="*/ 78085 w 113130"/>
                  <a:gd name="connsiteY2" fmla="*/ 296992 h 313875"/>
                  <a:gd name="connsiteX3" fmla="*/ 73865 w 113130"/>
                  <a:gd name="connsiteY3" fmla="*/ 311765 h 313875"/>
                  <a:gd name="connsiteX4" fmla="*/ 54871 w 113130"/>
                  <a:gd name="connsiteY4" fmla="*/ 309654 h 313875"/>
                  <a:gd name="connsiteX5" fmla="*/ 40098 w 113130"/>
                  <a:gd name="connsiteY5" fmla="*/ 290660 h 313875"/>
                  <a:gd name="connsiteX6" fmla="*/ 0 w 113130"/>
                  <a:gd name="connsiteY6" fmla="*/ 275888 h 313875"/>
                  <a:gd name="connsiteX7" fmla="*/ 4221 w 113130"/>
                  <a:gd name="connsiteY7" fmla="*/ 176698 h 313875"/>
                  <a:gd name="connsiteX8" fmla="*/ 23215 w 113130"/>
                  <a:gd name="connsiteY8" fmla="*/ 147153 h 313875"/>
                  <a:gd name="connsiteX9" fmla="*/ 16883 w 113130"/>
                  <a:gd name="connsiteY9" fmla="*/ 123938 h 313875"/>
                  <a:gd name="connsiteX10" fmla="*/ 23215 w 113130"/>
                  <a:gd name="connsiteY10" fmla="*/ 107055 h 313875"/>
                  <a:gd name="connsiteX11" fmla="*/ 48540 w 113130"/>
                  <a:gd name="connsiteY11" fmla="*/ 79619 h 313875"/>
                  <a:gd name="connsiteX12" fmla="*/ 56981 w 113130"/>
                  <a:gd name="connsiteY12" fmla="*/ 62736 h 313875"/>
                  <a:gd name="connsiteX13" fmla="*/ 99190 w 113130"/>
                  <a:gd name="connsiteY13" fmla="*/ 54294 h 313875"/>
                  <a:gd name="connsiteX14" fmla="*/ 103410 w 113130"/>
                  <a:gd name="connsiteY14" fmla="*/ 24749 h 313875"/>
                  <a:gd name="connsiteX15" fmla="*/ 103410 w 113130"/>
                  <a:gd name="connsiteY15" fmla="*/ 3645 h 313875"/>
                  <a:gd name="connsiteX16" fmla="*/ 113130 w 113130"/>
                  <a:gd name="connsiteY16" fmla="*/ 0 h 31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130" h="313875">
                    <a:moveTo>
                      <a:pt x="113130" y="311757"/>
                    </a:moveTo>
                    <a:lnTo>
                      <a:pt x="109742" y="313875"/>
                    </a:lnTo>
                    <a:lnTo>
                      <a:pt x="78085" y="296992"/>
                    </a:lnTo>
                    <a:lnTo>
                      <a:pt x="73865" y="311765"/>
                    </a:lnTo>
                    <a:lnTo>
                      <a:pt x="54871" y="309654"/>
                    </a:lnTo>
                    <a:lnTo>
                      <a:pt x="40098" y="290660"/>
                    </a:lnTo>
                    <a:lnTo>
                      <a:pt x="0" y="275888"/>
                    </a:lnTo>
                    <a:lnTo>
                      <a:pt x="4221" y="176698"/>
                    </a:lnTo>
                    <a:lnTo>
                      <a:pt x="23215" y="147153"/>
                    </a:lnTo>
                    <a:lnTo>
                      <a:pt x="16883" y="123938"/>
                    </a:lnTo>
                    <a:lnTo>
                      <a:pt x="23215" y="107055"/>
                    </a:lnTo>
                    <a:lnTo>
                      <a:pt x="48540" y="79619"/>
                    </a:lnTo>
                    <a:lnTo>
                      <a:pt x="56981" y="62736"/>
                    </a:lnTo>
                    <a:lnTo>
                      <a:pt x="99190" y="54294"/>
                    </a:lnTo>
                    <a:lnTo>
                      <a:pt x="103410" y="24749"/>
                    </a:lnTo>
                    <a:lnTo>
                      <a:pt x="103410" y="3645"/>
                    </a:lnTo>
                    <a:lnTo>
                      <a:pt x="11313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A6AABA21-A266-2155-1E58-4FCC36A01041}"/>
                  </a:ext>
                </a:extLst>
              </p:cNvPr>
              <p:cNvSpPr/>
              <p:nvPr/>
            </p:nvSpPr>
            <p:spPr>
              <a:xfrm>
                <a:off x="1429051" y="863758"/>
                <a:ext cx="903126" cy="1493711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3429FF80-872C-A148-33F9-2AE57DE0A91C}"/>
                  </a:ext>
                </a:extLst>
              </p:cNvPr>
              <p:cNvSpPr/>
              <p:nvPr/>
            </p:nvSpPr>
            <p:spPr>
              <a:xfrm>
                <a:off x="1456450" y="1957658"/>
                <a:ext cx="1113687" cy="1331858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0E57E382-D582-EA21-1FE3-5A5FD1BC56A8}"/>
                  </a:ext>
                </a:extLst>
              </p:cNvPr>
              <p:cNvSpPr/>
              <p:nvPr/>
            </p:nvSpPr>
            <p:spPr>
              <a:xfrm>
                <a:off x="3001405" y="2459959"/>
                <a:ext cx="287894" cy="794888"/>
              </a:xfrm>
              <a:custGeom>
                <a:avLst/>
                <a:gdLst>
                  <a:gd name="connsiteX0" fmla="*/ 158281 w 299372"/>
                  <a:gd name="connsiteY0" fmla="*/ 0 h 826579"/>
                  <a:gd name="connsiteX1" fmla="*/ 205765 w 299372"/>
                  <a:gd name="connsiteY1" fmla="*/ 10552 h 826579"/>
                  <a:gd name="connsiteX2" fmla="*/ 221593 w 299372"/>
                  <a:gd name="connsiteY2" fmla="*/ 23743 h 826579"/>
                  <a:gd name="connsiteX3" fmla="*/ 224231 w 299372"/>
                  <a:gd name="connsiteY3" fmla="*/ 42208 h 826579"/>
                  <a:gd name="connsiteX4" fmla="*/ 224231 w 299372"/>
                  <a:gd name="connsiteY4" fmla="*/ 60674 h 826579"/>
                  <a:gd name="connsiteX5" fmla="*/ 240059 w 299372"/>
                  <a:gd name="connsiteY5" fmla="*/ 73865 h 826579"/>
                  <a:gd name="connsiteX6" fmla="*/ 263802 w 299372"/>
                  <a:gd name="connsiteY6" fmla="*/ 71226 h 826579"/>
                  <a:gd name="connsiteX7" fmla="*/ 269077 w 299372"/>
                  <a:gd name="connsiteY7" fmla="*/ 60674 h 826579"/>
                  <a:gd name="connsiteX8" fmla="*/ 276991 w 299372"/>
                  <a:gd name="connsiteY8" fmla="*/ 52760 h 826579"/>
                  <a:gd name="connsiteX9" fmla="*/ 299372 w 299372"/>
                  <a:gd name="connsiteY9" fmla="*/ 51361 h 826579"/>
                  <a:gd name="connsiteX10" fmla="*/ 299372 w 299372"/>
                  <a:gd name="connsiteY10" fmla="*/ 659470 h 826579"/>
                  <a:gd name="connsiteX11" fmla="*/ 278751 w 299372"/>
                  <a:gd name="connsiteY11" fmla="*/ 675333 h 826579"/>
                  <a:gd name="connsiteX12" fmla="*/ 287543 w 299372"/>
                  <a:gd name="connsiteY12" fmla="*/ 698196 h 826579"/>
                  <a:gd name="connsiteX13" fmla="*/ 284026 w 299372"/>
                  <a:gd name="connsiteY13" fmla="*/ 745680 h 826579"/>
                  <a:gd name="connsiteX14" fmla="*/ 292820 w 299372"/>
                  <a:gd name="connsiteY14" fmla="*/ 765025 h 826579"/>
                  <a:gd name="connsiteX15" fmla="*/ 298095 w 299372"/>
                  <a:gd name="connsiteY15" fmla="*/ 793164 h 826579"/>
                  <a:gd name="connsiteX16" fmla="*/ 264681 w 299372"/>
                  <a:gd name="connsiteY16" fmla="*/ 826579 h 826579"/>
                  <a:gd name="connsiteX17" fmla="*/ 204885 w 299372"/>
                  <a:gd name="connsiteY17" fmla="*/ 819544 h 826579"/>
                  <a:gd name="connsiteX18" fmla="*/ 199610 w 299372"/>
                  <a:gd name="connsiteY18" fmla="*/ 796682 h 826579"/>
                  <a:gd name="connsiteX19" fmla="*/ 178505 w 299372"/>
                  <a:gd name="connsiteY19" fmla="*/ 791406 h 826579"/>
                  <a:gd name="connsiteX20" fmla="*/ 176746 w 299372"/>
                  <a:gd name="connsiteY20" fmla="*/ 766784 h 826579"/>
                  <a:gd name="connsiteX21" fmla="*/ 150367 w 299372"/>
                  <a:gd name="connsiteY21" fmla="*/ 731611 h 826579"/>
                  <a:gd name="connsiteX22" fmla="*/ 164436 w 299372"/>
                  <a:gd name="connsiteY22" fmla="*/ 692920 h 826579"/>
                  <a:gd name="connsiteX23" fmla="*/ 122228 w 299372"/>
                  <a:gd name="connsiteY23" fmla="*/ 663022 h 826579"/>
                  <a:gd name="connsiteX24" fmla="*/ 92330 w 299372"/>
                  <a:gd name="connsiteY24" fmla="*/ 691161 h 826579"/>
                  <a:gd name="connsiteX25" fmla="*/ 69468 w 299372"/>
                  <a:gd name="connsiteY25" fmla="*/ 675333 h 826579"/>
                  <a:gd name="connsiteX26" fmla="*/ 67709 w 299372"/>
                  <a:gd name="connsiteY26" fmla="*/ 633124 h 826579"/>
                  <a:gd name="connsiteX27" fmla="*/ 37811 w 299372"/>
                  <a:gd name="connsiteY27" fmla="*/ 613779 h 826579"/>
                  <a:gd name="connsiteX28" fmla="*/ 60675 w 299372"/>
                  <a:gd name="connsiteY28" fmla="*/ 594434 h 826579"/>
                  <a:gd name="connsiteX29" fmla="*/ 65950 w 299372"/>
                  <a:gd name="connsiteY29" fmla="*/ 559260 h 826579"/>
                  <a:gd name="connsiteX30" fmla="*/ 55398 w 299372"/>
                  <a:gd name="connsiteY30" fmla="*/ 531121 h 826579"/>
                  <a:gd name="connsiteX31" fmla="*/ 65950 w 299372"/>
                  <a:gd name="connsiteY31" fmla="*/ 513534 h 826579"/>
                  <a:gd name="connsiteX32" fmla="*/ 69468 w 299372"/>
                  <a:gd name="connsiteY32" fmla="*/ 478361 h 826579"/>
                  <a:gd name="connsiteX33" fmla="*/ 72985 w 299372"/>
                  <a:gd name="connsiteY33" fmla="*/ 466050 h 826579"/>
                  <a:gd name="connsiteX34" fmla="*/ 71226 w 299372"/>
                  <a:gd name="connsiteY34" fmla="*/ 437911 h 826579"/>
                  <a:gd name="connsiteX35" fmla="*/ 51881 w 299372"/>
                  <a:gd name="connsiteY35" fmla="*/ 422083 h 826579"/>
                  <a:gd name="connsiteX36" fmla="*/ 48363 w 299372"/>
                  <a:gd name="connsiteY36" fmla="*/ 404496 h 826579"/>
                  <a:gd name="connsiteX37" fmla="*/ 51881 w 299372"/>
                  <a:gd name="connsiteY37" fmla="*/ 388668 h 826579"/>
                  <a:gd name="connsiteX38" fmla="*/ 34294 w 299372"/>
                  <a:gd name="connsiteY38" fmla="*/ 339425 h 826579"/>
                  <a:gd name="connsiteX39" fmla="*/ 31534 w 299372"/>
                  <a:gd name="connsiteY39" fmla="*/ 340079 h 826579"/>
                  <a:gd name="connsiteX40" fmla="*/ 13190 w 299372"/>
                  <a:gd name="connsiteY40" fmla="*/ 306010 h 826579"/>
                  <a:gd name="connsiteX41" fmla="*/ 13190 w 299372"/>
                  <a:gd name="connsiteY41" fmla="*/ 274354 h 826579"/>
                  <a:gd name="connsiteX42" fmla="*/ 0 w 299372"/>
                  <a:gd name="connsiteY42" fmla="*/ 263802 h 826579"/>
                  <a:gd name="connsiteX43" fmla="*/ 42208 w 299372"/>
                  <a:gd name="connsiteY43" fmla="*/ 221594 h 826579"/>
                  <a:gd name="connsiteX44" fmla="*/ 5276 w 299372"/>
                  <a:gd name="connsiteY44" fmla="*/ 192576 h 826579"/>
                  <a:gd name="connsiteX45" fmla="*/ 2638 w 299372"/>
                  <a:gd name="connsiteY45" fmla="*/ 182024 h 826579"/>
                  <a:gd name="connsiteX46" fmla="*/ 18467 w 299372"/>
                  <a:gd name="connsiteY46" fmla="*/ 155643 h 826579"/>
                  <a:gd name="connsiteX47" fmla="*/ 26380 w 299372"/>
                  <a:gd name="connsiteY47" fmla="*/ 145091 h 826579"/>
                  <a:gd name="connsiteX48" fmla="*/ 47484 w 299372"/>
                  <a:gd name="connsiteY48" fmla="*/ 87055 h 826579"/>
                  <a:gd name="connsiteX49" fmla="*/ 68588 w 299372"/>
                  <a:gd name="connsiteY49" fmla="*/ 87055 h 826579"/>
                  <a:gd name="connsiteX50" fmla="*/ 87054 w 299372"/>
                  <a:gd name="connsiteY50" fmla="*/ 113435 h 826579"/>
                  <a:gd name="connsiteX0" fmla="*/ 158281 w 404147"/>
                  <a:gd name="connsiteY0" fmla="*/ 0 h 826579"/>
                  <a:gd name="connsiteX1" fmla="*/ 205765 w 404147"/>
                  <a:gd name="connsiteY1" fmla="*/ 10552 h 826579"/>
                  <a:gd name="connsiteX2" fmla="*/ 221593 w 404147"/>
                  <a:gd name="connsiteY2" fmla="*/ 23743 h 826579"/>
                  <a:gd name="connsiteX3" fmla="*/ 224231 w 404147"/>
                  <a:gd name="connsiteY3" fmla="*/ 42208 h 826579"/>
                  <a:gd name="connsiteX4" fmla="*/ 224231 w 404147"/>
                  <a:gd name="connsiteY4" fmla="*/ 60674 h 826579"/>
                  <a:gd name="connsiteX5" fmla="*/ 240059 w 404147"/>
                  <a:gd name="connsiteY5" fmla="*/ 73865 h 826579"/>
                  <a:gd name="connsiteX6" fmla="*/ 263802 w 404147"/>
                  <a:gd name="connsiteY6" fmla="*/ 71226 h 826579"/>
                  <a:gd name="connsiteX7" fmla="*/ 269077 w 404147"/>
                  <a:gd name="connsiteY7" fmla="*/ 60674 h 826579"/>
                  <a:gd name="connsiteX8" fmla="*/ 276991 w 404147"/>
                  <a:gd name="connsiteY8" fmla="*/ 52760 h 826579"/>
                  <a:gd name="connsiteX9" fmla="*/ 299372 w 404147"/>
                  <a:gd name="connsiteY9" fmla="*/ 51361 h 826579"/>
                  <a:gd name="connsiteX10" fmla="*/ 404147 w 404147"/>
                  <a:gd name="connsiteY10" fmla="*/ 268061 h 826579"/>
                  <a:gd name="connsiteX11" fmla="*/ 299372 w 404147"/>
                  <a:gd name="connsiteY11" fmla="*/ 659470 h 826579"/>
                  <a:gd name="connsiteX12" fmla="*/ 278751 w 404147"/>
                  <a:gd name="connsiteY12" fmla="*/ 675333 h 826579"/>
                  <a:gd name="connsiteX13" fmla="*/ 287543 w 404147"/>
                  <a:gd name="connsiteY13" fmla="*/ 698196 h 826579"/>
                  <a:gd name="connsiteX14" fmla="*/ 284026 w 404147"/>
                  <a:gd name="connsiteY14" fmla="*/ 745680 h 826579"/>
                  <a:gd name="connsiteX15" fmla="*/ 292820 w 404147"/>
                  <a:gd name="connsiteY15" fmla="*/ 765025 h 826579"/>
                  <a:gd name="connsiteX16" fmla="*/ 298095 w 404147"/>
                  <a:gd name="connsiteY16" fmla="*/ 793164 h 826579"/>
                  <a:gd name="connsiteX17" fmla="*/ 264681 w 404147"/>
                  <a:gd name="connsiteY17" fmla="*/ 826579 h 826579"/>
                  <a:gd name="connsiteX18" fmla="*/ 204885 w 404147"/>
                  <a:gd name="connsiteY18" fmla="*/ 819544 h 826579"/>
                  <a:gd name="connsiteX19" fmla="*/ 199610 w 404147"/>
                  <a:gd name="connsiteY19" fmla="*/ 796682 h 826579"/>
                  <a:gd name="connsiteX20" fmla="*/ 178505 w 404147"/>
                  <a:gd name="connsiteY20" fmla="*/ 791406 h 826579"/>
                  <a:gd name="connsiteX21" fmla="*/ 176746 w 404147"/>
                  <a:gd name="connsiteY21" fmla="*/ 766784 h 826579"/>
                  <a:gd name="connsiteX22" fmla="*/ 150367 w 404147"/>
                  <a:gd name="connsiteY22" fmla="*/ 731611 h 826579"/>
                  <a:gd name="connsiteX23" fmla="*/ 164436 w 404147"/>
                  <a:gd name="connsiteY23" fmla="*/ 692920 h 826579"/>
                  <a:gd name="connsiteX24" fmla="*/ 122228 w 404147"/>
                  <a:gd name="connsiteY24" fmla="*/ 663022 h 826579"/>
                  <a:gd name="connsiteX25" fmla="*/ 92330 w 404147"/>
                  <a:gd name="connsiteY25" fmla="*/ 691161 h 826579"/>
                  <a:gd name="connsiteX26" fmla="*/ 69468 w 404147"/>
                  <a:gd name="connsiteY26" fmla="*/ 675333 h 826579"/>
                  <a:gd name="connsiteX27" fmla="*/ 67709 w 404147"/>
                  <a:gd name="connsiteY27" fmla="*/ 633124 h 826579"/>
                  <a:gd name="connsiteX28" fmla="*/ 37811 w 404147"/>
                  <a:gd name="connsiteY28" fmla="*/ 613779 h 826579"/>
                  <a:gd name="connsiteX29" fmla="*/ 60675 w 404147"/>
                  <a:gd name="connsiteY29" fmla="*/ 594434 h 826579"/>
                  <a:gd name="connsiteX30" fmla="*/ 65950 w 404147"/>
                  <a:gd name="connsiteY30" fmla="*/ 559260 h 826579"/>
                  <a:gd name="connsiteX31" fmla="*/ 55398 w 404147"/>
                  <a:gd name="connsiteY31" fmla="*/ 531121 h 826579"/>
                  <a:gd name="connsiteX32" fmla="*/ 65950 w 404147"/>
                  <a:gd name="connsiteY32" fmla="*/ 513534 h 826579"/>
                  <a:gd name="connsiteX33" fmla="*/ 69468 w 404147"/>
                  <a:gd name="connsiteY33" fmla="*/ 478361 h 826579"/>
                  <a:gd name="connsiteX34" fmla="*/ 72985 w 404147"/>
                  <a:gd name="connsiteY34" fmla="*/ 466050 h 826579"/>
                  <a:gd name="connsiteX35" fmla="*/ 71226 w 404147"/>
                  <a:gd name="connsiteY35" fmla="*/ 437911 h 826579"/>
                  <a:gd name="connsiteX36" fmla="*/ 51881 w 404147"/>
                  <a:gd name="connsiteY36" fmla="*/ 422083 h 826579"/>
                  <a:gd name="connsiteX37" fmla="*/ 48363 w 404147"/>
                  <a:gd name="connsiteY37" fmla="*/ 404496 h 826579"/>
                  <a:gd name="connsiteX38" fmla="*/ 51881 w 404147"/>
                  <a:gd name="connsiteY38" fmla="*/ 388668 h 826579"/>
                  <a:gd name="connsiteX39" fmla="*/ 34294 w 404147"/>
                  <a:gd name="connsiteY39" fmla="*/ 339425 h 826579"/>
                  <a:gd name="connsiteX40" fmla="*/ 31534 w 404147"/>
                  <a:gd name="connsiteY40" fmla="*/ 340079 h 826579"/>
                  <a:gd name="connsiteX41" fmla="*/ 13190 w 404147"/>
                  <a:gd name="connsiteY41" fmla="*/ 306010 h 826579"/>
                  <a:gd name="connsiteX42" fmla="*/ 13190 w 404147"/>
                  <a:gd name="connsiteY42" fmla="*/ 274354 h 826579"/>
                  <a:gd name="connsiteX43" fmla="*/ 0 w 404147"/>
                  <a:gd name="connsiteY43" fmla="*/ 263802 h 826579"/>
                  <a:gd name="connsiteX44" fmla="*/ 42208 w 404147"/>
                  <a:gd name="connsiteY44" fmla="*/ 221594 h 826579"/>
                  <a:gd name="connsiteX45" fmla="*/ 5276 w 404147"/>
                  <a:gd name="connsiteY45" fmla="*/ 192576 h 826579"/>
                  <a:gd name="connsiteX46" fmla="*/ 2638 w 404147"/>
                  <a:gd name="connsiteY46" fmla="*/ 182024 h 826579"/>
                  <a:gd name="connsiteX47" fmla="*/ 18467 w 404147"/>
                  <a:gd name="connsiteY47" fmla="*/ 155643 h 826579"/>
                  <a:gd name="connsiteX48" fmla="*/ 26380 w 404147"/>
                  <a:gd name="connsiteY48" fmla="*/ 145091 h 826579"/>
                  <a:gd name="connsiteX49" fmla="*/ 47484 w 404147"/>
                  <a:gd name="connsiteY49" fmla="*/ 87055 h 826579"/>
                  <a:gd name="connsiteX50" fmla="*/ 68588 w 404147"/>
                  <a:gd name="connsiteY50" fmla="*/ 87055 h 826579"/>
                  <a:gd name="connsiteX51" fmla="*/ 87054 w 404147"/>
                  <a:gd name="connsiteY51" fmla="*/ 113435 h 826579"/>
                  <a:gd name="connsiteX52" fmla="*/ 158281 w 404147"/>
                  <a:gd name="connsiteY52" fmla="*/ 0 h 826579"/>
                  <a:gd name="connsiteX0" fmla="*/ 404147 w 495587"/>
                  <a:gd name="connsiteY0" fmla="*/ 268061 h 826579"/>
                  <a:gd name="connsiteX1" fmla="*/ 299372 w 495587"/>
                  <a:gd name="connsiteY1" fmla="*/ 659470 h 826579"/>
                  <a:gd name="connsiteX2" fmla="*/ 278751 w 495587"/>
                  <a:gd name="connsiteY2" fmla="*/ 675333 h 826579"/>
                  <a:gd name="connsiteX3" fmla="*/ 287543 w 495587"/>
                  <a:gd name="connsiteY3" fmla="*/ 698196 h 826579"/>
                  <a:gd name="connsiteX4" fmla="*/ 284026 w 495587"/>
                  <a:gd name="connsiteY4" fmla="*/ 745680 h 826579"/>
                  <a:gd name="connsiteX5" fmla="*/ 292820 w 495587"/>
                  <a:gd name="connsiteY5" fmla="*/ 765025 h 826579"/>
                  <a:gd name="connsiteX6" fmla="*/ 298095 w 495587"/>
                  <a:gd name="connsiteY6" fmla="*/ 793164 h 826579"/>
                  <a:gd name="connsiteX7" fmla="*/ 264681 w 495587"/>
                  <a:gd name="connsiteY7" fmla="*/ 826579 h 826579"/>
                  <a:gd name="connsiteX8" fmla="*/ 204885 w 495587"/>
                  <a:gd name="connsiteY8" fmla="*/ 819544 h 826579"/>
                  <a:gd name="connsiteX9" fmla="*/ 199610 w 495587"/>
                  <a:gd name="connsiteY9" fmla="*/ 796682 h 826579"/>
                  <a:gd name="connsiteX10" fmla="*/ 178505 w 495587"/>
                  <a:gd name="connsiteY10" fmla="*/ 791406 h 826579"/>
                  <a:gd name="connsiteX11" fmla="*/ 176746 w 495587"/>
                  <a:gd name="connsiteY11" fmla="*/ 766784 h 826579"/>
                  <a:gd name="connsiteX12" fmla="*/ 150367 w 495587"/>
                  <a:gd name="connsiteY12" fmla="*/ 731611 h 826579"/>
                  <a:gd name="connsiteX13" fmla="*/ 164436 w 495587"/>
                  <a:gd name="connsiteY13" fmla="*/ 692920 h 826579"/>
                  <a:gd name="connsiteX14" fmla="*/ 122228 w 495587"/>
                  <a:gd name="connsiteY14" fmla="*/ 663022 h 826579"/>
                  <a:gd name="connsiteX15" fmla="*/ 92330 w 495587"/>
                  <a:gd name="connsiteY15" fmla="*/ 691161 h 826579"/>
                  <a:gd name="connsiteX16" fmla="*/ 69468 w 495587"/>
                  <a:gd name="connsiteY16" fmla="*/ 675333 h 826579"/>
                  <a:gd name="connsiteX17" fmla="*/ 67709 w 495587"/>
                  <a:gd name="connsiteY17" fmla="*/ 633124 h 826579"/>
                  <a:gd name="connsiteX18" fmla="*/ 37811 w 495587"/>
                  <a:gd name="connsiteY18" fmla="*/ 613779 h 826579"/>
                  <a:gd name="connsiteX19" fmla="*/ 60675 w 495587"/>
                  <a:gd name="connsiteY19" fmla="*/ 594434 h 826579"/>
                  <a:gd name="connsiteX20" fmla="*/ 65950 w 495587"/>
                  <a:gd name="connsiteY20" fmla="*/ 559260 h 826579"/>
                  <a:gd name="connsiteX21" fmla="*/ 55398 w 495587"/>
                  <a:gd name="connsiteY21" fmla="*/ 531121 h 826579"/>
                  <a:gd name="connsiteX22" fmla="*/ 65950 w 495587"/>
                  <a:gd name="connsiteY22" fmla="*/ 513534 h 826579"/>
                  <a:gd name="connsiteX23" fmla="*/ 69468 w 495587"/>
                  <a:gd name="connsiteY23" fmla="*/ 478361 h 826579"/>
                  <a:gd name="connsiteX24" fmla="*/ 72985 w 495587"/>
                  <a:gd name="connsiteY24" fmla="*/ 466050 h 826579"/>
                  <a:gd name="connsiteX25" fmla="*/ 71226 w 495587"/>
                  <a:gd name="connsiteY25" fmla="*/ 437911 h 826579"/>
                  <a:gd name="connsiteX26" fmla="*/ 51881 w 495587"/>
                  <a:gd name="connsiteY26" fmla="*/ 422083 h 826579"/>
                  <a:gd name="connsiteX27" fmla="*/ 48363 w 495587"/>
                  <a:gd name="connsiteY27" fmla="*/ 404496 h 826579"/>
                  <a:gd name="connsiteX28" fmla="*/ 51881 w 495587"/>
                  <a:gd name="connsiteY28" fmla="*/ 388668 h 826579"/>
                  <a:gd name="connsiteX29" fmla="*/ 34294 w 495587"/>
                  <a:gd name="connsiteY29" fmla="*/ 339425 h 826579"/>
                  <a:gd name="connsiteX30" fmla="*/ 31534 w 495587"/>
                  <a:gd name="connsiteY30" fmla="*/ 340079 h 826579"/>
                  <a:gd name="connsiteX31" fmla="*/ 13190 w 495587"/>
                  <a:gd name="connsiteY31" fmla="*/ 306010 h 826579"/>
                  <a:gd name="connsiteX32" fmla="*/ 13190 w 495587"/>
                  <a:gd name="connsiteY32" fmla="*/ 274354 h 826579"/>
                  <a:gd name="connsiteX33" fmla="*/ 0 w 495587"/>
                  <a:gd name="connsiteY33" fmla="*/ 263802 h 826579"/>
                  <a:gd name="connsiteX34" fmla="*/ 42208 w 495587"/>
                  <a:gd name="connsiteY34" fmla="*/ 221594 h 826579"/>
                  <a:gd name="connsiteX35" fmla="*/ 5276 w 495587"/>
                  <a:gd name="connsiteY35" fmla="*/ 192576 h 826579"/>
                  <a:gd name="connsiteX36" fmla="*/ 2638 w 495587"/>
                  <a:gd name="connsiteY36" fmla="*/ 182024 h 826579"/>
                  <a:gd name="connsiteX37" fmla="*/ 18467 w 495587"/>
                  <a:gd name="connsiteY37" fmla="*/ 155643 h 826579"/>
                  <a:gd name="connsiteX38" fmla="*/ 26380 w 495587"/>
                  <a:gd name="connsiteY38" fmla="*/ 145091 h 826579"/>
                  <a:gd name="connsiteX39" fmla="*/ 47484 w 495587"/>
                  <a:gd name="connsiteY39" fmla="*/ 87055 h 826579"/>
                  <a:gd name="connsiteX40" fmla="*/ 68588 w 495587"/>
                  <a:gd name="connsiteY40" fmla="*/ 87055 h 826579"/>
                  <a:gd name="connsiteX41" fmla="*/ 87054 w 495587"/>
                  <a:gd name="connsiteY41" fmla="*/ 113435 h 826579"/>
                  <a:gd name="connsiteX42" fmla="*/ 158281 w 495587"/>
                  <a:gd name="connsiteY42" fmla="*/ 0 h 826579"/>
                  <a:gd name="connsiteX43" fmla="*/ 205765 w 495587"/>
                  <a:gd name="connsiteY43" fmla="*/ 10552 h 826579"/>
                  <a:gd name="connsiteX44" fmla="*/ 221593 w 495587"/>
                  <a:gd name="connsiteY44" fmla="*/ 23743 h 826579"/>
                  <a:gd name="connsiteX45" fmla="*/ 224231 w 495587"/>
                  <a:gd name="connsiteY45" fmla="*/ 42208 h 826579"/>
                  <a:gd name="connsiteX46" fmla="*/ 224231 w 495587"/>
                  <a:gd name="connsiteY46" fmla="*/ 60674 h 826579"/>
                  <a:gd name="connsiteX47" fmla="*/ 240059 w 495587"/>
                  <a:gd name="connsiteY47" fmla="*/ 73865 h 826579"/>
                  <a:gd name="connsiteX48" fmla="*/ 263802 w 495587"/>
                  <a:gd name="connsiteY48" fmla="*/ 71226 h 826579"/>
                  <a:gd name="connsiteX49" fmla="*/ 269077 w 495587"/>
                  <a:gd name="connsiteY49" fmla="*/ 60674 h 826579"/>
                  <a:gd name="connsiteX50" fmla="*/ 276991 w 495587"/>
                  <a:gd name="connsiteY50" fmla="*/ 52760 h 826579"/>
                  <a:gd name="connsiteX51" fmla="*/ 299372 w 495587"/>
                  <a:gd name="connsiteY51" fmla="*/ 51361 h 826579"/>
                  <a:gd name="connsiteX52" fmla="*/ 495587 w 495587"/>
                  <a:gd name="connsiteY52" fmla="*/ 359501 h 826579"/>
                  <a:gd name="connsiteX0" fmla="*/ 299372 w 495587"/>
                  <a:gd name="connsiteY0" fmla="*/ 659470 h 826579"/>
                  <a:gd name="connsiteX1" fmla="*/ 278751 w 495587"/>
                  <a:gd name="connsiteY1" fmla="*/ 675333 h 826579"/>
                  <a:gd name="connsiteX2" fmla="*/ 287543 w 495587"/>
                  <a:gd name="connsiteY2" fmla="*/ 698196 h 826579"/>
                  <a:gd name="connsiteX3" fmla="*/ 284026 w 495587"/>
                  <a:gd name="connsiteY3" fmla="*/ 745680 h 826579"/>
                  <a:gd name="connsiteX4" fmla="*/ 292820 w 495587"/>
                  <a:gd name="connsiteY4" fmla="*/ 765025 h 826579"/>
                  <a:gd name="connsiteX5" fmla="*/ 298095 w 495587"/>
                  <a:gd name="connsiteY5" fmla="*/ 793164 h 826579"/>
                  <a:gd name="connsiteX6" fmla="*/ 264681 w 495587"/>
                  <a:gd name="connsiteY6" fmla="*/ 826579 h 826579"/>
                  <a:gd name="connsiteX7" fmla="*/ 204885 w 495587"/>
                  <a:gd name="connsiteY7" fmla="*/ 819544 h 826579"/>
                  <a:gd name="connsiteX8" fmla="*/ 199610 w 495587"/>
                  <a:gd name="connsiteY8" fmla="*/ 796682 h 826579"/>
                  <a:gd name="connsiteX9" fmla="*/ 178505 w 495587"/>
                  <a:gd name="connsiteY9" fmla="*/ 791406 h 826579"/>
                  <a:gd name="connsiteX10" fmla="*/ 176746 w 495587"/>
                  <a:gd name="connsiteY10" fmla="*/ 766784 h 826579"/>
                  <a:gd name="connsiteX11" fmla="*/ 150367 w 495587"/>
                  <a:gd name="connsiteY11" fmla="*/ 731611 h 826579"/>
                  <a:gd name="connsiteX12" fmla="*/ 164436 w 495587"/>
                  <a:gd name="connsiteY12" fmla="*/ 692920 h 826579"/>
                  <a:gd name="connsiteX13" fmla="*/ 122228 w 495587"/>
                  <a:gd name="connsiteY13" fmla="*/ 663022 h 826579"/>
                  <a:gd name="connsiteX14" fmla="*/ 92330 w 495587"/>
                  <a:gd name="connsiteY14" fmla="*/ 691161 h 826579"/>
                  <a:gd name="connsiteX15" fmla="*/ 69468 w 495587"/>
                  <a:gd name="connsiteY15" fmla="*/ 675333 h 826579"/>
                  <a:gd name="connsiteX16" fmla="*/ 67709 w 495587"/>
                  <a:gd name="connsiteY16" fmla="*/ 633124 h 826579"/>
                  <a:gd name="connsiteX17" fmla="*/ 37811 w 495587"/>
                  <a:gd name="connsiteY17" fmla="*/ 613779 h 826579"/>
                  <a:gd name="connsiteX18" fmla="*/ 60675 w 495587"/>
                  <a:gd name="connsiteY18" fmla="*/ 594434 h 826579"/>
                  <a:gd name="connsiteX19" fmla="*/ 65950 w 495587"/>
                  <a:gd name="connsiteY19" fmla="*/ 559260 h 826579"/>
                  <a:gd name="connsiteX20" fmla="*/ 55398 w 495587"/>
                  <a:gd name="connsiteY20" fmla="*/ 531121 h 826579"/>
                  <a:gd name="connsiteX21" fmla="*/ 65950 w 495587"/>
                  <a:gd name="connsiteY21" fmla="*/ 513534 h 826579"/>
                  <a:gd name="connsiteX22" fmla="*/ 69468 w 495587"/>
                  <a:gd name="connsiteY22" fmla="*/ 478361 h 826579"/>
                  <a:gd name="connsiteX23" fmla="*/ 72985 w 495587"/>
                  <a:gd name="connsiteY23" fmla="*/ 466050 h 826579"/>
                  <a:gd name="connsiteX24" fmla="*/ 71226 w 495587"/>
                  <a:gd name="connsiteY24" fmla="*/ 437911 h 826579"/>
                  <a:gd name="connsiteX25" fmla="*/ 51881 w 495587"/>
                  <a:gd name="connsiteY25" fmla="*/ 422083 h 826579"/>
                  <a:gd name="connsiteX26" fmla="*/ 48363 w 495587"/>
                  <a:gd name="connsiteY26" fmla="*/ 404496 h 826579"/>
                  <a:gd name="connsiteX27" fmla="*/ 51881 w 495587"/>
                  <a:gd name="connsiteY27" fmla="*/ 388668 h 826579"/>
                  <a:gd name="connsiteX28" fmla="*/ 34294 w 495587"/>
                  <a:gd name="connsiteY28" fmla="*/ 339425 h 826579"/>
                  <a:gd name="connsiteX29" fmla="*/ 31534 w 495587"/>
                  <a:gd name="connsiteY29" fmla="*/ 340079 h 826579"/>
                  <a:gd name="connsiteX30" fmla="*/ 13190 w 495587"/>
                  <a:gd name="connsiteY30" fmla="*/ 306010 h 826579"/>
                  <a:gd name="connsiteX31" fmla="*/ 13190 w 495587"/>
                  <a:gd name="connsiteY31" fmla="*/ 274354 h 826579"/>
                  <a:gd name="connsiteX32" fmla="*/ 0 w 495587"/>
                  <a:gd name="connsiteY32" fmla="*/ 263802 h 826579"/>
                  <a:gd name="connsiteX33" fmla="*/ 42208 w 495587"/>
                  <a:gd name="connsiteY33" fmla="*/ 221594 h 826579"/>
                  <a:gd name="connsiteX34" fmla="*/ 5276 w 495587"/>
                  <a:gd name="connsiteY34" fmla="*/ 192576 h 826579"/>
                  <a:gd name="connsiteX35" fmla="*/ 2638 w 495587"/>
                  <a:gd name="connsiteY35" fmla="*/ 182024 h 826579"/>
                  <a:gd name="connsiteX36" fmla="*/ 18467 w 495587"/>
                  <a:gd name="connsiteY36" fmla="*/ 155643 h 826579"/>
                  <a:gd name="connsiteX37" fmla="*/ 26380 w 495587"/>
                  <a:gd name="connsiteY37" fmla="*/ 145091 h 826579"/>
                  <a:gd name="connsiteX38" fmla="*/ 47484 w 495587"/>
                  <a:gd name="connsiteY38" fmla="*/ 87055 h 826579"/>
                  <a:gd name="connsiteX39" fmla="*/ 68588 w 495587"/>
                  <a:gd name="connsiteY39" fmla="*/ 87055 h 826579"/>
                  <a:gd name="connsiteX40" fmla="*/ 87054 w 495587"/>
                  <a:gd name="connsiteY40" fmla="*/ 113435 h 826579"/>
                  <a:gd name="connsiteX41" fmla="*/ 158281 w 495587"/>
                  <a:gd name="connsiteY41" fmla="*/ 0 h 826579"/>
                  <a:gd name="connsiteX42" fmla="*/ 205765 w 495587"/>
                  <a:gd name="connsiteY42" fmla="*/ 10552 h 826579"/>
                  <a:gd name="connsiteX43" fmla="*/ 221593 w 495587"/>
                  <a:gd name="connsiteY43" fmla="*/ 23743 h 826579"/>
                  <a:gd name="connsiteX44" fmla="*/ 224231 w 495587"/>
                  <a:gd name="connsiteY44" fmla="*/ 42208 h 826579"/>
                  <a:gd name="connsiteX45" fmla="*/ 224231 w 495587"/>
                  <a:gd name="connsiteY45" fmla="*/ 60674 h 826579"/>
                  <a:gd name="connsiteX46" fmla="*/ 240059 w 495587"/>
                  <a:gd name="connsiteY46" fmla="*/ 73865 h 826579"/>
                  <a:gd name="connsiteX47" fmla="*/ 263802 w 495587"/>
                  <a:gd name="connsiteY47" fmla="*/ 71226 h 826579"/>
                  <a:gd name="connsiteX48" fmla="*/ 269077 w 495587"/>
                  <a:gd name="connsiteY48" fmla="*/ 60674 h 826579"/>
                  <a:gd name="connsiteX49" fmla="*/ 276991 w 495587"/>
                  <a:gd name="connsiteY49" fmla="*/ 52760 h 826579"/>
                  <a:gd name="connsiteX50" fmla="*/ 299372 w 495587"/>
                  <a:gd name="connsiteY50" fmla="*/ 51361 h 826579"/>
                  <a:gd name="connsiteX51" fmla="*/ 495587 w 495587"/>
                  <a:gd name="connsiteY51" fmla="*/ 359501 h 826579"/>
                  <a:gd name="connsiteX0" fmla="*/ 299372 w 299372"/>
                  <a:gd name="connsiteY0" fmla="*/ 659470 h 826579"/>
                  <a:gd name="connsiteX1" fmla="*/ 278751 w 299372"/>
                  <a:gd name="connsiteY1" fmla="*/ 675333 h 826579"/>
                  <a:gd name="connsiteX2" fmla="*/ 287543 w 299372"/>
                  <a:gd name="connsiteY2" fmla="*/ 698196 h 826579"/>
                  <a:gd name="connsiteX3" fmla="*/ 284026 w 299372"/>
                  <a:gd name="connsiteY3" fmla="*/ 745680 h 826579"/>
                  <a:gd name="connsiteX4" fmla="*/ 292820 w 299372"/>
                  <a:gd name="connsiteY4" fmla="*/ 765025 h 826579"/>
                  <a:gd name="connsiteX5" fmla="*/ 298095 w 299372"/>
                  <a:gd name="connsiteY5" fmla="*/ 793164 h 826579"/>
                  <a:gd name="connsiteX6" fmla="*/ 264681 w 299372"/>
                  <a:gd name="connsiteY6" fmla="*/ 826579 h 826579"/>
                  <a:gd name="connsiteX7" fmla="*/ 204885 w 299372"/>
                  <a:gd name="connsiteY7" fmla="*/ 819544 h 826579"/>
                  <a:gd name="connsiteX8" fmla="*/ 199610 w 299372"/>
                  <a:gd name="connsiteY8" fmla="*/ 796682 h 826579"/>
                  <a:gd name="connsiteX9" fmla="*/ 178505 w 299372"/>
                  <a:gd name="connsiteY9" fmla="*/ 791406 h 826579"/>
                  <a:gd name="connsiteX10" fmla="*/ 176746 w 299372"/>
                  <a:gd name="connsiteY10" fmla="*/ 766784 h 826579"/>
                  <a:gd name="connsiteX11" fmla="*/ 150367 w 299372"/>
                  <a:gd name="connsiteY11" fmla="*/ 731611 h 826579"/>
                  <a:gd name="connsiteX12" fmla="*/ 164436 w 299372"/>
                  <a:gd name="connsiteY12" fmla="*/ 692920 h 826579"/>
                  <a:gd name="connsiteX13" fmla="*/ 122228 w 299372"/>
                  <a:gd name="connsiteY13" fmla="*/ 663022 h 826579"/>
                  <a:gd name="connsiteX14" fmla="*/ 92330 w 299372"/>
                  <a:gd name="connsiteY14" fmla="*/ 691161 h 826579"/>
                  <a:gd name="connsiteX15" fmla="*/ 69468 w 299372"/>
                  <a:gd name="connsiteY15" fmla="*/ 675333 h 826579"/>
                  <a:gd name="connsiteX16" fmla="*/ 67709 w 299372"/>
                  <a:gd name="connsiteY16" fmla="*/ 633124 h 826579"/>
                  <a:gd name="connsiteX17" fmla="*/ 37811 w 299372"/>
                  <a:gd name="connsiteY17" fmla="*/ 613779 h 826579"/>
                  <a:gd name="connsiteX18" fmla="*/ 60675 w 299372"/>
                  <a:gd name="connsiteY18" fmla="*/ 594434 h 826579"/>
                  <a:gd name="connsiteX19" fmla="*/ 65950 w 299372"/>
                  <a:gd name="connsiteY19" fmla="*/ 559260 h 826579"/>
                  <a:gd name="connsiteX20" fmla="*/ 55398 w 299372"/>
                  <a:gd name="connsiteY20" fmla="*/ 531121 h 826579"/>
                  <a:gd name="connsiteX21" fmla="*/ 65950 w 299372"/>
                  <a:gd name="connsiteY21" fmla="*/ 513534 h 826579"/>
                  <a:gd name="connsiteX22" fmla="*/ 69468 w 299372"/>
                  <a:gd name="connsiteY22" fmla="*/ 478361 h 826579"/>
                  <a:gd name="connsiteX23" fmla="*/ 72985 w 299372"/>
                  <a:gd name="connsiteY23" fmla="*/ 466050 h 826579"/>
                  <a:gd name="connsiteX24" fmla="*/ 71226 w 299372"/>
                  <a:gd name="connsiteY24" fmla="*/ 437911 h 826579"/>
                  <a:gd name="connsiteX25" fmla="*/ 51881 w 299372"/>
                  <a:gd name="connsiteY25" fmla="*/ 422083 h 826579"/>
                  <a:gd name="connsiteX26" fmla="*/ 48363 w 299372"/>
                  <a:gd name="connsiteY26" fmla="*/ 404496 h 826579"/>
                  <a:gd name="connsiteX27" fmla="*/ 51881 w 299372"/>
                  <a:gd name="connsiteY27" fmla="*/ 388668 h 826579"/>
                  <a:gd name="connsiteX28" fmla="*/ 34294 w 299372"/>
                  <a:gd name="connsiteY28" fmla="*/ 339425 h 826579"/>
                  <a:gd name="connsiteX29" fmla="*/ 31534 w 299372"/>
                  <a:gd name="connsiteY29" fmla="*/ 340079 h 826579"/>
                  <a:gd name="connsiteX30" fmla="*/ 13190 w 299372"/>
                  <a:gd name="connsiteY30" fmla="*/ 306010 h 826579"/>
                  <a:gd name="connsiteX31" fmla="*/ 13190 w 299372"/>
                  <a:gd name="connsiteY31" fmla="*/ 274354 h 826579"/>
                  <a:gd name="connsiteX32" fmla="*/ 0 w 299372"/>
                  <a:gd name="connsiteY32" fmla="*/ 263802 h 826579"/>
                  <a:gd name="connsiteX33" fmla="*/ 42208 w 299372"/>
                  <a:gd name="connsiteY33" fmla="*/ 221594 h 826579"/>
                  <a:gd name="connsiteX34" fmla="*/ 5276 w 299372"/>
                  <a:gd name="connsiteY34" fmla="*/ 192576 h 826579"/>
                  <a:gd name="connsiteX35" fmla="*/ 2638 w 299372"/>
                  <a:gd name="connsiteY35" fmla="*/ 182024 h 826579"/>
                  <a:gd name="connsiteX36" fmla="*/ 18467 w 299372"/>
                  <a:gd name="connsiteY36" fmla="*/ 155643 h 826579"/>
                  <a:gd name="connsiteX37" fmla="*/ 26380 w 299372"/>
                  <a:gd name="connsiteY37" fmla="*/ 145091 h 826579"/>
                  <a:gd name="connsiteX38" fmla="*/ 47484 w 299372"/>
                  <a:gd name="connsiteY38" fmla="*/ 87055 h 826579"/>
                  <a:gd name="connsiteX39" fmla="*/ 68588 w 299372"/>
                  <a:gd name="connsiteY39" fmla="*/ 87055 h 826579"/>
                  <a:gd name="connsiteX40" fmla="*/ 87054 w 299372"/>
                  <a:gd name="connsiteY40" fmla="*/ 113435 h 826579"/>
                  <a:gd name="connsiteX41" fmla="*/ 158281 w 299372"/>
                  <a:gd name="connsiteY41" fmla="*/ 0 h 826579"/>
                  <a:gd name="connsiteX42" fmla="*/ 205765 w 299372"/>
                  <a:gd name="connsiteY42" fmla="*/ 10552 h 826579"/>
                  <a:gd name="connsiteX43" fmla="*/ 221593 w 299372"/>
                  <a:gd name="connsiteY43" fmla="*/ 23743 h 826579"/>
                  <a:gd name="connsiteX44" fmla="*/ 224231 w 299372"/>
                  <a:gd name="connsiteY44" fmla="*/ 42208 h 826579"/>
                  <a:gd name="connsiteX45" fmla="*/ 224231 w 299372"/>
                  <a:gd name="connsiteY45" fmla="*/ 60674 h 826579"/>
                  <a:gd name="connsiteX46" fmla="*/ 240059 w 299372"/>
                  <a:gd name="connsiteY46" fmla="*/ 73865 h 826579"/>
                  <a:gd name="connsiteX47" fmla="*/ 263802 w 299372"/>
                  <a:gd name="connsiteY47" fmla="*/ 71226 h 826579"/>
                  <a:gd name="connsiteX48" fmla="*/ 269077 w 299372"/>
                  <a:gd name="connsiteY48" fmla="*/ 60674 h 826579"/>
                  <a:gd name="connsiteX49" fmla="*/ 276991 w 299372"/>
                  <a:gd name="connsiteY49" fmla="*/ 52760 h 826579"/>
                  <a:gd name="connsiteX50" fmla="*/ 299372 w 299372"/>
                  <a:gd name="connsiteY50" fmla="*/ 51361 h 82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99372" h="826579">
                    <a:moveTo>
                      <a:pt x="299372" y="659470"/>
                    </a:moveTo>
                    <a:lnTo>
                      <a:pt x="278751" y="675333"/>
                    </a:lnTo>
                    <a:lnTo>
                      <a:pt x="287543" y="698196"/>
                    </a:lnTo>
                    <a:lnTo>
                      <a:pt x="284026" y="745680"/>
                    </a:lnTo>
                    <a:lnTo>
                      <a:pt x="292820" y="765025"/>
                    </a:lnTo>
                    <a:lnTo>
                      <a:pt x="298095" y="793164"/>
                    </a:lnTo>
                    <a:lnTo>
                      <a:pt x="264681" y="826579"/>
                    </a:lnTo>
                    <a:lnTo>
                      <a:pt x="204885" y="819544"/>
                    </a:lnTo>
                    <a:lnTo>
                      <a:pt x="199610" y="796682"/>
                    </a:lnTo>
                    <a:lnTo>
                      <a:pt x="178505" y="791406"/>
                    </a:lnTo>
                    <a:lnTo>
                      <a:pt x="176746" y="766784"/>
                    </a:lnTo>
                    <a:lnTo>
                      <a:pt x="150367" y="731611"/>
                    </a:lnTo>
                    <a:lnTo>
                      <a:pt x="164436" y="692920"/>
                    </a:lnTo>
                    <a:lnTo>
                      <a:pt x="122228" y="663022"/>
                    </a:lnTo>
                    <a:lnTo>
                      <a:pt x="92330" y="691161"/>
                    </a:lnTo>
                    <a:lnTo>
                      <a:pt x="69468" y="675333"/>
                    </a:lnTo>
                    <a:cubicBezTo>
                      <a:pt x="68882" y="661263"/>
                      <a:pt x="68295" y="647194"/>
                      <a:pt x="67709" y="633124"/>
                    </a:cubicBezTo>
                    <a:lnTo>
                      <a:pt x="37811" y="613779"/>
                    </a:lnTo>
                    <a:lnTo>
                      <a:pt x="60675" y="594434"/>
                    </a:lnTo>
                    <a:lnTo>
                      <a:pt x="65950" y="559260"/>
                    </a:lnTo>
                    <a:lnTo>
                      <a:pt x="55398" y="531121"/>
                    </a:lnTo>
                    <a:lnTo>
                      <a:pt x="65950" y="513534"/>
                    </a:lnTo>
                    <a:lnTo>
                      <a:pt x="69468" y="478361"/>
                    </a:lnTo>
                    <a:lnTo>
                      <a:pt x="72985" y="466050"/>
                    </a:lnTo>
                    <a:lnTo>
                      <a:pt x="71226" y="437911"/>
                    </a:lnTo>
                    <a:lnTo>
                      <a:pt x="51881" y="422083"/>
                    </a:lnTo>
                    <a:lnTo>
                      <a:pt x="48363" y="404496"/>
                    </a:lnTo>
                    <a:lnTo>
                      <a:pt x="51881" y="388668"/>
                    </a:lnTo>
                    <a:lnTo>
                      <a:pt x="34294" y="339425"/>
                    </a:lnTo>
                    <a:lnTo>
                      <a:pt x="31534" y="340079"/>
                    </a:lnTo>
                    <a:lnTo>
                      <a:pt x="13190" y="306010"/>
                    </a:lnTo>
                    <a:lnTo>
                      <a:pt x="13190" y="274354"/>
                    </a:lnTo>
                    <a:lnTo>
                      <a:pt x="0" y="263802"/>
                    </a:lnTo>
                    <a:lnTo>
                      <a:pt x="42208" y="221594"/>
                    </a:lnTo>
                    <a:lnTo>
                      <a:pt x="5276" y="192576"/>
                    </a:lnTo>
                    <a:lnTo>
                      <a:pt x="2638" y="182024"/>
                    </a:lnTo>
                    <a:lnTo>
                      <a:pt x="18467" y="155643"/>
                    </a:lnTo>
                    <a:lnTo>
                      <a:pt x="26380" y="145091"/>
                    </a:lnTo>
                    <a:lnTo>
                      <a:pt x="47484" y="87055"/>
                    </a:lnTo>
                    <a:lnTo>
                      <a:pt x="68588" y="87055"/>
                    </a:lnTo>
                    <a:lnTo>
                      <a:pt x="87054" y="113435"/>
                    </a:lnTo>
                    <a:lnTo>
                      <a:pt x="158281" y="0"/>
                    </a:lnTo>
                    <a:lnTo>
                      <a:pt x="205765" y="10552"/>
                    </a:lnTo>
                    <a:lnTo>
                      <a:pt x="221593" y="23743"/>
                    </a:lnTo>
                    <a:lnTo>
                      <a:pt x="224231" y="42208"/>
                    </a:lnTo>
                    <a:lnTo>
                      <a:pt x="224231" y="60674"/>
                    </a:lnTo>
                    <a:lnTo>
                      <a:pt x="240059" y="73865"/>
                    </a:lnTo>
                    <a:lnTo>
                      <a:pt x="263802" y="71226"/>
                    </a:lnTo>
                    <a:lnTo>
                      <a:pt x="269077" y="60674"/>
                    </a:lnTo>
                    <a:lnTo>
                      <a:pt x="276991" y="52760"/>
                    </a:lnTo>
                    <a:lnTo>
                      <a:pt x="299372" y="5136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C5B4E3EA-2D38-5D52-3505-2DD772FBE1FE}"/>
                  </a:ext>
                </a:extLst>
              </p:cNvPr>
              <p:cNvSpPr/>
              <p:nvPr/>
            </p:nvSpPr>
            <p:spPr>
              <a:xfrm>
                <a:off x="775553" y="2128136"/>
                <a:ext cx="1122313" cy="955893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AE74C1B2-DC09-8183-FEB5-F8604B7D967E}"/>
                  </a:ext>
                </a:extLst>
              </p:cNvPr>
              <p:cNvSpPr/>
              <p:nvPr/>
            </p:nvSpPr>
            <p:spPr>
              <a:xfrm>
                <a:off x="1035029" y="2726837"/>
                <a:ext cx="560442" cy="806781"/>
              </a:xfrm>
              <a:custGeom>
                <a:avLst/>
                <a:gdLst>
                  <a:gd name="connsiteX0" fmla="*/ 360154 w 582786"/>
                  <a:gd name="connsiteY0" fmla="*/ 0 h 838946"/>
                  <a:gd name="connsiteX1" fmla="*/ 370706 w 582786"/>
                  <a:gd name="connsiteY1" fmla="*/ 21104 h 838946"/>
                  <a:gd name="connsiteX2" fmla="*/ 421356 w 582786"/>
                  <a:gd name="connsiteY2" fmla="*/ 29546 h 838946"/>
                  <a:gd name="connsiteX3" fmla="*/ 440803 w 582786"/>
                  <a:gd name="connsiteY3" fmla="*/ 39782 h 838946"/>
                  <a:gd name="connsiteX4" fmla="*/ 439293 w 582786"/>
                  <a:gd name="connsiteY4" fmla="*/ 49595 h 838946"/>
                  <a:gd name="connsiteX5" fmla="*/ 439293 w 582786"/>
                  <a:gd name="connsiteY5" fmla="*/ 78613 h 838946"/>
                  <a:gd name="connsiteX6" fmla="*/ 463037 w 582786"/>
                  <a:gd name="connsiteY6" fmla="*/ 83889 h 838946"/>
                  <a:gd name="connsiteX7" fmla="*/ 465674 w 582786"/>
                  <a:gd name="connsiteY7" fmla="*/ 107631 h 838946"/>
                  <a:gd name="connsiteX8" fmla="*/ 463037 w 582786"/>
                  <a:gd name="connsiteY8" fmla="*/ 152477 h 838946"/>
                  <a:gd name="connsiteX9" fmla="*/ 494693 w 582786"/>
                  <a:gd name="connsiteY9" fmla="*/ 157753 h 838946"/>
                  <a:gd name="connsiteX10" fmla="*/ 505245 w 582786"/>
                  <a:gd name="connsiteY10" fmla="*/ 152477 h 838946"/>
                  <a:gd name="connsiteX11" fmla="*/ 539539 w 582786"/>
                  <a:gd name="connsiteY11" fmla="*/ 197323 h 838946"/>
                  <a:gd name="connsiteX12" fmla="*/ 531624 w 582786"/>
                  <a:gd name="connsiteY12" fmla="*/ 231618 h 838946"/>
                  <a:gd name="connsiteX13" fmla="*/ 544814 w 582786"/>
                  <a:gd name="connsiteY13" fmla="*/ 265912 h 838946"/>
                  <a:gd name="connsiteX14" fmla="*/ 547453 w 582786"/>
                  <a:gd name="connsiteY14" fmla="*/ 289653 h 838946"/>
                  <a:gd name="connsiteX15" fmla="*/ 579109 w 582786"/>
                  <a:gd name="connsiteY15" fmla="*/ 334500 h 838946"/>
                  <a:gd name="connsiteX16" fmla="*/ 550091 w 582786"/>
                  <a:gd name="connsiteY16" fmla="*/ 352966 h 838946"/>
                  <a:gd name="connsiteX17" fmla="*/ 547453 w 582786"/>
                  <a:gd name="connsiteY17" fmla="*/ 374070 h 838946"/>
                  <a:gd name="connsiteX18" fmla="*/ 534262 w 582786"/>
                  <a:gd name="connsiteY18" fmla="*/ 426830 h 838946"/>
                  <a:gd name="connsiteX19" fmla="*/ 531624 w 582786"/>
                  <a:gd name="connsiteY19" fmla="*/ 450572 h 838946"/>
                  <a:gd name="connsiteX20" fmla="*/ 523710 w 582786"/>
                  <a:gd name="connsiteY20" fmla="*/ 466400 h 838946"/>
                  <a:gd name="connsiteX21" fmla="*/ 523710 w 582786"/>
                  <a:gd name="connsiteY21" fmla="*/ 479590 h 838946"/>
                  <a:gd name="connsiteX22" fmla="*/ 547453 w 582786"/>
                  <a:gd name="connsiteY22" fmla="*/ 503333 h 838946"/>
                  <a:gd name="connsiteX23" fmla="*/ 549236 w 582786"/>
                  <a:gd name="connsiteY23" fmla="*/ 502522 h 838946"/>
                  <a:gd name="connsiteX24" fmla="*/ 546909 w 582786"/>
                  <a:gd name="connsiteY24" fmla="*/ 533934 h 838946"/>
                  <a:gd name="connsiteX25" fmla="*/ 582786 w 582786"/>
                  <a:gd name="connsiteY25" fmla="*/ 559258 h 838946"/>
                  <a:gd name="connsiteX26" fmla="*/ 570124 w 582786"/>
                  <a:gd name="connsiteY26" fmla="*/ 597246 h 838946"/>
                  <a:gd name="connsiteX27" fmla="*/ 574344 w 582786"/>
                  <a:gd name="connsiteY27" fmla="*/ 652116 h 838946"/>
                  <a:gd name="connsiteX28" fmla="*/ 553240 w 582786"/>
                  <a:gd name="connsiteY28" fmla="*/ 677441 h 838946"/>
                  <a:gd name="connsiteX29" fmla="*/ 549019 w 582786"/>
                  <a:gd name="connsiteY29" fmla="*/ 734422 h 838946"/>
                  <a:gd name="connsiteX30" fmla="*/ 534247 w 582786"/>
                  <a:gd name="connsiteY30" fmla="*/ 772410 h 838946"/>
                  <a:gd name="connsiteX31" fmla="*/ 513142 w 582786"/>
                  <a:gd name="connsiteY31" fmla="*/ 787183 h 838946"/>
                  <a:gd name="connsiteX32" fmla="*/ 496259 w 582786"/>
                  <a:gd name="connsiteY32" fmla="*/ 833612 h 838946"/>
                  <a:gd name="connsiteX33" fmla="*/ 484879 w 582786"/>
                  <a:gd name="connsiteY33" fmla="*/ 838946 h 838946"/>
                  <a:gd name="connsiteX34" fmla="*/ 291783 w 582786"/>
                  <a:gd name="connsiteY34" fmla="*/ 838946 h 838946"/>
                  <a:gd name="connsiteX35" fmla="*/ 287328 w 582786"/>
                  <a:gd name="connsiteY35" fmla="*/ 837832 h 838946"/>
                  <a:gd name="connsiteX36" fmla="*/ 286055 w 582786"/>
                  <a:gd name="connsiteY36" fmla="*/ 838946 h 838946"/>
                  <a:gd name="connsiteX37" fmla="*/ 86213 w 582786"/>
                  <a:gd name="connsiteY37" fmla="*/ 838946 h 838946"/>
                  <a:gd name="connsiteX38" fmla="*/ 84728 w 582786"/>
                  <a:gd name="connsiteY38" fmla="*/ 837832 h 838946"/>
                  <a:gd name="connsiteX39" fmla="*/ 95281 w 582786"/>
                  <a:gd name="connsiteY39" fmla="*/ 780851 h 838946"/>
                  <a:gd name="connsiteX40" fmla="*/ 78397 w 582786"/>
                  <a:gd name="connsiteY40" fmla="*/ 761858 h 838946"/>
                  <a:gd name="connsiteX41" fmla="*/ 69956 w 582786"/>
                  <a:gd name="connsiteY41" fmla="*/ 742864 h 838946"/>
                  <a:gd name="connsiteX42" fmla="*/ 55183 w 582786"/>
                  <a:gd name="connsiteY42" fmla="*/ 736533 h 838946"/>
                  <a:gd name="connsiteX43" fmla="*/ 63624 w 582786"/>
                  <a:gd name="connsiteY43" fmla="*/ 717539 h 838946"/>
                  <a:gd name="connsiteX44" fmla="*/ 44631 w 582786"/>
                  <a:gd name="connsiteY44" fmla="*/ 679552 h 838946"/>
                  <a:gd name="connsiteX45" fmla="*/ 59403 w 582786"/>
                  <a:gd name="connsiteY45" fmla="*/ 666889 h 838946"/>
                  <a:gd name="connsiteX46" fmla="*/ 78397 w 582786"/>
                  <a:gd name="connsiteY46" fmla="*/ 571921 h 838946"/>
                  <a:gd name="connsiteX47" fmla="*/ 50962 w 582786"/>
                  <a:gd name="connsiteY47" fmla="*/ 504388 h 838946"/>
                  <a:gd name="connsiteX48" fmla="*/ 82618 w 582786"/>
                  <a:gd name="connsiteY48" fmla="*/ 438965 h 838946"/>
                  <a:gd name="connsiteX49" fmla="*/ 50962 w 582786"/>
                  <a:gd name="connsiteY49" fmla="*/ 441076 h 838946"/>
                  <a:gd name="connsiteX50" fmla="*/ 40410 w 582786"/>
                  <a:gd name="connsiteY50" fmla="*/ 411530 h 838946"/>
                  <a:gd name="connsiteX51" fmla="*/ 312 w 582786"/>
                  <a:gd name="connsiteY51" fmla="*/ 367211 h 838946"/>
                  <a:gd name="connsiteX52" fmla="*/ 0 w 582786"/>
                  <a:gd name="connsiteY52" fmla="*/ 365548 h 838946"/>
                  <a:gd name="connsiteX53" fmla="*/ 14046 w 582786"/>
                  <a:gd name="connsiteY53" fmla="*/ 333445 h 838946"/>
                  <a:gd name="connsiteX54" fmla="*/ 33039 w 582786"/>
                  <a:gd name="connsiteY54" fmla="*/ 331334 h 838946"/>
                  <a:gd name="connsiteX55" fmla="*/ 37260 w 582786"/>
                  <a:gd name="connsiteY55" fmla="*/ 299678 h 838946"/>
                  <a:gd name="connsiteX56" fmla="*/ 68916 w 582786"/>
                  <a:gd name="connsiteY56" fmla="*/ 295457 h 838946"/>
                  <a:gd name="connsiteX57" fmla="*/ 83689 w 582786"/>
                  <a:gd name="connsiteY57" fmla="*/ 329224 h 838946"/>
                  <a:gd name="connsiteX58" fmla="*/ 98462 w 582786"/>
                  <a:gd name="connsiteY58" fmla="*/ 318672 h 838946"/>
                  <a:gd name="connsiteX59" fmla="*/ 106904 w 582786"/>
                  <a:gd name="connsiteY59" fmla="*/ 287016 h 838946"/>
                  <a:gd name="connsiteX60" fmla="*/ 117456 w 582786"/>
                  <a:gd name="connsiteY60" fmla="*/ 280685 h 838946"/>
                  <a:gd name="connsiteX61" fmla="*/ 123787 w 582786"/>
                  <a:gd name="connsiteY61" fmla="*/ 261691 h 838946"/>
                  <a:gd name="connsiteX62" fmla="*/ 147002 w 582786"/>
                  <a:gd name="connsiteY62" fmla="*/ 189937 h 838946"/>
                  <a:gd name="connsiteX63" fmla="*/ 180768 w 582786"/>
                  <a:gd name="connsiteY63" fmla="*/ 221593 h 838946"/>
                  <a:gd name="connsiteX64" fmla="*/ 208204 w 582786"/>
                  <a:gd name="connsiteY64" fmla="*/ 221593 h 838946"/>
                  <a:gd name="connsiteX65" fmla="*/ 222977 w 582786"/>
                  <a:gd name="connsiteY65" fmla="*/ 183606 h 838946"/>
                  <a:gd name="connsiteX66" fmla="*/ 252522 w 582786"/>
                  <a:gd name="connsiteY66" fmla="*/ 183606 h 838946"/>
                  <a:gd name="connsiteX67" fmla="*/ 271516 w 582786"/>
                  <a:gd name="connsiteY67" fmla="*/ 166722 h 838946"/>
                  <a:gd name="connsiteX68" fmla="*/ 290510 w 582786"/>
                  <a:gd name="connsiteY68" fmla="*/ 179385 h 838946"/>
                  <a:gd name="connsiteX69" fmla="*/ 292620 w 582786"/>
                  <a:gd name="connsiteY69" fmla="*/ 124514 h 838946"/>
                  <a:gd name="connsiteX70" fmla="*/ 341160 w 582786"/>
                  <a:gd name="connsiteY70" fmla="*/ 147729 h 838946"/>
                  <a:gd name="connsiteX71" fmla="*/ 345381 w 582786"/>
                  <a:gd name="connsiteY71" fmla="*/ 113962 h 838946"/>
                  <a:gd name="connsiteX72" fmla="*/ 334829 w 582786"/>
                  <a:gd name="connsiteY72" fmla="*/ 50650 h 838946"/>
                  <a:gd name="connsiteX73" fmla="*/ 317945 w 582786"/>
                  <a:gd name="connsiteY73" fmla="*/ 31656 h 838946"/>
                  <a:gd name="connsiteX74" fmla="*/ 328497 w 582786"/>
                  <a:gd name="connsiteY74" fmla="*/ 4221 h 838946"/>
                  <a:gd name="connsiteX0" fmla="*/ 286055 w 582786"/>
                  <a:gd name="connsiteY0" fmla="*/ 838946 h 930386"/>
                  <a:gd name="connsiteX1" fmla="*/ 86213 w 582786"/>
                  <a:gd name="connsiteY1" fmla="*/ 838946 h 930386"/>
                  <a:gd name="connsiteX2" fmla="*/ 84728 w 582786"/>
                  <a:gd name="connsiteY2" fmla="*/ 837832 h 930386"/>
                  <a:gd name="connsiteX3" fmla="*/ 95281 w 582786"/>
                  <a:gd name="connsiteY3" fmla="*/ 780851 h 930386"/>
                  <a:gd name="connsiteX4" fmla="*/ 78397 w 582786"/>
                  <a:gd name="connsiteY4" fmla="*/ 761858 h 930386"/>
                  <a:gd name="connsiteX5" fmla="*/ 69956 w 582786"/>
                  <a:gd name="connsiteY5" fmla="*/ 742864 h 930386"/>
                  <a:gd name="connsiteX6" fmla="*/ 55183 w 582786"/>
                  <a:gd name="connsiteY6" fmla="*/ 736533 h 930386"/>
                  <a:gd name="connsiteX7" fmla="*/ 63624 w 582786"/>
                  <a:gd name="connsiteY7" fmla="*/ 717539 h 930386"/>
                  <a:gd name="connsiteX8" fmla="*/ 44631 w 582786"/>
                  <a:gd name="connsiteY8" fmla="*/ 679552 h 930386"/>
                  <a:gd name="connsiteX9" fmla="*/ 59403 w 582786"/>
                  <a:gd name="connsiteY9" fmla="*/ 666889 h 930386"/>
                  <a:gd name="connsiteX10" fmla="*/ 78397 w 582786"/>
                  <a:gd name="connsiteY10" fmla="*/ 571921 h 930386"/>
                  <a:gd name="connsiteX11" fmla="*/ 50962 w 582786"/>
                  <a:gd name="connsiteY11" fmla="*/ 504388 h 930386"/>
                  <a:gd name="connsiteX12" fmla="*/ 82618 w 582786"/>
                  <a:gd name="connsiteY12" fmla="*/ 438965 h 930386"/>
                  <a:gd name="connsiteX13" fmla="*/ 50962 w 582786"/>
                  <a:gd name="connsiteY13" fmla="*/ 441076 h 930386"/>
                  <a:gd name="connsiteX14" fmla="*/ 40410 w 582786"/>
                  <a:gd name="connsiteY14" fmla="*/ 411530 h 930386"/>
                  <a:gd name="connsiteX15" fmla="*/ 312 w 582786"/>
                  <a:gd name="connsiteY15" fmla="*/ 367211 h 930386"/>
                  <a:gd name="connsiteX16" fmla="*/ 0 w 582786"/>
                  <a:gd name="connsiteY16" fmla="*/ 365548 h 930386"/>
                  <a:gd name="connsiteX17" fmla="*/ 14046 w 582786"/>
                  <a:gd name="connsiteY17" fmla="*/ 333445 h 930386"/>
                  <a:gd name="connsiteX18" fmla="*/ 33039 w 582786"/>
                  <a:gd name="connsiteY18" fmla="*/ 331334 h 930386"/>
                  <a:gd name="connsiteX19" fmla="*/ 37260 w 582786"/>
                  <a:gd name="connsiteY19" fmla="*/ 299678 h 930386"/>
                  <a:gd name="connsiteX20" fmla="*/ 68916 w 582786"/>
                  <a:gd name="connsiteY20" fmla="*/ 295457 h 930386"/>
                  <a:gd name="connsiteX21" fmla="*/ 83689 w 582786"/>
                  <a:gd name="connsiteY21" fmla="*/ 329224 h 930386"/>
                  <a:gd name="connsiteX22" fmla="*/ 98462 w 582786"/>
                  <a:gd name="connsiteY22" fmla="*/ 318672 h 930386"/>
                  <a:gd name="connsiteX23" fmla="*/ 106904 w 582786"/>
                  <a:gd name="connsiteY23" fmla="*/ 287016 h 930386"/>
                  <a:gd name="connsiteX24" fmla="*/ 117456 w 582786"/>
                  <a:gd name="connsiteY24" fmla="*/ 280685 h 930386"/>
                  <a:gd name="connsiteX25" fmla="*/ 123787 w 582786"/>
                  <a:gd name="connsiteY25" fmla="*/ 261691 h 930386"/>
                  <a:gd name="connsiteX26" fmla="*/ 147002 w 582786"/>
                  <a:gd name="connsiteY26" fmla="*/ 189937 h 930386"/>
                  <a:gd name="connsiteX27" fmla="*/ 180768 w 582786"/>
                  <a:gd name="connsiteY27" fmla="*/ 221593 h 930386"/>
                  <a:gd name="connsiteX28" fmla="*/ 208204 w 582786"/>
                  <a:gd name="connsiteY28" fmla="*/ 221593 h 930386"/>
                  <a:gd name="connsiteX29" fmla="*/ 222977 w 582786"/>
                  <a:gd name="connsiteY29" fmla="*/ 183606 h 930386"/>
                  <a:gd name="connsiteX30" fmla="*/ 252522 w 582786"/>
                  <a:gd name="connsiteY30" fmla="*/ 183606 h 930386"/>
                  <a:gd name="connsiteX31" fmla="*/ 271516 w 582786"/>
                  <a:gd name="connsiteY31" fmla="*/ 166722 h 930386"/>
                  <a:gd name="connsiteX32" fmla="*/ 290510 w 582786"/>
                  <a:gd name="connsiteY32" fmla="*/ 179385 h 930386"/>
                  <a:gd name="connsiteX33" fmla="*/ 292620 w 582786"/>
                  <a:gd name="connsiteY33" fmla="*/ 124514 h 930386"/>
                  <a:gd name="connsiteX34" fmla="*/ 341160 w 582786"/>
                  <a:gd name="connsiteY34" fmla="*/ 147729 h 930386"/>
                  <a:gd name="connsiteX35" fmla="*/ 345381 w 582786"/>
                  <a:gd name="connsiteY35" fmla="*/ 113962 h 930386"/>
                  <a:gd name="connsiteX36" fmla="*/ 334829 w 582786"/>
                  <a:gd name="connsiteY36" fmla="*/ 50650 h 930386"/>
                  <a:gd name="connsiteX37" fmla="*/ 317945 w 582786"/>
                  <a:gd name="connsiteY37" fmla="*/ 31656 h 930386"/>
                  <a:gd name="connsiteX38" fmla="*/ 328497 w 582786"/>
                  <a:gd name="connsiteY38" fmla="*/ 4221 h 930386"/>
                  <a:gd name="connsiteX39" fmla="*/ 360154 w 582786"/>
                  <a:gd name="connsiteY39" fmla="*/ 0 h 930386"/>
                  <a:gd name="connsiteX40" fmla="*/ 370706 w 582786"/>
                  <a:gd name="connsiteY40" fmla="*/ 21104 h 930386"/>
                  <a:gd name="connsiteX41" fmla="*/ 421356 w 582786"/>
                  <a:gd name="connsiteY41" fmla="*/ 29546 h 930386"/>
                  <a:gd name="connsiteX42" fmla="*/ 440803 w 582786"/>
                  <a:gd name="connsiteY42" fmla="*/ 39782 h 930386"/>
                  <a:gd name="connsiteX43" fmla="*/ 439293 w 582786"/>
                  <a:gd name="connsiteY43" fmla="*/ 49595 h 930386"/>
                  <a:gd name="connsiteX44" fmla="*/ 439293 w 582786"/>
                  <a:gd name="connsiteY44" fmla="*/ 78613 h 930386"/>
                  <a:gd name="connsiteX45" fmla="*/ 463037 w 582786"/>
                  <a:gd name="connsiteY45" fmla="*/ 83889 h 930386"/>
                  <a:gd name="connsiteX46" fmla="*/ 465674 w 582786"/>
                  <a:gd name="connsiteY46" fmla="*/ 107631 h 930386"/>
                  <a:gd name="connsiteX47" fmla="*/ 463037 w 582786"/>
                  <a:gd name="connsiteY47" fmla="*/ 152477 h 930386"/>
                  <a:gd name="connsiteX48" fmla="*/ 494693 w 582786"/>
                  <a:gd name="connsiteY48" fmla="*/ 157753 h 930386"/>
                  <a:gd name="connsiteX49" fmla="*/ 505245 w 582786"/>
                  <a:gd name="connsiteY49" fmla="*/ 152477 h 930386"/>
                  <a:gd name="connsiteX50" fmla="*/ 539539 w 582786"/>
                  <a:gd name="connsiteY50" fmla="*/ 197323 h 930386"/>
                  <a:gd name="connsiteX51" fmla="*/ 531624 w 582786"/>
                  <a:gd name="connsiteY51" fmla="*/ 231618 h 930386"/>
                  <a:gd name="connsiteX52" fmla="*/ 544814 w 582786"/>
                  <a:gd name="connsiteY52" fmla="*/ 265912 h 930386"/>
                  <a:gd name="connsiteX53" fmla="*/ 547453 w 582786"/>
                  <a:gd name="connsiteY53" fmla="*/ 289653 h 930386"/>
                  <a:gd name="connsiteX54" fmla="*/ 579109 w 582786"/>
                  <a:gd name="connsiteY54" fmla="*/ 334500 h 930386"/>
                  <a:gd name="connsiteX55" fmla="*/ 550091 w 582786"/>
                  <a:gd name="connsiteY55" fmla="*/ 352966 h 930386"/>
                  <a:gd name="connsiteX56" fmla="*/ 547453 w 582786"/>
                  <a:gd name="connsiteY56" fmla="*/ 374070 h 930386"/>
                  <a:gd name="connsiteX57" fmla="*/ 534262 w 582786"/>
                  <a:gd name="connsiteY57" fmla="*/ 426830 h 930386"/>
                  <a:gd name="connsiteX58" fmla="*/ 531624 w 582786"/>
                  <a:gd name="connsiteY58" fmla="*/ 450572 h 930386"/>
                  <a:gd name="connsiteX59" fmla="*/ 523710 w 582786"/>
                  <a:gd name="connsiteY59" fmla="*/ 466400 h 930386"/>
                  <a:gd name="connsiteX60" fmla="*/ 523710 w 582786"/>
                  <a:gd name="connsiteY60" fmla="*/ 479590 h 930386"/>
                  <a:gd name="connsiteX61" fmla="*/ 547453 w 582786"/>
                  <a:gd name="connsiteY61" fmla="*/ 503333 h 930386"/>
                  <a:gd name="connsiteX62" fmla="*/ 549236 w 582786"/>
                  <a:gd name="connsiteY62" fmla="*/ 502522 h 930386"/>
                  <a:gd name="connsiteX63" fmla="*/ 546909 w 582786"/>
                  <a:gd name="connsiteY63" fmla="*/ 533934 h 930386"/>
                  <a:gd name="connsiteX64" fmla="*/ 582786 w 582786"/>
                  <a:gd name="connsiteY64" fmla="*/ 559258 h 930386"/>
                  <a:gd name="connsiteX65" fmla="*/ 570124 w 582786"/>
                  <a:gd name="connsiteY65" fmla="*/ 597246 h 930386"/>
                  <a:gd name="connsiteX66" fmla="*/ 574344 w 582786"/>
                  <a:gd name="connsiteY66" fmla="*/ 652116 h 930386"/>
                  <a:gd name="connsiteX67" fmla="*/ 553240 w 582786"/>
                  <a:gd name="connsiteY67" fmla="*/ 677441 h 930386"/>
                  <a:gd name="connsiteX68" fmla="*/ 549019 w 582786"/>
                  <a:gd name="connsiteY68" fmla="*/ 734422 h 930386"/>
                  <a:gd name="connsiteX69" fmla="*/ 534247 w 582786"/>
                  <a:gd name="connsiteY69" fmla="*/ 772410 h 930386"/>
                  <a:gd name="connsiteX70" fmla="*/ 513142 w 582786"/>
                  <a:gd name="connsiteY70" fmla="*/ 787183 h 930386"/>
                  <a:gd name="connsiteX71" fmla="*/ 496259 w 582786"/>
                  <a:gd name="connsiteY71" fmla="*/ 833612 h 930386"/>
                  <a:gd name="connsiteX72" fmla="*/ 484879 w 582786"/>
                  <a:gd name="connsiteY72" fmla="*/ 838946 h 930386"/>
                  <a:gd name="connsiteX73" fmla="*/ 291783 w 582786"/>
                  <a:gd name="connsiteY73" fmla="*/ 838946 h 930386"/>
                  <a:gd name="connsiteX74" fmla="*/ 287328 w 582786"/>
                  <a:gd name="connsiteY74" fmla="*/ 837832 h 930386"/>
                  <a:gd name="connsiteX75" fmla="*/ 377495 w 582786"/>
                  <a:gd name="connsiteY75" fmla="*/ 930386 h 930386"/>
                  <a:gd name="connsiteX0" fmla="*/ 286055 w 582786"/>
                  <a:gd name="connsiteY0" fmla="*/ 838946 h 930386"/>
                  <a:gd name="connsiteX1" fmla="*/ 86213 w 582786"/>
                  <a:gd name="connsiteY1" fmla="*/ 838946 h 930386"/>
                  <a:gd name="connsiteX2" fmla="*/ 84728 w 582786"/>
                  <a:gd name="connsiteY2" fmla="*/ 837832 h 930386"/>
                  <a:gd name="connsiteX3" fmla="*/ 95281 w 582786"/>
                  <a:gd name="connsiteY3" fmla="*/ 780851 h 930386"/>
                  <a:gd name="connsiteX4" fmla="*/ 78397 w 582786"/>
                  <a:gd name="connsiteY4" fmla="*/ 761858 h 930386"/>
                  <a:gd name="connsiteX5" fmla="*/ 69956 w 582786"/>
                  <a:gd name="connsiteY5" fmla="*/ 742864 h 930386"/>
                  <a:gd name="connsiteX6" fmla="*/ 55183 w 582786"/>
                  <a:gd name="connsiteY6" fmla="*/ 736533 h 930386"/>
                  <a:gd name="connsiteX7" fmla="*/ 63624 w 582786"/>
                  <a:gd name="connsiteY7" fmla="*/ 717539 h 930386"/>
                  <a:gd name="connsiteX8" fmla="*/ 44631 w 582786"/>
                  <a:gd name="connsiteY8" fmla="*/ 679552 h 930386"/>
                  <a:gd name="connsiteX9" fmla="*/ 59403 w 582786"/>
                  <a:gd name="connsiteY9" fmla="*/ 666889 h 930386"/>
                  <a:gd name="connsiteX10" fmla="*/ 78397 w 582786"/>
                  <a:gd name="connsiteY10" fmla="*/ 571921 h 930386"/>
                  <a:gd name="connsiteX11" fmla="*/ 50962 w 582786"/>
                  <a:gd name="connsiteY11" fmla="*/ 504388 h 930386"/>
                  <a:gd name="connsiteX12" fmla="*/ 82618 w 582786"/>
                  <a:gd name="connsiteY12" fmla="*/ 438965 h 930386"/>
                  <a:gd name="connsiteX13" fmla="*/ 50962 w 582786"/>
                  <a:gd name="connsiteY13" fmla="*/ 441076 h 930386"/>
                  <a:gd name="connsiteX14" fmla="*/ 40410 w 582786"/>
                  <a:gd name="connsiteY14" fmla="*/ 411530 h 930386"/>
                  <a:gd name="connsiteX15" fmla="*/ 312 w 582786"/>
                  <a:gd name="connsiteY15" fmla="*/ 367211 h 930386"/>
                  <a:gd name="connsiteX16" fmla="*/ 0 w 582786"/>
                  <a:gd name="connsiteY16" fmla="*/ 365548 h 930386"/>
                  <a:gd name="connsiteX17" fmla="*/ 14046 w 582786"/>
                  <a:gd name="connsiteY17" fmla="*/ 333445 h 930386"/>
                  <a:gd name="connsiteX18" fmla="*/ 33039 w 582786"/>
                  <a:gd name="connsiteY18" fmla="*/ 331334 h 930386"/>
                  <a:gd name="connsiteX19" fmla="*/ 37260 w 582786"/>
                  <a:gd name="connsiteY19" fmla="*/ 299678 h 930386"/>
                  <a:gd name="connsiteX20" fmla="*/ 68916 w 582786"/>
                  <a:gd name="connsiteY20" fmla="*/ 295457 h 930386"/>
                  <a:gd name="connsiteX21" fmla="*/ 83689 w 582786"/>
                  <a:gd name="connsiteY21" fmla="*/ 329224 h 930386"/>
                  <a:gd name="connsiteX22" fmla="*/ 98462 w 582786"/>
                  <a:gd name="connsiteY22" fmla="*/ 318672 h 930386"/>
                  <a:gd name="connsiteX23" fmla="*/ 106904 w 582786"/>
                  <a:gd name="connsiteY23" fmla="*/ 287016 h 930386"/>
                  <a:gd name="connsiteX24" fmla="*/ 117456 w 582786"/>
                  <a:gd name="connsiteY24" fmla="*/ 280685 h 930386"/>
                  <a:gd name="connsiteX25" fmla="*/ 123787 w 582786"/>
                  <a:gd name="connsiteY25" fmla="*/ 261691 h 930386"/>
                  <a:gd name="connsiteX26" fmla="*/ 147002 w 582786"/>
                  <a:gd name="connsiteY26" fmla="*/ 189937 h 930386"/>
                  <a:gd name="connsiteX27" fmla="*/ 180768 w 582786"/>
                  <a:gd name="connsiteY27" fmla="*/ 221593 h 930386"/>
                  <a:gd name="connsiteX28" fmla="*/ 208204 w 582786"/>
                  <a:gd name="connsiteY28" fmla="*/ 221593 h 930386"/>
                  <a:gd name="connsiteX29" fmla="*/ 222977 w 582786"/>
                  <a:gd name="connsiteY29" fmla="*/ 183606 h 930386"/>
                  <a:gd name="connsiteX30" fmla="*/ 252522 w 582786"/>
                  <a:gd name="connsiteY30" fmla="*/ 183606 h 930386"/>
                  <a:gd name="connsiteX31" fmla="*/ 271516 w 582786"/>
                  <a:gd name="connsiteY31" fmla="*/ 166722 h 930386"/>
                  <a:gd name="connsiteX32" fmla="*/ 290510 w 582786"/>
                  <a:gd name="connsiteY32" fmla="*/ 179385 h 930386"/>
                  <a:gd name="connsiteX33" fmla="*/ 292620 w 582786"/>
                  <a:gd name="connsiteY33" fmla="*/ 124514 h 930386"/>
                  <a:gd name="connsiteX34" fmla="*/ 341160 w 582786"/>
                  <a:gd name="connsiteY34" fmla="*/ 147729 h 930386"/>
                  <a:gd name="connsiteX35" fmla="*/ 345381 w 582786"/>
                  <a:gd name="connsiteY35" fmla="*/ 113962 h 930386"/>
                  <a:gd name="connsiteX36" fmla="*/ 334829 w 582786"/>
                  <a:gd name="connsiteY36" fmla="*/ 50650 h 930386"/>
                  <a:gd name="connsiteX37" fmla="*/ 317945 w 582786"/>
                  <a:gd name="connsiteY37" fmla="*/ 31656 h 930386"/>
                  <a:gd name="connsiteX38" fmla="*/ 328497 w 582786"/>
                  <a:gd name="connsiteY38" fmla="*/ 4221 h 930386"/>
                  <a:gd name="connsiteX39" fmla="*/ 360154 w 582786"/>
                  <a:gd name="connsiteY39" fmla="*/ 0 h 930386"/>
                  <a:gd name="connsiteX40" fmla="*/ 370706 w 582786"/>
                  <a:gd name="connsiteY40" fmla="*/ 21104 h 930386"/>
                  <a:gd name="connsiteX41" fmla="*/ 421356 w 582786"/>
                  <a:gd name="connsiteY41" fmla="*/ 29546 h 930386"/>
                  <a:gd name="connsiteX42" fmla="*/ 440803 w 582786"/>
                  <a:gd name="connsiteY42" fmla="*/ 39782 h 930386"/>
                  <a:gd name="connsiteX43" fmla="*/ 439293 w 582786"/>
                  <a:gd name="connsiteY43" fmla="*/ 49595 h 930386"/>
                  <a:gd name="connsiteX44" fmla="*/ 439293 w 582786"/>
                  <a:gd name="connsiteY44" fmla="*/ 78613 h 930386"/>
                  <a:gd name="connsiteX45" fmla="*/ 463037 w 582786"/>
                  <a:gd name="connsiteY45" fmla="*/ 83889 h 930386"/>
                  <a:gd name="connsiteX46" fmla="*/ 465674 w 582786"/>
                  <a:gd name="connsiteY46" fmla="*/ 107631 h 930386"/>
                  <a:gd name="connsiteX47" fmla="*/ 463037 w 582786"/>
                  <a:gd name="connsiteY47" fmla="*/ 152477 h 930386"/>
                  <a:gd name="connsiteX48" fmla="*/ 494693 w 582786"/>
                  <a:gd name="connsiteY48" fmla="*/ 157753 h 930386"/>
                  <a:gd name="connsiteX49" fmla="*/ 505245 w 582786"/>
                  <a:gd name="connsiteY49" fmla="*/ 152477 h 930386"/>
                  <a:gd name="connsiteX50" fmla="*/ 539539 w 582786"/>
                  <a:gd name="connsiteY50" fmla="*/ 197323 h 930386"/>
                  <a:gd name="connsiteX51" fmla="*/ 531624 w 582786"/>
                  <a:gd name="connsiteY51" fmla="*/ 231618 h 930386"/>
                  <a:gd name="connsiteX52" fmla="*/ 544814 w 582786"/>
                  <a:gd name="connsiteY52" fmla="*/ 265912 h 930386"/>
                  <a:gd name="connsiteX53" fmla="*/ 547453 w 582786"/>
                  <a:gd name="connsiteY53" fmla="*/ 289653 h 930386"/>
                  <a:gd name="connsiteX54" fmla="*/ 579109 w 582786"/>
                  <a:gd name="connsiteY54" fmla="*/ 334500 h 930386"/>
                  <a:gd name="connsiteX55" fmla="*/ 550091 w 582786"/>
                  <a:gd name="connsiteY55" fmla="*/ 352966 h 930386"/>
                  <a:gd name="connsiteX56" fmla="*/ 547453 w 582786"/>
                  <a:gd name="connsiteY56" fmla="*/ 374070 h 930386"/>
                  <a:gd name="connsiteX57" fmla="*/ 534262 w 582786"/>
                  <a:gd name="connsiteY57" fmla="*/ 426830 h 930386"/>
                  <a:gd name="connsiteX58" fmla="*/ 531624 w 582786"/>
                  <a:gd name="connsiteY58" fmla="*/ 450572 h 930386"/>
                  <a:gd name="connsiteX59" fmla="*/ 523710 w 582786"/>
                  <a:gd name="connsiteY59" fmla="*/ 466400 h 930386"/>
                  <a:gd name="connsiteX60" fmla="*/ 523710 w 582786"/>
                  <a:gd name="connsiteY60" fmla="*/ 479590 h 930386"/>
                  <a:gd name="connsiteX61" fmla="*/ 547453 w 582786"/>
                  <a:gd name="connsiteY61" fmla="*/ 503333 h 930386"/>
                  <a:gd name="connsiteX62" fmla="*/ 549236 w 582786"/>
                  <a:gd name="connsiteY62" fmla="*/ 502522 h 930386"/>
                  <a:gd name="connsiteX63" fmla="*/ 546909 w 582786"/>
                  <a:gd name="connsiteY63" fmla="*/ 533934 h 930386"/>
                  <a:gd name="connsiteX64" fmla="*/ 582786 w 582786"/>
                  <a:gd name="connsiteY64" fmla="*/ 559258 h 930386"/>
                  <a:gd name="connsiteX65" fmla="*/ 570124 w 582786"/>
                  <a:gd name="connsiteY65" fmla="*/ 597246 h 930386"/>
                  <a:gd name="connsiteX66" fmla="*/ 574344 w 582786"/>
                  <a:gd name="connsiteY66" fmla="*/ 652116 h 930386"/>
                  <a:gd name="connsiteX67" fmla="*/ 553240 w 582786"/>
                  <a:gd name="connsiteY67" fmla="*/ 677441 h 930386"/>
                  <a:gd name="connsiteX68" fmla="*/ 549019 w 582786"/>
                  <a:gd name="connsiteY68" fmla="*/ 734422 h 930386"/>
                  <a:gd name="connsiteX69" fmla="*/ 534247 w 582786"/>
                  <a:gd name="connsiteY69" fmla="*/ 772410 h 930386"/>
                  <a:gd name="connsiteX70" fmla="*/ 513142 w 582786"/>
                  <a:gd name="connsiteY70" fmla="*/ 787183 h 930386"/>
                  <a:gd name="connsiteX71" fmla="*/ 496259 w 582786"/>
                  <a:gd name="connsiteY71" fmla="*/ 833612 h 930386"/>
                  <a:gd name="connsiteX72" fmla="*/ 484879 w 582786"/>
                  <a:gd name="connsiteY72" fmla="*/ 838946 h 930386"/>
                  <a:gd name="connsiteX73" fmla="*/ 291783 w 582786"/>
                  <a:gd name="connsiteY73" fmla="*/ 838946 h 930386"/>
                  <a:gd name="connsiteX74" fmla="*/ 377495 w 582786"/>
                  <a:gd name="connsiteY74" fmla="*/ 930386 h 930386"/>
                  <a:gd name="connsiteX0" fmla="*/ 286055 w 582786"/>
                  <a:gd name="connsiteY0" fmla="*/ 838946 h 930386"/>
                  <a:gd name="connsiteX1" fmla="*/ 86213 w 582786"/>
                  <a:gd name="connsiteY1" fmla="*/ 838946 h 930386"/>
                  <a:gd name="connsiteX2" fmla="*/ 84728 w 582786"/>
                  <a:gd name="connsiteY2" fmla="*/ 837832 h 930386"/>
                  <a:gd name="connsiteX3" fmla="*/ 95281 w 582786"/>
                  <a:gd name="connsiteY3" fmla="*/ 780851 h 930386"/>
                  <a:gd name="connsiteX4" fmla="*/ 78397 w 582786"/>
                  <a:gd name="connsiteY4" fmla="*/ 761858 h 930386"/>
                  <a:gd name="connsiteX5" fmla="*/ 69956 w 582786"/>
                  <a:gd name="connsiteY5" fmla="*/ 742864 h 930386"/>
                  <a:gd name="connsiteX6" fmla="*/ 55183 w 582786"/>
                  <a:gd name="connsiteY6" fmla="*/ 736533 h 930386"/>
                  <a:gd name="connsiteX7" fmla="*/ 63624 w 582786"/>
                  <a:gd name="connsiteY7" fmla="*/ 717539 h 930386"/>
                  <a:gd name="connsiteX8" fmla="*/ 44631 w 582786"/>
                  <a:gd name="connsiteY8" fmla="*/ 679552 h 930386"/>
                  <a:gd name="connsiteX9" fmla="*/ 59403 w 582786"/>
                  <a:gd name="connsiteY9" fmla="*/ 666889 h 930386"/>
                  <a:gd name="connsiteX10" fmla="*/ 78397 w 582786"/>
                  <a:gd name="connsiteY10" fmla="*/ 571921 h 930386"/>
                  <a:gd name="connsiteX11" fmla="*/ 50962 w 582786"/>
                  <a:gd name="connsiteY11" fmla="*/ 504388 h 930386"/>
                  <a:gd name="connsiteX12" fmla="*/ 82618 w 582786"/>
                  <a:gd name="connsiteY12" fmla="*/ 438965 h 930386"/>
                  <a:gd name="connsiteX13" fmla="*/ 50962 w 582786"/>
                  <a:gd name="connsiteY13" fmla="*/ 441076 h 930386"/>
                  <a:gd name="connsiteX14" fmla="*/ 40410 w 582786"/>
                  <a:gd name="connsiteY14" fmla="*/ 411530 h 930386"/>
                  <a:gd name="connsiteX15" fmla="*/ 312 w 582786"/>
                  <a:gd name="connsiteY15" fmla="*/ 367211 h 930386"/>
                  <a:gd name="connsiteX16" fmla="*/ 0 w 582786"/>
                  <a:gd name="connsiteY16" fmla="*/ 365548 h 930386"/>
                  <a:gd name="connsiteX17" fmla="*/ 14046 w 582786"/>
                  <a:gd name="connsiteY17" fmla="*/ 333445 h 930386"/>
                  <a:gd name="connsiteX18" fmla="*/ 33039 w 582786"/>
                  <a:gd name="connsiteY18" fmla="*/ 331334 h 930386"/>
                  <a:gd name="connsiteX19" fmla="*/ 37260 w 582786"/>
                  <a:gd name="connsiteY19" fmla="*/ 299678 h 930386"/>
                  <a:gd name="connsiteX20" fmla="*/ 68916 w 582786"/>
                  <a:gd name="connsiteY20" fmla="*/ 295457 h 930386"/>
                  <a:gd name="connsiteX21" fmla="*/ 83689 w 582786"/>
                  <a:gd name="connsiteY21" fmla="*/ 329224 h 930386"/>
                  <a:gd name="connsiteX22" fmla="*/ 98462 w 582786"/>
                  <a:gd name="connsiteY22" fmla="*/ 318672 h 930386"/>
                  <a:gd name="connsiteX23" fmla="*/ 106904 w 582786"/>
                  <a:gd name="connsiteY23" fmla="*/ 287016 h 930386"/>
                  <a:gd name="connsiteX24" fmla="*/ 117456 w 582786"/>
                  <a:gd name="connsiteY24" fmla="*/ 280685 h 930386"/>
                  <a:gd name="connsiteX25" fmla="*/ 123787 w 582786"/>
                  <a:gd name="connsiteY25" fmla="*/ 261691 h 930386"/>
                  <a:gd name="connsiteX26" fmla="*/ 147002 w 582786"/>
                  <a:gd name="connsiteY26" fmla="*/ 189937 h 930386"/>
                  <a:gd name="connsiteX27" fmla="*/ 180768 w 582786"/>
                  <a:gd name="connsiteY27" fmla="*/ 221593 h 930386"/>
                  <a:gd name="connsiteX28" fmla="*/ 208204 w 582786"/>
                  <a:gd name="connsiteY28" fmla="*/ 221593 h 930386"/>
                  <a:gd name="connsiteX29" fmla="*/ 222977 w 582786"/>
                  <a:gd name="connsiteY29" fmla="*/ 183606 h 930386"/>
                  <a:gd name="connsiteX30" fmla="*/ 252522 w 582786"/>
                  <a:gd name="connsiteY30" fmla="*/ 183606 h 930386"/>
                  <a:gd name="connsiteX31" fmla="*/ 271516 w 582786"/>
                  <a:gd name="connsiteY31" fmla="*/ 166722 h 930386"/>
                  <a:gd name="connsiteX32" fmla="*/ 290510 w 582786"/>
                  <a:gd name="connsiteY32" fmla="*/ 179385 h 930386"/>
                  <a:gd name="connsiteX33" fmla="*/ 292620 w 582786"/>
                  <a:gd name="connsiteY33" fmla="*/ 124514 h 930386"/>
                  <a:gd name="connsiteX34" fmla="*/ 341160 w 582786"/>
                  <a:gd name="connsiteY34" fmla="*/ 147729 h 930386"/>
                  <a:gd name="connsiteX35" fmla="*/ 345381 w 582786"/>
                  <a:gd name="connsiteY35" fmla="*/ 113962 h 930386"/>
                  <a:gd name="connsiteX36" fmla="*/ 334829 w 582786"/>
                  <a:gd name="connsiteY36" fmla="*/ 50650 h 930386"/>
                  <a:gd name="connsiteX37" fmla="*/ 317945 w 582786"/>
                  <a:gd name="connsiteY37" fmla="*/ 31656 h 930386"/>
                  <a:gd name="connsiteX38" fmla="*/ 328497 w 582786"/>
                  <a:gd name="connsiteY38" fmla="*/ 4221 h 930386"/>
                  <a:gd name="connsiteX39" fmla="*/ 360154 w 582786"/>
                  <a:gd name="connsiteY39" fmla="*/ 0 h 930386"/>
                  <a:gd name="connsiteX40" fmla="*/ 370706 w 582786"/>
                  <a:gd name="connsiteY40" fmla="*/ 21104 h 930386"/>
                  <a:gd name="connsiteX41" fmla="*/ 421356 w 582786"/>
                  <a:gd name="connsiteY41" fmla="*/ 29546 h 930386"/>
                  <a:gd name="connsiteX42" fmla="*/ 440803 w 582786"/>
                  <a:gd name="connsiteY42" fmla="*/ 39782 h 930386"/>
                  <a:gd name="connsiteX43" fmla="*/ 439293 w 582786"/>
                  <a:gd name="connsiteY43" fmla="*/ 49595 h 930386"/>
                  <a:gd name="connsiteX44" fmla="*/ 439293 w 582786"/>
                  <a:gd name="connsiteY44" fmla="*/ 78613 h 930386"/>
                  <a:gd name="connsiteX45" fmla="*/ 463037 w 582786"/>
                  <a:gd name="connsiteY45" fmla="*/ 83889 h 930386"/>
                  <a:gd name="connsiteX46" fmla="*/ 465674 w 582786"/>
                  <a:gd name="connsiteY46" fmla="*/ 107631 h 930386"/>
                  <a:gd name="connsiteX47" fmla="*/ 463037 w 582786"/>
                  <a:gd name="connsiteY47" fmla="*/ 152477 h 930386"/>
                  <a:gd name="connsiteX48" fmla="*/ 494693 w 582786"/>
                  <a:gd name="connsiteY48" fmla="*/ 157753 h 930386"/>
                  <a:gd name="connsiteX49" fmla="*/ 505245 w 582786"/>
                  <a:gd name="connsiteY49" fmla="*/ 152477 h 930386"/>
                  <a:gd name="connsiteX50" fmla="*/ 539539 w 582786"/>
                  <a:gd name="connsiteY50" fmla="*/ 197323 h 930386"/>
                  <a:gd name="connsiteX51" fmla="*/ 531624 w 582786"/>
                  <a:gd name="connsiteY51" fmla="*/ 231618 h 930386"/>
                  <a:gd name="connsiteX52" fmla="*/ 544814 w 582786"/>
                  <a:gd name="connsiteY52" fmla="*/ 265912 h 930386"/>
                  <a:gd name="connsiteX53" fmla="*/ 547453 w 582786"/>
                  <a:gd name="connsiteY53" fmla="*/ 289653 h 930386"/>
                  <a:gd name="connsiteX54" fmla="*/ 579109 w 582786"/>
                  <a:gd name="connsiteY54" fmla="*/ 334500 h 930386"/>
                  <a:gd name="connsiteX55" fmla="*/ 550091 w 582786"/>
                  <a:gd name="connsiteY55" fmla="*/ 352966 h 930386"/>
                  <a:gd name="connsiteX56" fmla="*/ 547453 w 582786"/>
                  <a:gd name="connsiteY56" fmla="*/ 374070 h 930386"/>
                  <a:gd name="connsiteX57" fmla="*/ 534262 w 582786"/>
                  <a:gd name="connsiteY57" fmla="*/ 426830 h 930386"/>
                  <a:gd name="connsiteX58" fmla="*/ 531624 w 582786"/>
                  <a:gd name="connsiteY58" fmla="*/ 450572 h 930386"/>
                  <a:gd name="connsiteX59" fmla="*/ 523710 w 582786"/>
                  <a:gd name="connsiteY59" fmla="*/ 466400 h 930386"/>
                  <a:gd name="connsiteX60" fmla="*/ 523710 w 582786"/>
                  <a:gd name="connsiteY60" fmla="*/ 479590 h 930386"/>
                  <a:gd name="connsiteX61" fmla="*/ 547453 w 582786"/>
                  <a:gd name="connsiteY61" fmla="*/ 503333 h 930386"/>
                  <a:gd name="connsiteX62" fmla="*/ 549236 w 582786"/>
                  <a:gd name="connsiteY62" fmla="*/ 502522 h 930386"/>
                  <a:gd name="connsiteX63" fmla="*/ 546909 w 582786"/>
                  <a:gd name="connsiteY63" fmla="*/ 533934 h 930386"/>
                  <a:gd name="connsiteX64" fmla="*/ 582786 w 582786"/>
                  <a:gd name="connsiteY64" fmla="*/ 559258 h 930386"/>
                  <a:gd name="connsiteX65" fmla="*/ 570124 w 582786"/>
                  <a:gd name="connsiteY65" fmla="*/ 597246 h 930386"/>
                  <a:gd name="connsiteX66" fmla="*/ 574344 w 582786"/>
                  <a:gd name="connsiteY66" fmla="*/ 652116 h 930386"/>
                  <a:gd name="connsiteX67" fmla="*/ 553240 w 582786"/>
                  <a:gd name="connsiteY67" fmla="*/ 677441 h 930386"/>
                  <a:gd name="connsiteX68" fmla="*/ 549019 w 582786"/>
                  <a:gd name="connsiteY68" fmla="*/ 734422 h 930386"/>
                  <a:gd name="connsiteX69" fmla="*/ 534247 w 582786"/>
                  <a:gd name="connsiteY69" fmla="*/ 772410 h 930386"/>
                  <a:gd name="connsiteX70" fmla="*/ 513142 w 582786"/>
                  <a:gd name="connsiteY70" fmla="*/ 787183 h 930386"/>
                  <a:gd name="connsiteX71" fmla="*/ 496259 w 582786"/>
                  <a:gd name="connsiteY71" fmla="*/ 833612 h 930386"/>
                  <a:gd name="connsiteX72" fmla="*/ 484879 w 582786"/>
                  <a:gd name="connsiteY72" fmla="*/ 838946 h 930386"/>
                  <a:gd name="connsiteX73" fmla="*/ 377495 w 582786"/>
                  <a:gd name="connsiteY73" fmla="*/ 930386 h 930386"/>
                  <a:gd name="connsiteX0" fmla="*/ 86213 w 582786"/>
                  <a:gd name="connsiteY0" fmla="*/ 838946 h 930386"/>
                  <a:gd name="connsiteX1" fmla="*/ 84728 w 582786"/>
                  <a:gd name="connsiteY1" fmla="*/ 837832 h 930386"/>
                  <a:gd name="connsiteX2" fmla="*/ 95281 w 582786"/>
                  <a:gd name="connsiteY2" fmla="*/ 780851 h 930386"/>
                  <a:gd name="connsiteX3" fmla="*/ 78397 w 582786"/>
                  <a:gd name="connsiteY3" fmla="*/ 761858 h 930386"/>
                  <a:gd name="connsiteX4" fmla="*/ 69956 w 582786"/>
                  <a:gd name="connsiteY4" fmla="*/ 742864 h 930386"/>
                  <a:gd name="connsiteX5" fmla="*/ 55183 w 582786"/>
                  <a:gd name="connsiteY5" fmla="*/ 736533 h 930386"/>
                  <a:gd name="connsiteX6" fmla="*/ 63624 w 582786"/>
                  <a:gd name="connsiteY6" fmla="*/ 717539 h 930386"/>
                  <a:gd name="connsiteX7" fmla="*/ 44631 w 582786"/>
                  <a:gd name="connsiteY7" fmla="*/ 679552 h 930386"/>
                  <a:gd name="connsiteX8" fmla="*/ 59403 w 582786"/>
                  <a:gd name="connsiteY8" fmla="*/ 666889 h 930386"/>
                  <a:gd name="connsiteX9" fmla="*/ 78397 w 582786"/>
                  <a:gd name="connsiteY9" fmla="*/ 571921 h 930386"/>
                  <a:gd name="connsiteX10" fmla="*/ 50962 w 582786"/>
                  <a:gd name="connsiteY10" fmla="*/ 504388 h 930386"/>
                  <a:gd name="connsiteX11" fmla="*/ 82618 w 582786"/>
                  <a:gd name="connsiteY11" fmla="*/ 438965 h 930386"/>
                  <a:gd name="connsiteX12" fmla="*/ 50962 w 582786"/>
                  <a:gd name="connsiteY12" fmla="*/ 441076 h 930386"/>
                  <a:gd name="connsiteX13" fmla="*/ 40410 w 582786"/>
                  <a:gd name="connsiteY13" fmla="*/ 411530 h 930386"/>
                  <a:gd name="connsiteX14" fmla="*/ 312 w 582786"/>
                  <a:gd name="connsiteY14" fmla="*/ 367211 h 930386"/>
                  <a:gd name="connsiteX15" fmla="*/ 0 w 582786"/>
                  <a:gd name="connsiteY15" fmla="*/ 365548 h 930386"/>
                  <a:gd name="connsiteX16" fmla="*/ 14046 w 582786"/>
                  <a:gd name="connsiteY16" fmla="*/ 333445 h 930386"/>
                  <a:gd name="connsiteX17" fmla="*/ 33039 w 582786"/>
                  <a:gd name="connsiteY17" fmla="*/ 331334 h 930386"/>
                  <a:gd name="connsiteX18" fmla="*/ 37260 w 582786"/>
                  <a:gd name="connsiteY18" fmla="*/ 299678 h 930386"/>
                  <a:gd name="connsiteX19" fmla="*/ 68916 w 582786"/>
                  <a:gd name="connsiteY19" fmla="*/ 295457 h 930386"/>
                  <a:gd name="connsiteX20" fmla="*/ 83689 w 582786"/>
                  <a:gd name="connsiteY20" fmla="*/ 329224 h 930386"/>
                  <a:gd name="connsiteX21" fmla="*/ 98462 w 582786"/>
                  <a:gd name="connsiteY21" fmla="*/ 318672 h 930386"/>
                  <a:gd name="connsiteX22" fmla="*/ 106904 w 582786"/>
                  <a:gd name="connsiteY22" fmla="*/ 287016 h 930386"/>
                  <a:gd name="connsiteX23" fmla="*/ 117456 w 582786"/>
                  <a:gd name="connsiteY23" fmla="*/ 280685 h 930386"/>
                  <a:gd name="connsiteX24" fmla="*/ 123787 w 582786"/>
                  <a:gd name="connsiteY24" fmla="*/ 261691 h 930386"/>
                  <a:gd name="connsiteX25" fmla="*/ 147002 w 582786"/>
                  <a:gd name="connsiteY25" fmla="*/ 189937 h 930386"/>
                  <a:gd name="connsiteX26" fmla="*/ 180768 w 582786"/>
                  <a:gd name="connsiteY26" fmla="*/ 221593 h 930386"/>
                  <a:gd name="connsiteX27" fmla="*/ 208204 w 582786"/>
                  <a:gd name="connsiteY27" fmla="*/ 221593 h 930386"/>
                  <a:gd name="connsiteX28" fmla="*/ 222977 w 582786"/>
                  <a:gd name="connsiteY28" fmla="*/ 183606 h 930386"/>
                  <a:gd name="connsiteX29" fmla="*/ 252522 w 582786"/>
                  <a:gd name="connsiteY29" fmla="*/ 183606 h 930386"/>
                  <a:gd name="connsiteX30" fmla="*/ 271516 w 582786"/>
                  <a:gd name="connsiteY30" fmla="*/ 166722 h 930386"/>
                  <a:gd name="connsiteX31" fmla="*/ 290510 w 582786"/>
                  <a:gd name="connsiteY31" fmla="*/ 179385 h 930386"/>
                  <a:gd name="connsiteX32" fmla="*/ 292620 w 582786"/>
                  <a:gd name="connsiteY32" fmla="*/ 124514 h 930386"/>
                  <a:gd name="connsiteX33" fmla="*/ 341160 w 582786"/>
                  <a:gd name="connsiteY33" fmla="*/ 147729 h 930386"/>
                  <a:gd name="connsiteX34" fmla="*/ 345381 w 582786"/>
                  <a:gd name="connsiteY34" fmla="*/ 113962 h 930386"/>
                  <a:gd name="connsiteX35" fmla="*/ 334829 w 582786"/>
                  <a:gd name="connsiteY35" fmla="*/ 50650 h 930386"/>
                  <a:gd name="connsiteX36" fmla="*/ 317945 w 582786"/>
                  <a:gd name="connsiteY36" fmla="*/ 31656 h 930386"/>
                  <a:gd name="connsiteX37" fmla="*/ 328497 w 582786"/>
                  <a:gd name="connsiteY37" fmla="*/ 4221 h 930386"/>
                  <a:gd name="connsiteX38" fmla="*/ 360154 w 582786"/>
                  <a:gd name="connsiteY38" fmla="*/ 0 h 930386"/>
                  <a:gd name="connsiteX39" fmla="*/ 370706 w 582786"/>
                  <a:gd name="connsiteY39" fmla="*/ 21104 h 930386"/>
                  <a:gd name="connsiteX40" fmla="*/ 421356 w 582786"/>
                  <a:gd name="connsiteY40" fmla="*/ 29546 h 930386"/>
                  <a:gd name="connsiteX41" fmla="*/ 440803 w 582786"/>
                  <a:gd name="connsiteY41" fmla="*/ 39782 h 930386"/>
                  <a:gd name="connsiteX42" fmla="*/ 439293 w 582786"/>
                  <a:gd name="connsiteY42" fmla="*/ 49595 h 930386"/>
                  <a:gd name="connsiteX43" fmla="*/ 439293 w 582786"/>
                  <a:gd name="connsiteY43" fmla="*/ 78613 h 930386"/>
                  <a:gd name="connsiteX44" fmla="*/ 463037 w 582786"/>
                  <a:gd name="connsiteY44" fmla="*/ 83889 h 930386"/>
                  <a:gd name="connsiteX45" fmla="*/ 465674 w 582786"/>
                  <a:gd name="connsiteY45" fmla="*/ 107631 h 930386"/>
                  <a:gd name="connsiteX46" fmla="*/ 463037 w 582786"/>
                  <a:gd name="connsiteY46" fmla="*/ 152477 h 930386"/>
                  <a:gd name="connsiteX47" fmla="*/ 494693 w 582786"/>
                  <a:gd name="connsiteY47" fmla="*/ 157753 h 930386"/>
                  <a:gd name="connsiteX48" fmla="*/ 505245 w 582786"/>
                  <a:gd name="connsiteY48" fmla="*/ 152477 h 930386"/>
                  <a:gd name="connsiteX49" fmla="*/ 539539 w 582786"/>
                  <a:gd name="connsiteY49" fmla="*/ 197323 h 930386"/>
                  <a:gd name="connsiteX50" fmla="*/ 531624 w 582786"/>
                  <a:gd name="connsiteY50" fmla="*/ 231618 h 930386"/>
                  <a:gd name="connsiteX51" fmla="*/ 544814 w 582786"/>
                  <a:gd name="connsiteY51" fmla="*/ 265912 h 930386"/>
                  <a:gd name="connsiteX52" fmla="*/ 547453 w 582786"/>
                  <a:gd name="connsiteY52" fmla="*/ 289653 h 930386"/>
                  <a:gd name="connsiteX53" fmla="*/ 579109 w 582786"/>
                  <a:gd name="connsiteY53" fmla="*/ 334500 h 930386"/>
                  <a:gd name="connsiteX54" fmla="*/ 550091 w 582786"/>
                  <a:gd name="connsiteY54" fmla="*/ 352966 h 930386"/>
                  <a:gd name="connsiteX55" fmla="*/ 547453 w 582786"/>
                  <a:gd name="connsiteY55" fmla="*/ 374070 h 930386"/>
                  <a:gd name="connsiteX56" fmla="*/ 534262 w 582786"/>
                  <a:gd name="connsiteY56" fmla="*/ 426830 h 930386"/>
                  <a:gd name="connsiteX57" fmla="*/ 531624 w 582786"/>
                  <a:gd name="connsiteY57" fmla="*/ 450572 h 930386"/>
                  <a:gd name="connsiteX58" fmla="*/ 523710 w 582786"/>
                  <a:gd name="connsiteY58" fmla="*/ 466400 h 930386"/>
                  <a:gd name="connsiteX59" fmla="*/ 523710 w 582786"/>
                  <a:gd name="connsiteY59" fmla="*/ 479590 h 930386"/>
                  <a:gd name="connsiteX60" fmla="*/ 547453 w 582786"/>
                  <a:gd name="connsiteY60" fmla="*/ 503333 h 930386"/>
                  <a:gd name="connsiteX61" fmla="*/ 549236 w 582786"/>
                  <a:gd name="connsiteY61" fmla="*/ 502522 h 930386"/>
                  <a:gd name="connsiteX62" fmla="*/ 546909 w 582786"/>
                  <a:gd name="connsiteY62" fmla="*/ 533934 h 930386"/>
                  <a:gd name="connsiteX63" fmla="*/ 582786 w 582786"/>
                  <a:gd name="connsiteY63" fmla="*/ 559258 h 930386"/>
                  <a:gd name="connsiteX64" fmla="*/ 570124 w 582786"/>
                  <a:gd name="connsiteY64" fmla="*/ 597246 h 930386"/>
                  <a:gd name="connsiteX65" fmla="*/ 574344 w 582786"/>
                  <a:gd name="connsiteY65" fmla="*/ 652116 h 930386"/>
                  <a:gd name="connsiteX66" fmla="*/ 553240 w 582786"/>
                  <a:gd name="connsiteY66" fmla="*/ 677441 h 930386"/>
                  <a:gd name="connsiteX67" fmla="*/ 549019 w 582786"/>
                  <a:gd name="connsiteY67" fmla="*/ 734422 h 930386"/>
                  <a:gd name="connsiteX68" fmla="*/ 534247 w 582786"/>
                  <a:gd name="connsiteY68" fmla="*/ 772410 h 930386"/>
                  <a:gd name="connsiteX69" fmla="*/ 513142 w 582786"/>
                  <a:gd name="connsiteY69" fmla="*/ 787183 h 930386"/>
                  <a:gd name="connsiteX70" fmla="*/ 496259 w 582786"/>
                  <a:gd name="connsiteY70" fmla="*/ 833612 h 930386"/>
                  <a:gd name="connsiteX71" fmla="*/ 484879 w 582786"/>
                  <a:gd name="connsiteY71" fmla="*/ 838946 h 930386"/>
                  <a:gd name="connsiteX72" fmla="*/ 377495 w 582786"/>
                  <a:gd name="connsiteY72" fmla="*/ 930386 h 930386"/>
                  <a:gd name="connsiteX0" fmla="*/ 86213 w 582786"/>
                  <a:gd name="connsiteY0" fmla="*/ 838946 h 838946"/>
                  <a:gd name="connsiteX1" fmla="*/ 84728 w 582786"/>
                  <a:gd name="connsiteY1" fmla="*/ 837832 h 838946"/>
                  <a:gd name="connsiteX2" fmla="*/ 95281 w 582786"/>
                  <a:gd name="connsiteY2" fmla="*/ 780851 h 838946"/>
                  <a:gd name="connsiteX3" fmla="*/ 78397 w 582786"/>
                  <a:gd name="connsiteY3" fmla="*/ 761858 h 838946"/>
                  <a:gd name="connsiteX4" fmla="*/ 69956 w 582786"/>
                  <a:gd name="connsiteY4" fmla="*/ 742864 h 838946"/>
                  <a:gd name="connsiteX5" fmla="*/ 55183 w 582786"/>
                  <a:gd name="connsiteY5" fmla="*/ 736533 h 838946"/>
                  <a:gd name="connsiteX6" fmla="*/ 63624 w 582786"/>
                  <a:gd name="connsiteY6" fmla="*/ 717539 h 838946"/>
                  <a:gd name="connsiteX7" fmla="*/ 44631 w 582786"/>
                  <a:gd name="connsiteY7" fmla="*/ 679552 h 838946"/>
                  <a:gd name="connsiteX8" fmla="*/ 59403 w 582786"/>
                  <a:gd name="connsiteY8" fmla="*/ 666889 h 838946"/>
                  <a:gd name="connsiteX9" fmla="*/ 78397 w 582786"/>
                  <a:gd name="connsiteY9" fmla="*/ 571921 h 838946"/>
                  <a:gd name="connsiteX10" fmla="*/ 50962 w 582786"/>
                  <a:gd name="connsiteY10" fmla="*/ 504388 h 838946"/>
                  <a:gd name="connsiteX11" fmla="*/ 82618 w 582786"/>
                  <a:gd name="connsiteY11" fmla="*/ 438965 h 838946"/>
                  <a:gd name="connsiteX12" fmla="*/ 50962 w 582786"/>
                  <a:gd name="connsiteY12" fmla="*/ 441076 h 838946"/>
                  <a:gd name="connsiteX13" fmla="*/ 40410 w 582786"/>
                  <a:gd name="connsiteY13" fmla="*/ 411530 h 838946"/>
                  <a:gd name="connsiteX14" fmla="*/ 312 w 582786"/>
                  <a:gd name="connsiteY14" fmla="*/ 367211 h 838946"/>
                  <a:gd name="connsiteX15" fmla="*/ 0 w 582786"/>
                  <a:gd name="connsiteY15" fmla="*/ 365548 h 838946"/>
                  <a:gd name="connsiteX16" fmla="*/ 14046 w 582786"/>
                  <a:gd name="connsiteY16" fmla="*/ 333445 h 838946"/>
                  <a:gd name="connsiteX17" fmla="*/ 33039 w 582786"/>
                  <a:gd name="connsiteY17" fmla="*/ 331334 h 838946"/>
                  <a:gd name="connsiteX18" fmla="*/ 37260 w 582786"/>
                  <a:gd name="connsiteY18" fmla="*/ 299678 h 838946"/>
                  <a:gd name="connsiteX19" fmla="*/ 68916 w 582786"/>
                  <a:gd name="connsiteY19" fmla="*/ 295457 h 838946"/>
                  <a:gd name="connsiteX20" fmla="*/ 83689 w 582786"/>
                  <a:gd name="connsiteY20" fmla="*/ 329224 h 838946"/>
                  <a:gd name="connsiteX21" fmla="*/ 98462 w 582786"/>
                  <a:gd name="connsiteY21" fmla="*/ 318672 h 838946"/>
                  <a:gd name="connsiteX22" fmla="*/ 106904 w 582786"/>
                  <a:gd name="connsiteY22" fmla="*/ 287016 h 838946"/>
                  <a:gd name="connsiteX23" fmla="*/ 117456 w 582786"/>
                  <a:gd name="connsiteY23" fmla="*/ 280685 h 838946"/>
                  <a:gd name="connsiteX24" fmla="*/ 123787 w 582786"/>
                  <a:gd name="connsiteY24" fmla="*/ 261691 h 838946"/>
                  <a:gd name="connsiteX25" fmla="*/ 147002 w 582786"/>
                  <a:gd name="connsiteY25" fmla="*/ 189937 h 838946"/>
                  <a:gd name="connsiteX26" fmla="*/ 180768 w 582786"/>
                  <a:gd name="connsiteY26" fmla="*/ 221593 h 838946"/>
                  <a:gd name="connsiteX27" fmla="*/ 208204 w 582786"/>
                  <a:gd name="connsiteY27" fmla="*/ 221593 h 838946"/>
                  <a:gd name="connsiteX28" fmla="*/ 222977 w 582786"/>
                  <a:gd name="connsiteY28" fmla="*/ 183606 h 838946"/>
                  <a:gd name="connsiteX29" fmla="*/ 252522 w 582786"/>
                  <a:gd name="connsiteY29" fmla="*/ 183606 h 838946"/>
                  <a:gd name="connsiteX30" fmla="*/ 271516 w 582786"/>
                  <a:gd name="connsiteY30" fmla="*/ 166722 h 838946"/>
                  <a:gd name="connsiteX31" fmla="*/ 290510 w 582786"/>
                  <a:gd name="connsiteY31" fmla="*/ 179385 h 838946"/>
                  <a:gd name="connsiteX32" fmla="*/ 292620 w 582786"/>
                  <a:gd name="connsiteY32" fmla="*/ 124514 h 838946"/>
                  <a:gd name="connsiteX33" fmla="*/ 341160 w 582786"/>
                  <a:gd name="connsiteY33" fmla="*/ 147729 h 838946"/>
                  <a:gd name="connsiteX34" fmla="*/ 345381 w 582786"/>
                  <a:gd name="connsiteY34" fmla="*/ 113962 h 838946"/>
                  <a:gd name="connsiteX35" fmla="*/ 334829 w 582786"/>
                  <a:gd name="connsiteY35" fmla="*/ 50650 h 838946"/>
                  <a:gd name="connsiteX36" fmla="*/ 317945 w 582786"/>
                  <a:gd name="connsiteY36" fmla="*/ 31656 h 838946"/>
                  <a:gd name="connsiteX37" fmla="*/ 328497 w 582786"/>
                  <a:gd name="connsiteY37" fmla="*/ 4221 h 838946"/>
                  <a:gd name="connsiteX38" fmla="*/ 360154 w 582786"/>
                  <a:gd name="connsiteY38" fmla="*/ 0 h 838946"/>
                  <a:gd name="connsiteX39" fmla="*/ 370706 w 582786"/>
                  <a:gd name="connsiteY39" fmla="*/ 21104 h 838946"/>
                  <a:gd name="connsiteX40" fmla="*/ 421356 w 582786"/>
                  <a:gd name="connsiteY40" fmla="*/ 29546 h 838946"/>
                  <a:gd name="connsiteX41" fmla="*/ 440803 w 582786"/>
                  <a:gd name="connsiteY41" fmla="*/ 39782 h 838946"/>
                  <a:gd name="connsiteX42" fmla="*/ 439293 w 582786"/>
                  <a:gd name="connsiteY42" fmla="*/ 49595 h 838946"/>
                  <a:gd name="connsiteX43" fmla="*/ 439293 w 582786"/>
                  <a:gd name="connsiteY43" fmla="*/ 78613 h 838946"/>
                  <a:gd name="connsiteX44" fmla="*/ 463037 w 582786"/>
                  <a:gd name="connsiteY44" fmla="*/ 83889 h 838946"/>
                  <a:gd name="connsiteX45" fmla="*/ 465674 w 582786"/>
                  <a:gd name="connsiteY45" fmla="*/ 107631 h 838946"/>
                  <a:gd name="connsiteX46" fmla="*/ 463037 w 582786"/>
                  <a:gd name="connsiteY46" fmla="*/ 152477 h 838946"/>
                  <a:gd name="connsiteX47" fmla="*/ 494693 w 582786"/>
                  <a:gd name="connsiteY47" fmla="*/ 157753 h 838946"/>
                  <a:gd name="connsiteX48" fmla="*/ 505245 w 582786"/>
                  <a:gd name="connsiteY48" fmla="*/ 152477 h 838946"/>
                  <a:gd name="connsiteX49" fmla="*/ 539539 w 582786"/>
                  <a:gd name="connsiteY49" fmla="*/ 197323 h 838946"/>
                  <a:gd name="connsiteX50" fmla="*/ 531624 w 582786"/>
                  <a:gd name="connsiteY50" fmla="*/ 231618 h 838946"/>
                  <a:gd name="connsiteX51" fmla="*/ 544814 w 582786"/>
                  <a:gd name="connsiteY51" fmla="*/ 265912 h 838946"/>
                  <a:gd name="connsiteX52" fmla="*/ 547453 w 582786"/>
                  <a:gd name="connsiteY52" fmla="*/ 289653 h 838946"/>
                  <a:gd name="connsiteX53" fmla="*/ 579109 w 582786"/>
                  <a:gd name="connsiteY53" fmla="*/ 334500 h 838946"/>
                  <a:gd name="connsiteX54" fmla="*/ 550091 w 582786"/>
                  <a:gd name="connsiteY54" fmla="*/ 352966 h 838946"/>
                  <a:gd name="connsiteX55" fmla="*/ 547453 w 582786"/>
                  <a:gd name="connsiteY55" fmla="*/ 374070 h 838946"/>
                  <a:gd name="connsiteX56" fmla="*/ 534262 w 582786"/>
                  <a:gd name="connsiteY56" fmla="*/ 426830 h 838946"/>
                  <a:gd name="connsiteX57" fmla="*/ 531624 w 582786"/>
                  <a:gd name="connsiteY57" fmla="*/ 450572 h 838946"/>
                  <a:gd name="connsiteX58" fmla="*/ 523710 w 582786"/>
                  <a:gd name="connsiteY58" fmla="*/ 466400 h 838946"/>
                  <a:gd name="connsiteX59" fmla="*/ 523710 w 582786"/>
                  <a:gd name="connsiteY59" fmla="*/ 479590 h 838946"/>
                  <a:gd name="connsiteX60" fmla="*/ 547453 w 582786"/>
                  <a:gd name="connsiteY60" fmla="*/ 503333 h 838946"/>
                  <a:gd name="connsiteX61" fmla="*/ 549236 w 582786"/>
                  <a:gd name="connsiteY61" fmla="*/ 502522 h 838946"/>
                  <a:gd name="connsiteX62" fmla="*/ 546909 w 582786"/>
                  <a:gd name="connsiteY62" fmla="*/ 533934 h 838946"/>
                  <a:gd name="connsiteX63" fmla="*/ 582786 w 582786"/>
                  <a:gd name="connsiteY63" fmla="*/ 559258 h 838946"/>
                  <a:gd name="connsiteX64" fmla="*/ 570124 w 582786"/>
                  <a:gd name="connsiteY64" fmla="*/ 597246 h 838946"/>
                  <a:gd name="connsiteX65" fmla="*/ 574344 w 582786"/>
                  <a:gd name="connsiteY65" fmla="*/ 652116 h 838946"/>
                  <a:gd name="connsiteX66" fmla="*/ 553240 w 582786"/>
                  <a:gd name="connsiteY66" fmla="*/ 677441 h 838946"/>
                  <a:gd name="connsiteX67" fmla="*/ 549019 w 582786"/>
                  <a:gd name="connsiteY67" fmla="*/ 734422 h 838946"/>
                  <a:gd name="connsiteX68" fmla="*/ 534247 w 582786"/>
                  <a:gd name="connsiteY68" fmla="*/ 772410 h 838946"/>
                  <a:gd name="connsiteX69" fmla="*/ 513142 w 582786"/>
                  <a:gd name="connsiteY69" fmla="*/ 787183 h 838946"/>
                  <a:gd name="connsiteX70" fmla="*/ 496259 w 582786"/>
                  <a:gd name="connsiteY70" fmla="*/ 833612 h 838946"/>
                  <a:gd name="connsiteX71" fmla="*/ 484879 w 582786"/>
                  <a:gd name="connsiteY71" fmla="*/ 838946 h 83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82786" h="838946">
                    <a:moveTo>
                      <a:pt x="86213" y="838946"/>
                    </a:moveTo>
                    <a:lnTo>
                      <a:pt x="84728" y="837832"/>
                    </a:lnTo>
                    <a:lnTo>
                      <a:pt x="95281" y="780851"/>
                    </a:lnTo>
                    <a:lnTo>
                      <a:pt x="78397" y="761858"/>
                    </a:lnTo>
                    <a:lnTo>
                      <a:pt x="69956" y="742864"/>
                    </a:lnTo>
                    <a:lnTo>
                      <a:pt x="55183" y="736533"/>
                    </a:lnTo>
                    <a:lnTo>
                      <a:pt x="63624" y="717539"/>
                    </a:lnTo>
                    <a:lnTo>
                      <a:pt x="44631" y="679552"/>
                    </a:lnTo>
                    <a:lnTo>
                      <a:pt x="59403" y="666889"/>
                    </a:lnTo>
                    <a:lnTo>
                      <a:pt x="78397" y="571921"/>
                    </a:lnTo>
                    <a:lnTo>
                      <a:pt x="50962" y="504388"/>
                    </a:lnTo>
                    <a:lnTo>
                      <a:pt x="82618" y="438965"/>
                    </a:lnTo>
                    <a:lnTo>
                      <a:pt x="50962" y="441076"/>
                    </a:lnTo>
                    <a:lnTo>
                      <a:pt x="40410" y="411530"/>
                    </a:lnTo>
                    <a:lnTo>
                      <a:pt x="312" y="367211"/>
                    </a:lnTo>
                    <a:lnTo>
                      <a:pt x="0" y="365548"/>
                    </a:lnTo>
                    <a:lnTo>
                      <a:pt x="14046" y="333445"/>
                    </a:lnTo>
                    <a:lnTo>
                      <a:pt x="33039" y="331334"/>
                    </a:lnTo>
                    <a:lnTo>
                      <a:pt x="37260" y="299678"/>
                    </a:lnTo>
                    <a:lnTo>
                      <a:pt x="68916" y="295457"/>
                    </a:lnTo>
                    <a:lnTo>
                      <a:pt x="83689" y="329224"/>
                    </a:lnTo>
                    <a:lnTo>
                      <a:pt x="98462" y="318672"/>
                    </a:lnTo>
                    <a:lnTo>
                      <a:pt x="106904" y="287016"/>
                    </a:lnTo>
                    <a:lnTo>
                      <a:pt x="117456" y="280685"/>
                    </a:lnTo>
                    <a:lnTo>
                      <a:pt x="123787" y="261691"/>
                    </a:lnTo>
                    <a:lnTo>
                      <a:pt x="147002" y="189937"/>
                    </a:lnTo>
                    <a:lnTo>
                      <a:pt x="180768" y="221593"/>
                    </a:lnTo>
                    <a:lnTo>
                      <a:pt x="208204" y="221593"/>
                    </a:lnTo>
                    <a:lnTo>
                      <a:pt x="222977" y="183606"/>
                    </a:lnTo>
                    <a:lnTo>
                      <a:pt x="252522" y="183606"/>
                    </a:lnTo>
                    <a:lnTo>
                      <a:pt x="271516" y="166722"/>
                    </a:lnTo>
                    <a:lnTo>
                      <a:pt x="290510" y="179385"/>
                    </a:lnTo>
                    <a:cubicBezTo>
                      <a:pt x="291213" y="161095"/>
                      <a:pt x="291917" y="142804"/>
                      <a:pt x="292620" y="124514"/>
                    </a:cubicBezTo>
                    <a:lnTo>
                      <a:pt x="341160" y="147729"/>
                    </a:lnTo>
                    <a:lnTo>
                      <a:pt x="345381" y="113962"/>
                    </a:lnTo>
                    <a:lnTo>
                      <a:pt x="334829" y="50650"/>
                    </a:lnTo>
                    <a:lnTo>
                      <a:pt x="317945" y="31656"/>
                    </a:lnTo>
                    <a:lnTo>
                      <a:pt x="328497" y="4221"/>
                    </a:lnTo>
                    <a:lnTo>
                      <a:pt x="360154" y="0"/>
                    </a:lnTo>
                    <a:lnTo>
                      <a:pt x="370706" y="21104"/>
                    </a:lnTo>
                    <a:lnTo>
                      <a:pt x="421356" y="29546"/>
                    </a:lnTo>
                    <a:lnTo>
                      <a:pt x="440803" y="39782"/>
                    </a:lnTo>
                    <a:lnTo>
                      <a:pt x="439293" y="49595"/>
                    </a:lnTo>
                    <a:lnTo>
                      <a:pt x="439293" y="78613"/>
                    </a:lnTo>
                    <a:lnTo>
                      <a:pt x="463037" y="83889"/>
                    </a:lnTo>
                    <a:lnTo>
                      <a:pt x="465674" y="107631"/>
                    </a:lnTo>
                    <a:lnTo>
                      <a:pt x="463037" y="152477"/>
                    </a:lnTo>
                    <a:lnTo>
                      <a:pt x="494693" y="157753"/>
                    </a:lnTo>
                    <a:lnTo>
                      <a:pt x="505245" y="152477"/>
                    </a:lnTo>
                    <a:lnTo>
                      <a:pt x="539539" y="197323"/>
                    </a:lnTo>
                    <a:lnTo>
                      <a:pt x="531624" y="231618"/>
                    </a:lnTo>
                    <a:lnTo>
                      <a:pt x="544814" y="265912"/>
                    </a:lnTo>
                    <a:lnTo>
                      <a:pt x="547453" y="289653"/>
                    </a:lnTo>
                    <a:lnTo>
                      <a:pt x="579109" y="334500"/>
                    </a:lnTo>
                    <a:lnTo>
                      <a:pt x="550091" y="352966"/>
                    </a:lnTo>
                    <a:lnTo>
                      <a:pt x="547453" y="374070"/>
                    </a:lnTo>
                    <a:lnTo>
                      <a:pt x="534262" y="426830"/>
                    </a:lnTo>
                    <a:lnTo>
                      <a:pt x="531624" y="450572"/>
                    </a:lnTo>
                    <a:lnTo>
                      <a:pt x="523710" y="466400"/>
                    </a:lnTo>
                    <a:lnTo>
                      <a:pt x="523710" y="479590"/>
                    </a:lnTo>
                    <a:lnTo>
                      <a:pt x="547453" y="503333"/>
                    </a:lnTo>
                    <a:lnTo>
                      <a:pt x="549236" y="502522"/>
                    </a:lnTo>
                    <a:lnTo>
                      <a:pt x="546909" y="533934"/>
                    </a:lnTo>
                    <a:lnTo>
                      <a:pt x="582786" y="559258"/>
                    </a:lnTo>
                    <a:lnTo>
                      <a:pt x="570124" y="597246"/>
                    </a:lnTo>
                    <a:lnTo>
                      <a:pt x="574344" y="652116"/>
                    </a:lnTo>
                    <a:lnTo>
                      <a:pt x="553240" y="677441"/>
                    </a:lnTo>
                    <a:lnTo>
                      <a:pt x="549019" y="734422"/>
                    </a:lnTo>
                    <a:lnTo>
                      <a:pt x="534247" y="772410"/>
                    </a:lnTo>
                    <a:lnTo>
                      <a:pt x="513142" y="787183"/>
                    </a:lnTo>
                    <a:lnTo>
                      <a:pt x="496259" y="833612"/>
                    </a:lnTo>
                    <a:lnTo>
                      <a:pt x="484879" y="83894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C43ED0DB-69FC-D24F-7734-75E10D2A5607}"/>
                  </a:ext>
                </a:extLst>
              </p:cNvPr>
              <p:cNvSpPr/>
              <p:nvPr/>
            </p:nvSpPr>
            <p:spPr>
              <a:xfrm>
                <a:off x="1770650" y="3007924"/>
                <a:ext cx="950813" cy="525695"/>
              </a:xfrm>
              <a:custGeom>
                <a:avLst/>
                <a:gdLst>
                  <a:gd name="connsiteX0" fmla="*/ 261991 w 988721"/>
                  <a:gd name="connsiteY0" fmla="*/ 0 h 546654"/>
                  <a:gd name="connsiteX1" fmla="*/ 264630 w 988721"/>
                  <a:gd name="connsiteY1" fmla="*/ 18466 h 546654"/>
                  <a:gd name="connsiteX2" fmla="*/ 317390 w 988721"/>
                  <a:gd name="connsiteY2" fmla="*/ 58037 h 546654"/>
                  <a:gd name="connsiteX3" fmla="*/ 312113 w 988721"/>
                  <a:gd name="connsiteY3" fmla="*/ 84417 h 546654"/>
                  <a:gd name="connsiteX4" fmla="*/ 338494 w 988721"/>
                  <a:gd name="connsiteY4" fmla="*/ 89693 h 546654"/>
                  <a:gd name="connsiteX5" fmla="*/ 333217 w 988721"/>
                  <a:gd name="connsiteY5" fmla="*/ 121349 h 546654"/>
                  <a:gd name="connsiteX6" fmla="*/ 343770 w 988721"/>
                  <a:gd name="connsiteY6" fmla="*/ 123987 h 546654"/>
                  <a:gd name="connsiteX7" fmla="*/ 356959 w 988721"/>
                  <a:gd name="connsiteY7" fmla="*/ 131901 h 546654"/>
                  <a:gd name="connsiteX8" fmla="*/ 375426 w 988721"/>
                  <a:gd name="connsiteY8" fmla="*/ 121349 h 546654"/>
                  <a:gd name="connsiteX9" fmla="*/ 425548 w 988721"/>
                  <a:gd name="connsiteY9" fmla="*/ 145091 h 546654"/>
                  <a:gd name="connsiteX10" fmla="*/ 430824 w 988721"/>
                  <a:gd name="connsiteY10" fmla="*/ 171472 h 546654"/>
                  <a:gd name="connsiteX11" fmla="*/ 454567 w 988721"/>
                  <a:gd name="connsiteY11" fmla="*/ 182024 h 546654"/>
                  <a:gd name="connsiteX12" fmla="*/ 486222 w 988721"/>
                  <a:gd name="connsiteY12" fmla="*/ 155643 h 546654"/>
                  <a:gd name="connsiteX13" fmla="*/ 538983 w 988721"/>
                  <a:gd name="connsiteY13" fmla="*/ 137177 h 546654"/>
                  <a:gd name="connsiteX14" fmla="*/ 578552 w 988721"/>
                  <a:gd name="connsiteY14" fmla="*/ 171472 h 546654"/>
                  <a:gd name="connsiteX15" fmla="*/ 594381 w 988721"/>
                  <a:gd name="connsiteY15" fmla="*/ 168833 h 546654"/>
                  <a:gd name="connsiteX16" fmla="*/ 618123 w 988721"/>
                  <a:gd name="connsiteY16" fmla="*/ 192576 h 546654"/>
                  <a:gd name="connsiteX17" fmla="*/ 644504 w 988721"/>
                  <a:gd name="connsiteY17" fmla="*/ 195213 h 546654"/>
                  <a:gd name="connsiteX18" fmla="*/ 705177 w 988721"/>
                  <a:gd name="connsiteY18" fmla="*/ 160920 h 546654"/>
                  <a:gd name="connsiteX19" fmla="*/ 718367 w 988721"/>
                  <a:gd name="connsiteY19" fmla="*/ 145091 h 546654"/>
                  <a:gd name="connsiteX20" fmla="*/ 752548 w 988721"/>
                  <a:gd name="connsiteY20" fmla="*/ 148888 h 546654"/>
                  <a:gd name="connsiteX21" fmla="*/ 752662 w 988721"/>
                  <a:gd name="connsiteY21" fmla="*/ 150367 h 546654"/>
                  <a:gd name="connsiteX22" fmla="*/ 744748 w 988721"/>
                  <a:gd name="connsiteY22" fmla="*/ 187299 h 546654"/>
                  <a:gd name="connsiteX23" fmla="*/ 768490 w 988721"/>
                  <a:gd name="connsiteY23" fmla="*/ 232146 h 546654"/>
                  <a:gd name="connsiteX24" fmla="*/ 808060 w 988721"/>
                  <a:gd name="connsiteY24" fmla="*/ 216318 h 546654"/>
                  <a:gd name="connsiteX25" fmla="*/ 831802 w 988721"/>
                  <a:gd name="connsiteY25" fmla="*/ 216318 h 546654"/>
                  <a:gd name="connsiteX26" fmla="*/ 842354 w 988721"/>
                  <a:gd name="connsiteY26" fmla="*/ 197851 h 546654"/>
                  <a:gd name="connsiteX27" fmla="*/ 887200 w 988721"/>
                  <a:gd name="connsiteY27" fmla="*/ 192576 h 546654"/>
                  <a:gd name="connsiteX28" fmla="*/ 897753 w 988721"/>
                  <a:gd name="connsiteY28" fmla="*/ 208403 h 546654"/>
                  <a:gd name="connsiteX29" fmla="*/ 924133 w 988721"/>
                  <a:gd name="connsiteY29" fmla="*/ 211042 h 546654"/>
                  <a:gd name="connsiteX30" fmla="*/ 939961 w 988721"/>
                  <a:gd name="connsiteY30" fmla="*/ 224232 h 546654"/>
                  <a:gd name="connsiteX31" fmla="*/ 987445 w 988721"/>
                  <a:gd name="connsiteY31" fmla="*/ 208403 h 546654"/>
                  <a:gd name="connsiteX32" fmla="*/ 988721 w 988721"/>
                  <a:gd name="connsiteY32" fmla="*/ 208403 h 546654"/>
                  <a:gd name="connsiteX33" fmla="*/ 969858 w 988721"/>
                  <a:gd name="connsiteY33" fmla="*/ 242698 h 546654"/>
                  <a:gd name="connsiteX34" fmla="*/ 976893 w 988721"/>
                  <a:gd name="connsiteY34" fmla="*/ 258526 h 546654"/>
                  <a:gd name="connsiteX35" fmla="*/ 976893 w 988721"/>
                  <a:gd name="connsiteY35" fmla="*/ 276113 h 546654"/>
                  <a:gd name="connsiteX36" fmla="*/ 964582 w 988721"/>
                  <a:gd name="connsiteY36" fmla="*/ 290182 h 546654"/>
                  <a:gd name="connsiteX37" fmla="*/ 955789 w 988721"/>
                  <a:gd name="connsiteY37" fmla="*/ 328873 h 546654"/>
                  <a:gd name="connsiteX38" fmla="*/ 945237 w 988721"/>
                  <a:gd name="connsiteY38" fmla="*/ 330632 h 546654"/>
                  <a:gd name="connsiteX39" fmla="*/ 938202 w 988721"/>
                  <a:gd name="connsiteY39" fmla="*/ 349977 h 546654"/>
                  <a:gd name="connsiteX40" fmla="*/ 894235 w 988721"/>
                  <a:gd name="connsiteY40" fmla="*/ 385151 h 546654"/>
                  <a:gd name="connsiteX41" fmla="*/ 874890 w 988721"/>
                  <a:gd name="connsiteY41" fmla="*/ 415048 h 546654"/>
                  <a:gd name="connsiteX42" fmla="*/ 880165 w 988721"/>
                  <a:gd name="connsiteY42" fmla="*/ 460774 h 546654"/>
                  <a:gd name="connsiteX43" fmla="*/ 867855 w 988721"/>
                  <a:gd name="connsiteY43" fmla="*/ 474843 h 546654"/>
                  <a:gd name="connsiteX44" fmla="*/ 844992 w 988721"/>
                  <a:gd name="connsiteY44" fmla="*/ 485395 h 546654"/>
                  <a:gd name="connsiteX45" fmla="*/ 820489 w 988721"/>
                  <a:gd name="connsiteY45" fmla="*/ 546654 h 546654"/>
                  <a:gd name="connsiteX46" fmla="*/ 127102 w 988721"/>
                  <a:gd name="connsiteY46" fmla="*/ 546654 h 546654"/>
                  <a:gd name="connsiteX47" fmla="*/ 125693 w 988721"/>
                  <a:gd name="connsiteY47" fmla="*/ 502982 h 546654"/>
                  <a:gd name="connsiteX48" fmla="*/ 125693 w 988721"/>
                  <a:gd name="connsiteY48" fmla="*/ 469567 h 546654"/>
                  <a:gd name="connsiteX49" fmla="*/ 152073 w 988721"/>
                  <a:gd name="connsiteY49" fmla="*/ 432635 h 546654"/>
                  <a:gd name="connsiteX50" fmla="*/ 178453 w 988721"/>
                  <a:gd name="connsiteY50" fmla="*/ 362288 h 546654"/>
                  <a:gd name="connsiteX51" fmla="*/ 178453 w 988721"/>
                  <a:gd name="connsiteY51" fmla="*/ 346460 h 546654"/>
                  <a:gd name="connsiteX52" fmla="*/ 166143 w 988721"/>
                  <a:gd name="connsiteY52" fmla="*/ 355253 h 546654"/>
                  <a:gd name="connsiteX53" fmla="*/ 146797 w 988721"/>
                  <a:gd name="connsiteY53" fmla="*/ 367564 h 546654"/>
                  <a:gd name="connsiteX54" fmla="*/ 132728 w 988721"/>
                  <a:gd name="connsiteY54" fmla="*/ 372840 h 546654"/>
                  <a:gd name="connsiteX55" fmla="*/ 123934 w 988721"/>
                  <a:gd name="connsiteY55" fmla="*/ 385151 h 546654"/>
                  <a:gd name="connsiteX56" fmla="*/ 106348 w 988721"/>
                  <a:gd name="connsiteY56" fmla="*/ 390427 h 546654"/>
                  <a:gd name="connsiteX57" fmla="*/ 108106 w 988721"/>
                  <a:gd name="connsiteY57" fmla="*/ 406255 h 546654"/>
                  <a:gd name="connsiteX58" fmla="*/ 92278 w 988721"/>
                  <a:gd name="connsiteY58" fmla="*/ 422083 h 546654"/>
                  <a:gd name="connsiteX59" fmla="*/ 76450 w 988721"/>
                  <a:gd name="connsiteY59" fmla="*/ 415048 h 546654"/>
                  <a:gd name="connsiteX60" fmla="*/ 72933 w 988721"/>
                  <a:gd name="connsiteY60" fmla="*/ 397462 h 546654"/>
                  <a:gd name="connsiteX61" fmla="*/ 67657 w 988721"/>
                  <a:gd name="connsiteY61" fmla="*/ 355253 h 546654"/>
                  <a:gd name="connsiteX62" fmla="*/ 28966 w 988721"/>
                  <a:gd name="connsiteY62" fmla="*/ 316562 h 546654"/>
                  <a:gd name="connsiteX63" fmla="*/ 827 w 988721"/>
                  <a:gd name="connsiteY63" fmla="*/ 295458 h 546654"/>
                  <a:gd name="connsiteX64" fmla="*/ 0 w 988721"/>
                  <a:gd name="connsiteY64" fmla="*/ 291279 h 546654"/>
                  <a:gd name="connsiteX65" fmla="*/ 3466 w 988721"/>
                  <a:gd name="connsiteY65" fmla="*/ 292820 h 546654"/>
                  <a:gd name="connsiteX66" fmla="*/ 14018 w 988721"/>
                  <a:gd name="connsiteY66" fmla="*/ 182024 h 546654"/>
                  <a:gd name="connsiteX67" fmla="*/ 87882 w 988721"/>
                  <a:gd name="connsiteY67" fmla="*/ 63313 h 546654"/>
                  <a:gd name="connsiteX68" fmla="*/ 127453 w 988721"/>
                  <a:gd name="connsiteY68" fmla="*/ 65951 h 546654"/>
                  <a:gd name="connsiteX69" fmla="*/ 185489 w 988721"/>
                  <a:gd name="connsiteY69" fmla="*/ 47484 h 546654"/>
                  <a:gd name="connsiteX70" fmla="*/ 214507 w 988721"/>
                  <a:gd name="connsiteY70" fmla="*/ 42208 h 546654"/>
                  <a:gd name="connsiteX71" fmla="*/ 246163 w 988721"/>
                  <a:gd name="connsiteY71" fmla="*/ 21104 h 546654"/>
                  <a:gd name="connsiteX72" fmla="*/ 248801 w 988721"/>
                  <a:gd name="connsiteY72" fmla="*/ 5276 h 546654"/>
                  <a:gd name="connsiteX0" fmla="*/ 261991 w 988721"/>
                  <a:gd name="connsiteY0" fmla="*/ 0 h 692053"/>
                  <a:gd name="connsiteX1" fmla="*/ 264630 w 988721"/>
                  <a:gd name="connsiteY1" fmla="*/ 18466 h 692053"/>
                  <a:gd name="connsiteX2" fmla="*/ 317390 w 988721"/>
                  <a:gd name="connsiteY2" fmla="*/ 58037 h 692053"/>
                  <a:gd name="connsiteX3" fmla="*/ 312113 w 988721"/>
                  <a:gd name="connsiteY3" fmla="*/ 84417 h 692053"/>
                  <a:gd name="connsiteX4" fmla="*/ 338494 w 988721"/>
                  <a:gd name="connsiteY4" fmla="*/ 89693 h 692053"/>
                  <a:gd name="connsiteX5" fmla="*/ 333217 w 988721"/>
                  <a:gd name="connsiteY5" fmla="*/ 121349 h 692053"/>
                  <a:gd name="connsiteX6" fmla="*/ 343770 w 988721"/>
                  <a:gd name="connsiteY6" fmla="*/ 123987 h 692053"/>
                  <a:gd name="connsiteX7" fmla="*/ 356959 w 988721"/>
                  <a:gd name="connsiteY7" fmla="*/ 131901 h 692053"/>
                  <a:gd name="connsiteX8" fmla="*/ 375426 w 988721"/>
                  <a:gd name="connsiteY8" fmla="*/ 121349 h 692053"/>
                  <a:gd name="connsiteX9" fmla="*/ 425548 w 988721"/>
                  <a:gd name="connsiteY9" fmla="*/ 145091 h 692053"/>
                  <a:gd name="connsiteX10" fmla="*/ 430824 w 988721"/>
                  <a:gd name="connsiteY10" fmla="*/ 171472 h 692053"/>
                  <a:gd name="connsiteX11" fmla="*/ 454567 w 988721"/>
                  <a:gd name="connsiteY11" fmla="*/ 182024 h 692053"/>
                  <a:gd name="connsiteX12" fmla="*/ 486222 w 988721"/>
                  <a:gd name="connsiteY12" fmla="*/ 155643 h 692053"/>
                  <a:gd name="connsiteX13" fmla="*/ 538983 w 988721"/>
                  <a:gd name="connsiteY13" fmla="*/ 137177 h 692053"/>
                  <a:gd name="connsiteX14" fmla="*/ 578552 w 988721"/>
                  <a:gd name="connsiteY14" fmla="*/ 171472 h 692053"/>
                  <a:gd name="connsiteX15" fmla="*/ 594381 w 988721"/>
                  <a:gd name="connsiteY15" fmla="*/ 168833 h 692053"/>
                  <a:gd name="connsiteX16" fmla="*/ 618123 w 988721"/>
                  <a:gd name="connsiteY16" fmla="*/ 192576 h 692053"/>
                  <a:gd name="connsiteX17" fmla="*/ 644504 w 988721"/>
                  <a:gd name="connsiteY17" fmla="*/ 195213 h 692053"/>
                  <a:gd name="connsiteX18" fmla="*/ 705177 w 988721"/>
                  <a:gd name="connsiteY18" fmla="*/ 160920 h 692053"/>
                  <a:gd name="connsiteX19" fmla="*/ 718367 w 988721"/>
                  <a:gd name="connsiteY19" fmla="*/ 145091 h 692053"/>
                  <a:gd name="connsiteX20" fmla="*/ 752548 w 988721"/>
                  <a:gd name="connsiteY20" fmla="*/ 148888 h 692053"/>
                  <a:gd name="connsiteX21" fmla="*/ 752662 w 988721"/>
                  <a:gd name="connsiteY21" fmla="*/ 150367 h 692053"/>
                  <a:gd name="connsiteX22" fmla="*/ 744748 w 988721"/>
                  <a:gd name="connsiteY22" fmla="*/ 187299 h 692053"/>
                  <a:gd name="connsiteX23" fmla="*/ 768490 w 988721"/>
                  <a:gd name="connsiteY23" fmla="*/ 232146 h 692053"/>
                  <a:gd name="connsiteX24" fmla="*/ 808060 w 988721"/>
                  <a:gd name="connsiteY24" fmla="*/ 216318 h 692053"/>
                  <a:gd name="connsiteX25" fmla="*/ 831802 w 988721"/>
                  <a:gd name="connsiteY25" fmla="*/ 216318 h 692053"/>
                  <a:gd name="connsiteX26" fmla="*/ 842354 w 988721"/>
                  <a:gd name="connsiteY26" fmla="*/ 197851 h 692053"/>
                  <a:gd name="connsiteX27" fmla="*/ 887200 w 988721"/>
                  <a:gd name="connsiteY27" fmla="*/ 192576 h 692053"/>
                  <a:gd name="connsiteX28" fmla="*/ 897753 w 988721"/>
                  <a:gd name="connsiteY28" fmla="*/ 208403 h 692053"/>
                  <a:gd name="connsiteX29" fmla="*/ 924133 w 988721"/>
                  <a:gd name="connsiteY29" fmla="*/ 211042 h 692053"/>
                  <a:gd name="connsiteX30" fmla="*/ 939961 w 988721"/>
                  <a:gd name="connsiteY30" fmla="*/ 224232 h 692053"/>
                  <a:gd name="connsiteX31" fmla="*/ 987445 w 988721"/>
                  <a:gd name="connsiteY31" fmla="*/ 208403 h 692053"/>
                  <a:gd name="connsiteX32" fmla="*/ 988721 w 988721"/>
                  <a:gd name="connsiteY32" fmla="*/ 208403 h 692053"/>
                  <a:gd name="connsiteX33" fmla="*/ 969858 w 988721"/>
                  <a:gd name="connsiteY33" fmla="*/ 242698 h 692053"/>
                  <a:gd name="connsiteX34" fmla="*/ 976893 w 988721"/>
                  <a:gd name="connsiteY34" fmla="*/ 258526 h 692053"/>
                  <a:gd name="connsiteX35" fmla="*/ 976893 w 988721"/>
                  <a:gd name="connsiteY35" fmla="*/ 276113 h 692053"/>
                  <a:gd name="connsiteX36" fmla="*/ 964582 w 988721"/>
                  <a:gd name="connsiteY36" fmla="*/ 290182 h 692053"/>
                  <a:gd name="connsiteX37" fmla="*/ 955789 w 988721"/>
                  <a:gd name="connsiteY37" fmla="*/ 328873 h 692053"/>
                  <a:gd name="connsiteX38" fmla="*/ 945237 w 988721"/>
                  <a:gd name="connsiteY38" fmla="*/ 330632 h 692053"/>
                  <a:gd name="connsiteX39" fmla="*/ 938202 w 988721"/>
                  <a:gd name="connsiteY39" fmla="*/ 349977 h 692053"/>
                  <a:gd name="connsiteX40" fmla="*/ 894235 w 988721"/>
                  <a:gd name="connsiteY40" fmla="*/ 385151 h 692053"/>
                  <a:gd name="connsiteX41" fmla="*/ 874890 w 988721"/>
                  <a:gd name="connsiteY41" fmla="*/ 415048 h 692053"/>
                  <a:gd name="connsiteX42" fmla="*/ 880165 w 988721"/>
                  <a:gd name="connsiteY42" fmla="*/ 460774 h 692053"/>
                  <a:gd name="connsiteX43" fmla="*/ 867855 w 988721"/>
                  <a:gd name="connsiteY43" fmla="*/ 474843 h 692053"/>
                  <a:gd name="connsiteX44" fmla="*/ 844992 w 988721"/>
                  <a:gd name="connsiteY44" fmla="*/ 485395 h 692053"/>
                  <a:gd name="connsiteX45" fmla="*/ 820489 w 988721"/>
                  <a:gd name="connsiteY45" fmla="*/ 546654 h 692053"/>
                  <a:gd name="connsiteX46" fmla="*/ 423496 w 988721"/>
                  <a:gd name="connsiteY46" fmla="*/ 692026 h 692053"/>
                  <a:gd name="connsiteX47" fmla="*/ 127102 w 988721"/>
                  <a:gd name="connsiteY47" fmla="*/ 546654 h 692053"/>
                  <a:gd name="connsiteX48" fmla="*/ 125693 w 988721"/>
                  <a:gd name="connsiteY48" fmla="*/ 502982 h 692053"/>
                  <a:gd name="connsiteX49" fmla="*/ 125693 w 988721"/>
                  <a:gd name="connsiteY49" fmla="*/ 469567 h 692053"/>
                  <a:gd name="connsiteX50" fmla="*/ 152073 w 988721"/>
                  <a:gd name="connsiteY50" fmla="*/ 432635 h 692053"/>
                  <a:gd name="connsiteX51" fmla="*/ 178453 w 988721"/>
                  <a:gd name="connsiteY51" fmla="*/ 362288 h 692053"/>
                  <a:gd name="connsiteX52" fmla="*/ 178453 w 988721"/>
                  <a:gd name="connsiteY52" fmla="*/ 346460 h 692053"/>
                  <a:gd name="connsiteX53" fmla="*/ 166143 w 988721"/>
                  <a:gd name="connsiteY53" fmla="*/ 355253 h 692053"/>
                  <a:gd name="connsiteX54" fmla="*/ 146797 w 988721"/>
                  <a:gd name="connsiteY54" fmla="*/ 367564 h 692053"/>
                  <a:gd name="connsiteX55" fmla="*/ 132728 w 988721"/>
                  <a:gd name="connsiteY55" fmla="*/ 372840 h 692053"/>
                  <a:gd name="connsiteX56" fmla="*/ 123934 w 988721"/>
                  <a:gd name="connsiteY56" fmla="*/ 385151 h 692053"/>
                  <a:gd name="connsiteX57" fmla="*/ 106348 w 988721"/>
                  <a:gd name="connsiteY57" fmla="*/ 390427 h 692053"/>
                  <a:gd name="connsiteX58" fmla="*/ 108106 w 988721"/>
                  <a:gd name="connsiteY58" fmla="*/ 406255 h 692053"/>
                  <a:gd name="connsiteX59" fmla="*/ 92278 w 988721"/>
                  <a:gd name="connsiteY59" fmla="*/ 422083 h 692053"/>
                  <a:gd name="connsiteX60" fmla="*/ 76450 w 988721"/>
                  <a:gd name="connsiteY60" fmla="*/ 415048 h 692053"/>
                  <a:gd name="connsiteX61" fmla="*/ 72933 w 988721"/>
                  <a:gd name="connsiteY61" fmla="*/ 397462 h 692053"/>
                  <a:gd name="connsiteX62" fmla="*/ 67657 w 988721"/>
                  <a:gd name="connsiteY62" fmla="*/ 355253 h 692053"/>
                  <a:gd name="connsiteX63" fmla="*/ 28966 w 988721"/>
                  <a:gd name="connsiteY63" fmla="*/ 316562 h 692053"/>
                  <a:gd name="connsiteX64" fmla="*/ 827 w 988721"/>
                  <a:gd name="connsiteY64" fmla="*/ 295458 h 692053"/>
                  <a:gd name="connsiteX65" fmla="*/ 0 w 988721"/>
                  <a:gd name="connsiteY65" fmla="*/ 291279 h 692053"/>
                  <a:gd name="connsiteX66" fmla="*/ 3466 w 988721"/>
                  <a:gd name="connsiteY66" fmla="*/ 292820 h 692053"/>
                  <a:gd name="connsiteX67" fmla="*/ 14018 w 988721"/>
                  <a:gd name="connsiteY67" fmla="*/ 182024 h 692053"/>
                  <a:gd name="connsiteX68" fmla="*/ 87882 w 988721"/>
                  <a:gd name="connsiteY68" fmla="*/ 63313 h 692053"/>
                  <a:gd name="connsiteX69" fmla="*/ 127453 w 988721"/>
                  <a:gd name="connsiteY69" fmla="*/ 65951 h 692053"/>
                  <a:gd name="connsiteX70" fmla="*/ 185489 w 988721"/>
                  <a:gd name="connsiteY70" fmla="*/ 47484 h 692053"/>
                  <a:gd name="connsiteX71" fmla="*/ 214507 w 988721"/>
                  <a:gd name="connsiteY71" fmla="*/ 42208 h 692053"/>
                  <a:gd name="connsiteX72" fmla="*/ 246163 w 988721"/>
                  <a:gd name="connsiteY72" fmla="*/ 21104 h 692053"/>
                  <a:gd name="connsiteX73" fmla="*/ 248801 w 988721"/>
                  <a:gd name="connsiteY73" fmla="*/ 5276 h 692053"/>
                  <a:gd name="connsiteX74" fmla="*/ 261991 w 988721"/>
                  <a:gd name="connsiteY74" fmla="*/ 0 h 692053"/>
                  <a:gd name="connsiteX0" fmla="*/ 423496 w 988721"/>
                  <a:gd name="connsiteY0" fmla="*/ 692026 h 783466"/>
                  <a:gd name="connsiteX1" fmla="*/ 127102 w 988721"/>
                  <a:gd name="connsiteY1" fmla="*/ 546654 h 783466"/>
                  <a:gd name="connsiteX2" fmla="*/ 125693 w 988721"/>
                  <a:gd name="connsiteY2" fmla="*/ 502982 h 783466"/>
                  <a:gd name="connsiteX3" fmla="*/ 125693 w 988721"/>
                  <a:gd name="connsiteY3" fmla="*/ 469567 h 783466"/>
                  <a:gd name="connsiteX4" fmla="*/ 152073 w 988721"/>
                  <a:gd name="connsiteY4" fmla="*/ 432635 h 783466"/>
                  <a:gd name="connsiteX5" fmla="*/ 178453 w 988721"/>
                  <a:gd name="connsiteY5" fmla="*/ 362288 h 783466"/>
                  <a:gd name="connsiteX6" fmla="*/ 178453 w 988721"/>
                  <a:gd name="connsiteY6" fmla="*/ 346460 h 783466"/>
                  <a:gd name="connsiteX7" fmla="*/ 166143 w 988721"/>
                  <a:gd name="connsiteY7" fmla="*/ 355253 h 783466"/>
                  <a:gd name="connsiteX8" fmla="*/ 146797 w 988721"/>
                  <a:gd name="connsiteY8" fmla="*/ 367564 h 783466"/>
                  <a:gd name="connsiteX9" fmla="*/ 132728 w 988721"/>
                  <a:gd name="connsiteY9" fmla="*/ 372840 h 783466"/>
                  <a:gd name="connsiteX10" fmla="*/ 123934 w 988721"/>
                  <a:gd name="connsiteY10" fmla="*/ 385151 h 783466"/>
                  <a:gd name="connsiteX11" fmla="*/ 106348 w 988721"/>
                  <a:gd name="connsiteY11" fmla="*/ 390427 h 783466"/>
                  <a:gd name="connsiteX12" fmla="*/ 108106 w 988721"/>
                  <a:gd name="connsiteY12" fmla="*/ 406255 h 783466"/>
                  <a:gd name="connsiteX13" fmla="*/ 92278 w 988721"/>
                  <a:gd name="connsiteY13" fmla="*/ 422083 h 783466"/>
                  <a:gd name="connsiteX14" fmla="*/ 76450 w 988721"/>
                  <a:gd name="connsiteY14" fmla="*/ 415048 h 783466"/>
                  <a:gd name="connsiteX15" fmla="*/ 72933 w 988721"/>
                  <a:gd name="connsiteY15" fmla="*/ 397462 h 783466"/>
                  <a:gd name="connsiteX16" fmla="*/ 67657 w 988721"/>
                  <a:gd name="connsiteY16" fmla="*/ 355253 h 783466"/>
                  <a:gd name="connsiteX17" fmla="*/ 28966 w 988721"/>
                  <a:gd name="connsiteY17" fmla="*/ 316562 h 783466"/>
                  <a:gd name="connsiteX18" fmla="*/ 827 w 988721"/>
                  <a:gd name="connsiteY18" fmla="*/ 295458 h 783466"/>
                  <a:gd name="connsiteX19" fmla="*/ 0 w 988721"/>
                  <a:gd name="connsiteY19" fmla="*/ 291279 h 783466"/>
                  <a:gd name="connsiteX20" fmla="*/ 3466 w 988721"/>
                  <a:gd name="connsiteY20" fmla="*/ 292820 h 783466"/>
                  <a:gd name="connsiteX21" fmla="*/ 14018 w 988721"/>
                  <a:gd name="connsiteY21" fmla="*/ 182024 h 783466"/>
                  <a:gd name="connsiteX22" fmla="*/ 87882 w 988721"/>
                  <a:gd name="connsiteY22" fmla="*/ 63313 h 783466"/>
                  <a:gd name="connsiteX23" fmla="*/ 127453 w 988721"/>
                  <a:gd name="connsiteY23" fmla="*/ 65951 h 783466"/>
                  <a:gd name="connsiteX24" fmla="*/ 185489 w 988721"/>
                  <a:gd name="connsiteY24" fmla="*/ 47484 h 783466"/>
                  <a:gd name="connsiteX25" fmla="*/ 214507 w 988721"/>
                  <a:gd name="connsiteY25" fmla="*/ 42208 h 783466"/>
                  <a:gd name="connsiteX26" fmla="*/ 246163 w 988721"/>
                  <a:gd name="connsiteY26" fmla="*/ 21104 h 783466"/>
                  <a:gd name="connsiteX27" fmla="*/ 248801 w 988721"/>
                  <a:gd name="connsiteY27" fmla="*/ 5276 h 783466"/>
                  <a:gd name="connsiteX28" fmla="*/ 261991 w 988721"/>
                  <a:gd name="connsiteY28" fmla="*/ 0 h 783466"/>
                  <a:gd name="connsiteX29" fmla="*/ 264630 w 988721"/>
                  <a:gd name="connsiteY29" fmla="*/ 18466 h 783466"/>
                  <a:gd name="connsiteX30" fmla="*/ 317390 w 988721"/>
                  <a:gd name="connsiteY30" fmla="*/ 58037 h 783466"/>
                  <a:gd name="connsiteX31" fmla="*/ 312113 w 988721"/>
                  <a:gd name="connsiteY31" fmla="*/ 84417 h 783466"/>
                  <a:gd name="connsiteX32" fmla="*/ 338494 w 988721"/>
                  <a:gd name="connsiteY32" fmla="*/ 89693 h 783466"/>
                  <a:gd name="connsiteX33" fmla="*/ 333217 w 988721"/>
                  <a:gd name="connsiteY33" fmla="*/ 121349 h 783466"/>
                  <a:gd name="connsiteX34" fmla="*/ 343770 w 988721"/>
                  <a:gd name="connsiteY34" fmla="*/ 123987 h 783466"/>
                  <a:gd name="connsiteX35" fmla="*/ 356959 w 988721"/>
                  <a:gd name="connsiteY35" fmla="*/ 131901 h 783466"/>
                  <a:gd name="connsiteX36" fmla="*/ 375426 w 988721"/>
                  <a:gd name="connsiteY36" fmla="*/ 121349 h 783466"/>
                  <a:gd name="connsiteX37" fmla="*/ 425548 w 988721"/>
                  <a:gd name="connsiteY37" fmla="*/ 145091 h 783466"/>
                  <a:gd name="connsiteX38" fmla="*/ 430824 w 988721"/>
                  <a:gd name="connsiteY38" fmla="*/ 171472 h 783466"/>
                  <a:gd name="connsiteX39" fmla="*/ 454567 w 988721"/>
                  <a:gd name="connsiteY39" fmla="*/ 182024 h 783466"/>
                  <a:gd name="connsiteX40" fmla="*/ 486222 w 988721"/>
                  <a:gd name="connsiteY40" fmla="*/ 155643 h 783466"/>
                  <a:gd name="connsiteX41" fmla="*/ 538983 w 988721"/>
                  <a:gd name="connsiteY41" fmla="*/ 137177 h 783466"/>
                  <a:gd name="connsiteX42" fmla="*/ 578552 w 988721"/>
                  <a:gd name="connsiteY42" fmla="*/ 171472 h 783466"/>
                  <a:gd name="connsiteX43" fmla="*/ 594381 w 988721"/>
                  <a:gd name="connsiteY43" fmla="*/ 168833 h 783466"/>
                  <a:gd name="connsiteX44" fmla="*/ 618123 w 988721"/>
                  <a:gd name="connsiteY44" fmla="*/ 192576 h 783466"/>
                  <a:gd name="connsiteX45" fmla="*/ 644504 w 988721"/>
                  <a:gd name="connsiteY45" fmla="*/ 195213 h 783466"/>
                  <a:gd name="connsiteX46" fmla="*/ 705177 w 988721"/>
                  <a:gd name="connsiteY46" fmla="*/ 160920 h 783466"/>
                  <a:gd name="connsiteX47" fmla="*/ 718367 w 988721"/>
                  <a:gd name="connsiteY47" fmla="*/ 145091 h 783466"/>
                  <a:gd name="connsiteX48" fmla="*/ 752548 w 988721"/>
                  <a:gd name="connsiteY48" fmla="*/ 148888 h 783466"/>
                  <a:gd name="connsiteX49" fmla="*/ 752662 w 988721"/>
                  <a:gd name="connsiteY49" fmla="*/ 150367 h 783466"/>
                  <a:gd name="connsiteX50" fmla="*/ 744748 w 988721"/>
                  <a:gd name="connsiteY50" fmla="*/ 187299 h 783466"/>
                  <a:gd name="connsiteX51" fmla="*/ 768490 w 988721"/>
                  <a:gd name="connsiteY51" fmla="*/ 232146 h 783466"/>
                  <a:gd name="connsiteX52" fmla="*/ 808060 w 988721"/>
                  <a:gd name="connsiteY52" fmla="*/ 216318 h 783466"/>
                  <a:gd name="connsiteX53" fmla="*/ 831802 w 988721"/>
                  <a:gd name="connsiteY53" fmla="*/ 216318 h 783466"/>
                  <a:gd name="connsiteX54" fmla="*/ 842354 w 988721"/>
                  <a:gd name="connsiteY54" fmla="*/ 197851 h 783466"/>
                  <a:gd name="connsiteX55" fmla="*/ 887200 w 988721"/>
                  <a:gd name="connsiteY55" fmla="*/ 192576 h 783466"/>
                  <a:gd name="connsiteX56" fmla="*/ 897753 w 988721"/>
                  <a:gd name="connsiteY56" fmla="*/ 208403 h 783466"/>
                  <a:gd name="connsiteX57" fmla="*/ 924133 w 988721"/>
                  <a:gd name="connsiteY57" fmla="*/ 211042 h 783466"/>
                  <a:gd name="connsiteX58" fmla="*/ 939961 w 988721"/>
                  <a:gd name="connsiteY58" fmla="*/ 224232 h 783466"/>
                  <a:gd name="connsiteX59" fmla="*/ 987445 w 988721"/>
                  <a:gd name="connsiteY59" fmla="*/ 208403 h 783466"/>
                  <a:gd name="connsiteX60" fmla="*/ 988721 w 988721"/>
                  <a:gd name="connsiteY60" fmla="*/ 208403 h 783466"/>
                  <a:gd name="connsiteX61" fmla="*/ 969858 w 988721"/>
                  <a:gd name="connsiteY61" fmla="*/ 242698 h 783466"/>
                  <a:gd name="connsiteX62" fmla="*/ 976893 w 988721"/>
                  <a:gd name="connsiteY62" fmla="*/ 258526 h 783466"/>
                  <a:gd name="connsiteX63" fmla="*/ 976893 w 988721"/>
                  <a:gd name="connsiteY63" fmla="*/ 276113 h 783466"/>
                  <a:gd name="connsiteX64" fmla="*/ 964582 w 988721"/>
                  <a:gd name="connsiteY64" fmla="*/ 290182 h 783466"/>
                  <a:gd name="connsiteX65" fmla="*/ 955789 w 988721"/>
                  <a:gd name="connsiteY65" fmla="*/ 328873 h 783466"/>
                  <a:gd name="connsiteX66" fmla="*/ 945237 w 988721"/>
                  <a:gd name="connsiteY66" fmla="*/ 330632 h 783466"/>
                  <a:gd name="connsiteX67" fmla="*/ 938202 w 988721"/>
                  <a:gd name="connsiteY67" fmla="*/ 349977 h 783466"/>
                  <a:gd name="connsiteX68" fmla="*/ 894235 w 988721"/>
                  <a:gd name="connsiteY68" fmla="*/ 385151 h 783466"/>
                  <a:gd name="connsiteX69" fmla="*/ 874890 w 988721"/>
                  <a:gd name="connsiteY69" fmla="*/ 415048 h 783466"/>
                  <a:gd name="connsiteX70" fmla="*/ 880165 w 988721"/>
                  <a:gd name="connsiteY70" fmla="*/ 460774 h 783466"/>
                  <a:gd name="connsiteX71" fmla="*/ 867855 w 988721"/>
                  <a:gd name="connsiteY71" fmla="*/ 474843 h 783466"/>
                  <a:gd name="connsiteX72" fmla="*/ 844992 w 988721"/>
                  <a:gd name="connsiteY72" fmla="*/ 485395 h 783466"/>
                  <a:gd name="connsiteX73" fmla="*/ 820489 w 988721"/>
                  <a:gd name="connsiteY73" fmla="*/ 546654 h 783466"/>
                  <a:gd name="connsiteX74" fmla="*/ 514936 w 988721"/>
                  <a:gd name="connsiteY74" fmla="*/ 783466 h 783466"/>
                  <a:gd name="connsiteX0" fmla="*/ 127102 w 988721"/>
                  <a:gd name="connsiteY0" fmla="*/ 546654 h 783466"/>
                  <a:gd name="connsiteX1" fmla="*/ 125693 w 988721"/>
                  <a:gd name="connsiteY1" fmla="*/ 502982 h 783466"/>
                  <a:gd name="connsiteX2" fmla="*/ 125693 w 988721"/>
                  <a:gd name="connsiteY2" fmla="*/ 469567 h 783466"/>
                  <a:gd name="connsiteX3" fmla="*/ 152073 w 988721"/>
                  <a:gd name="connsiteY3" fmla="*/ 432635 h 783466"/>
                  <a:gd name="connsiteX4" fmla="*/ 178453 w 988721"/>
                  <a:gd name="connsiteY4" fmla="*/ 362288 h 783466"/>
                  <a:gd name="connsiteX5" fmla="*/ 178453 w 988721"/>
                  <a:gd name="connsiteY5" fmla="*/ 346460 h 783466"/>
                  <a:gd name="connsiteX6" fmla="*/ 166143 w 988721"/>
                  <a:gd name="connsiteY6" fmla="*/ 355253 h 783466"/>
                  <a:gd name="connsiteX7" fmla="*/ 146797 w 988721"/>
                  <a:gd name="connsiteY7" fmla="*/ 367564 h 783466"/>
                  <a:gd name="connsiteX8" fmla="*/ 132728 w 988721"/>
                  <a:gd name="connsiteY8" fmla="*/ 372840 h 783466"/>
                  <a:gd name="connsiteX9" fmla="*/ 123934 w 988721"/>
                  <a:gd name="connsiteY9" fmla="*/ 385151 h 783466"/>
                  <a:gd name="connsiteX10" fmla="*/ 106348 w 988721"/>
                  <a:gd name="connsiteY10" fmla="*/ 390427 h 783466"/>
                  <a:gd name="connsiteX11" fmla="*/ 108106 w 988721"/>
                  <a:gd name="connsiteY11" fmla="*/ 406255 h 783466"/>
                  <a:gd name="connsiteX12" fmla="*/ 92278 w 988721"/>
                  <a:gd name="connsiteY12" fmla="*/ 422083 h 783466"/>
                  <a:gd name="connsiteX13" fmla="*/ 76450 w 988721"/>
                  <a:gd name="connsiteY13" fmla="*/ 415048 h 783466"/>
                  <a:gd name="connsiteX14" fmla="*/ 72933 w 988721"/>
                  <a:gd name="connsiteY14" fmla="*/ 397462 h 783466"/>
                  <a:gd name="connsiteX15" fmla="*/ 67657 w 988721"/>
                  <a:gd name="connsiteY15" fmla="*/ 355253 h 783466"/>
                  <a:gd name="connsiteX16" fmla="*/ 28966 w 988721"/>
                  <a:gd name="connsiteY16" fmla="*/ 316562 h 783466"/>
                  <a:gd name="connsiteX17" fmla="*/ 827 w 988721"/>
                  <a:gd name="connsiteY17" fmla="*/ 295458 h 783466"/>
                  <a:gd name="connsiteX18" fmla="*/ 0 w 988721"/>
                  <a:gd name="connsiteY18" fmla="*/ 291279 h 783466"/>
                  <a:gd name="connsiteX19" fmla="*/ 3466 w 988721"/>
                  <a:gd name="connsiteY19" fmla="*/ 292820 h 783466"/>
                  <a:gd name="connsiteX20" fmla="*/ 14018 w 988721"/>
                  <a:gd name="connsiteY20" fmla="*/ 182024 h 783466"/>
                  <a:gd name="connsiteX21" fmla="*/ 87882 w 988721"/>
                  <a:gd name="connsiteY21" fmla="*/ 63313 h 783466"/>
                  <a:gd name="connsiteX22" fmla="*/ 127453 w 988721"/>
                  <a:gd name="connsiteY22" fmla="*/ 65951 h 783466"/>
                  <a:gd name="connsiteX23" fmla="*/ 185489 w 988721"/>
                  <a:gd name="connsiteY23" fmla="*/ 47484 h 783466"/>
                  <a:gd name="connsiteX24" fmla="*/ 214507 w 988721"/>
                  <a:gd name="connsiteY24" fmla="*/ 42208 h 783466"/>
                  <a:gd name="connsiteX25" fmla="*/ 246163 w 988721"/>
                  <a:gd name="connsiteY25" fmla="*/ 21104 h 783466"/>
                  <a:gd name="connsiteX26" fmla="*/ 248801 w 988721"/>
                  <a:gd name="connsiteY26" fmla="*/ 5276 h 783466"/>
                  <a:gd name="connsiteX27" fmla="*/ 261991 w 988721"/>
                  <a:gd name="connsiteY27" fmla="*/ 0 h 783466"/>
                  <a:gd name="connsiteX28" fmla="*/ 264630 w 988721"/>
                  <a:gd name="connsiteY28" fmla="*/ 18466 h 783466"/>
                  <a:gd name="connsiteX29" fmla="*/ 317390 w 988721"/>
                  <a:gd name="connsiteY29" fmla="*/ 58037 h 783466"/>
                  <a:gd name="connsiteX30" fmla="*/ 312113 w 988721"/>
                  <a:gd name="connsiteY30" fmla="*/ 84417 h 783466"/>
                  <a:gd name="connsiteX31" fmla="*/ 338494 w 988721"/>
                  <a:gd name="connsiteY31" fmla="*/ 89693 h 783466"/>
                  <a:gd name="connsiteX32" fmla="*/ 333217 w 988721"/>
                  <a:gd name="connsiteY32" fmla="*/ 121349 h 783466"/>
                  <a:gd name="connsiteX33" fmla="*/ 343770 w 988721"/>
                  <a:gd name="connsiteY33" fmla="*/ 123987 h 783466"/>
                  <a:gd name="connsiteX34" fmla="*/ 356959 w 988721"/>
                  <a:gd name="connsiteY34" fmla="*/ 131901 h 783466"/>
                  <a:gd name="connsiteX35" fmla="*/ 375426 w 988721"/>
                  <a:gd name="connsiteY35" fmla="*/ 121349 h 783466"/>
                  <a:gd name="connsiteX36" fmla="*/ 425548 w 988721"/>
                  <a:gd name="connsiteY36" fmla="*/ 145091 h 783466"/>
                  <a:gd name="connsiteX37" fmla="*/ 430824 w 988721"/>
                  <a:gd name="connsiteY37" fmla="*/ 171472 h 783466"/>
                  <a:gd name="connsiteX38" fmla="*/ 454567 w 988721"/>
                  <a:gd name="connsiteY38" fmla="*/ 182024 h 783466"/>
                  <a:gd name="connsiteX39" fmla="*/ 486222 w 988721"/>
                  <a:gd name="connsiteY39" fmla="*/ 155643 h 783466"/>
                  <a:gd name="connsiteX40" fmla="*/ 538983 w 988721"/>
                  <a:gd name="connsiteY40" fmla="*/ 137177 h 783466"/>
                  <a:gd name="connsiteX41" fmla="*/ 578552 w 988721"/>
                  <a:gd name="connsiteY41" fmla="*/ 171472 h 783466"/>
                  <a:gd name="connsiteX42" fmla="*/ 594381 w 988721"/>
                  <a:gd name="connsiteY42" fmla="*/ 168833 h 783466"/>
                  <a:gd name="connsiteX43" fmla="*/ 618123 w 988721"/>
                  <a:gd name="connsiteY43" fmla="*/ 192576 h 783466"/>
                  <a:gd name="connsiteX44" fmla="*/ 644504 w 988721"/>
                  <a:gd name="connsiteY44" fmla="*/ 195213 h 783466"/>
                  <a:gd name="connsiteX45" fmla="*/ 705177 w 988721"/>
                  <a:gd name="connsiteY45" fmla="*/ 160920 h 783466"/>
                  <a:gd name="connsiteX46" fmla="*/ 718367 w 988721"/>
                  <a:gd name="connsiteY46" fmla="*/ 145091 h 783466"/>
                  <a:gd name="connsiteX47" fmla="*/ 752548 w 988721"/>
                  <a:gd name="connsiteY47" fmla="*/ 148888 h 783466"/>
                  <a:gd name="connsiteX48" fmla="*/ 752662 w 988721"/>
                  <a:gd name="connsiteY48" fmla="*/ 150367 h 783466"/>
                  <a:gd name="connsiteX49" fmla="*/ 744748 w 988721"/>
                  <a:gd name="connsiteY49" fmla="*/ 187299 h 783466"/>
                  <a:gd name="connsiteX50" fmla="*/ 768490 w 988721"/>
                  <a:gd name="connsiteY50" fmla="*/ 232146 h 783466"/>
                  <a:gd name="connsiteX51" fmla="*/ 808060 w 988721"/>
                  <a:gd name="connsiteY51" fmla="*/ 216318 h 783466"/>
                  <a:gd name="connsiteX52" fmla="*/ 831802 w 988721"/>
                  <a:gd name="connsiteY52" fmla="*/ 216318 h 783466"/>
                  <a:gd name="connsiteX53" fmla="*/ 842354 w 988721"/>
                  <a:gd name="connsiteY53" fmla="*/ 197851 h 783466"/>
                  <a:gd name="connsiteX54" fmla="*/ 887200 w 988721"/>
                  <a:gd name="connsiteY54" fmla="*/ 192576 h 783466"/>
                  <a:gd name="connsiteX55" fmla="*/ 897753 w 988721"/>
                  <a:gd name="connsiteY55" fmla="*/ 208403 h 783466"/>
                  <a:gd name="connsiteX56" fmla="*/ 924133 w 988721"/>
                  <a:gd name="connsiteY56" fmla="*/ 211042 h 783466"/>
                  <a:gd name="connsiteX57" fmla="*/ 939961 w 988721"/>
                  <a:gd name="connsiteY57" fmla="*/ 224232 h 783466"/>
                  <a:gd name="connsiteX58" fmla="*/ 987445 w 988721"/>
                  <a:gd name="connsiteY58" fmla="*/ 208403 h 783466"/>
                  <a:gd name="connsiteX59" fmla="*/ 988721 w 988721"/>
                  <a:gd name="connsiteY59" fmla="*/ 208403 h 783466"/>
                  <a:gd name="connsiteX60" fmla="*/ 969858 w 988721"/>
                  <a:gd name="connsiteY60" fmla="*/ 242698 h 783466"/>
                  <a:gd name="connsiteX61" fmla="*/ 976893 w 988721"/>
                  <a:gd name="connsiteY61" fmla="*/ 258526 h 783466"/>
                  <a:gd name="connsiteX62" fmla="*/ 976893 w 988721"/>
                  <a:gd name="connsiteY62" fmla="*/ 276113 h 783466"/>
                  <a:gd name="connsiteX63" fmla="*/ 964582 w 988721"/>
                  <a:gd name="connsiteY63" fmla="*/ 290182 h 783466"/>
                  <a:gd name="connsiteX64" fmla="*/ 955789 w 988721"/>
                  <a:gd name="connsiteY64" fmla="*/ 328873 h 783466"/>
                  <a:gd name="connsiteX65" fmla="*/ 945237 w 988721"/>
                  <a:gd name="connsiteY65" fmla="*/ 330632 h 783466"/>
                  <a:gd name="connsiteX66" fmla="*/ 938202 w 988721"/>
                  <a:gd name="connsiteY66" fmla="*/ 349977 h 783466"/>
                  <a:gd name="connsiteX67" fmla="*/ 894235 w 988721"/>
                  <a:gd name="connsiteY67" fmla="*/ 385151 h 783466"/>
                  <a:gd name="connsiteX68" fmla="*/ 874890 w 988721"/>
                  <a:gd name="connsiteY68" fmla="*/ 415048 h 783466"/>
                  <a:gd name="connsiteX69" fmla="*/ 880165 w 988721"/>
                  <a:gd name="connsiteY69" fmla="*/ 460774 h 783466"/>
                  <a:gd name="connsiteX70" fmla="*/ 867855 w 988721"/>
                  <a:gd name="connsiteY70" fmla="*/ 474843 h 783466"/>
                  <a:gd name="connsiteX71" fmla="*/ 844992 w 988721"/>
                  <a:gd name="connsiteY71" fmla="*/ 485395 h 783466"/>
                  <a:gd name="connsiteX72" fmla="*/ 820489 w 988721"/>
                  <a:gd name="connsiteY72" fmla="*/ 546654 h 783466"/>
                  <a:gd name="connsiteX73" fmla="*/ 514936 w 988721"/>
                  <a:gd name="connsiteY73" fmla="*/ 783466 h 783466"/>
                  <a:gd name="connsiteX0" fmla="*/ 127102 w 988721"/>
                  <a:gd name="connsiteY0" fmla="*/ 546654 h 546654"/>
                  <a:gd name="connsiteX1" fmla="*/ 125693 w 988721"/>
                  <a:gd name="connsiteY1" fmla="*/ 502982 h 546654"/>
                  <a:gd name="connsiteX2" fmla="*/ 125693 w 988721"/>
                  <a:gd name="connsiteY2" fmla="*/ 469567 h 546654"/>
                  <a:gd name="connsiteX3" fmla="*/ 152073 w 988721"/>
                  <a:gd name="connsiteY3" fmla="*/ 432635 h 546654"/>
                  <a:gd name="connsiteX4" fmla="*/ 178453 w 988721"/>
                  <a:gd name="connsiteY4" fmla="*/ 362288 h 546654"/>
                  <a:gd name="connsiteX5" fmla="*/ 178453 w 988721"/>
                  <a:gd name="connsiteY5" fmla="*/ 346460 h 546654"/>
                  <a:gd name="connsiteX6" fmla="*/ 166143 w 988721"/>
                  <a:gd name="connsiteY6" fmla="*/ 355253 h 546654"/>
                  <a:gd name="connsiteX7" fmla="*/ 146797 w 988721"/>
                  <a:gd name="connsiteY7" fmla="*/ 367564 h 546654"/>
                  <a:gd name="connsiteX8" fmla="*/ 132728 w 988721"/>
                  <a:gd name="connsiteY8" fmla="*/ 372840 h 546654"/>
                  <a:gd name="connsiteX9" fmla="*/ 123934 w 988721"/>
                  <a:gd name="connsiteY9" fmla="*/ 385151 h 546654"/>
                  <a:gd name="connsiteX10" fmla="*/ 106348 w 988721"/>
                  <a:gd name="connsiteY10" fmla="*/ 390427 h 546654"/>
                  <a:gd name="connsiteX11" fmla="*/ 108106 w 988721"/>
                  <a:gd name="connsiteY11" fmla="*/ 406255 h 546654"/>
                  <a:gd name="connsiteX12" fmla="*/ 92278 w 988721"/>
                  <a:gd name="connsiteY12" fmla="*/ 422083 h 546654"/>
                  <a:gd name="connsiteX13" fmla="*/ 76450 w 988721"/>
                  <a:gd name="connsiteY13" fmla="*/ 415048 h 546654"/>
                  <a:gd name="connsiteX14" fmla="*/ 72933 w 988721"/>
                  <a:gd name="connsiteY14" fmla="*/ 397462 h 546654"/>
                  <a:gd name="connsiteX15" fmla="*/ 67657 w 988721"/>
                  <a:gd name="connsiteY15" fmla="*/ 355253 h 546654"/>
                  <a:gd name="connsiteX16" fmla="*/ 28966 w 988721"/>
                  <a:gd name="connsiteY16" fmla="*/ 316562 h 546654"/>
                  <a:gd name="connsiteX17" fmla="*/ 827 w 988721"/>
                  <a:gd name="connsiteY17" fmla="*/ 295458 h 546654"/>
                  <a:gd name="connsiteX18" fmla="*/ 0 w 988721"/>
                  <a:gd name="connsiteY18" fmla="*/ 291279 h 546654"/>
                  <a:gd name="connsiteX19" fmla="*/ 3466 w 988721"/>
                  <a:gd name="connsiteY19" fmla="*/ 292820 h 546654"/>
                  <a:gd name="connsiteX20" fmla="*/ 14018 w 988721"/>
                  <a:gd name="connsiteY20" fmla="*/ 182024 h 546654"/>
                  <a:gd name="connsiteX21" fmla="*/ 87882 w 988721"/>
                  <a:gd name="connsiteY21" fmla="*/ 63313 h 546654"/>
                  <a:gd name="connsiteX22" fmla="*/ 127453 w 988721"/>
                  <a:gd name="connsiteY22" fmla="*/ 65951 h 546654"/>
                  <a:gd name="connsiteX23" fmla="*/ 185489 w 988721"/>
                  <a:gd name="connsiteY23" fmla="*/ 47484 h 546654"/>
                  <a:gd name="connsiteX24" fmla="*/ 214507 w 988721"/>
                  <a:gd name="connsiteY24" fmla="*/ 42208 h 546654"/>
                  <a:gd name="connsiteX25" fmla="*/ 246163 w 988721"/>
                  <a:gd name="connsiteY25" fmla="*/ 21104 h 546654"/>
                  <a:gd name="connsiteX26" fmla="*/ 248801 w 988721"/>
                  <a:gd name="connsiteY26" fmla="*/ 5276 h 546654"/>
                  <a:gd name="connsiteX27" fmla="*/ 261991 w 988721"/>
                  <a:gd name="connsiteY27" fmla="*/ 0 h 546654"/>
                  <a:gd name="connsiteX28" fmla="*/ 264630 w 988721"/>
                  <a:gd name="connsiteY28" fmla="*/ 18466 h 546654"/>
                  <a:gd name="connsiteX29" fmla="*/ 317390 w 988721"/>
                  <a:gd name="connsiteY29" fmla="*/ 58037 h 546654"/>
                  <a:gd name="connsiteX30" fmla="*/ 312113 w 988721"/>
                  <a:gd name="connsiteY30" fmla="*/ 84417 h 546654"/>
                  <a:gd name="connsiteX31" fmla="*/ 338494 w 988721"/>
                  <a:gd name="connsiteY31" fmla="*/ 89693 h 546654"/>
                  <a:gd name="connsiteX32" fmla="*/ 333217 w 988721"/>
                  <a:gd name="connsiteY32" fmla="*/ 121349 h 546654"/>
                  <a:gd name="connsiteX33" fmla="*/ 343770 w 988721"/>
                  <a:gd name="connsiteY33" fmla="*/ 123987 h 546654"/>
                  <a:gd name="connsiteX34" fmla="*/ 356959 w 988721"/>
                  <a:gd name="connsiteY34" fmla="*/ 131901 h 546654"/>
                  <a:gd name="connsiteX35" fmla="*/ 375426 w 988721"/>
                  <a:gd name="connsiteY35" fmla="*/ 121349 h 546654"/>
                  <a:gd name="connsiteX36" fmla="*/ 425548 w 988721"/>
                  <a:gd name="connsiteY36" fmla="*/ 145091 h 546654"/>
                  <a:gd name="connsiteX37" fmla="*/ 430824 w 988721"/>
                  <a:gd name="connsiteY37" fmla="*/ 171472 h 546654"/>
                  <a:gd name="connsiteX38" fmla="*/ 454567 w 988721"/>
                  <a:gd name="connsiteY38" fmla="*/ 182024 h 546654"/>
                  <a:gd name="connsiteX39" fmla="*/ 486222 w 988721"/>
                  <a:gd name="connsiteY39" fmla="*/ 155643 h 546654"/>
                  <a:gd name="connsiteX40" fmla="*/ 538983 w 988721"/>
                  <a:gd name="connsiteY40" fmla="*/ 137177 h 546654"/>
                  <a:gd name="connsiteX41" fmla="*/ 578552 w 988721"/>
                  <a:gd name="connsiteY41" fmla="*/ 171472 h 546654"/>
                  <a:gd name="connsiteX42" fmla="*/ 594381 w 988721"/>
                  <a:gd name="connsiteY42" fmla="*/ 168833 h 546654"/>
                  <a:gd name="connsiteX43" fmla="*/ 618123 w 988721"/>
                  <a:gd name="connsiteY43" fmla="*/ 192576 h 546654"/>
                  <a:gd name="connsiteX44" fmla="*/ 644504 w 988721"/>
                  <a:gd name="connsiteY44" fmla="*/ 195213 h 546654"/>
                  <a:gd name="connsiteX45" fmla="*/ 705177 w 988721"/>
                  <a:gd name="connsiteY45" fmla="*/ 160920 h 546654"/>
                  <a:gd name="connsiteX46" fmla="*/ 718367 w 988721"/>
                  <a:gd name="connsiteY46" fmla="*/ 145091 h 546654"/>
                  <a:gd name="connsiteX47" fmla="*/ 752548 w 988721"/>
                  <a:gd name="connsiteY47" fmla="*/ 148888 h 546654"/>
                  <a:gd name="connsiteX48" fmla="*/ 752662 w 988721"/>
                  <a:gd name="connsiteY48" fmla="*/ 150367 h 546654"/>
                  <a:gd name="connsiteX49" fmla="*/ 744748 w 988721"/>
                  <a:gd name="connsiteY49" fmla="*/ 187299 h 546654"/>
                  <a:gd name="connsiteX50" fmla="*/ 768490 w 988721"/>
                  <a:gd name="connsiteY50" fmla="*/ 232146 h 546654"/>
                  <a:gd name="connsiteX51" fmla="*/ 808060 w 988721"/>
                  <a:gd name="connsiteY51" fmla="*/ 216318 h 546654"/>
                  <a:gd name="connsiteX52" fmla="*/ 831802 w 988721"/>
                  <a:gd name="connsiteY52" fmla="*/ 216318 h 546654"/>
                  <a:gd name="connsiteX53" fmla="*/ 842354 w 988721"/>
                  <a:gd name="connsiteY53" fmla="*/ 197851 h 546654"/>
                  <a:gd name="connsiteX54" fmla="*/ 887200 w 988721"/>
                  <a:gd name="connsiteY54" fmla="*/ 192576 h 546654"/>
                  <a:gd name="connsiteX55" fmla="*/ 897753 w 988721"/>
                  <a:gd name="connsiteY55" fmla="*/ 208403 h 546654"/>
                  <a:gd name="connsiteX56" fmla="*/ 924133 w 988721"/>
                  <a:gd name="connsiteY56" fmla="*/ 211042 h 546654"/>
                  <a:gd name="connsiteX57" fmla="*/ 939961 w 988721"/>
                  <a:gd name="connsiteY57" fmla="*/ 224232 h 546654"/>
                  <a:gd name="connsiteX58" fmla="*/ 987445 w 988721"/>
                  <a:gd name="connsiteY58" fmla="*/ 208403 h 546654"/>
                  <a:gd name="connsiteX59" fmla="*/ 988721 w 988721"/>
                  <a:gd name="connsiteY59" fmla="*/ 208403 h 546654"/>
                  <a:gd name="connsiteX60" fmla="*/ 969858 w 988721"/>
                  <a:gd name="connsiteY60" fmla="*/ 242698 h 546654"/>
                  <a:gd name="connsiteX61" fmla="*/ 976893 w 988721"/>
                  <a:gd name="connsiteY61" fmla="*/ 258526 h 546654"/>
                  <a:gd name="connsiteX62" fmla="*/ 976893 w 988721"/>
                  <a:gd name="connsiteY62" fmla="*/ 276113 h 546654"/>
                  <a:gd name="connsiteX63" fmla="*/ 964582 w 988721"/>
                  <a:gd name="connsiteY63" fmla="*/ 290182 h 546654"/>
                  <a:gd name="connsiteX64" fmla="*/ 955789 w 988721"/>
                  <a:gd name="connsiteY64" fmla="*/ 328873 h 546654"/>
                  <a:gd name="connsiteX65" fmla="*/ 945237 w 988721"/>
                  <a:gd name="connsiteY65" fmla="*/ 330632 h 546654"/>
                  <a:gd name="connsiteX66" fmla="*/ 938202 w 988721"/>
                  <a:gd name="connsiteY66" fmla="*/ 349977 h 546654"/>
                  <a:gd name="connsiteX67" fmla="*/ 894235 w 988721"/>
                  <a:gd name="connsiteY67" fmla="*/ 385151 h 546654"/>
                  <a:gd name="connsiteX68" fmla="*/ 874890 w 988721"/>
                  <a:gd name="connsiteY68" fmla="*/ 415048 h 546654"/>
                  <a:gd name="connsiteX69" fmla="*/ 880165 w 988721"/>
                  <a:gd name="connsiteY69" fmla="*/ 460774 h 546654"/>
                  <a:gd name="connsiteX70" fmla="*/ 867855 w 988721"/>
                  <a:gd name="connsiteY70" fmla="*/ 474843 h 546654"/>
                  <a:gd name="connsiteX71" fmla="*/ 844992 w 988721"/>
                  <a:gd name="connsiteY71" fmla="*/ 485395 h 546654"/>
                  <a:gd name="connsiteX72" fmla="*/ 820489 w 988721"/>
                  <a:gd name="connsiteY72" fmla="*/ 546654 h 546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988721" h="546654">
                    <a:moveTo>
                      <a:pt x="127102" y="546654"/>
                    </a:moveTo>
                    <a:cubicBezTo>
                      <a:pt x="126632" y="532097"/>
                      <a:pt x="126163" y="517539"/>
                      <a:pt x="125693" y="502982"/>
                    </a:cubicBezTo>
                    <a:lnTo>
                      <a:pt x="125693" y="469567"/>
                    </a:lnTo>
                    <a:lnTo>
                      <a:pt x="152073" y="432635"/>
                    </a:lnTo>
                    <a:lnTo>
                      <a:pt x="178453" y="362288"/>
                    </a:lnTo>
                    <a:lnTo>
                      <a:pt x="178453" y="346460"/>
                    </a:lnTo>
                    <a:lnTo>
                      <a:pt x="166143" y="355253"/>
                    </a:lnTo>
                    <a:lnTo>
                      <a:pt x="146797" y="367564"/>
                    </a:lnTo>
                    <a:lnTo>
                      <a:pt x="132728" y="372840"/>
                    </a:lnTo>
                    <a:lnTo>
                      <a:pt x="123934" y="385151"/>
                    </a:lnTo>
                    <a:lnTo>
                      <a:pt x="106348" y="390427"/>
                    </a:lnTo>
                    <a:lnTo>
                      <a:pt x="108106" y="406255"/>
                    </a:lnTo>
                    <a:lnTo>
                      <a:pt x="92278" y="422083"/>
                    </a:lnTo>
                    <a:lnTo>
                      <a:pt x="76450" y="415048"/>
                    </a:lnTo>
                    <a:lnTo>
                      <a:pt x="72933" y="397462"/>
                    </a:lnTo>
                    <a:lnTo>
                      <a:pt x="67657" y="355253"/>
                    </a:lnTo>
                    <a:lnTo>
                      <a:pt x="28966" y="316562"/>
                    </a:lnTo>
                    <a:lnTo>
                      <a:pt x="827" y="295458"/>
                    </a:lnTo>
                    <a:lnTo>
                      <a:pt x="0" y="291279"/>
                    </a:lnTo>
                    <a:lnTo>
                      <a:pt x="3466" y="292820"/>
                    </a:lnTo>
                    <a:lnTo>
                      <a:pt x="14018" y="182024"/>
                    </a:lnTo>
                    <a:lnTo>
                      <a:pt x="87882" y="63313"/>
                    </a:lnTo>
                    <a:lnTo>
                      <a:pt x="127453" y="65951"/>
                    </a:lnTo>
                    <a:lnTo>
                      <a:pt x="185489" y="47484"/>
                    </a:lnTo>
                    <a:lnTo>
                      <a:pt x="214507" y="42208"/>
                    </a:lnTo>
                    <a:lnTo>
                      <a:pt x="246163" y="21104"/>
                    </a:lnTo>
                    <a:lnTo>
                      <a:pt x="248801" y="5276"/>
                    </a:lnTo>
                    <a:lnTo>
                      <a:pt x="261991" y="0"/>
                    </a:lnTo>
                    <a:lnTo>
                      <a:pt x="264630" y="18466"/>
                    </a:lnTo>
                    <a:lnTo>
                      <a:pt x="317390" y="58037"/>
                    </a:lnTo>
                    <a:lnTo>
                      <a:pt x="312113" y="84417"/>
                    </a:lnTo>
                    <a:lnTo>
                      <a:pt x="338494" y="89693"/>
                    </a:lnTo>
                    <a:lnTo>
                      <a:pt x="333217" y="121349"/>
                    </a:lnTo>
                    <a:lnTo>
                      <a:pt x="343770" y="123987"/>
                    </a:lnTo>
                    <a:lnTo>
                      <a:pt x="356959" y="131901"/>
                    </a:lnTo>
                    <a:lnTo>
                      <a:pt x="375426" y="121349"/>
                    </a:lnTo>
                    <a:lnTo>
                      <a:pt x="425548" y="145091"/>
                    </a:lnTo>
                    <a:lnTo>
                      <a:pt x="430824" y="171472"/>
                    </a:lnTo>
                    <a:lnTo>
                      <a:pt x="454567" y="182024"/>
                    </a:lnTo>
                    <a:lnTo>
                      <a:pt x="486222" y="155643"/>
                    </a:lnTo>
                    <a:lnTo>
                      <a:pt x="538983" y="137177"/>
                    </a:lnTo>
                    <a:lnTo>
                      <a:pt x="578552" y="171472"/>
                    </a:lnTo>
                    <a:lnTo>
                      <a:pt x="594381" y="168833"/>
                    </a:lnTo>
                    <a:lnTo>
                      <a:pt x="618123" y="192576"/>
                    </a:lnTo>
                    <a:lnTo>
                      <a:pt x="644504" y="195213"/>
                    </a:lnTo>
                    <a:lnTo>
                      <a:pt x="705177" y="160920"/>
                    </a:lnTo>
                    <a:lnTo>
                      <a:pt x="718367" y="145091"/>
                    </a:lnTo>
                    <a:lnTo>
                      <a:pt x="752548" y="148888"/>
                    </a:lnTo>
                    <a:lnTo>
                      <a:pt x="752662" y="150367"/>
                    </a:lnTo>
                    <a:lnTo>
                      <a:pt x="744748" y="187299"/>
                    </a:lnTo>
                    <a:lnTo>
                      <a:pt x="768490" y="232146"/>
                    </a:lnTo>
                    <a:lnTo>
                      <a:pt x="808060" y="216318"/>
                    </a:lnTo>
                    <a:lnTo>
                      <a:pt x="831802" y="216318"/>
                    </a:lnTo>
                    <a:lnTo>
                      <a:pt x="842354" y="197851"/>
                    </a:lnTo>
                    <a:lnTo>
                      <a:pt x="887200" y="192576"/>
                    </a:lnTo>
                    <a:lnTo>
                      <a:pt x="897753" y="208403"/>
                    </a:lnTo>
                    <a:lnTo>
                      <a:pt x="924133" y="211042"/>
                    </a:lnTo>
                    <a:lnTo>
                      <a:pt x="939961" y="224232"/>
                    </a:lnTo>
                    <a:lnTo>
                      <a:pt x="987445" y="208403"/>
                    </a:lnTo>
                    <a:lnTo>
                      <a:pt x="988721" y="208403"/>
                    </a:lnTo>
                    <a:lnTo>
                      <a:pt x="969858" y="242698"/>
                    </a:lnTo>
                    <a:lnTo>
                      <a:pt x="976893" y="258526"/>
                    </a:lnTo>
                    <a:lnTo>
                      <a:pt x="976893" y="276113"/>
                    </a:lnTo>
                    <a:lnTo>
                      <a:pt x="964582" y="290182"/>
                    </a:lnTo>
                    <a:lnTo>
                      <a:pt x="955789" y="328873"/>
                    </a:lnTo>
                    <a:lnTo>
                      <a:pt x="945237" y="330632"/>
                    </a:lnTo>
                    <a:lnTo>
                      <a:pt x="938202" y="349977"/>
                    </a:lnTo>
                    <a:lnTo>
                      <a:pt x="894235" y="385151"/>
                    </a:lnTo>
                    <a:lnTo>
                      <a:pt x="874890" y="415048"/>
                    </a:lnTo>
                    <a:lnTo>
                      <a:pt x="880165" y="460774"/>
                    </a:lnTo>
                    <a:lnTo>
                      <a:pt x="867855" y="474843"/>
                    </a:lnTo>
                    <a:lnTo>
                      <a:pt x="844992" y="485395"/>
                    </a:lnTo>
                    <a:lnTo>
                      <a:pt x="820489" y="54665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3FEEE40D-3169-822D-1E87-5143165BF17E}"/>
                  </a:ext>
                </a:extLst>
              </p:cNvPr>
              <p:cNvSpPr/>
              <p:nvPr/>
            </p:nvSpPr>
            <p:spPr>
              <a:xfrm>
                <a:off x="1500733" y="3172821"/>
                <a:ext cx="340338" cy="360797"/>
              </a:xfrm>
              <a:custGeom>
                <a:avLst/>
                <a:gdLst>
                  <a:gd name="connsiteX0" fmla="*/ 1270 w 552732"/>
                  <a:gd name="connsiteY0" fmla="*/ 374070 h 375182"/>
                  <a:gd name="connsiteX1" fmla="*/ 5718 w 552732"/>
                  <a:gd name="connsiteY1" fmla="*/ 375182 h 375182"/>
                  <a:gd name="connsiteX2" fmla="*/ 0 w 552732"/>
                  <a:gd name="connsiteY2" fmla="*/ 375182 h 375182"/>
                  <a:gd name="connsiteX3" fmla="*/ 352654 w 552732"/>
                  <a:gd name="connsiteY3" fmla="*/ 0 h 375182"/>
                  <a:gd name="connsiteX4" fmla="*/ 376397 w 552732"/>
                  <a:gd name="connsiteY4" fmla="*/ 15828 h 375182"/>
                  <a:gd name="connsiteX5" fmla="*/ 392224 w 552732"/>
                  <a:gd name="connsiteY5" fmla="*/ 52760 h 375182"/>
                  <a:gd name="connsiteX6" fmla="*/ 421243 w 552732"/>
                  <a:gd name="connsiteY6" fmla="*/ 94969 h 375182"/>
                  <a:gd name="connsiteX7" fmla="*/ 434432 w 552732"/>
                  <a:gd name="connsiteY7" fmla="*/ 113434 h 375182"/>
                  <a:gd name="connsiteX8" fmla="*/ 458174 w 552732"/>
                  <a:gd name="connsiteY8" fmla="*/ 110796 h 375182"/>
                  <a:gd name="connsiteX9" fmla="*/ 478934 w 552732"/>
                  <a:gd name="connsiteY9" fmla="*/ 120022 h 375182"/>
                  <a:gd name="connsiteX10" fmla="*/ 479718 w 552732"/>
                  <a:gd name="connsiteY10" fmla="*/ 123986 h 375182"/>
                  <a:gd name="connsiteX11" fmla="*/ 507857 w 552732"/>
                  <a:gd name="connsiteY11" fmla="*/ 145091 h 375182"/>
                  <a:gd name="connsiteX12" fmla="*/ 546548 w 552732"/>
                  <a:gd name="connsiteY12" fmla="*/ 183781 h 375182"/>
                  <a:gd name="connsiteX13" fmla="*/ 551824 w 552732"/>
                  <a:gd name="connsiteY13" fmla="*/ 225990 h 375182"/>
                  <a:gd name="connsiteX14" fmla="*/ 552732 w 552732"/>
                  <a:gd name="connsiteY14" fmla="*/ 230532 h 375182"/>
                  <a:gd name="connsiteX15" fmla="*/ 552699 w 552732"/>
                  <a:gd name="connsiteY15" fmla="*/ 230562 h 375182"/>
                  <a:gd name="connsiteX16" fmla="*/ 478834 w 552732"/>
                  <a:gd name="connsiteY16" fmla="*/ 257998 h 375182"/>
                  <a:gd name="connsiteX17" fmla="*/ 472503 w 552732"/>
                  <a:gd name="connsiteY17" fmla="*/ 283323 h 375182"/>
                  <a:gd name="connsiteX18" fmla="*/ 474613 w 552732"/>
                  <a:gd name="connsiteY18" fmla="*/ 300206 h 375182"/>
                  <a:gd name="connsiteX19" fmla="*/ 464061 w 552732"/>
                  <a:gd name="connsiteY19" fmla="*/ 310758 h 375182"/>
                  <a:gd name="connsiteX20" fmla="*/ 464061 w 552732"/>
                  <a:gd name="connsiteY20" fmla="*/ 340304 h 375182"/>
                  <a:gd name="connsiteX21" fmla="*/ 464061 w 552732"/>
                  <a:gd name="connsiteY21" fmla="*/ 375182 h 375182"/>
                  <a:gd name="connsiteX22" fmla="*/ 198825 w 552732"/>
                  <a:gd name="connsiteY22" fmla="*/ 375182 h 375182"/>
                  <a:gd name="connsiteX23" fmla="*/ 210201 w 552732"/>
                  <a:gd name="connsiteY23" fmla="*/ 369849 h 375182"/>
                  <a:gd name="connsiteX24" fmla="*/ 227085 w 552732"/>
                  <a:gd name="connsiteY24" fmla="*/ 323420 h 375182"/>
                  <a:gd name="connsiteX25" fmla="*/ 248189 w 552732"/>
                  <a:gd name="connsiteY25" fmla="*/ 308647 h 375182"/>
                  <a:gd name="connsiteX26" fmla="*/ 262962 w 552732"/>
                  <a:gd name="connsiteY26" fmla="*/ 270660 h 375182"/>
                  <a:gd name="connsiteX27" fmla="*/ 267182 w 552732"/>
                  <a:gd name="connsiteY27" fmla="*/ 213679 h 375182"/>
                  <a:gd name="connsiteX28" fmla="*/ 288287 w 552732"/>
                  <a:gd name="connsiteY28" fmla="*/ 188354 h 375182"/>
                  <a:gd name="connsiteX29" fmla="*/ 284066 w 552732"/>
                  <a:gd name="connsiteY29" fmla="*/ 133483 h 375182"/>
                  <a:gd name="connsiteX30" fmla="*/ 296728 w 552732"/>
                  <a:gd name="connsiteY30" fmla="*/ 95496 h 375182"/>
                  <a:gd name="connsiteX31" fmla="*/ 260851 w 552732"/>
                  <a:gd name="connsiteY31" fmla="*/ 70171 h 375182"/>
                  <a:gd name="connsiteX32" fmla="*/ 263178 w 552732"/>
                  <a:gd name="connsiteY32" fmla="*/ 38760 h 375182"/>
                  <a:gd name="connsiteX33" fmla="*/ 261395 w 552732"/>
                  <a:gd name="connsiteY33" fmla="*/ 39570 h 375182"/>
                  <a:gd name="connsiteX34" fmla="*/ 261061 w 552732"/>
                  <a:gd name="connsiteY34" fmla="*/ 39235 h 375182"/>
                  <a:gd name="connsiteX35" fmla="*/ 289341 w 552732"/>
                  <a:gd name="connsiteY35" fmla="*/ 26380 h 375182"/>
                  <a:gd name="connsiteX36" fmla="*/ 326274 w 552732"/>
                  <a:gd name="connsiteY36" fmla="*/ 23742 h 375182"/>
                  <a:gd name="connsiteX0" fmla="*/ 0 w 552732"/>
                  <a:gd name="connsiteY0" fmla="*/ 375182 h 375182"/>
                  <a:gd name="connsiteX1" fmla="*/ 5718 w 552732"/>
                  <a:gd name="connsiteY1" fmla="*/ 375182 h 375182"/>
                  <a:gd name="connsiteX2" fmla="*/ 0 w 552732"/>
                  <a:gd name="connsiteY2" fmla="*/ 375182 h 375182"/>
                  <a:gd name="connsiteX3" fmla="*/ 352654 w 552732"/>
                  <a:gd name="connsiteY3" fmla="*/ 0 h 375182"/>
                  <a:gd name="connsiteX4" fmla="*/ 376397 w 552732"/>
                  <a:gd name="connsiteY4" fmla="*/ 15828 h 375182"/>
                  <a:gd name="connsiteX5" fmla="*/ 392224 w 552732"/>
                  <a:gd name="connsiteY5" fmla="*/ 52760 h 375182"/>
                  <a:gd name="connsiteX6" fmla="*/ 421243 w 552732"/>
                  <a:gd name="connsiteY6" fmla="*/ 94969 h 375182"/>
                  <a:gd name="connsiteX7" fmla="*/ 434432 w 552732"/>
                  <a:gd name="connsiteY7" fmla="*/ 113434 h 375182"/>
                  <a:gd name="connsiteX8" fmla="*/ 458174 w 552732"/>
                  <a:gd name="connsiteY8" fmla="*/ 110796 h 375182"/>
                  <a:gd name="connsiteX9" fmla="*/ 478934 w 552732"/>
                  <a:gd name="connsiteY9" fmla="*/ 120022 h 375182"/>
                  <a:gd name="connsiteX10" fmla="*/ 479718 w 552732"/>
                  <a:gd name="connsiteY10" fmla="*/ 123986 h 375182"/>
                  <a:gd name="connsiteX11" fmla="*/ 507857 w 552732"/>
                  <a:gd name="connsiteY11" fmla="*/ 145091 h 375182"/>
                  <a:gd name="connsiteX12" fmla="*/ 546548 w 552732"/>
                  <a:gd name="connsiteY12" fmla="*/ 183781 h 375182"/>
                  <a:gd name="connsiteX13" fmla="*/ 551824 w 552732"/>
                  <a:gd name="connsiteY13" fmla="*/ 225990 h 375182"/>
                  <a:gd name="connsiteX14" fmla="*/ 552732 w 552732"/>
                  <a:gd name="connsiteY14" fmla="*/ 230532 h 375182"/>
                  <a:gd name="connsiteX15" fmla="*/ 552699 w 552732"/>
                  <a:gd name="connsiteY15" fmla="*/ 230562 h 375182"/>
                  <a:gd name="connsiteX16" fmla="*/ 478834 w 552732"/>
                  <a:gd name="connsiteY16" fmla="*/ 257998 h 375182"/>
                  <a:gd name="connsiteX17" fmla="*/ 472503 w 552732"/>
                  <a:gd name="connsiteY17" fmla="*/ 283323 h 375182"/>
                  <a:gd name="connsiteX18" fmla="*/ 474613 w 552732"/>
                  <a:gd name="connsiteY18" fmla="*/ 300206 h 375182"/>
                  <a:gd name="connsiteX19" fmla="*/ 464061 w 552732"/>
                  <a:gd name="connsiteY19" fmla="*/ 310758 h 375182"/>
                  <a:gd name="connsiteX20" fmla="*/ 464061 w 552732"/>
                  <a:gd name="connsiteY20" fmla="*/ 340304 h 375182"/>
                  <a:gd name="connsiteX21" fmla="*/ 464061 w 552732"/>
                  <a:gd name="connsiteY21" fmla="*/ 375182 h 375182"/>
                  <a:gd name="connsiteX22" fmla="*/ 198825 w 552732"/>
                  <a:gd name="connsiteY22" fmla="*/ 375182 h 375182"/>
                  <a:gd name="connsiteX23" fmla="*/ 210201 w 552732"/>
                  <a:gd name="connsiteY23" fmla="*/ 369849 h 375182"/>
                  <a:gd name="connsiteX24" fmla="*/ 227085 w 552732"/>
                  <a:gd name="connsiteY24" fmla="*/ 323420 h 375182"/>
                  <a:gd name="connsiteX25" fmla="*/ 248189 w 552732"/>
                  <a:gd name="connsiteY25" fmla="*/ 308647 h 375182"/>
                  <a:gd name="connsiteX26" fmla="*/ 262962 w 552732"/>
                  <a:gd name="connsiteY26" fmla="*/ 270660 h 375182"/>
                  <a:gd name="connsiteX27" fmla="*/ 267182 w 552732"/>
                  <a:gd name="connsiteY27" fmla="*/ 213679 h 375182"/>
                  <a:gd name="connsiteX28" fmla="*/ 288287 w 552732"/>
                  <a:gd name="connsiteY28" fmla="*/ 188354 h 375182"/>
                  <a:gd name="connsiteX29" fmla="*/ 284066 w 552732"/>
                  <a:gd name="connsiteY29" fmla="*/ 133483 h 375182"/>
                  <a:gd name="connsiteX30" fmla="*/ 296728 w 552732"/>
                  <a:gd name="connsiteY30" fmla="*/ 95496 h 375182"/>
                  <a:gd name="connsiteX31" fmla="*/ 260851 w 552732"/>
                  <a:gd name="connsiteY31" fmla="*/ 70171 h 375182"/>
                  <a:gd name="connsiteX32" fmla="*/ 263178 w 552732"/>
                  <a:gd name="connsiteY32" fmla="*/ 38760 h 375182"/>
                  <a:gd name="connsiteX33" fmla="*/ 261395 w 552732"/>
                  <a:gd name="connsiteY33" fmla="*/ 39570 h 375182"/>
                  <a:gd name="connsiteX34" fmla="*/ 261061 w 552732"/>
                  <a:gd name="connsiteY34" fmla="*/ 39235 h 375182"/>
                  <a:gd name="connsiteX35" fmla="*/ 289341 w 552732"/>
                  <a:gd name="connsiteY35" fmla="*/ 26380 h 375182"/>
                  <a:gd name="connsiteX36" fmla="*/ 326274 w 552732"/>
                  <a:gd name="connsiteY36" fmla="*/ 23742 h 375182"/>
                  <a:gd name="connsiteX37" fmla="*/ 352654 w 552732"/>
                  <a:gd name="connsiteY37" fmla="*/ 0 h 375182"/>
                  <a:gd name="connsiteX0" fmla="*/ 153829 w 353907"/>
                  <a:gd name="connsiteY0" fmla="*/ 0 h 375182"/>
                  <a:gd name="connsiteX1" fmla="*/ 177572 w 353907"/>
                  <a:gd name="connsiteY1" fmla="*/ 15828 h 375182"/>
                  <a:gd name="connsiteX2" fmla="*/ 193399 w 353907"/>
                  <a:gd name="connsiteY2" fmla="*/ 52760 h 375182"/>
                  <a:gd name="connsiteX3" fmla="*/ 222418 w 353907"/>
                  <a:gd name="connsiteY3" fmla="*/ 94969 h 375182"/>
                  <a:gd name="connsiteX4" fmla="*/ 235607 w 353907"/>
                  <a:gd name="connsiteY4" fmla="*/ 113434 h 375182"/>
                  <a:gd name="connsiteX5" fmla="*/ 259349 w 353907"/>
                  <a:gd name="connsiteY5" fmla="*/ 110796 h 375182"/>
                  <a:gd name="connsiteX6" fmla="*/ 280109 w 353907"/>
                  <a:gd name="connsiteY6" fmla="*/ 120022 h 375182"/>
                  <a:gd name="connsiteX7" fmla="*/ 280893 w 353907"/>
                  <a:gd name="connsiteY7" fmla="*/ 123986 h 375182"/>
                  <a:gd name="connsiteX8" fmla="*/ 309032 w 353907"/>
                  <a:gd name="connsiteY8" fmla="*/ 145091 h 375182"/>
                  <a:gd name="connsiteX9" fmla="*/ 347723 w 353907"/>
                  <a:gd name="connsiteY9" fmla="*/ 183781 h 375182"/>
                  <a:gd name="connsiteX10" fmla="*/ 352999 w 353907"/>
                  <a:gd name="connsiteY10" fmla="*/ 225990 h 375182"/>
                  <a:gd name="connsiteX11" fmla="*/ 353907 w 353907"/>
                  <a:gd name="connsiteY11" fmla="*/ 230532 h 375182"/>
                  <a:gd name="connsiteX12" fmla="*/ 353874 w 353907"/>
                  <a:gd name="connsiteY12" fmla="*/ 230562 h 375182"/>
                  <a:gd name="connsiteX13" fmla="*/ 280009 w 353907"/>
                  <a:gd name="connsiteY13" fmla="*/ 257998 h 375182"/>
                  <a:gd name="connsiteX14" fmla="*/ 273678 w 353907"/>
                  <a:gd name="connsiteY14" fmla="*/ 283323 h 375182"/>
                  <a:gd name="connsiteX15" fmla="*/ 275788 w 353907"/>
                  <a:gd name="connsiteY15" fmla="*/ 300206 h 375182"/>
                  <a:gd name="connsiteX16" fmla="*/ 265236 w 353907"/>
                  <a:gd name="connsiteY16" fmla="*/ 310758 h 375182"/>
                  <a:gd name="connsiteX17" fmla="*/ 265236 w 353907"/>
                  <a:gd name="connsiteY17" fmla="*/ 340304 h 375182"/>
                  <a:gd name="connsiteX18" fmla="*/ 265236 w 353907"/>
                  <a:gd name="connsiteY18" fmla="*/ 375182 h 375182"/>
                  <a:gd name="connsiteX19" fmla="*/ 0 w 353907"/>
                  <a:gd name="connsiteY19" fmla="*/ 375182 h 375182"/>
                  <a:gd name="connsiteX20" fmla="*/ 11376 w 353907"/>
                  <a:gd name="connsiteY20" fmla="*/ 369849 h 375182"/>
                  <a:gd name="connsiteX21" fmla="*/ 28260 w 353907"/>
                  <a:gd name="connsiteY21" fmla="*/ 323420 h 375182"/>
                  <a:gd name="connsiteX22" fmla="*/ 49364 w 353907"/>
                  <a:gd name="connsiteY22" fmla="*/ 308647 h 375182"/>
                  <a:gd name="connsiteX23" fmla="*/ 64137 w 353907"/>
                  <a:gd name="connsiteY23" fmla="*/ 270660 h 375182"/>
                  <a:gd name="connsiteX24" fmla="*/ 68357 w 353907"/>
                  <a:gd name="connsiteY24" fmla="*/ 213679 h 375182"/>
                  <a:gd name="connsiteX25" fmla="*/ 89462 w 353907"/>
                  <a:gd name="connsiteY25" fmla="*/ 188354 h 375182"/>
                  <a:gd name="connsiteX26" fmla="*/ 85241 w 353907"/>
                  <a:gd name="connsiteY26" fmla="*/ 133483 h 375182"/>
                  <a:gd name="connsiteX27" fmla="*/ 97903 w 353907"/>
                  <a:gd name="connsiteY27" fmla="*/ 95496 h 375182"/>
                  <a:gd name="connsiteX28" fmla="*/ 62026 w 353907"/>
                  <a:gd name="connsiteY28" fmla="*/ 70171 h 375182"/>
                  <a:gd name="connsiteX29" fmla="*/ 64353 w 353907"/>
                  <a:gd name="connsiteY29" fmla="*/ 38760 h 375182"/>
                  <a:gd name="connsiteX30" fmla="*/ 62570 w 353907"/>
                  <a:gd name="connsiteY30" fmla="*/ 39570 h 375182"/>
                  <a:gd name="connsiteX31" fmla="*/ 62236 w 353907"/>
                  <a:gd name="connsiteY31" fmla="*/ 39235 h 375182"/>
                  <a:gd name="connsiteX32" fmla="*/ 90516 w 353907"/>
                  <a:gd name="connsiteY32" fmla="*/ 26380 h 375182"/>
                  <a:gd name="connsiteX33" fmla="*/ 127449 w 353907"/>
                  <a:gd name="connsiteY33" fmla="*/ 23742 h 375182"/>
                  <a:gd name="connsiteX34" fmla="*/ 153829 w 353907"/>
                  <a:gd name="connsiteY34" fmla="*/ 0 h 375182"/>
                  <a:gd name="connsiteX0" fmla="*/ 153829 w 353907"/>
                  <a:gd name="connsiteY0" fmla="*/ 0 h 422144"/>
                  <a:gd name="connsiteX1" fmla="*/ 177572 w 353907"/>
                  <a:gd name="connsiteY1" fmla="*/ 15828 h 422144"/>
                  <a:gd name="connsiteX2" fmla="*/ 193399 w 353907"/>
                  <a:gd name="connsiteY2" fmla="*/ 52760 h 422144"/>
                  <a:gd name="connsiteX3" fmla="*/ 222418 w 353907"/>
                  <a:gd name="connsiteY3" fmla="*/ 94969 h 422144"/>
                  <a:gd name="connsiteX4" fmla="*/ 235607 w 353907"/>
                  <a:gd name="connsiteY4" fmla="*/ 113434 h 422144"/>
                  <a:gd name="connsiteX5" fmla="*/ 259349 w 353907"/>
                  <a:gd name="connsiteY5" fmla="*/ 110796 h 422144"/>
                  <a:gd name="connsiteX6" fmla="*/ 280109 w 353907"/>
                  <a:gd name="connsiteY6" fmla="*/ 120022 h 422144"/>
                  <a:gd name="connsiteX7" fmla="*/ 280893 w 353907"/>
                  <a:gd name="connsiteY7" fmla="*/ 123986 h 422144"/>
                  <a:gd name="connsiteX8" fmla="*/ 309032 w 353907"/>
                  <a:gd name="connsiteY8" fmla="*/ 145091 h 422144"/>
                  <a:gd name="connsiteX9" fmla="*/ 347723 w 353907"/>
                  <a:gd name="connsiteY9" fmla="*/ 183781 h 422144"/>
                  <a:gd name="connsiteX10" fmla="*/ 352999 w 353907"/>
                  <a:gd name="connsiteY10" fmla="*/ 225990 h 422144"/>
                  <a:gd name="connsiteX11" fmla="*/ 353907 w 353907"/>
                  <a:gd name="connsiteY11" fmla="*/ 230532 h 422144"/>
                  <a:gd name="connsiteX12" fmla="*/ 353874 w 353907"/>
                  <a:gd name="connsiteY12" fmla="*/ 230562 h 422144"/>
                  <a:gd name="connsiteX13" fmla="*/ 280009 w 353907"/>
                  <a:gd name="connsiteY13" fmla="*/ 257998 h 422144"/>
                  <a:gd name="connsiteX14" fmla="*/ 273678 w 353907"/>
                  <a:gd name="connsiteY14" fmla="*/ 283323 h 422144"/>
                  <a:gd name="connsiteX15" fmla="*/ 275788 w 353907"/>
                  <a:gd name="connsiteY15" fmla="*/ 300206 h 422144"/>
                  <a:gd name="connsiteX16" fmla="*/ 265236 w 353907"/>
                  <a:gd name="connsiteY16" fmla="*/ 310758 h 422144"/>
                  <a:gd name="connsiteX17" fmla="*/ 265236 w 353907"/>
                  <a:gd name="connsiteY17" fmla="*/ 340304 h 422144"/>
                  <a:gd name="connsiteX18" fmla="*/ 265236 w 353907"/>
                  <a:gd name="connsiteY18" fmla="*/ 375182 h 422144"/>
                  <a:gd name="connsiteX19" fmla="*/ 95368 w 353907"/>
                  <a:gd name="connsiteY19" fmla="*/ 422129 h 422144"/>
                  <a:gd name="connsiteX20" fmla="*/ 0 w 353907"/>
                  <a:gd name="connsiteY20" fmla="*/ 375182 h 422144"/>
                  <a:gd name="connsiteX21" fmla="*/ 11376 w 353907"/>
                  <a:gd name="connsiteY21" fmla="*/ 369849 h 422144"/>
                  <a:gd name="connsiteX22" fmla="*/ 28260 w 353907"/>
                  <a:gd name="connsiteY22" fmla="*/ 323420 h 422144"/>
                  <a:gd name="connsiteX23" fmla="*/ 49364 w 353907"/>
                  <a:gd name="connsiteY23" fmla="*/ 308647 h 422144"/>
                  <a:gd name="connsiteX24" fmla="*/ 64137 w 353907"/>
                  <a:gd name="connsiteY24" fmla="*/ 270660 h 422144"/>
                  <a:gd name="connsiteX25" fmla="*/ 68357 w 353907"/>
                  <a:gd name="connsiteY25" fmla="*/ 213679 h 422144"/>
                  <a:gd name="connsiteX26" fmla="*/ 89462 w 353907"/>
                  <a:gd name="connsiteY26" fmla="*/ 188354 h 422144"/>
                  <a:gd name="connsiteX27" fmla="*/ 85241 w 353907"/>
                  <a:gd name="connsiteY27" fmla="*/ 133483 h 422144"/>
                  <a:gd name="connsiteX28" fmla="*/ 97903 w 353907"/>
                  <a:gd name="connsiteY28" fmla="*/ 95496 h 422144"/>
                  <a:gd name="connsiteX29" fmla="*/ 62026 w 353907"/>
                  <a:gd name="connsiteY29" fmla="*/ 70171 h 422144"/>
                  <a:gd name="connsiteX30" fmla="*/ 64353 w 353907"/>
                  <a:gd name="connsiteY30" fmla="*/ 38760 h 422144"/>
                  <a:gd name="connsiteX31" fmla="*/ 62570 w 353907"/>
                  <a:gd name="connsiteY31" fmla="*/ 39570 h 422144"/>
                  <a:gd name="connsiteX32" fmla="*/ 62236 w 353907"/>
                  <a:gd name="connsiteY32" fmla="*/ 39235 h 422144"/>
                  <a:gd name="connsiteX33" fmla="*/ 90516 w 353907"/>
                  <a:gd name="connsiteY33" fmla="*/ 26380 h 422144"/>
                  <a:gd name="connsiteX34" fmla="*/ 127449 w 353907"/>
                  <a:gd name="connsiteY34" fmla="*/ 23742 h 422144"/>
                  <a:gd name="connsiteX35" fmla="*/ 153829 w 353907"/>
                  <a:gd name="connsiteY35" fmla="*/ 0 h 422144"/>
                  <a:gd name="connsiteX0" fmla="*/ 95368 w 353907"/>
                  <a:gd name="connsiteY0" fmla="*/ 422129 h 513569"/>
                  <a:gd name="connsiteX1" fmla="*/ 0 w 353907"/>
                  <a:gd name="connsiteY1" fmla="*/ 375182 h 513569"/>
                  <a:gd name="connsiteX2" fmla="*/ 11376 w 353907"/>
                  <a:gd name="connsiteY2" fmla="*/ 369849 h 513569"/>
                  <a:gd name="connsiteX3" fmla="*/ 28260 w 353907"/>
                  <a:gd name="connsiteY3" fmla="*/ 323420 h 513569"/>
                  <a:gd name="connsiteX4" fmla="*/ 49364 w 353907"/>
                  <a:gd name="connsiteY4" fmla="*/ 308647 h 513569"/>
                  <a:gd name="connsiteX5" fmla="*/ 64137 w 353907"/>
                  <a:gd name="connsiteY5" fmla="*/ 270660 h 513569"/>
                  <a:gd name="connsiteX6" fmla="*/ 68357 w 353907"/>
                  <a:gd name="connsiteY6" fmla="*/ 213679 h 513569"/>
                  <a:gd name="connsiteX7" fmla="*/ 89462 w 353907"/>
                  <a:gd name="connsiteY7" fmla="*/ 188354 h 513569"/>
                  <a:gd name="connsiteX8" fmla="*/ 85241 w 353907"/>
                  <a:gd name="connsiteY8" fmla="*/ 133483 h 513569"/>
                  <a:gd name="connsiteX9" fmla="*/ 97903 w 353907"/>
                  <a:gd name="connsiteY9" fmla="*/ 95496 h 513569"/>
                  <a:gd name="connsiteX10" fmla="*/ 62026 w 353907"/>
                  <a:gd name="connsiteY10" fmla="*/ 70171 h 513569"/>
                  <a:gd name="connsiteX11" fmla="*/ 64353 w 353907"/>
                  <a:gd name="connsiteY11" fmla="*/ 38760 h 513569"/>
                  <a:gd name="connsiteX12" fmla="*/ 62570 w 353907"/>
                  <a:gd name="connsiteY12" fmla="*/ 39570 h 513569"/>
                  <a:gd name="connsiteX13" fmla="*/ 62236 w 353907"/>
                  <a:gd name="connsiteY13" fmla="*/ 39235 h 513569"/>
                  <a:gd name="connsiteX14" fmla="*/ 90516 w 353907"/>
                  <a:gd name="connsiteY14" fmla="*/ 26380 h 513569"/>
                  <a:gd name="connsiteX15" fmla="*/ 127449 w 353907"/>
                  <a:gd name="connsiteY15" fmla="*/ 23742 h 513569"/>
                  <a:gd name="connsiteX16" fmla="*/ 153829 w 353907"/>
                  <a:gd name="connsiteY16" fmla="*/ 0 h 513569"/>
                  <a:gd name="connsiteX17" fmla="*/ 177572 w 353907"/>
                  <a:gd name="connsiteY17" fmla="*/ 15828 h 513569"/>
                  <a:gd name="connsiteX18" fmla="*/ 193399 w 353907"/>
                  <a:gd name="connsiteY18" fmla="*/ 52760 h 513569"/>
                  <a:gd name="connsiteX19" fmla="*/ 222418 w 353907"/>
                  <a:gd name="connsiteY19" fmla="*/ 94969 h 513569"/>
                  <a:gd name="connsiteX20" fmla="*/ 235607 w 353907"/>
                  <a:gd name="connsiteY20" fmla="*/ 113434 h 513569"/>
                  <a:gd name="connsiteX21" fmla="*/ 259349 w 353907"/>
                  <a:gd name="connsiteY21" fmla="*/ 110796 h 513569"/>
                  <a:gd name="connsiteX22" fmla="*/ 280109 w 353907"/>
                  <a:gd name="connsiteY22" fmla="*/ 120022 h 513569"/>
                  <a:gd name="connsiteX23" fmla="*/ 280893 w 353907"/>
                  <a:gd name="connsiteY23" fmla="*/ 123986 h 513569"/>
                  <a:gd name="connsiteX24" fmla="*/ 309032 w 353907"/>
                  <a:gd name="connsiteY24" fmla="*/ 145091 h 513569"/>
                  <a:gd name="connsiteX25" fmla="*/ 347723 w 353907"/>
                  <a:gd name="connsiteY25" fmla="*/ 183781 h 513569"/>
                  <a:gd name="connsiteX26" fmla="*/ 352999 w 353907"/>
                  <a:gd name="connsiteY26" fmla="*/ 225990 h 513569"/>
                  <a:gd name="connsiteX27" fmla="*/ 353907 w 353907"/>
                  <a:gd name="connsiteY27" fmla="*/ 230532 h 513569"/>
                  <a:gd name="connsiteX28" fmla="*/ 353874 w 353907"/>
                  <a:gd name="connsiteY28" fmla="*/ 230562 h 513569"/>
                  <a:gd name="connsiteX29" fmla="*/ 280009 w 353907"/>
                  <a:gd name="connsiteY29" fmla="*/ 257998 h 513569"/>
                  <a:gd name="connsiteX30" fmla="*/ 273678 w 353907"/>
                  <a:gd name="connsiteY30" fmla="*/ 283323 h 513569"/>
                  <a:gd name="connsiteX31" fmla="*/ 275788 w 353907"/>
                  <a:gd name="connsiteY31" fmla="*/ 300206 h 513569"/>
                  <a:gd name="connsiteX32" fmla="*/ 265236 w 353907"/>
                  <a:gd name="connsiteY32" fmla="*/ 310758 h 513569"/>
                  <a:gd name="connsiteX33" fmla="*/ 265236 w 353907"/>
                  <a:gd name="connsiteY33" fmla="*/ 340304 h 513569"/>
                  <a:gd name="connsiteX34" fmla="*/ 265236 w 353907"/>
                  <a:gd name="connsiteY34" fmla="*/ 375182 h 513569"/>
                  <a:gd name="connsiteX35" fmla="*/ 186808 w 353907"/>
                  <a:gd name="connsiteY35" fmla="*/ 513569 h 513569"/>
                  <a:gd name="connsiteX0" fmla="*/ 0 w 353907"/>
                  <a:gd name="connsiteY0" fmla="*/ 375182 h 513569"/>
                  <a:gd name="connsiteX1" fmla="*/ 11376 w 353907"/>
                  <a:gd name="connsiteY1" fmla="*/ 369849 h 513569"/>
                  <a:gd name="connsiteX2" fmla="*/ 28260 w 353907"/>
                  <a:gd name="connsiteY2" fmla="*/ 323420 h 513569"/>
                  <a:gd name="connsiteX3" fmla="*/ 49364 w 353907"/>
                  <a:gd name="connsiteY3" fmla="*/ 308647 h 513569"/>
                  <a:gd name="connsiteX4" fmla="*/ 64137 w 353907"/>
                  <a:gd name="connsiteY4" fmla="*/ 270660 h 513569"/>
                  <a:gd name="connsiteX5" fmla="*/ 68357 w 353907"/>
                  <a:gd name="connsiteY5" fmla="*/ 213679 h 513569"/>
                  <a:gd name="connsiteX6" fmla="*/ 89462 w 353907"/>
                  <a:gd name="connsiteY6" fmla="*/ 188354 h 513569"/>
                  <a:gd name="connsiteX7" fmla="*/ 85241 w 353907"/>
                  <a:gd name="connsiteY7" fmla="*/ 133483 h 513569"/>
                  <a:gd name="connsiteX8" fmla="*/ 97903 w 353907"/>
                  <a:gd name="connsiteY8" fmla="*/ 95496 h 513569"/>
                  <a:gd name="connsiteX9" fmla="*/ 62026 w 353907"/>
                  <a:gd name="connsiteY9" fmla="*/ 70171 h 513569"/>
                  <a:gd name="connsiteX10" fmla="*/ 64353 w 353907"/>
                  <a:gd name="connsiteY10" fmla="*/ 38760 h 513569"/>
                  <a:gd name="connsiteX11" fmla="*/ 62570 w 353907"/>
                  <a:gd name="connsiteY11" fmla="*/ 39570 h 513569"/>
                  <a:gd name="connsiteX12" fmla="*/ 62236 w 353907"/>
                  <a:gd name="connsiteY12" fmla="*/ 39235 h 513569"/>
                  <a:gd name="connsiteX13" fmla="*/ 90516 w 353907"/>
                  <a:gd name="connsiteY13" fmla="*/ 26380 h 513569"/>
                  <a:gd name="connsiteX14" fmla="*/ 127449 w 353907"/>
                  <a:gd name="connsiteY14" fmla="*/ 23742 h 513569"/>
                  <a:gd name="connsiteX15" fmla="*/ 153829 w 353907"/>
                  <a:gd name="connsiteY15" fmla="*/ 0 h 513569"/>
                  <a:gd name="connsiteX16" fmla="*/ 177572 w 353907"/>
                  <a:gd name="connsiteY16" fmla="*/ 15828 h 513569"/>
                  <a:gd name="connsiteX17" fmla="*/ 193399 w 353907"/>
                  <a:gd name="connsiteY17" fmla="*/ 52760 h 513569"/>
                  <a:gd name="connsiteX18" fmla="*/ 222418 w 353907"/>
                  <a:gd name="connsiteY18" fmla="*/ 94969 h 513569"/>
                  <a:gd name="connsiteX19" fmla="*/ 235607 w 353907"/>
                  <a:gd name="connsiteY19" fmla="*/ 113434 h 513569"/>
                  <a:gd name="connsiteX20" fmla="*/ 259349 w 353907"/>
                  <a:gd name="connsiteY20" fmla="*/ 110796 h 513569"/>
                  <a:gd name="connsiteX21" fmla="*/ 280109 w 353907"/>
                  <a:gd name="connsiteY21" fmla="*/ 120022 h 513569"/>
                  <a:gd name="connsiteX22" fmla="*/ 280893 w 353907"/>
                  <a:gd name="connsiteY22" fmla="*/ 123986 h 513569"/>
                  <a:gd name="connsiteX23" fmla="*/ 309032 w 353907"/>
                  <a:gd name="connsiteY23" fmla="*/ 145091 h 513569"/>
                  <a:gd name="connsiteX24" fmla="*/ 347723 w 353907"/>
                  <a:gd name="connsiteY24" fmla="*/ 183781 h 513569"/>
                  <a:gd name="connsiteX25" fmla="*/ 352999 w 353907"/>
                  <a:gd name="connsiteY25" fmla="*/ 225990 h 513569"/>
                  <a:gd name="connsiteX26" fmla="*/ 353907 w 353907"/>
                  <a:gd name="connsiteY26" fmla="*/ 230532 h 513569"/>
                  <a:gd name="connsiteX27" fmla="*/ 353874 w 353907"/>
                  <a:gd name="connsiteY27" fmla="*/ 230562 h 513569"/>
                  <a:gd name="connsiteX28" fmla="*/ 280009 w 353907"/>
                  <a:gd name="connsiteY28" fmla="*/ 257998 h 513569"/>
                  <a:gd name="connsiteX29" fmla="*/ 273678 w 353907"/>
                  <a:gd name="connsiteY29" fmla="*/ 283323 h 513569"/>
                  <a:gd name="connsiteX30" fmla="*/ 275788 w 353907"/>
                  <a:gd name="connsiteY30" fmla="*/ 300206 h 513569"/>
                  <a:gd name="connsiteX31" fmla="*/ 265236 w 353907"/>
                  <a:gd name="connsiteY31" fmla="*/ 310758 h 513569"/>
                  <a:gd name="connsiteX32" fmla="*/ 265236 w 353907"/>
                  <a:gd name="connsiteY32" fmla="*/ 340304 h 513569"/>
                  <a:gd name="connsiteX33" fmla="*/ 265236 w 353907"/>
                  <a:gd name="connsiteY33" fmla="*/ 375182 h 513569"/>
                  <a:gd name="connsiteX34" fmla="*/ 186808 w 353907"/>
                  <a:gd name="connsiteY34" fmla="*/ 513569 h 513569"/>
                  <a:gd name="connsiteX0" fmla="*/ 0 w 353907"/>
                  <a:gd name="connsiteY0" fmla="*/ 375182 h 375182"/>
                  <a:gd name="connsiteX1" fmla="*/ 11376 w 353907"/>
                  <a:gd name="connsiteY1" fmla="*/ 369849 h 375182"/>
                  <a:gd name="connsiteX2" fmla="*/ 28260 w 353907"/>
                  <a:gd name="connsiteY2" fmla="*/ 323420 h 375182"/>
                  <a:gd name="connsiteX3" fmla="*/ 49364 w 353907"/>
                  <a:gd name="connsiteY3" fmla="*/ 308647 h 375182"/>
                  <a:gd name="connsiteX4" fmla="*/ 64137 w 353907"/>
                  <a:gd name="connsiteY4" fmla="*/ 270660 h 375182"/>
                  <a:gd name="connsiteX5" fmla="*/ 68357 w 353907"/>
                  <a:gd name="connsiteY5" fmla="*/ 213679 h 375182"/>
                  <a:gd name="connsiteX6" fmla="*/ 89462 w 353907"/>
                  <a:gd name="connsiteY6" fmla="*/ 188354 h 375182"/>
                  <a:gd name="connsiteX7" fmla="*/ 85241 w 353907"/>
                  <a:gd name="connsiteY7" fmla="*/ 133483 h 375182"/>
                  <a:gd name="connsiteX8" fmla="*/ 97903 w 353907"/>
                  <a:gd name="connsiteY8" fmla="*/ 95496 h 375182"/>
                  <a:gd name="connsiteX9" fmla="*/ 62026 w 353907"/>
                  <a:gd name="connsiteY9" fmla="*/ 70171 h 375182"/>
                  <a:gd name="connsiteX10" fmla="*/ 64353 w 353907"/>
                  <a:gd name="connsiteY10" fmla="*/ 38760 h 375182"/>
                  <a:gd name="connsiteX11" fmla="*/ 62570 w 353907"/>
                  <a:gd name="connsiteY11" fmla="*/ 39570 h 375182"/>
                  <a:gd name="connsiteX12" fmla="*/ 62236 w 353907"/>
                  <a:gd name="connsiteY12" fmla="*/ 39235 h 375182"/>
                  <a:gd name="connsiteX13" fmla="*/ 90516 w 353907"/>
                  <a:gd name="connsiteY13" fmla="*/ 26380 h 375182"/>
                  <a:gd name="connsiteX14" fmla="*/ 127449 w 353907"/>
                  <a:gd name="connsiteY14" fmla="*/ 23742 h 375182"/>
                  <a:gd name="connsiteX15" fmla="*/ 153829 w 353907"/>
                  <a:gd name="connsiteY15" fmla="*/ 0 h 375182"/>
                  <a:gd name="connsiteX16" fmla="*/ 177572 w 353907"/>
                  <a:gd name="connsiteY16" fmla="*/ 15828 h 375182"/>
                  <a:gd name="connsiteX17" fmla="*/ 193399 w 353907"/>
                  <a:gd name="connsiteY17" fmla="*/ 52760 h 375182"/>
                  <a:gd name="connsiteX18" fmla="*/ 222418 w 353907"/>
                  <a:gd name="connsiteY18" fmla="*/ 94969 h 375182"/>
                  <a:gd name="connsiteX19" fmla="*/ 235607 w 353907"/>
                  <a:gd name="connsiteY19" fmla="*/ 113434 h 375182"/>
                  <a:gd name="connsiteX20" fmla="*/ 259349 w 353907"/>
                  <a:gd name="connsiteY20" fmla="*/ 110796 h 375182"/>
                  <a:gd name="connsiteX21" fmla="*/ 280109 w 353907"/>
                  <a:gd name="connsiteY21" fmla="*/ 120022 h 375182"/>
                  <a:gd name="connsiteX22" fmla="*/ 280893 w 353907"/>
                  <a:gd name="connsiteY22" fmla="*/ 123986 h 375182"/>
                  <a:gd name="connsiteX23" fmla="*/ 309032 w 353907"/>
                  <a:gd name="connsiteY23" fmla="*/ 145091 h 375182"/>
                  <a:gd name="connsiteX24" fmla="*/ 347723 w 353907"/>
                  <a:gd name="connsiteY24" fmla="*/ 183781 h 375182"/>
                  <a:gd name="connsiteX25" fmla="*/ 352999 w 353907"/>
                  <a:gd name="connsiteY25" fmla="*/ 225990 h 375182"/>
                  <a:gd name="connsiteX26" fmla="*/ 353907 w 353907"/>
                  <a:gd name="connsiteY26" fmla="*/ 230532 h 375182"/>
                  <a:gd name="connsiteX27" fmla="*/ 353874 w 353907"/>
                  <a:gd name="connsiteY27" fmla="*/ 230562 h 375182"/>
                  <a:gd name="connsiteX28" fmla="*/ 280009 w 353907"/>
                  <a:gd name="connsiteY28" fmla="*/ 257998 h 375182"/>
                  <a:gd name="connsiteX29" fmla="*/ 273678 w 353907"/>
                  <a:gd name="connsiteY29" fmla="*/ 283323 h 375182"/>
                  <a:gd name="connsiteX30" fmla="*/ 275788 w 353907"/>
                  <a:gd name="connsiteY30" fmla="*/ 300206 h 375182"/>
                  <a:gd name="connsiteX31" fmla="*/ 265236 w 353907"/>
                  <a:gd name="connsiteY31" fmla="*/ 310758 h 375182"/>
                  <a:gd name="connsiteX32" fmla="*/ 265236 w 353907"/>
                  <a:gd name="connsiteY32" fmla="*/ 340304 h 375182"/>
                  <a:gd name="connsiteX33" fmla="*/ 265236 w 353907"/>
                  <a:gd name="connsiteY33" fmla="*/ 375182 h 37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53907" h="375182">
                    <a:moveTo>
                      <a:pt x="0" y="375182"/>
                    </a:moveTo>
                    <a:lnTo>
                      <a:pt x="11376" y="369849"/>
                    </a:lnTo>
                    <a:lnTo>
                      <a:pt x="28260" y="323420"/>
                    </a:lnTo>
                    <a:lnTo>
                      <a:pt x="49364" y="308647"/>
                    </a:lnTo>
                    <a:lnTo>
                      <a:pt x="64137" y="270660"/>
                    </a:lnTo>
                    <a:lnTo>
                      <a:pt x="68357" y="213679"/>
                    </a:lnTo>
                    <a:lnTo>
                      <a:pt x="89462" y="188354"/>
                    </a:lnTo>
                    <a:lnTo>
                      <a:pt x="85241" y="133483"/>
                    </a:lnTo>
                    <a:lnTo>
                      <a:pt x="97903" y="95496"/>
                    </a:lnTo>
                    <a:lnTo>
                      <a:pt x="62026" y="70171"/>
                    </a:lnTo>
                    <a:lnTo>
                      <a:pt x="64353" y="38760"/>
                    </a:lnTo>
                    <a:lnTo>
                      <a:pt x="62570" y="39570"/>
                    </a:lnTo>
                    <a:lnTo>
                      <a:pt x="62236" y="39235"/>
                    </a:lnTo>
                    <a:lnTo>
                      <a:pt x="90516" y="26380"/>
                    </a:lnTo>
                    <a:lnTo>
                      <a:pt x="127449" y="23742"/>
                    </a:lnTo>
                    <a:lnTo>
                      <a:pt x="153829" y="0"/>
                    </a:lnTo>
                    <a:lnTo>
                      <a:pt x="177572" y="15828"/>
                    </a:lnTo>
                    <a:lnTo>
                      <a:pt x="193399" y="52760"/>
                    </a:lnTo>
                    <a:lnTo>
                      <a:pt x="222418" y="94969"/>
                    </a:lnTo>
                    <a:lnTo>
                      <a:pt x="235607" y="113434"/>
                    </a:lnTo>
                    <a:lnTo>
                      <a:pt x="259349" y="110796"/>
                    </a:lnTo>
                    <a:lnTo>
                      <a:pt x="280109" y="120022"/>
                    </a:lnTo>
                    <a:lnTo>
                      <a:pt x="280893" y="123986"/>
                    </a:lnTo>
                    <a:lnTo>
                      <a:pt x="309032" y="145091"/>
                    </a:lnTo>
                    <a:lnTo>
                      <a:pt x="347723" y="183781"/>
                    </a:lnTo>
                    <a:lnTo>
                      <a:pt x="352999" y="225990"/>
                    </a:lnTo>
                    <a:lnTo>
                      <a:pt x="353907" y="230532"/>
                    </a:lnTo>
                    <a:lnTo>
                      <a:pt x="353874" y="230562"/>
                    </a:lnTo>
                    <a:lnTo>
                      <a:pt x="280009" y="257998"/>
                    </a:lnTo>
                    <a:lnTo>
                      <a:pt x="273678" y="283323"/>
                    </a:lnTo>
                    <a:lnTo>
                      <a:pt x="275788" y="300206"/>
                    </a:lnTo>
                    <a:lnTo>
                      <a:pt x="265236" y="310758"/>
                    </a:lnTo>
                    <a:lnTo>
                      <a:pt x="265236" y="340304"/>
                    </a:lnTo>
                    <a:lnTo>
                      <a:pt x="265236" y="37518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D7AE3188-42A5-3871-A5A7-4E621F85DDF3}"/>
                  </a:ext>
                </a:extLst>
              </p:cNvPr>
              <p:cNvSpPr/>
              <p:nvPr/>
            </p:nvSpPr>
            <p:spPr>
              <a:xfrm>
                <a:off x="3134379" y="3366776"/>
                <a:ext cx="154920" cy="166842"/>
              </a:xfrm>
              <a:custGeom>
                <a:avLst/>
                <a:gdLst>
                  <a:gd name="connsiteX0" fmla="*/ 315569 w 315569"/>
                  <a:gd name="connsiteY0" fmla="*/ 0 h 456998"/>
                  <a:gd name="connsiteX1" fmla="*/ 315569 w 315569"/>
                  <a:gd name="connsiteY1" fmla="*/ 283504 h 456998"/>
                  <a:gd name="connsiteX2" fmla="*/ 301983 w 315569"/>
                  <a:gd name="connsiteY2" fmla="*/ 302527 h 456998"/>
                  <a:gd name="connsiteX3" fmla="*/ 298464 w 315569"/>
                  <a:gd name="connsiteY3" fmla="*/ 334183 h 456998"/>
                  <a:gd name="connsiteX4" fmla="*/ 293189 w 315569"/>
                  <a:gd name="connsiteY4" fmla="*/ 372874 h 456998"/>
                  <a:gd name="connsiteX5" fmla="*/ 245705 w 315569"/>
                  <a:gd name="connsiteY5" fmla="*/ 388702 h 456998"/>
                  <a:gd name="connsiteX6" fmla="*/ 180633 w 315569"/>
                  <a:gd name="connsiteY6" fmla="*/ 420358 h 456998"/>
                  <a:gd name="connsiteX7" fmla="*/ 157770 w 315569"/>
                  <a:gd name="connsiteY7" fmla="*/ 446738 h 456998"/>
                  <a:gd name="connsiteX8" fmla="*/ 154472 w 315569"/>
                  <a:gd name="connsiteY8" fmla="*/ 456998 h 456998"/>
                  <a:gd name="connsiteX9" fmla="*/ 0 w 315569"/>
                  <a:gd name="connsiteY9" fmla="*/ 456998 h 456998"/>
                  <a:gd name="connsiteX10" fmla="*/ 0 w 315569"/>
                  <a:gd name="connsiteY10" fmla="*/ 275345 h 456998"/>
                  <a:gd name="connsiteX11" fmla="*/ 178401 w 315569"/>
                  <a:gd name="connsiteY11" fmla="*/ 275345 h 456998"/>
                  <a:gd name="connsiteX12" fmla="*/ 273843 w 315569"/>
                  <a:gd name="connsiteY12" fmla="*/ 179903 h 456998"/>
                  <a:gd name="connsiteX13" fmla="*/ 273843 w 315569"/>
                  <a:gd name="connsiteY13" fmla="*/ 166281 h 456998"/>
                  <a:gd name="connsiteX14" fmla="*/ 280878 w 315569"/>
                  <a:gd name="connsiteY14" fmla="*/ 167109 h 456998"/>
                  <a:gd name="connsiteX15" fmla="*/ 314293 w 315569"/>
                  <a:gd name="connsiteY15" fmla="*/ 133694 h 456998"/>
                  <a:gd name="connsiteX16" fmla="*/ 309017 w 315569"/>
                  <a:gd name="connsiteY16" fmla="*/ 105555 h 456998"/>
                  <a:gd name="connsiteX17" fmla="*/ 300223 w 315569"/>
                  <a:gd name="connsiteY17" fmla="*/ 86210 h 456998"/>
                  <a:gd name="connsiteX18" fmla="*/ 303741 w 315569"/>
                  <a:gd name="connsiteY18" fmla="*/ 38726 h 456998"/>
                  <a:gd name="connsiteX19" fmla="*/ 294948 w 315569"/>
                  <a:gd name="connsiteY19" fmla="*/ 15863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314293 w 315569"/>
                  <a:gd name="connsiteY5" fmla="*/ 133694 h 456998"/>
                  <a:gd name="connsiteX6" fmla="*/ 309017 w 315569"/>
                  <a:gd name="connsiteY6" fmla="*/ 105555 h 456998"/>
                  <a:gd name="connsiteX7" fmla="*/ 300223 w 315569"/>
                  <a:gd name="connsiteY7" fmla="*/ 86210 h 456998"/>
                  <a:gd name="connsiteX8" fmla="*/ 303741 w 315569"/>
                  <a:gd name="connsiteY8" fmla="*/ 38726 h 456998"/>
                  <a:gd name="connsiteX9" fmla="*/ 294948 w 315569"/>
                  <a:gd name="connsiteY9" fmla="*/ 15863 h 456998"/>
                  <a:gd name="connsiteX10" fmla="*/ 315569 w 315569"/>
                  <a:gd name="connsiteY10" fmla="*/ 0 h 456998"/>
                  <a:gd name="connsiteX11" fmla="*/ 315569 w 315569"/>
                  <a:gd name="connsiteY11" fmla="*/ 283504 h 456998"/>
                  <a:gd name="connsiteX12" fmla="*/ 301983 w 315569"/>
                  <a:gd name="connsiteY12" fmla="*/ 302527 h 456998"/>
                  <a:gd name="connsiteX13" fmla="*/ 298464 w 315569"/>
                  <a:gd name="connsiteY13" fmla="*/ 334183 h 456998"/>
                  <a:gd name="connsiteX14" fmla="*/ 293189 w 315569"/>
                  <a:gd name="connsiteY14" fmla="*/ 372874 h 456998"/>
                  <a:gd name="connsiteX15" fmla="*/ 245705 w 315569"/>
                  <a:gd name="connsiteY15" fmla="*/ 388702 h 456998"/>
                  <a:gd name="connsiteX16" fmla="*/ 180633 w 315569"/>
                  <a:gd name="connsiteY16" fmla="*/ 420358 h 456998"/>
                  <a:gd name="connsiteX17" fmla="*/ 157770 w 315569"/>
                  <a:gd name="connsiteY17" fmla="*/ 446738 h 456998"/>
                  <a:gd name="connsiteX18" fmla="*/ 154472 w 315569"/>
                  <a:gd name="connsiteY18" fmla="*/ 456998 h 456998"/>
                  <a:gd name="connsiteX19" fmla="*/ 0 w 315569"/>
                  <a:gd name="connsiteY19" fmla="*/ 456998 h 456998"/>
                  <a:gd name="connsiteX20" fmla="*/ 91440 w 315569"/>
                  <a:gd name="connsiteY20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219043 w 315569"/>
                  <a:gd name="connsiteY5" fmla="*/ 124169 h 456998"/>
                  <a:gd name="connsiteX6" fmla="*/ 309017 w 315569"/>
                  <a:gd name="connsiteY6" fmla="*/ 105555 h 456998"/>
                  <a:gd name="connsiteX7" fmla="*/ 300223 w 315569"/>
                  <a:gd name="connsiteY7" fmla="*/ 86210 h 456998"/>
                  <a:gd name="connsiteX8" fmla="*/ 303741 w 315569"/>
                  <a:gd name="connsiteY8" fmla="*/ 38726 h 456998"/>
                  <a:gd name="connsiteX9" fmla="*/ 294948 w 315569"/>
                  <a:gd name="connsiteY9" fmla="*/ 15863 h 456998"/>
                  <a:gd name="connsiteX10" fmla="*/ 315569 w 315569"/>
                  <a:gd name="connsiteY10" fmla="*/ 0 h 456998"/>
                  <a:gd name="connsiteX11" fmla="*/ 315569 w 315569"/>
                  <a:gd name="connsiteY11" fmla="*/ 283504 h 456998"/>
                  <a:gd name="connsiteX12" fmla="*/ 301983 w 315569"/>
                  <a:gd name="connsiteY12" fmla="*/ 302527 h 456998"/>
                  <a:gd name="connsiteX13" fmla="*/ 298464 w 315569"/>
                  <a:gd name="connsiteY13" fmla="*/ 334183 h 456998"/>
                  <a:gd name="connsiteX14" fmla="*/ 293189 w 315569"/>
                  <a:gd name="connsiteY14" fmla="*/ 372874 h 456998"/>
                  <a:gd name="connsiteX15" fmla="*/ 245705 w 315569"/>
                  <a:gd name="connsiteY15" fmla="*/ 388702 h 456998"/>
                  <a:gd name="connsiteX16" fmla="*/ 180633 w 315569"/>
                  <a:gd name="connsiteY16" fmla="*/ 420358 h 456998"/>
                  <a:gd name="connsiteX17" fmla="*/ 157770 w 315569"/>
                  <a:gd name="connsiteY17" fmla="*/ 446738 h 456998"/>
                  <a:gd name="connsiteX18" fmla="*/ 154472 w 315569"/>
                  <a:gd name="connsiteY18" fmla="*/ 456998 h 456998"/>
                  <a:gd name="connsiteX19" fmla="*/ 0 w 315569"/>
                  <a:gd name="connsiteY19" fmla="*/ 456998 h 456998"/>
                  <a:gd name="connsiteX20" fmla="*/ 91440 w 315569"/>
                  <a:gd name="connsiteY20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309017 w 315569"/>
                  <a:gd name="connsiteY5" fmla="*/ 105555 h 456998"/>
                  <a:gd name="connsiteX6" fmla="*/ 300223 w 315569"/>
                  <a:gd name="connsiteY6" fmla="*/ 86210 h 456998"/>
                  <a:gd name="connsiteX7" fmla="*/ 303741 w 315569"/>
                  <a:gd name="connsiteY7" fmla="*/ 38726 h 456998"/>
                  <a:gd name="connsiteX8" fmla="*/ 294948 w 315569"/>
                  <a:gd name="connsiteY8" fmla="*/ 15863 h 456998"/>
                  <a:gd name="connsiteX9" fmla="*/ 315569 w 315569"/>
                  <a:gd name="connsiteY9" fmla="*/ 0 h 456998"/>
                  <a:gd name="connsiteX10" fmla="*/ 315569 w 315569"/>
                  <a:gd name="connsiteY10" fmla="*/ 283504 h 456998"/>
                  <a:gd name="connsiteX11" fmla="*/ 301983 w 315569"/>
                  <a:gd name="connsiteY11" fmla="*/ 302527 h 456998"/>
                  <a:gd name="connsiteX12" fmla="*/ 298464 w 315569"/>
                  <a:gd name="connsiteY12" fmla="*/ 334183 h 456998"/>
                  <a:gd name="connsiteX13" fmla="*/ 293189 w 315569"/>
                  <a:gd name="connsiteY13" fmla="*/ 372874 h 456998"/>
                  <a:gd name="connsiteX14" fmla="*/ 245705 w 315569"/>
                  <a:gd name="connsiteY14" fmla="*/ 388702 h 456998"/>
                  <a:gd name="connsiteX15" fmla="*/ 180633 w 315569"/>
                  <a:gd name="connsiteY15" fmla="*/ 420358 h 456998"/>
                  <a:gd name="connsiteX16" fmla="*/ 157770 w 315569"/>
                  <a:gd name="connsiteY16" fmla="*/ 446738 h 456998"/>
                  <a:gd name="connsiteX17" fmla="*/ 154472 w 315569"/>
                  <a:gd name="connsiteY17" fmla="*/ 456998 h 456998"/>
                  <a:gd name="connsiteX18" fmla="*/ 0 w 315569"/>
                  <a:gd name="connsiteY18" fmla="*/ 456998 h 456998"/>
                  <a:gd name="connsiteX19" fmla="*/ 91440 w 315569"/>
                  <a:gd name="connsiteY19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192336 w 315569"/>
                  <a:gd name="connsiteY5" fmla="*/ 96030 h 456998"/>
                  <a:gd name="connsiteX6" fmla="*/ 300223 w 315569"/>
                  <a:gd name="connsiteY6" fmla="*/ 86210 h 456998"/>
                  <a:gd name="connsiteX7" fmla="*/ 303741 w 315569"/>
                  <a:gd name="connsiteY7" fmla="*/ 38726 h 456998"/>
                  <a:gd name="connsiteX8" fmla="*/ 294948 w 315569"/>
                  <a:gd name="connsiteY8" fmla="*/ 15863 h 456998"/>
                  <a:gd name="connsiteX9" fmla="*/ 315569 w 315569"/>
                  <a:gd name="connsiteY9" fmla="*/ 0 h 456998"/>
                  <a:gd name="connsiteX10" fmla="*/ 315569 w 315569"/>
                  <a:gd name="connsiteY10" fmla="*/ 283504 h 456998"/>
                  <a:gd name="connsiteX11" fmla="*/ 301983 w 315569"/>
                  <a:gd name="connsiteY11" fmla="*/ 302527 h 456998"/>
                  <a:gd name="connsiteX12" fmla="*/ 298464 w 315569"/>
                  <a:gd name="connsiteY12" fmla="*/ 334183 h 456998"/>
                  <a:gd name="connsiteX13" fmla="*/ 293189 w 315569"/>
                  <a:gd name="connsiteY13" fmla="*/ 372874 h 456998"/>
                  <a:gd name="connsiteX14" fmla="*/ 245705 w 315569"/>
                  <a:gd name="connsiteY14" fmla="*/ 388702 h 456998"/>
                  <a:gd name="connsiteX15" fmla="*/ 180633 w 315569"/>
                  <a:gd name="connsiteY15" fmla="*/ 420358 h 456998"/>
                  <a:gd name="connsiteX16" fmla="*/ 157770 w 315569"/>
                  <a:gd name="connsiteY16" fmla="*/ 446738 h 456998"/>
                  <a:gd name="connsiteX17" fmla="*/ 154472 w 315569"/>
                  <a:gd name="connsiteY17" fmla="*/ 456998 h 456998"/>
                  <a:gd name="connsiteX18" fmla="*/ 0 w 315569"/>
                  <a:gd name="connsiteY18" fmla="*/ 456998 h 456998"/>
                  <a:gd name="connsiteX19" fmla="*/ 91440 w 315569"/>
                  <a:gd name="connsiteY19" fmla="*/ 366785 h 456998"/>
                  <a:gd name="connsiteX0" fmla="*/ 0 w 315569"/>
                  <a:gd name="connsiteY0" fmla="*/ 275345 h 456998"/>
                  <a:gd name="connsiteX1" fmla="*/ 178401 w 315569"/>
                  <a:gd name="connsiteY1" fmla="*/ 275345 h 456998"/>
                  <a:gd name="connsiteX2" fmla="*/ 273843 w 315569"/>
                  <a:gd name="connsiteY2" fmla="*/ 179903 h 456998"/>
                  <a:gd name="connsiteX3" fmla="*/ 273843 w 315569"/>
                  <a:gd name="connsiteY3" fmla="*/ 166281 h 456998"/>
                  <a:gd name="connsiteX4" fmla="*/ 280878 w 315569"/>
                  <a:gd name="connsiteY4" fmla="*/ 167109 h 456998"/>
                  <a:gd name="connsiteX5" fmla="*/ 300223 w 315569"/>
                  <a:gd name="connsiteY5" fmla="*/ 86210 h 456998"/>
                  <a:gd name="connsiteX6" fmla="*/ 303741 w 315569"/>
                  <a:gd name="connsiteY6" fmla="*/ 38726 h 456998"/>
                  <a:gd name="connsiteX7" fmla="*/ 294948 w 315569"/>
                  <a:gd name="connsiteY7" fmla="*/ 15863 h 456998"/>
                  <a:gd name="connsiteX8" fmla="*/ 315569 w 315569"/>
                  <a:gd name="connsiteY8" fmla="*/ 0 h 456998"/>
                  <a:gd name="connsiteX9" fmla="*/ 315569 w 315569"/>
                  <a:gd name="connsiteY9" fmla="*/ 283504 h 456998"/>
                  <a:gd name="connsiteX10" fmla="*/ 301983 w 315569"/>
                  <a:gd name="connsiteY10" fmla="*/ 302527 h 456998"/>
                  <a:gd name="connsiteX11" fmla="*/ 298464 w 315569"/>
                  <a:gd name="connsiteY11" fmla="*/ 334183 h 456998"/>
                  <a:gd name="connsiteX12" fmla="*/ 293189 w 315569"/>
                  <a:gd name="connsiteY12" fmla="*/ 372874 h 456998"/>
                  <a:gd name="connsiteX13" fmla="*/ 245705 w 315569"/>
                  <a:gd name="connsiteY13" fmla="*/ 388702 h 456998"/>
                  <a:gd name="connsiteX14" fmla="*/ 180633 w 315569"/>
                  <a:gd name="connsiteY14" fmla="*/ 420358 h 456998"/>
                  <a:gd name="connsiteX15" fmla="*/ 157770 w 315569"/>
                  <a:gd name="connsiteY15" fmla="*/ 446738 h 456998"/>
                  <a:gd name="connsiteX16" fmla="*/ 154472 w 315569"/>
                  <a:gd name="connsiteY16" fmla="*/ 456998 h 456998"/>
                  <a:gd name="connsiteX17" fmla="*/ 0 w 315569"/>
                  <a:gd name="connsiteY17" fmla="*/ 456998 h 456998"/>
                  <a:gd name="connsiteX18" fmla="*/ 91440 w 315569"/>
                  <a:gd name="connsiteY18" fmla="*/ 366785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0223 w 315569"/>
                  <a:gd name="connsiteY4" fmla="*/ 86210 h 456998"/>
                  <a:gd name="connsiteX5" fmla="*/ 303741 w 315569"/>
                  <a:gd name="connsiteY5" fmla="*/ 38726 h 456998"/>
                  <a:gd name="connsiteX6" fmla="*/ 294948 w 315569"/>
                  <a:gd name="connsiteY6" fmla="*/ 15863 h 456998"/>
                  <a:gd name="connsiteX7" fmla="*/ 315569 w 315569"/>
                  <a:gd name="connsiteY7" fmla="*/ 0 h 456998"/>
                  <a:gd name="connsiteX8" fmla="*/ 315569 w 315569"/>
                  <a:gd name="connsiteY8" fmla="*/ 283504 h 456998"/>
                  <a:gd name="connsiteX9" fmla="*/ 301983 w 315569"/>
                  <a:gd name="connsiteY9" fmla="*/ 302527 h 456998"/>
                  <a:gd name="connsiteX10" fmla="*/ 298464 w 315569"/>
                  <a:gd name="connsiteY10" fmla="*/ 334183 h 456998"/>
                  <a:gd name="connsiteX11" fmla="*/ 293189 w 315569"/>
                  <a:gd name="connsiteY11" fmla="*/ 372874 h 456998"/>
                  <a:gd name="connsiteX12" fmla="*/ 245705 w 315569"/>
                  <a:gd name="connsiteY12" fmla="*/ 388702 h 456998"/>
                  <a:gd name="connsiteX13" fmla="*/ 180633 w 315569"/>
                  <a:gd name="connsiteY13" fmla="*/ 420358 h 456998"/>
                  <a:gd name="connsiteX14" fmla="*/ 157770 w 315569"/>
                  <a:gd name="connsiteY14" fmla="*/ 446738 h 456998"/>
                  <a:gd name="connsiteX15" fmla="*/ 154472 w 315569"/>
                  <a:gd name="connsiteY15" fmla="*/ 456998 h 456998"/>
                  <a:gd name="connsiteX16" fmla="*/ 0 w 315569"/>
                  <a:gd name="connsiteY16" fmla="*/ 456998 h 456998"/>
                  <a:gd name="connsiteX17" fmla="*/ 91440 w 315569"/>
                  <a:gd name="connsiteY17" fmla="*/ 366785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0223 w 315569"/>
                  <a:gd name="connsiteY4" fmla="*/ 86210 h 456998"/>
                  <a:gd name="connsiteX5" fmla="*/ 303741 w 315569"/>
                  <a:gd name="connsiteY5" fmla="*/ 38726 h 456998"/>
                  <a:gd name="connsiteX6" fmla="*/ 294948 w 315569"/>
                  <a:gd name="connsiteY6" fmla="*/ 15863 h 456998"/>
                  <a:gd name="connsiteX7" fmla="*/ 315569 w 315569"/>
                  <a:gd name="connsiteY7" fmla="*/ 0 h 456998"/>
                  <a:gd name="connsiteX8" fmla="*/ 315569 w 315569"/>
                  <a:gd name="connsiteY8" fmla="*/ 283504 h 456998"/>
                  <a:gd name="connsiteX9" fmla="*/ 301983 w 315569"/>
                  <a:gd name="connsiteY9" fmla="*/ 302527 h 456998"/>
                  <a:gd name="connsiteX10" fmla="*/ 298464 w 315569"/>
                  <a:gd name="connsiteY10" fmla="*/ 334183 h 456998"/>
                  <a:gd name="connsiteX11" fmla="*/ 293189 w 315569"/>
                  <a:gd name="connsiteY11" fmla="*/ 372874 h 456998"/>
                  <a:gd name="connsiteX12" fmla="*/ 245705 w 315569"/>
                  <a:gd name="connsiteY12" fmla="*/ 388702 h 456998"/>
                  <a:gd name="connsiteX13" fmla="*/ 180633 w 315569"/>
                  <a:gd name="connsiteY13" fmla="*/ 420358 h 456998"/>
                  <a:gd name="connsiteX14" fmla="*/ 157770 w 315569"/>
                  <a:gd name="connsiteY14" fmla="*/ 446738 h 456998"/>
                  <a:gd name="connsiteX15" fmla="*/ 154472 w 315569"/>
                  <a:gd name="connsiteY15" fmla="*/ 456998 h 456998"/>
                  <a:gd name="connsiteX16" fmla="*/ 0 w 315569"/>
                  <a:gd name="connsiteY16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3741 w 315569"/>
                  <a:gd name="connsiteY4" fmla="*/ 38726 h 456998"/>
                  <a:gd name="connsiteX5" fmla="*/ 294948 w 315569"/>
                  <a:gd name="connsiteY5" fmla="*/ 15863 h 456998"/>
                  <a:gd name="connsiteX6" fmla="*/ 315569 w 315569"/>
                  <a:gd name="connsiteY6" fmla="*/ 0 h 456998"/>
                  <a:gd name="connsiteX7" fmla="*/ 315569 w 315569"/>
                  <a:gd name="connsiteY7" fmla="*/ 283504 h 456998"/>
                  <a:gd name="connsiteX8" fmla="*/ 301983 w 315569"/>
                  <a:gd name="connsiteY8" fmla="*/ 302527 h 456998"/>
                  <a:gd name="connsiteX9" fmla="*/ 298464 w 315569"/>
                  <a:gd name="connsiteY9" fmla="*/ 334183 h 456998"/>
                  <a:gd name="connsiteX10" fmla="*/ 293189 w 315569"/>
                  <a:gd name="connsiteY10" fmla="*/ 372874 h 456998"/>
                  <a:gd name="connsiteX11" fmla="*/ 245705 w 315569"/>
                  <a:gd name="connsiteY11" fmla="*/ 388702 h 456998"/>
                  <a:gd name="connsiteX12" fmla="*/ 180633 w 315569"/>
                  <a:gd name="connsiteY12" fmla="*/ 420358 h 456998"/>
                  <a:gd name="connsiteX13" fmla="*/ 157770 w 315569"/>
                  <a:gd name="connsiteY13" fmla="*/ 446738 h 456998"/>
                  <a:gd name="connsiteX14" fmla="*/ 154472 w 315569"/>
                  <a:gd name="connsiteY14" fmla="*/ 456998 h 456998"/>
                  <a:gd name="connsiteX15" fmla="*/ 0 w 315569"/>
                  <a:gd name="connsiteY15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03741 w 315569"/>
                  <a:gd name="connsiteY4" fmla="*/ 38726 h 456998"/>
                  <a:gd name="connsiteX5" fmla="*/ 315569 w 315569"/>
                  <a:gd name="connsiteY5" fmla="*/ 0 h 456998"/>
                  <a:gd name="connsiteX6" fmla="*/ 315569 w 315569"/>
                  <a:gd name="connsiteY6" fmla="*/ 283504 h 456998"/>
                  <a:gd name="connsiteX7" fmla="*/ 301983 w 315569"/>
                  <a:gd name="connsiteY7" fmla="*/ 302527 h 456998"/>
                  <a:gd name="connsiteX8" fmla="*/ 298464 w 315569"/>
                  <a:gd name="connsiteY8" fmla="*/ 334183 h 456998"/>
                  <a:gd name="connsiteX9" fmla="*/ 293189 w 315569"/>
                  <a:gd name="connsiteY9" fmla="*/ 372874 h 456998"/>
                  <a:gd name="connsiteX10" fmla="*/ 245705 w 315569"/>
                  <a:gd name="connsiteY10" fmla="*/ 388702 h 456998"/>
                  <a:gd name="connsiteX11" fmla="*/ 180633 w 315569"/>
                  <a:gd name="connsiteY11" fmla="*/ 420358 h 456998"/>
                  <a:gd name="connsiteX12" fmla="*/ 157770 w 315569"/>
                  <a:gd name="connsiteY12" fmla="*/ 446738 h 456998"/>
                  <a:gd name="connsiteX13" fmla="*/ 154472 w 315569"/>
                  <a:gd name="connsiteY13" fmla="*/ 456998 h 456998"/>
                  <a:gd name="connsiteX14" fmla="*/ 0 w 315569"/>
                  <a:gd name="connsiteY14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280878 w 315569"/>
                  <a:gd name="connsiteY3" fmla="*/ 167109 h 456998"/>
                  <a:gd name="connsiteX4" fmla="*/ 315569 w 315569"/>
                  <a:gd name="connsiteY4" fmla="*/ 0 h 456998"/>
                  <a:gd name="connsiteX5" fmla="*/ 315569 w 315569"/>
                  <a:gd name="connsiteY5" fmla="*/ 283504 h 456998"/>
                  <a:gd name="connsiteX6" fmla="*/ 301983 w 315569"/>
                  <a:gd name="connsiteY6" fmla="*/ 302527 h 456998"/>
                  <a:gd name="connsiteX7" fmla="*/ 298464 w 315569"/>
                  <a:gd name="connsiteY7" fmla="*/ 334183 h 456998"/>
                  <a:gd name="connsiteX8" fmla="*/ 293189 w 315569"/>
                  <a:gd name="connsiteY8" fmla="*/ 372874 h 456998"/>
                  <a:gd name="connsiteX9" fmla="*/ 245705 w 315569"/>
                  <a:gd name="connsiteY9" fmla="*/ 388702 h 456998"/>
                  <a:gd name="connsiteX10" fmla="*/ 180633 w 315569"/>
                  <a:gd name="connsiteY10" fmla="*/ 420358 h 456998"/>
                  <a:gd name="connsiteX11" fmla="*/ 157770 w 315569"/>
                  <a:gd name="connsiteY11" fmla="*/ 446738 h 456998"/>
                  <a:gd name="connsiteX12" fmla="*/ 154472 w 315569"/>
                  <a:gd name="connsiteY12" fmla="*/ 456998 h 456998"/>
                  <a:gd name="connsiteX13" fmla="*/ 0 w 315569"/>
                  <a:gd name="connsiteY13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273843 w 315569"/>
                  <a:gd name="connsiteY2" fmla="*/ 166281 h 456998"/>
                  <a:gd name="connsiteX3" fmla="*/ 315569 w 315569"/>
                  <a:gd name="connsiteY3" fmla="*/ 0 h 456998"/>
                  <a:gd name="connsiteX4" fmla="*/ 315569 w 315569"/>
                  <a:gd name="connsiteY4" fmla="*/ 283504 h 456998"/>
                  <a:gd name="connsiteX5" fmla="*/ 301983 w 315569"/>
                  <a:gd name="connsiteY5" fmla="*/ 302527 h 456998"/>
                  <a:gd name="connsiteX6" fmla="*/ 298464 w 315569"/>
                  <a:gd name="connsiteY6" fmla="*/ 334183 h 456998"/>
                  <a:gd name="connsiteX7" fmla="*/ 293189 w 315569"/>
                  <a:gd name="connsiteY7" fmla="*/ 372874 h 456998"/>
                  <a:gd name="connsiteX8" fmla="*/ 245705 w 315569"/>
                  <a:gd name="connsiteY8" fmla="*/ 388702 h 456998"/>
                  <a:gd name="connsiteX9" fmla="*/ 180633 w 315569"/>
                  <a:gd name="connsiteY9" fmla="*/ 420358 h 456998"/>
                  <a:gd name="connsiteX10" fmla="*/ 157770 w 315569"/>
                  <a:gd name="connsiteY10" fmla="*/ 446738 h 456998"/>
                  <a:gd name="connsiteX11" fmla="*/ 154472 w 315569"/>
                  <a:gd name="connsiteY11" fmla="*/ 456998 h 456998"/>
                  <a:gd name="connsiteX12" fmla="*/ 0 w 315569"/>
                  <a:gd name="connsiteY12" fmla="*/ 456998 h 456998"/>
                  <a:gd name="connsiteX0" fmla="*/ 178401 w 315569"/>
                  <a:gd name="connsiteY0" fmla="*/ 275345 h 456998"/>
                  <a:gd name="connsiteX1" fmla="*/ 273843 w 315569"/>
                  <a:gd name="connsiteY1" fmla="*/ 179903 h 456998"/>
                  <a:gd name="connsiteX2" fmla="*/ 315569 w 315569"/>
                  <a:gd name="connsiteY2" fmla="*/ 0 h 456998"/>
                  <a:gd name="connsiteX3" fmla="*/ 315569 w 315569"/>
                  <a:gd name="connsiteY3" fmla="*/ 283504 h 456998"/>
                  <a:gd name="connsiteX4" fmla="*/ 301983 w 315569"/>
                  <a:gd name="connsiteY4" fmla="*/ 302527 h 456998"/>
                  <a:gd name="connsiteX5" fmla="*/ 298464 w 315569"/>
                  <a:gd name="connsiteY5" fmla="*/ 334183 h 456998"/>
                  <a:gd name="connsiteX6" fmla="*/ 293189 w 315569"/>
                  <a:gd name="connsiteY6" fmla="*/ 372874 h 456998"/>
                  <a:gd name="connsiteX7" fmla="*/ 245705 w 315569"/>
                  <a:gd name="connsiteY7" fmla="*/ 388702 h 456998"/>
                  <a:gd name="connsiteX8" fmla="*/ 180633 w 315569"/>
                  <a:gd name="connsiteY8" fmla="*/ 420358 h 456998"/>
                  <a:gd name="connsiteX9" fmla="*/ 157770 w 315569"/>
                  <a:gd name="connsiteY9" fmla="*/ 446738 h 456998"/>
                  <a:gd name="connsiteX10" fmla="*/ 154472 w 315569"/>
                  <a:gd name="connsiteY10" fmla="*/ 456998 h 456998"/>
                  <a:gd name="connsiteX11" fmla="*/ 0 w 315569"/>
                  <a:gd name="connsiteY11" fmla="*/ 456998 h 456998"/>
                  <a:gd name="connsiteX0" fmla="*/ 178401 w 315569"/>
                  <a:gd name="connsiteY0" fmla="*/ 275351 h 457004"/>
                  <a:gd name="connsiteX1" fmla="*/ 315569 w 315569"/>
                  <a:gd name="connsiteY1" fmla="*/ 6 h 457004"/>
                  <a:gd name="connsiteX2" fmla="*/ 315569 w 315569"/>
                  <a:gd name="connsiteY2" fmla="*/ 283510 h 457004"/>
                  <a:gd name="connsiteX3" fmla="*/ 301983 w 315569"/>
                  <a:gd name="connsiteY3" fmla="*/ 302533 h 457004"/>
                  <a:gd name="connsiteX4" fmla="*/ 298464 w 315569"/>
                  <a:gd name="connsiteY4" fmla="*/ 334189 h 457004"/>
                  <a:gd name="connsiteX5" fmla="*/ 293189 w 315569"/>
                  <a:gd name="connsiteY5" fmla="*/ 372880 h 457004"/>
                  <a:gd name="connsiteX6" fmla="*/ 245705 w 315569"/>
                  <a:gd name="connsiteY6" fmla="*/ 388708 h 457004"/>
                  <a:gd name="connsiteX7" fmla="*/ 180633 w 315569"/>
                  <a:gd name="connsiteY7" fmla="*/ 420364 h 457004"/>
                  <a:gd name="connsiteX8" fmla="*/ 157770 w 315569"/>
                  <a:gd name="connsiteY8" fmla="*/ 446744 h 457004"/>
                  <a:gd name="connsiteX9" fmla="*/ 154472 w 315569"/>
                  <a:gd name="connsiteY9" fmla="*/ 457004 h 457004"/>
                  <a:gd name="connsiteX10" fmla="*/ 0 w 315569"/>
                  <a:gd name="connsiteY10" fmla="*/ 457004 h 457004"/>
                  <a:gd name="connsiteX0" fmla="*/ 315569 w 315569"/>
                  <a:gd name="connsiteY0" fmla="*/ 0 h 456998"/>
                  <a:gd name="connsiteX1" fmla="*/ 315569 w 315569"/>
                  <a:gd name="connsiteY1" fmla="*/ 283504 h 456998"/>
                  <a:gd name="connsiteX2" fmla="*/ 301983 w 315569"/>
                  <a:gd name="connsiteY2" fmla="*/ 302527 h 456998"/>
                  <a:gd name="connsiteX3" fmla="*/ 298464 w 315569"/>
                  <a:gd name="connsiteY3" fmla="*/ 334183 h 456998"/>
                  <a:gd name="connsiteX4" fmla="*/ 293189 w 315569"/>
                  <a:gd name="connsiteY4" fmla="*/ 372874 h 456998"/>
                  <a:gd name="connsiteX5" fmla="*/ 245705 w 315569"/>
                  <a:gd name="connsiteY5" fmla="*/ 388702 h 456998"/>
                  <a:gd name="connsiteX6" fmla="*/ 180633 w 315569"/>
                  <a:gd name="connsiteY6" fmla="*/ 420358 h 456998"/>
                  <a:gd name="connsiteX7" fmla="*/ 157770 w 315569"/>
                  <a:gd name="connsiteY7" fmla="*/ 446738 h 456998"/>
                  <a:gd name="connsiteX8" fmla="*/ 154472 w 315569"/>
                  <a:gd name="connsiteY8" fmla="*/ 456998 h 456998"/>
                  <a:gd name="connsiteX9" fmla="*/ 0 w 315569"/>
                  <a:gd name="connsiteY9" fmla="*/ 456998 h 456998"/>
                  <a:gd name="connsiteX0" fmla="*/ 315569 w 315569"/>
                  <a:gd name="connsiteY0" fmla="*/ 0 h 173494"/>
                  <a:gd name="connsiteX1" fmla="*/ 301983 w 315569"/>
                  <a:gd name="connsiteY1" fmla="*/ 19023 h 173494"/>
                  <a:gd name="connsiteX2" fmla="*/ 298464 w 315569"/>
                  <a:gd name="connsiteY2" fmla="*/ 50679 h 173494"/>
                  <a:gd name="connsiteX3" fmla="*/ 293189 w 315569"/>
                  <a:gd name="connsiteY3" fmla="*/ 89370 h 173494"/>
                  <a:gd name="connsiteX4" fmla="*/ 245705 w 315569"/>
                  <a:gd name="connsiteY4" fmla="*/ 105198 h 173494"/>
                  <a:gd name="connsiteX5" fmla="*/ 180633 w 315569"/>
                  <a:gd name="connsiteY5" fmla="*/ 136854 h 173494"/>
                  <a:gd name="connsiteX6" fmla="*/ 157770 w 315569"/>
                  <a:gd name="connsiteY6" fmla="*/ 163234 h 173494"/>
                  <a:gd name="connsiteX7" fmla="*/ 154472 w 315569"/>
                  <a:gd name="connsiteY7" fmla="*/ 173494 h 173494"/>
                  <a:gd name="connsiteX8" fmla="*/ 0 w 315569"/>
                  <a:gd name="connsiteY8" fmla="*/ 173494 h 173494"/>
                  <a:gd name="connsiteX0" fmla="*/ 161097 w 161097"/>
                  <a:gd name="connsiteY0" fmla="*/ 0 h 173494"/>
                  <a:gd name="connsiteX1" fmla="*/ 147511 w 161097"/>
                  <a:gd name="connsiteY1" fmla="*/ 19023 h 173494"/>
                  <a:gd name="connsiteX2" fmla="*/ 143992 w 161097"/>
                  <a:gd name="connsiteY2" fmla="*/ 50679 h 173494"/>
                  <a:gd name="connsiteX3" fmla="*/ 138717 w 161097"/>
                  <a:gd name="connsiteY3" fmla="*/ 89370 h 173494"/>
                  <a:gd name="connsiteX4" fmla="*/ 91233 w 161097"/>
                  <a:gd name="connsiteY4" fmla="*/ 105198 h 173494"/>
                  <a:gd name="connsiteX5" fmla="*/ 26161 w 161097"/>
                  <a:gd name="connsiteY5" fmla="*/ 136854 h 173494"/>
                  <a:gd name="connsiteX6" fmla="*/ 3298 w 161097"/>
                  <a:gd name="connsiteY6" fmla="*/ 163234 h 173494"/>
                  <a:gd name="connsiteX7" fmla="*/ 0 w 161097"/>
                  <a:gd name="connsiteY7" fmla="*/ 173494 h 17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1097" h="173494">
                    <a:moveTo>
                      <a:pt x="161097" y="0"/>
                    </a:moveTo>
                    <a:lnTo>
                      <a:pt x="147511" y="19023"/>
                    </a:lnTo>
                    <a:lnTo>
                      <a:pt x="143992" y="50679"/>
                    </a:lnTo>
                    <a:lnTo>
                      <a:pt x="138717" y="89370"/>
                    </a:lnTo>
                    <a:lnTo>
                      <a:pt x="91233" y="105198"/>
                    </a:lnTo>
                    <a:lnTo>
                      <a:pt x="26161" y="136854"/>
                    </a:lnTo>
                    <a:lnTo>
                      <a:pt x="3298" y="163234"/>
                    </a:lnTo>
                    <a:lnTo>
                      <a:pt x="0" y="17349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1A8FAC07-7F23-087F-06C6-86501417D2BE}"/>
                  </a:ext>
                </a:extLst>
              </p:cNvPr>
              <p:cNvSpPr/>
              <p:nvPr/>
            </p:nvSpPr>
            <p:spPr>
              <a:xfrm>
                <a:off x="2559257" y="2786368"/>
                <a:ext cx="730043" cy="747250"/>
              </a:xfrm>
              <a:custGeom>
                <a:avLst/>
                <a:gdLst>
                  <a:gd name="connsiteX0" fmla="*/ 494071 w 759149"/>
                  <a:gd name="connsiteY0" fmla="*/ 0 h 777042"/>
                  <a:gd name="connsiteX1" fmla="*/ 511658 w 759149"/>
                  <a:gd name="connsiteY1" fmla="*/ 49243 h 777042"/>
                  <a:gd name="connsiteX2" fmla="*/ 508140 w 759149"/>
                  <a:gd name="connsiteY2" fmla="*/ 65071 h 777042"/>
                  <a:gd name="connsiteX3" fmla="*/ 511658 w 759149"/>
                  <a:gd name="connsiteY3" fmla="*/ 82658 h 777042"/>
                  <a:gd name="connsiteX4" fmla="*/ 531003 w 759149"/>
                  <a:gd name="connsiteY4" fmla="*/ 98486 h 777042"/>
                  <a:gd name="connsiteX5" fmla="*/ 532762 w 759149"/>
                  <a:gd name="connsiteY5" fmla="*/ 126625 h 777042"/>
                  <a:gd name="connsiteX6" fmla="*/ 529245 w 759149"/>
                  <a:gd name="connsiteY6" fmla="*/ 138935 h 777042"/>
                  <a:gd name="connsiteX7" fmla="*/ 525727 w 759149"/>
                  <a:gd name="connsiteY7" fmla="*/ 174109 h 777042"/>
                  <a:gd name="connsiteX8" fmla="*/ 515175 w 759149"/>
                  <a:gd name="connsiteY8" fmla="*/ 191696 h 777042"/>
                  <a:gd name="connsiteX9" fmla="*/ 525727 w 759149"/>
                  <a:gd name="connsiteY9" fmla="*/ 219834 h 777042"/>
                  <a:gd name="connsiteX10" fmla="*/ 520452 w 759149"/>
                  <a:gd name="connsiteY10" fmla="*/ 255008 h 777042"/>
                  <a:gd name="connsiteX11" fmla="*/ 497588 w 759149"/>
                  <a:gd name="connsiteY11" fmla="*/ 274353 h 777042"/>
                  <a:gd name="connsiteX12" fmla="*/ 527486 w 759149"/>
                  <a:gd name="connsiteY12" fmla="*/ 293699 h 777042"/>
                  <a:gd name="connsiteX13" fmla="*/ 529245 w 759149"/>
                  <a:gd name="connsiteY13" fmla="*/ 335907 h 777042"/>
                  <a:gd name="connsiteX14" fmla="*/ 552107 w 759149"/>
                  <a:gd name="connsiteY14" fmla="*/ 351735 h 777042"/>
                  <a:gd name="connsiteX15" fmla="*/ 582005 w 759149"/>
                  <a:gd name="connsiteY15" fmla="*/ 323596 h 777042"/>
                  <a:gd name="connsiteX16" fmla="*/ 624213 w 759149"/>
                  <a:gd name="connsiteY16" fmla="*/ 353494 h 777042"/>
                  <a:gd name="connsiteX17" fmla="*/ 610144 w 759149"/>
                  <a:gd name="connsiteY17" fmla="*/ 392184 h 777042"/>
                  <a:gd name="connsiteX18" fmla="*/ 636523 w 759149"/>
                  <a:gd name="connsiteY18" fmla="*/ 427358 h 777042"/>
                  <a:gd name="connsiteX19" fmla="*/ 638283 w 759149"/>
                  <a:gd name="connsiteY19" fmla="*/ 451979 h 777042"/>
                  <a:gd name="connsiteX20" fmla="*/ 659387 w 759149"/>
                  <a:gd name="connsiteY20" fmla="*/ 457255 h 777042"/>
                  <a:gd name="connsiteX21" fmla="*/ 664662 w 759149"/>
                  <a:gd name="connsiteY21" fmla="*/ 480118 h 777042"/>
                  <a:gd name="connsiteX22" fmla="*/ 724458 w 759149"/>
                  <a:gd name="connsiteY22" fmla="*/ 487153 h 777042"/>
                  <a:gd name="connsiteX23" fmla="*/ 757873 w 759149"/>
                  <a:gd name="connsiteY23" fmla="*/ 453738 h 777042"/>
                  <a:gd name="connsiteX24" fmla="*/ 752597 w 759149"/>
                  <a:gd name="connsiteY24" fmla="*/ 425599 h 777042"/>
                  <a:gd name="connsiteX25" fmla="*/ 743803 w 759149"/>
                  <a:gd name="connsiteY25" fmla="*/ 406254 h 777042"/>
                  <a:gd name="connsiteX26" fmla="*/ 747321 w 759149"/>
                  <a:gd name="connsiteY26" fmla="*/ 358770 h 777042"/>
                  <a:gd name="connsiteX27" fmla="*/ 738528 w 759149"/>
                  <a:gd name="connsiteY27" fmla="*/ 335907 h 777042"/>
                  <a:gd name="connsiteX28" fmla="*/ 759149 w 759149"/>
                  <a:gd name="connsiteY28" fmla="*/ 320044 h 777042"/>
                  <a:gd name="connsiteX29" fmla="*/ 759149 w 759149"/>
                  <a:gd name="connsiteY29" fmla="*/ 603548 h 777042"/>
                  <a:gd name="connsiteX30" fmla="*/ 745563 w 759149"/>
                  <a:gd name="connsiteY30" fmla="*/ 622571 h 777042"/>
                  <a:gd name="connsiteX31" fmla="*/ 742044 w 759149"/>
                  <a:gd name="connsiteY31" fmla="*/ 654227 h 777042"/>
                  <a:gd name="connsiteX32" fmla="*/ 736769 w 759149"/>
                  <a:gd name="connsiteY32" fmla="*/ 692918 h 777042"/>
                  <a:gd name="connsiteX33" fmla="*/ 689285 w 759149"/>
                  <a:gd name="connsiteY33" fmla="*/ 708746 h 777042"/>
                  <a:gd name="connsiteX34" fmla="*/ 624213 w 759149"/>
                  <a:gd name="connsiteY34" fmla="*/ 740402 h 777042"/>
                  <a:gd name="connsiteX35" fmla="*/ 601350 w 759149"/>
                  <a:gd name="connsiteY35" fmla="*/ 766782 h 777042"/>
                  <a:gd name="connsiteX36" fmla="*/ 598052 w 759149"/>
                  <a:gd name="connsiteY36" fmla="*/ 777042 h 777042"/>
                  <a:gd name="connsiteX37" fmla="*/ 0 w 759149"/>
                  <a:gd name="connsiteY37" fmla="*/ 777042 h 777042"/>
                  <a:gd name="connsiteX38" fmla="*/ 24503 w 759149"/>
                  <a:gd name="connsiteY38" fmla="*/ 715781 h 777042"/>
                  <a:gd name="connsiteX39" fmla="*/ 47367 w 759149"/>
                  <a:gd name="connsiteY39" fmla="*/ 705229 h 777042"/>
                  <a:gd name="connsiteX40" fmla="*/ 59677 w 759149"/>
                  <a:gd name="connsiteY40" fmla="*/ 691159 h 777042"/>
                  <a:gd name="connsiteX41" fmla="*/ 54402 w 759149"/>
                  <a:gd name="connsiteY41" fmla="*/ 645434 h 777042"/>
                  <a:gd name="connsiteX42" fmla="*/ 73746 w 759149"/>
                  <a:gd name="connsiteY42" fmla="*/ 615536 h 777042"/>
                  <a:gd name="connsiteX43" fmla="*/ 117714 w 759149"/>
                  <a:gd name="connsiteY43" fmla="*/ 580363 h 777042"/>
                  <a:gd name="connsiteX44" fmla="*/ 124749 w 759149"/>
                  <a:gd name="connsiteY44" fmla="*/ 561017 h 777042"/>
                  <a:gd name="connsiteX45" fmla="*/ 135301 w 759149"/>
                  <a:gd name="connsiteY45" fmla="*/ 559259 h 777042"/>
                  <a:gd name="connsiteX46" fmla="*/ 144094 w 759149"/>
                  <a:gd name="connsiteY46" fmla="*/ 520568 h 777042"/>
                  <a:gd name="connsiteX47" fmla="*/ 156405 w 759149"/>
                  <a:gd name="connsiteY47" fmla="*/ 506498 h 777042"/>
                  <a:gd name="connsiteX48" fmla="*/ 156405 w 759149"/>
                  <a:gd name="connsiteY48" fmla="*/ 488912 h 777042"/>
                  <a:gd name="connsiteX49" fmla="*/ 149370 w 759149"/>
                  <a:gd name="connsiteY49" fmla="*/ 473084 h 777042"/>
                  <a:gd name="connsiteX50" fmla="*/ 168233 w 759149"/>
                  <a:gd name="connsiteY50" fmla="*/ 438789 h 777042"/>
                  <a:gd name="connsiteX51" fmla="*/ 206527 w 759149"/>
                  <a:gd name="connsiteY51" fmla="*/ 438789 h 777042"/>
                  <a:gd name="connsiteX52" fmla="*/ 209165 w 759149"/>
                  <a:gd name="connsiteY52" fmla="*/ 415047 h 777042"/>
                  <a:gd name="connsiteX53" fmla="*/ 214441 w 759149"/>
                  <a:gd name="connsiteY53" fmla="*/ 396581 h 777042"/>
                  <a:gd name="connsiteX54" fmla="*/ 246098 w 759149"/>
                  <a:gd name="connsiteY54" fmla="*/ 391305 h 777042"/>
                  <a:gd name="connsiteX55" fmla="*/ 254011 w 759149"/>
                  <a:gd name="connsiteY55" fmla="*/ 378115 h 777042"/>
                  <a:gd name="connsiteX56" fmla="*/ 288306 w 759149"/>
                  <a:gd name="connsiteY56" fmla="*/ 370201 h 777042"/>
                  <a:gd name="connsiteX57" fmla="*/ 301496 w 759149"/>
                  <a:gd name="connsiteY57" fmla="*/ 354373 h 777042"/>
                  <a:gd name="connsiteX58" fmla="*/ 327876 w 759149"/>
                  <a:gd name="connsiteY58" fmla="*/ 346459 h 777042"/>
                  <a:gd name="connsiteX59" fmla="*/ 338428 w 759149"/>
                  <a:gd name="connsiteY59" fmla="*/ 317441 h 777042"/>
                  <a:gd name="connsiteX60" fmla="*/ 364809 w 759149"/>
                  <a:gd name="connsiteY60" fmla="*/ 304251 h 777042"/>
                  <a:gd name="connsiteX61" fmla="*/ 385913 w 759149"/>
                  <a:gd name="connsiteY61" fmla="*/ 312165 h 777042"/>
                  <a:gd name="connsiteX62" fmla="*/ 388550 w 759149"/>
                  <a:gd name="connsiteY62" fmla="*/ 293699 h 777042"/>
                  <a:gd name="connsiteX63" fmla="*/ 425482 w 759149"/>
                  <a:gd name="connsiteY63" fmla="*/ 288423 h 777042"/>
                  <a:gd name="connsiteX64" fmla="*/ 433396 w 759149"/>
                  <a:gd name="connsiteY64" fmla="*/ 254129 h 777042"/>
                  <a:gd name="connsiteX65" fmla="*/ 414931 w 759149"/>
                  <a:gd name="connsiteY65" fmla="*/ 238300 h 777042"/>
                  <a:gd name="connsiteX66" fmla="*/ 417569 w 759149"/>
                  <a:gd name="connsiteY66" fmla="*/ 225110 h 777042"/>
                  <a:gd name="connsiteX67" fmla="*/ 409655 w 759149"/>
                  <a:gd name="connsiteY67" fmla="*/ 209282 h 777042"/>
                  <a:gd name="connsiteX68" fmla="*/ 412292 w 759149"/>
                  <a:gd name="connsiteY68" fmla="*/ 190817 h 777042"/>
                  <a:gd name="connsiteX69" fmla="*/ 438673 w 759149"/>
                  <a:gd name="connsiteY69" fmla="*/ 190817 h 777042"/>
                  <a:gd name="connsiteX70" fmla="*/ 443948 w 759149"/>
                  <a:gd name="connsiteY70" fmla="*/ 151246 h 777042"/>
                  <a:gd name="connsiteX71" fmla="*/ 420207 w 759149"/>
                  <a:gd name="connsiteY71" fmla="*/ 135418 h 777042"/>
                  <a:gd name="connsiteX72" fmla="*/ 436035 w 759149"/>
                  <a:gd name="connsiteY72" fmla="*/ 93210 h 777042"/>
                  <a:gd name="connsiteX73" fmla="*/ 433396 w 759149"/>
                  <a:gd name="connsiteY73" fmla="*/ 82658 h 777042"/>
                  <a:gd name="connsiteX74" fmla="*/ 446586 w 759149"/>
                  <a:gd name="connsiteY74" fmla="*/ 61554 h 777042"/>
                  <a:gd name="connsiteX75" fmla="*/ 465053 w 759149"/>
                  <a:gd name="connsiteY75" fmla="*/ 66830 h 777042"/>
                  <a:gd name="connsiteX76" fmla="*/ 478244 w 759149"/>
                  <a:gd name="connsiteY76" fmla="*/ 40450 h 777042"/>
                  <a:gd name="connsiteX77" fmla="*/ 478244 w 759149"/>
                  <a:gd name="connsiteY77" fmla="*/ 19346 h 777042"/>
                  <a:gd name="connsiteX78" fmla="*/ 491433 w 759149"/>
                  <a:gd name="connsiteY78" fmla="*/ 880 h 777042"/>
                  <a:gd name="connsiteX79" fmla="*/ 491311 w 759149"/>
                  <a:gd name="connsiteY79" fmla="*/ 654 h 777042"/>
                  <a:gd name="connsiteX0" fmla="*/ 494071 w 759149"/>
                  <a:gd name="connsiteY0" fmla="*/ 0 h 828752"/>
                  <a:gd name="connsiteX1" fmla="*/ 511658 w 759149"/>
                  <a:gd name="connsiteY1" fmla="*/ 49243 h 828752"/>
                  <a:gd name="connsiteX2" fmla="*/ 508140 w 759149"/>
                  <a:gd name="connsiteY2" fmla="*/ 65071 h 828752"/>
                  <a:gd name="connsiteX3" fmla="*/ 511658 w 759149"/>
                  <a:gd name="connsiteY3" fmla="*/ 82658 h 828752"/>
                  <a:gd name="connsiteX4" fmla="*/ 531003 w 759149"/>
                  <a:gd name="connsiteY4" fmla="*/ 98486 h 828752"/>
                  <a:gd name="connsiteX5" fmla="*/ 532762 w 759149"/>
                  <a:gd name="connsiteY5" fmla="*/ 126625 h 828752"/>
                  <a:gd name="connsiteX6" fmla="*/ 529245 w 759149"/>
                  <a:gd name="connsiteY6" fmla="*/ 138935 h 828752"/>
                  <a:gd name="connsiteX7" fmla="*/ 525727 w 759149"/>
                  <a:gd name="connsiteY7" fmla="*/ 174109 h 828752"/>
                  <a:gd name="connsiteX8" fmla="*/ 515175 w 759149"/>
                  <a:gd name="connsiteY8" fmla="*/ 191696 h 828752"/>
                  <a:gd name="connsiteX9" fmla="*/ 525727 w 759149"/>
                  <a:gd name="connsiteY9" fmla="*/ 219834 h 828752"/>
                  <a:gd name="connsiteX10" fmla="*/ 520452 w 759149"/>
                  <a:gd name="connsiteY10" fmla="*/ 255008 h 828752"/>
                  <a:gd name="connsiteX11" fmla="*/ 497588 w 759149"/>
                  <a:gd name="connsiteY11" fmla="*/ 274353 h 828752"/>
                  <a:gd name="connsiteX12" fmla="*/ 527486 w 759149"/>
                  <a:gd name="connsiteY12" fmla="*/ 293699 h 828752"/>
                  <a:gd name="connsiteX13" fmla="*/ 529245 w 759149"/>
                  <a:gd name="connsiteY13" fmla="*/ 335907 h 828752"/>
                  <a:gd name="connsiteX14" fmla="*/ 552107 w 759149"/>
                  <a:gd name="connsiteY14" fmla="*/ 351735 h 828752"/>
                  <a:gd name="connsiteX15" fmla="*/ 582005 w 759149"/>
                  <a:gd name="connsiteY15" fmla="*/ 323596 h 828752"/>
                  <a:gd name="connsiteX16" fmla="*/ 624213 w 759149"/>
                  <a:gd name="connsiteY16" fmla="*/ 353494 h 828752"/>
                  <a:gd name="connsiteX17" fmla="*/ 610144 w 759149"/>
                  <a:gd name="connsiteY17" fmla="*/ 392184 h 828752"/>
                  <a:gd name="connsiteX18" fmla="*/ 636523 w 759149"/>
                  <a:gd name="connsiteY18" fmla="*/ 427358 h 828752"/>
                  <a:gd name="connsiteX19" fmla="*/ 638283 w 759149"/>
                  <a:gd name="connsiteY19" fmla="*/ 451979 h 828752"/>
                  <a:gd name="connsiteX20" fmla="*/ 659387 w 759149"/>
                  <a:gd name="connsiteY20" fmla="*/ 457255 h 828752"/>
                  <a:gd name="connsiteX21" fmla="*/ 664662 w 759149"/>
                  <a:gd name="connsiteY21" fmla="*/ 480118 h 828752"/>
                  <a:gd name="connsiteX22" fmla="*/ 724458 w 759149"/>
                  <a:gd name="connsiteY22" fmla="*/ 487153 h 828752"/>
                  <a:gd name="connsiteX23" fmla="*/ 757873 w 759149"/>
                  <a:gd name="connsiteY23" fmla="*/ 453738 h 828752"/>
                  <a:gd name="connsiteX24" fmla="*/ 752597 w 759149"/>
                  <a:gd name="connsiteY24" fmla="*/ 425599 h 828752"/>
                  <a:gd name="connsiteX25" fmla="*/ 743803 w 759149"/>
                  <a:gd name="connsiteY25" fmla="*/ 406254 h 828752"/>
                  <a:gd name="connsiteX26" fmla="*/ 747321 w 759149"/>
                  <a:gd name="connsiteY26" fmla="*/ 358770 h 828752"/>
                  <a:gd name="connsiteX27" fmla="*/ 738528 w 759149"/>
                  <a:gd name="connsiteY27" fmla="*/ 335907 h 828752"/>
                  <a:gd name="connsiteX28" fmla="*/ 759149 w 759149"/>
                  <a:gd name="connsiteY28" fmla="*/ 320044 h 828752"/>
                  <a:gd name="connsiteX29" fmla="*/ 759149 w 759149"/>
                  <a:gd name="connsiteY29" fmla="*/ 603548 h 828752"/>
                  <a:gd name="connsiteX30" fmla="*/ 745563 w 759149"/>
                  <a:gd name="connsiteY30" fmla="*/ 622571 h 828752"/>
                  <a:gd name="connsiteX31" fmla="*/ 742044 w 759149"/>
                  <a:gd name="connsiteY31" fmla="*/ 654227 h 828752"/>
                  <a:gd name="connsiteX32" fmla="*/ 736769 w 759149"/>
                  <a:gd name="connsiteY32" fmla="*/ 692918 h 828752"/>
                  <a:gd name="connsiteX33" fmla="*/ 689285 w 759149"/>
                  <a:gd name="connsiteY33" fmla="*/ 708746 h 828752"/>
                  <a:gd name="connsiteX34" fmla="*/ 624213 w 759149"/>
                  <a:gd name="connsiteY34" fmla="*/ 740402 h 828752"/>
                  <a:gd name="connsiteX35" fmla="*/ 601350 w 759149"/>
                  <a:gd name="connsiteY35" fmla="*/ 766782 h 828752"/>
                  <a:gd name="connsiteX36" fmla="*/ 598052 w 759149"/>
                  <a:gd name="connsiteY36" fmla="*/ 777042 h 828752"/>
                  <a:gd name="connsiteX37" fmla="*/ 325761 w 759149"/>
                  <a:gd name="connsiteY37" fmla="*/ 828752 h 828752"/>
                  <a:gd name="connsiteX38" fmla="*/ 0 w 759149"/>
                  <a:gd name="connsiteY38" fmla="*/ 777042 h 828752"/>
                  <a:gd name="connsiteX39" fmla="*/ 24503 w 759149"/>
                  <a:gd name="connsiteY39" fmla="*/ 715781 h 828752"/>
                  <a:gd name="connsiteX40" fmla="*/ 47367 w 759149"/>
                  <a:gd name="connsiteY40" fmla="*/ 705229 h 828752"/>
                  <a:gd name="connsiteX41" fmla="*/ 59677 w 759149"/>
                  <a:gd name="connsiteY41" fmla="*/ 691159 h 828752"/>
                  <a:gd name="connsiteX42" fmla="*/ 54402 w 759149"/>
                  <a:gd name="connsiteY42" fmla="*/ 645434 h 828752"/>
                  <a:gd name="connsiteX43" fmla="*/ 73746 w 759149"/>
                  <a:gd name="connsiteY43" fmla="*/ 615536 h 828752"/>
                  <a:gd name="connsiteX44" fmla="*/ 117714 w 759149"/>
                  <a:gd name="connsiteY44" fmla="*/ 580363 h 828752"/>
                  <a:gd name="connsiteX45" fmla="*/ 124749 w 759149"/>
                  <a:gd name="connsiteY45" fmla="*/ 561017 h 828752"/>
                  <a:gd name="connsiteX46" fmla="*/ 135301 w 759149"/>
                  <a:gd name="connsiteY46" fmla="*/ 559259 h 828752"/>
                  <a:gd name="connsiteX47" fmla="*/ 144094 w 759149"/>
                  <a:gd name="connsiteY47" fmla="*/ 520568 h 828752"/>
                  <a:gd name="connsiteX48" fmla="*/ 156405 w 759149"/>
                  <a:gd name="connsiteY48" fmla="*/ 506498 h 828752"/>
                  <a:gd name="connsiteX49" fmla="*/ 156405 w 759149"/>
                  <a:gd name="connsiteY49" fmla="*/ 488912 h 828752"/>
                  <a:gd name="connsiteX50" fmla="*/ 149370 w 759149"/>
                  <a:gd name="connsiteY50" fmla="*/ 473084 h 828752"/>
                  <a:gd name="connsiteX51" fmla="*/ 168233 w 759149"/>
                  <a:gd name="connsiteY51" fmla="*/ 438789 h 828752"/>
                  <a:gd name="connsiteX52" fmla="*/ 206527 w 759149"/>
                  <a:gd name="connsiteY52" fmla="*/ 438789 h 828752"/>
                  <a:gd name="connsiteX53" fmla="*/ 209165 w 759149"/>
                  <a:gd name="connsiteY53" fmla="*/ 415047 h 828752"/>
                  <a:gd name="connsiteX54" fmla="*/ 214441 w 759149"/>
                  <a:gd name="connsiteY54" fmla="*/ 396581 h 828752"/>
                  <a:gd name="connsiteX55" fmla="*/ 246098 w 759149"/>
                  <a:gd name="connsiteY55" fmla="*/ 391305 h 828752"/>
                  <a:gd name="connsiteX56" fmla="*/ 254011 w 759149"/>
                  <a:gd name="connsiteY56" fmla="*/ 378115 h 828752"/>
                  <a:gd name="connsiteX57" fmla="*/ 288306 w 759149"/>
                  <a:gd name="connsiteY57" fmla="*/ 370201 h 828752"/>
                  <a:gd name="connsiteX58" fmla="*/ 301496 w 759149"/>
                  <a:gd name="connsiteY58" fmla="*/ 354373 h 828752"/>
                  <a:gd name="connsiteX59" fmla="*/ 327876 w 759149"/>
                  <a:gd name="connsiteY59" fmla="*/ 346459 h 828752"/>
                  <a:gd name="connsiteX60" fmla="*/ 338428 w 759149"/>
                  <a:gd name="connsiteY60" fmla="*/ 317441 h 828752"/>
                  <a:gd name="connsiteX61" fmla="*/ 364809 w 759149"/>
                  <a:gd name="connsiteY61" fmla="*/ 304251 h 828752"/>
                  <a:gd name="connsiteX62" fmla="*/ 385913 w 759149"/>
                  <a:gd name="connsiteY62" fmla="*/ 312165 h 828752"/>
                  <a:gd name="connsiteX63" fmla="*/ 388550 w 759149"/>
                  <a:gd name="connsiteY63" fmla="*/ 293699 h 828752"/>
                  <a:gd name="connsiteX64" fmla="*/ 425482 w 759149"/>
                  <a:gd name="connsiteY64" fmla="*/ 288423 h 828752"/>
                  <a:gd name="connsiteX65" fmla="*/ 433396 w 759149"/>
                  <a:gd name="connsiteY65" fmla="*/ 254129 h 828752"/>
                  <a:gd name="connsiteX66" fmla="*/ 414931 w 759149"/>
                  <a:gd name="connsiteY66" fmla="*/ 238300 h 828752"/>
                  <a:gd name="connsiteX67" fmla="*/ 417569 w 759149"/>
                  <a:gd name="connsiteY67" fmla="*/ 225110 h 828752"/>
                  <a:gd name="connsiteX68" fmla="*/ 409655 w 759149"/>
                  <a:gd name="connsiteY68" fmla="*/ 209282 h 828752"/>
                  <a:gd name="connsiteX69" fmla="*/ 412292 w 759149"/>
                  <a:gd name="connsiteY69" fmla="*/ 190817 h 828752"/>
                  <a:gd name="connsiteX70" fmla="*/ 438673 w 759149"/>
                  <a:gd name="connsiteY70" fmla="*/ 190817 h 828752"/>
                  <a:gd name="connsiteX71" fmla="*/ 443948 w 759149"/>
                  <a:gd name="connsiteY71" fmla="*/ 151246 h 828752"/>
                  <a:gd name="connsiteX72" fmla="*/ 420207 w 759149"/>
                  <a:gd name="connsiteY72" fmla="*/ 135418 h 828752"/>
                  <a:gd name="connsiteX73" fmla="*/ 436035 w 759149"/>
                  <a:gd name="connsiteY73" fmla="*/ 93210 h 828752"/>
                  <a:gd name="connsiteX74" fmla="*/ 433396 w 759149"/>
                  <a:gd name="connsiteY74" fmla="*/ 82658 h 828752"/>
                  <a:gd name="connsiteX75" fmla="*/ 446586 w 759149"/>
                  <a:gd name="connsiteY75" fmla="*/ 61554 h 828752"/>
                  <a:gd name="connsiteX76" fmla="*/ 465053 w 759149"/>
                  <a:gd name="connsiteY76" fmla="*/ 66830 h 828752"/>
                  <a:gd name="connsiteX77" fmla="*/ 478244 w 759149"/>
                  <a:gd name="connsiteY77" fmla="*/ 40450 h 828752"/>
                  <a:gd name="connsiteX78" fmla="*/ 478244 w 759149"/>
                  <a:gd name="connsiteY78" fmla="*/ 19346 h 828752"/>
                  <a:gd name="connsiteX79" fmla="*/ 491433 w 759149"/>
                  <a:gd name="connsiteY79" fmla="*/ 880 h 828752"/>
                  <a:gd name="connsiteX80" fmla="*/ 491311 w 759149"/>
                  <a:gd name="connsiteY80" fmla="*/ 654 h 828752"/>
                  <a:gd name="connsiteX81" fmla="*/ 494071 w 759149"/>
                  <a:gd name="connsiteY81" fmla="*/ 0 h 828752"/>
                  <a:gd name="connsiteX0" fmla="*/ 325761 w 759149"/>
                  <a:gd name="connsiteY0" fmla="*/ 828752 h 920192"/>
                  <a:gd name="connsiteX1" fmla="*/ 0 w 759149"/>
                  <a:gd name="connsiteY1" fmla="*/ 777042 h 920192"/>
                  <a:gd name="connsiteX2" fmla="*/ 24503 w 759149"/>
                  <a:gd name="connsiteY2" fmla="*/ 715781 h 920192"/>
                  <a:gd name="connsiteX3" fmla="*/ 47367 w 759149"/>
                  <a:gd name="connsiteY3" fmla="*/ 705229 h 920192"/>
                  <a:gd name="connsiteX4" fmla="*/ 59677 w 759149"/>
                  <a:gd name="connsiteY4" fmla="*/ 691159 h 920192"/>
                  <a:gd name="connsiteX5" fmla="*/ 54402 w 759149"/>
                  <a:gd name="connsiteY5" fmla="*/ 645434 h 920192"/>
                  <a:gd name="connsiteX6" fmla="*/ 73746 w 759149"/>
                  <a:gd name="connsiteY6" fmla="*/ 615536 h 920192"/>
                  <a:gd name="connsiteX7" fmla="*/ 117714 w 759149"/>
                  <a:gd name="connsiteY7" fmla="*/ 580363 h 920192"/>
                  <a:gd name="connsiteX8" fmla="*/ 124749 w 759149"/>
                  <a:gd name="connsiteY8" fmla="*/ 561017 h 920192"/>
                  <a:gd name="connsiteX9" fmla="*/ 135301 w 759149"/>
                  <a:gd name="connsiteY9" fmla="*/ 559259 h 920192"/>
                  <a:gd name="connsiteX10" fmla="*/ 144094 w 759149"/>
                  <a:gd name="connsiteY10" fmla="*/ 520568 h 920192"/>
                  <a:gd name="connsiteX11" fmla="*/ 156405 w 759149"/>
                  <a:gd name="connsiteY11" fmla="*/ 506498 h 920192"/>
                  <a:gd name="connsiteX12" fmla="*/ 156405 w 759149"/>
                  <a:gd name="connsiteY12" fmla="*/ 488912 h 920192"/>
                  <a:gd name="connsiteX13" fmla="*/ 149370 w 759149"/>
                  <a:gd name="connsiteY13" fmla="*/ 473084 h 920192"/>
                  <a:gd name="connsiteX14" fmla="*/ 168233 w 759149"/>
                  <a:gd name="connsiteY14" fmla="*/ 438789 h 920192"/>
                  <a:gd name="connsiteX15" fmla="*/ 206527 w 759149"/>
                  <a:gd name="connsiteY15" fmla="*/ 438789 h 920192"/>
                  <a:gd name="connsiteX16" fmla="*/ 209165 w 759149"/>
                  <a:gd name="connsiteY16" fmla="*/ 415047 h 920192"/>
                  <a:gd name="connsiteX17" fmla="*/ 214441 w 759149"/>
                  <a:gd name="connsiteY17" fmla="*/ 396581 h 920192"/>
                  <a:gd name="connsiteX18" fmla="*/ 246098 w 759149"/>
                  <a:gd name="connsiteY18" fmla="*/ 391305 h 920192"/>
                  <a:gd name="connsiteX19" fmla="*/ 254011 w 759149"/>
                  <a:gd name="connsiteY19" fmla="*/ 378115 h 920192"/>
                  <a:gd name="connsiteX20" fmla="*/ 288306 w 759149"/>
                  <a:gd name="connsiteY20" fmla="*/ 370201 h 920192"/>
                  <a:gd name="connsiteX21" fmla="*/ 301496 w 759149"/>
                  <a:gd name="connsiteY21" fmla="*/ 354373 h 920192"/>
                  <a:gd name="connsiteX22" fmla="*/ 327876 w 759149"/>
                  <a:gd name="connsiteY22" fmla="*/ 346459 h 920192"/>
                  <a:gd name="connsiteX23" fmla="*/ 338428 w 759149"/>
                  <a:gd name="connsiteY23" fmla="*/ 317441 h 920192"/>
                  <a:gd name="connsiteX24" fmla="*/ 364809 w 759149"/>
                  <a:gd name="connsiteY24" fmla="*/ 304251 h 920192"/>
                  <a:gd name="connsiteX25" fmla="*/ 385913 w 759149"/>
                  <a:gd name="connsiteY25" fmla="*/ 312165 h 920192"/>
                  <a:gd name="connsiteX26" fmla="*/ 388550 w 759149"/>
                  <a:gd name="connsiteY26" fmla="*/ 293699 h 920192"/>
                  <a:gd name="connsiteX27" fmla="*/ 425482 w 759149"/>
                  <a:gd name="connsiteY27" fmla="*/ 288423 h 920192"/>
                  <a:gd name="connsiteX28" fmla="*/ 433396 w 759149"/>
                  <a:gd name="connsiteY28" fmla="*/ 254129 h 920192"/>
                  <a:gd name="connsiteX29" fmla="*/ 414931 w 759149"/>
                  <a:gd name="connsiteY29" fmla="*/ 238300 h 920192"/>
                  <a:gd name="connsiteX30" fmla="*/ 417569 w 759149"/>
                  <a:gd name="connsiteY30" fmla="*/ 225110 h 920192"/>
                  <a:gd name="connsiteX31" fmla="*/ 409655 w 759149"/>
                  <a:gd name="connsiteY31" fmla="*/ 209282 h 920192"/>
                  <a:gd name="connsiteX32" fmla="*/ 412292 w 759149"/>
                  <a:gd name="connsiteY32" fmla="*/ 190817 h 920192"/>
                  <a:gd name="connsiteX33" fmla="*/ 438673 w 759149"/>
                  <a:gd name="connsiteY33" fmla="*/ 190817 h 920192"/>
                  <a:gd name="connsiteX34" fmla="*/ 443948 w 759149"/>
                  <a:gd name="connsiteY34" fmla="*/ 151246 h 920192"/>
                  <a:gd name="connsiteX35" fmla="*/ 420207 w 759149"/>
                  <a:gd name="connsiteY35" fmla="*/ 135418 h 920192"/>
                  <a:gd name="connsiteX36" fmla="*/ 436035 w 759149"/>
                  <a:gd name="connsiteY36" fmla="*/ 93210 h 920192"/>
                  <a:gd name="connsiteX37" fmla="*/ 433396 w 759149"/>
                  <a:gd name="connsiteY37" fmla="*/ 82658 h 920192"/>
                  <a:gd name="connsiteX38" fmla="*/ 446586 w 759149"/>
                  <a:gd name="connsiteY38" fmla="*/ 61554 h 920192"/>
                  <a:gd name="connsiteX39" fmla="*/ 465053 w 759149"/>
                  <a:gd name="connsiteY39" fmla="*/ 66830 h 920192"/>
                  <a:gd name="connsiteX40" fmla="*/ 478244 w 759149"/>
                  <a:gd name="connsiteY40" fmla="*/ 40450 h 920192"/>
                  <a:gd name="connsiteX41" fmla="*/ 478244 w 759149"/>
                  <a:gd name="connsiteY41" fmla="*/ 19346 h 920192"/>
                  <a:gd name="connsiteX42" fmla="*/ 491433 w 759149"/>
                  <a:gd name="connsiteY42" fmla="*/ 880 h 920192"/>
                  <a:gd name="connsiteX43" fmla="*/ 491311 w 759149"/>
                  <a:gd name="connsiteY43" fmla="*/ 654 h 920192"/>
                  <a:gd name="connsiteX44" fmla="*/ 494071 w 759149"/>
                  <a:gd name="connsiteY44" fmla="*/ 0 h 920192"/>
                  <a:gd name="connsiteX45" fmla="*/ 511658 w 759149"/>
                  <a:gd name="connsiteY45" fmla="*/ 49243 h 920192"/>
                  <a:gd name="connsiteX46" fmla="*/ 508140 w 759149"/>
                  <a:gd name="connsiteY46" fmla="*/ 65071 h 920192"/>
                  <a:gd name="connsiteX47" fmla="*/ 511658 w 759149"/>
                  <a:gd name="connsiteY47" fmla="*/ 82658 h 920192"/>
                  <a:gd name="connsiteX48" fmla="*/ 531003 w 759149"/>
                  <a:gd name="connsiteY48" fmla="*/ 98486 h 920192"/>
                  <a:gd name="connsiteX49" fmla="*/ 532762 w 759149"/>
                  <a:gd name="connsiteY49" fmla="*/ 126625 h 920192"/>
                  <a:gd name="connsiteX50" fmla="*/ 529245 w 759149"/>
                  <a:gd name="connsiteY50" fmla="*/ 138935 h 920192"/>
                  <a:gd name="connsiteX51" fmla="*/ 525727 w 759149"/>
                  <a:gd name="connsiteY51" fmla="*/ 174109 h 920192"/>
                  <a:gd name="connsiteX52" fmla="*/ 515175 w 759149"/>
                  <a:gd name="connsiteY52" fmla="*/ 191696 h 920192"/>
                  <a:gd name="connsiteX53" fmla="*/ 525727 w 759149"/>
                  <a:gd name="connsiteY53" fmla="*/ 219834 h 920192"/>
                  <a:gd name="connsiteX54" fmla="*/ 520452 w 759149"/>
                  <a:gd name="connsiteY54" fmla="*/ 255008 h 920192"/>
                  <a:gd name="connsiteX55" fmla="*/ 497588 w 759149"/>
                  <a:gd name="connsiteY55" fmla="*/ 274353 h 920192"/>
                  <a:gd name="connsiteX56" fmla="*/ 527486 w 759149"/>
                  <a:gd name="connsiteY56" fmla="*/ 293699 h 920192"/>
                  <a:gd name="connsiteX57" fmla="*/ 529245 w 759149"/>
                  <a:gd name="connsiteY57" fmla="*/ 335907 h 920192"/>
                  <a:gd name="connsiteX58" fmla="*/ 552107 w 759149"/>
                  <a:gd name="connsiteY58" fmla="*/ 351735 h 920192"/>
                  <a:gd name="connsiteX59" fmla="*/ 582005 w 759149"/>
                  <a:gd name="connsiteY59" fmla="*/ 323596 h 920192"/>
                  <a:gd name="connsiteX60" fmla="*/ 624213 w 759149"/>
                  <a:gd name="connsiteY60" fmla="*/ 353494 h 920192"/>
                  <a:gd name="connsiteX61" fmla="*/ 610144 w 759149"/>
                  <a:gd name="connsiteY61" fmla="*/ 392184 h 920192"/>
                  <a:gd name="connsiteX62" fmla="*/ 636523 w 759149"/>
                  <a:gd name="connsiteY62" fmla="*/ 427358 h 920192"/>
                  <a:gd name="connsiteX63" fmla="*/ 638283 w 759149"/>
                  <a:gd name="connsiteY63" fmla="*/ 451979 h 920192"/>
                  <a:gd name="connsiteX64" fmla="*/ 659387 w 759149"/>
                  <a:gd name="connsiteY64" fmla="*/ 457255 h 920192"/>
                  <a:gd name="connsiteX65" fmla="*/ 664662 w 759149"/>
                  <a:gd name="connsiteY65" fmla="*/ 480118 h 920192"/>
                  <a:gd name="connsiteX66" fmla="*/ 724458 w 759149"/>
                  <a:gd name="connsiteY66" fmla="*/ 487153 h 920192"/>
                  <a:gd name="connsiteX67" fmla="*/ 757873 w 759149"/>
                  <a:gd name="connsiteY67" fmla="*/ 453738 h 920192"/>
                  <a:gd name="connsiteX68" fmla="*/ 752597 w 759149"/>
                  <a:gd name="connsiteY68" fmla="*/ 425599 h 920192"/>
                  <a:gd name="connsiteX69" fmla="*/ 743803 w 759149"/>
                  <a:gd name="connsiteY69" fmla="*/ 406254 h 920192"/>
                  <a:gd name="connsiteX70" fmla="*/ 747321 w 759149"/>
                  <a:gd name="connsiteY70" fmla="*/ 358770 h 920192"/>
                  <a:gd name="connsiteX71" fmla="*/ 738528 w 759149"/>
                  <a:gd name="connsiteY71" fmla="*/ 335907 h 920192"/>
                  <a:gd name="connsiteX72" fmla="*/ 759149 w 759149"/>
                  <a:gd name="connsiteY72" fmla="*/ 320044 h 920192"/>
                  <a:gd name="connsiteX73" fmla="*/ 759149 w 759149"/>
                  <a:gd name="connsiteY73" fmla="*/ 603548 h 920192"/>
                  <a:gd name="connsiteX74" fmla="*/ 745563 w 759149"/>
                  <a:gd name="connsiteY74" fmla="*/ 622571 h 920192"/>
                  <a:gd name="connsiteX75" fmla="*/ 742044 w 759149"/>
                  <a:gd name="connsiteY75" fmla="*/ 654227 h 920192"/>
                  <a:gd name="connsiteX76" fmla="*/ 736769 w 759149"/>
                  <a:gd name="connsiteY76" fmla="*/ 692918 h 920192"/>
                  <a:gd name="connsiteX77" fmla="*/ 689285 w 759149"/>
                  <a:gd name="connsiteY77" fmla="*/ 708746 h 920192"/>
                  <a:gd name="connsiteX78" fmla="*/ 624213 w 759149"/>
                  <a:gd name="connsiteY78" fmla="*/ 740402 h 920192"/>
                  <a:gd name="connsiteX79" fmla="*/ 601350 w 759149"/>
                  <a:gd name="connsiteY79" fmla="*/ 766782 h 920192"/>
                  <a:gd name="connsiteX80" fmla="*/ 598052 w 759149"/>
                  <a:gd name="connsiteY80" fmla="*/ 777042 h 920192"/>
                  <a:gd name="connsiteX81" fmla="*/ 417201 w 759149"/>
                  <a:gd name="connsiteY81" fmla="*/ 920192 h 920192"/>
                  <a:gd name="connsiteX0" fmla="*/ 0 w 759149"/>
                  <a:gd name="connsiteY0" fmla="*/ 777042 h 920192"/>
                  <a:gd name="connsiteX1" fmla="*/ 24503 w 759149"/>
                  <a:gd name="connsiteY1" fmla="*/ 715781 h 920192"/>
                  <a:gd name="connsiteX2" fmla="*/ 47367 w 759149"/>
                  <a:gd name="connsiteY2" fmla="*/ 705229 h 920192"/>
                  <a:gd name="connsiteX3" fmla="*/ 59677 w 759149"/>
                  <a:gd name="connsiteY3" fmla="*/ 691159 h 920192"/>
                  <a:gd name="connsiteX4" fmla="*/ 54402 w 759149"/>
                  <a:gd name="connsiteY4" fmla="*/ 645434 h 920192"/>
                  <a:gd name="connsiteX5" fmla="*/ 73746 w 759149"/>
                  <a:gd name="connsiteY5" fmla="*/ 615536 h 920192"/>
                  <a:gd name="connsiteX6" fmla="*/ 117714 w 759149"/>
                  <a:gd name="connsiteY6" fmla="*/ 580363 h 920192"/>
                  <a:gd name="connsiteX7" fmla="*/ 124749 w 759149"/>
                  <a:gd name="connsiteY7" fmla="*/ 561017 h 920192"/>
                  <a:gd name="connsiteX8" fmla="*/ 135301 w 759149"/>
                  <a:gd name="connsiteY8" fmla="*/ 559259 h 920192"/>
                  <a:gd name="connsiteX9" fmla="*/ 144094 w 759149"/>
                  <a:gd name="connsiteY9" fmla="*/ 520568 h 920192"/>
                  <a:gd name="connsiteX10" fmla="*/ 156405 w 759149"/>
                  <a:gd name="connsiteY10" fmla="*/ 506498 h 920192"/>
                  <a:gd name="connsiteX11" fmla="*/ 156405 w 759149"/>
                  <a:gd name="connsiteY11" fmla="*/ 488912 h 920192"/>
                  <a:gd name="connsiteX12" fmla="*/ 149370 w 759149"/>
                  <a:gd name="connsiteY12" fmla="*/ 473084 h 920192"/>
                  <a:gd name="connsiteX13" fmla="*/ 168233 w 759149"/>
                  <a:gd name="connsiteY13" fmla="*/ 438789 h 920192"/>
                  <a:gd name="connsiteX14" fmla="*/ 206527 w 759149"/>
                  <a:gd name="connsiteY14" fmla="*/ 438789 h 920192"/>
                  <a:gd name="connsiteX15" fmla="*/ 209165 w 759149"/>
                  <a:gd name="connsiteY15" fmla="*/ 415047 h 920192"/>
                  <a:gd name="connsiteX16" fmla="*/ 214441 w 759149"/>
                  <a:gd name="connsiteY16" fmla="*/ 396581 h 920192"/>
                  <a:gd name="connsiteX17" fmla="*/ 246098 w 759149"/>
                  <a:gd name="connsiteY17" fmla="*/ 391305 h 920192"/>
                  <a:gd name="connsiteX18" fmla="*/ 254011 w 759149"/>
                  <a:gd name="connsiteY18" fmla="*/ 378115 h 920192"/>
                  <a:gd name="connsiteX19" fmla="*/ 288306 w 759149"/>
                  <a:gd name="connsiteY19" fmla="*/ 370201 h 920192"/>
                  <a:gd name="connsiteX20" fmla="*/ 301496 w 759149"/>
                  <a:gd name="connsiteY20" fmla="*/ 354373 h 920192"/>
                  <a:gd name="connsiteX21" fmla="*/ 327876 w 759149"/>
                  <a:gd name="connsiteY21" fmla="*/ 346459 h 920192"/>
                  <a:gd name="connsiteX22" fmla="*/ 338428 w 759149"/>
                  <a:gd name="connsiteY22" fmla="*/ 317441 h 920192"/>
                  <a:gd name="connsiteX23" fmla="*/ 364809 w 759149"/>
                  <a:gd name="connsiteY23" fmla="*/ 304251 h 920192"/>
                  <a:gd name="connsiteX24" fmla="*/ 385913 w 759149"/>
                  <a:gd name="connsiteY24" fmla="*/ 312165 h 920192"/>
                  <a:gd name="connsiteX25" fmla="*/ 388550 w 759149"/>
                  <a:gd name="connsiteY25" fmla="*/ 293699 h 920192"/>
                  <a:gd name="connsiteX26" fmla="*/ 425482 w 759149"/>
                  <a:gd name="connsiteY26" fmla="*/ 288423 h 920192"/>
                  <a:gd name="connsiteX27" fmla="*/ 433396 w 759149"/>
                  <a:gd name="connsiteY27" fmla="*/ 254129 h 920192"/>
                  <a:gd name="connsiteX28" fmla="*/ 414931 w 759149"/>
                  <a:gd name="connsiteY28" fmla="*/ 238300 h 920192"/>
                  <a:gd name="connsiteX29" fmla="*/ 417569 w 759149"/>
                  <a:gd name="connsiteY29" fmla="*/ 225110 h 920192"/>
                  <a:gd name="connsiteX30" fmla="*/ 409655 w 759149"/>
                  <a:gd name="connsiteY30" fmla="*/ 209282 h 920192"/>
                  <a:gd name="connsiteX31" fmla="*/ 412292 w 759149"/>
                  <a:gd name="connsiteY31" fmla="*/ 190817 h 920192"/>
                  <a:gd name="connsiteX32" fmla="*/ 438673 w 759149"/>
                  <a:gd name="connsiteY32" fmla="*/ 190817 h 920192"/>
                  <a:gd name="connsiteX33" fmla="*/ 443948 w 759149"/>
                  <a:gd name="connsiteY33" fmla="*/ 151246 h 920192"/>
                  <a:gd name="connsiteX34" fmla="*/ 420207 w 759149"/>
                  <a:gd name="connsiteY34" fmla="*/ 135418 h 920192"/>
                  <a:gd name="connsiteX35" fmla="*/ 436035 w 759149"/>
                  <a:gd name="connsiteY35" fmla="*/ 93210 h 920192"/>
                  <a:gd name="connsiteX36" fmla="*/ 433396 w 759149"/>
                  <a:gd name="connsiteY36" fmla="*/ 82658 h 920192"/>
                  <a:gd name="connsiteX37" fmla="*/ 446586 w 759149"/>
                  <a:gd name="connsiteY37" fmla="*/ 61554 h 920192"/>
                  <a:gd name="connsiteX38" fmla="*/ 465053 w 759149"/>
                  <a:gd name="connsiteY38" fmla="*/ 66830 h 920192"/>
                  <a:gd name="connsiteX39" fmla="*/ 478244 w 759149"/>
                  <a:gd name="connsiteY39" fmla="*/ 40450 h 920192"/>
                  <a:gd name="connsiteX40" fmla="*/ 478244 w 759149"/>
                  <a:gd name="connsiteY40" fmla="*/ 19346 h 920192"/>
                  <a:gd name="connsiteX41" fmla="*/ 491433 w 759149"/>
                  <a:gd name="connsiteY41" fmla="*/ 880 h 920192"/>
                  <a:gd name="connsiteX42" fmla="*/ 491311 w 759149"/>
                  <a:gd name="connsiteY42" fmla="*/ 654 h 920192"/>
                  <a:gd name="connsiteX43" fmla="*/ 494071 w 759149"/>
                  <a:gd name="connsiteY43" fmla="*/ 0 h 920192"/>
                  <a:gd name="connsiteX44" fmla="*/ 511658 w 759149"/>
                  <a:gd name="connsiteY44" fmla="*/ 49243 h 920192"/>
                  <a:gd name="connsiteX45" fmla="*/ 508140 w 759149"/>
                  <a:gd name="connsiteY45" fmla="*/ 65071 h 920192"/>
                  <a:gd name="connsiteX46" fmla="*/ 511658 w 759149"/>
                  <a:gd name="connsiteY46" fmla="*/ 82658 h 920192"/>
                  <a:gd name="connsiteX47" fmla="*/ 531003 w 759149"/>
                  <a:gd name="connsiteY47" fmla="*/ 98486 h 920192"/>
                  <a:gd name="connsiteX48" fmla="*/ 532762 w 759149"/>
                  <a:gd name="connsiteY48" fmla="*/ 126625 h 920192"/>
                  <a:gd name="connsiteX49" fmla="*/ 529245 w 759149"/>
                  <a:gd name="connsiteY49" fmla="*/ 138935 h 920192"/>
                  <a:gd name="connsiteX50" fmla="*/ 525727 w 759149"/>
                  <a:gd name="connsiteY50" fmla="*/ 174109 h 920192"/>
                  <a:gd name="connsiteX51" fmla="*/ 515175 w 759149"/>
                  <a:gd name="connsiteY51" fmla="*/ 191696 h 920192"/>
                  <a:gd name="connsiteX52" fmla="*/ 525727 w 759149"/>
                  <a:gd name="connsiteY52" fmla="*/ 219834 h 920192"/>
                  <a:gd name="connsiteX53" fmla="*/ 520452 w 759149"/>
                  <a:gd name="connsiteY53" fmla="*/ 255008 h 920192"/>
                  <a:gd name="connsiteX54" fmla="*/ 497588 w 759149"/>
                  <a:gd name="connsiteY54" fmla="*/ 274353 h 920192"/>
                  <a:gd name="connsiteX55" fmla="*/ 527486 w 759149"/>
                  <a:gd name="connsiteY55" fmla="*/ 293699 h 920192"/>
                  <a:gd name="connsiteX56" fmla="*/ 529245 w 759149"/>
                  <a:gd name="connsiteY56" fmla="*/ 335907 h 920192"/>
                  <a:gd name="connsiteX57" fmla="*/ 552107 w 759149"/>
                  <a:gd name="connsiteY57" fmla="*/ 351735 h 920192"/>
                  <a:gd name="connsiteX58" fmla="*/ 582005 w 759149"/>
                  <a:gd name="connsiteY58" fmla="*/ 323596 h 920192"/>
                  <a:gd name="connsiteX59" fmla="*/ 624213 w 759149"/>
                  <a:gd name="connsiteY59" fmla="*/ 353494 h 920192"/>
                  <a:gd name="connsiteX60" fmla="*/ 610144 w 759149"/>
                  <a:gd name="connsiteY60" fmla="*/ 392184 h 920192"/>
                  <a:gd name="connsiteX61" fmla="*/ 636523 w 759149"/>
                  <a:gd name="connsiteY61" fmla="*/ 427358 h 920192"/>
                  <a:gd name="connsiteX62" fmla="*/ 638283 w 759149"/>
                  <a:gd name="connsiteY62" fmla="*/ 451979 h 920192"/>
                  <a:gd name="connsiteX63" fmla="*/ 659387 w 759149"/>
                  <a:gd name="connsiteY63" fmla="*/ 457255 h 920192"/>
                  <a:gd name="connsiteX64" fmla="*/ 664662 w 759149"/>
                  <a:gd name="connsiteY64" fmla="*/ 480118 h 920192"/>
                  <a:gd name="connsiteX65" fmla="*/ 724458 w 759149"/>
                  <a:gd name="connsiteY65" fmla="*/ 487153 h 920192"/>
                  <a:gd name="connsiteX66" fmla="*/ 757873 w 759149"/>
                  <a:gd name="connsiteY66" fmla="*/ 453738 h 920192"/>
                  <a:gd name="connsiteX67" fmla="*/ 752597 w 759149"/>
                  <a:gd name="connsiteY67" fmla="*/ 425599 h 920192"/>
                  <a:gd name="connsiteX68" fmla="*/ 743803 w 759149"/>
                  <a:gd name="connsiteY68" fmla="*/ 406254 h 920192"/>
                  <a:gd name="connsiteX69" fmla="*/ 747321 w 759149"/>
                  <a:gd name="connsiteY69" fmla="*/ 358770 h 920192"/>
                  <a:gd name="connsiteX70" fmla="*/ 738528 w 759149"/>
                  <a:gd name="connsiteY70" fmla="*/ 335907 h 920192"/>
                  <a:gd name="connsiteX71" fmla="*/ 759149 w 759149"/>
                  <a:gd name="connsiteY71" fmla="*/ 320044 h 920192"/>
                  <a:gd name="connsiteX72" fmla="*/ 759149 w 759149"/>
                  <a:gd name="connsiteY72" fmla="*/ 603548 h 920192"/>
                  <a:gd name="connsiteX73" fmla="*/ 745563 w 759149"/>
                  <a:gd name="connsiteY73" fmla="*/ 622571 h 920192"/>
                  <a:gd name="connsiteX74" fmla="*/ 742044 w 759149"/>
                  <a:gd name="connsiteY74" fmla="*/ 654227 h 920192"/>
                  <a:gd name="connsiteX75" fmla="*/ 736769 w 759149"/>
                  <a:gd name="connsiteY75" fmla="*/ 692918 h 920192"/>
                  <a:gd name="connsiteX76" fmla="*/ 689285 w 759149"/>
                  <a:gd name="connsiteY76" fmla="*/ 708746 h 920192"/>
                  <a:gd name="connsiteX77" fmla="*/ 624213 w 759149"/>
                  <a:gd name="connsiteY77" fmla="*/ 740402 h 920192"/>
                  <a:gd name="connsiteX78" fmla="*/ 601350 w 759149"/>
                  <a:gd name="connsiteY78" fmla="*/ 766782 h 920192"/>
                  <a:gd name="connsiteX79" fmla="*/ 598052 w 759149"/>
                  <a:gd name="connsiteY79" fmla="*/ 777042 h 920192"/>
                  <a:gd name="connsiteX80" fmla="*/ 417201 w 759149"/>
                  <a:gd name="connsiteY80" fmla="*/ 920192 h 92019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59149 w 759149"/>
                  <a:gd name="connsiteY72" fmla="*/ 603548 h 777042"/>
                  <a:gd name="connsiteX73" fmla="*/ 745563 w 759149"/>
                  <a:gd name="connsiteY73" fmla="*/ 622571 h 777042"/>
                  <a:gd name="connsiteX74" fmla="*/ 742044 w 759149"/>
                  <a:gd name="connsiteY74" fmla="*/ 654227 h 777042"/>
                  <a:gd name="connsiteX75" fmla="*/ 736769 w 759149"/>
                  <a:gd name="connsiteY75" fmla="*/ 692918 h 777042"/>
                  <a:gd name="connsiteX76" fmla="*/ 689285 w 759149"/>
                  <a:gd name="connsiteY76" fmla="*/ 708746 h 777042"/>
                  <a:gd name="connsiteX77" fmla="*/ 624213 w 759149"/>
                  <a:gd name="connsiteY77" fmla="*/ 740402 h 777042"/>
                  <a:gd name="connsiteX78" fmla="*/ 601350 w 759149"/>
                  <a:gd name="connsiteY78" fmla="*/ 766782 h 777042"/>
                  <a:gd name="connsiteX79" fmla="*/ 598052 w 759149"/>
                  <a:gd name="connsiteY79" fmla="*/ 777042 h 777042"/>
                  <a:gd name="connsiteX0" fmla="*/ 0 w 987749"/>
                  <a:gd name="connsiteY0" fmla="*/ 777042 h 777042"/>
                  <a:gd name="connsiteX1" fmla="*/ 24503 w 987749"/>
                  <a:gd name="connsiteY1" fmla="*/ 715781 h 777042"/>
                  <a:gd name="connsiteX2" fmla="*/ 47367 w 987749"/>
                  <a:gd name="connsiteY2" fmla="*/ 705229 h 777042"/>
                  <a:gd name="connsiteX3" fmla="*/ 59677 w 987749"/>
                  <a:gd name="connsiteY3" fmla="*/ 691159 h 777042"/>
                  <a:gd name="connsiteX4" fmla="*/ 54402 w 987749"/>
                  <a:gd name="connsiteY4" fmla="*/ 645434 h 777042"/>
                  <a:gd name="connsiteX5" fmla="*/ 73746 w 987749"/>
                  <a:gd name="connsiteY5" fmla="*/ 615536 h 777042"/>
                  <a:gd name="connsiteX6" fmla="*/ 117714 w 987749"/>
                  <a:gd name="connsiteY6" fmla="*/ 580363 h 777042"/>
                  <a:gd name="connsiteX7" fmla="*/ 124749 w 987749"/>
                  <a:gd name="connsiteY7" fmla="*/ 561017 h 777042"/>
                  <a:gd name="connsiteX8" fmla="*/ 135301 w 987749"/>
                  <a:gd name="connsiteY8" fmla="*/ 559259 h 777042"/>
                  <a:gd name="connsiteX9" fmla="*/ 144094 w 987749"/>
                  <a:gd name="connsiteY9" fmla="*/ 520568 h 777042"/>
                  <a:gd name="connsiteX10" fmla="*/ 156405 w 987749"/>
                  <a:gd name="connsiteY10" fmla="*/ 506498 h 777042"/>
                  <a:gd name="connsiteX11" fmla="*/ 156405 w 987749"/>
                  <a:gd name="connsiteY11" fmla="*/ 488912 h 777042"/>
                  <a:gd name="connsiteX12" fmla="*/ 149370 w 987749"/>
                  <a:gd name="connsiteY12" fmla="*/ 473084 h 777042"/>
                  <a:gd name="connsiteX13" fmla="*/ 168233 w 987749"/>
                  <a:gd name="connsiteY13" fmla="*/ 438789 h 777042"/>
                  <a:gd name="connsiteX14" fmla="*/ 206527 w 987749"/>
                  <a:gd name="connsiteY14" fmla="*/ 438789 h 777042"/>
                  <a:gd name="connsiteX15" fmla="*/ 209165 w 987749"/>
                  <a:gd name="connsiteY15" fmla="*/ 415047 h 777042"/>
                  <a:gd name="connsiteX16" fmla="*/ 214441 w 987749"/>
                  <a:gd name="connsiteY16" fmla="*/ 396581 h 777042"/>
                  <a:gd name="connsiteX17" fmla="*/ 246098 w 987749"/>
                  <a:gd name="connsiteY17" fmla="*/ 391305 h 777042"/>
                  <a:gd name="connsiteX18" fmla="*/ 254011 w 987749"/>
                  <a:gd name="connsiteY18" fmla="*/ 378115 h 777042"/>
                  <a:gd name="connsiteX19" fmla="*/ 288306 w 987749"/>
                  <a:gd name="connsiteY19" fmla="*/ 370201 h 777042"/>
                  <a:gd name="connsiteX20" fmla="*/ 301496 w 987749"/>
                  <a:gd name="connsiteY20" fmla="*/ 354373 h 777042"/>
                  <a:gd name="connsiteX21" fmla="*/ 327876 w 987749"/>
                  <a:gd name="connsiteY21" fmla="*/ 346459 h 777042"/>
                  <a:gd name="connsiteX22" fmla="*/ 338428 w 987749"/>
                  <a:gd name="connsiteY22" fmla="*/ 317441 h 777042"/>
                  <a:gd name="connsiteX23" fmla="*/ 364809 w 987749"/>
                  <a:gd name="connsiteY23" fmla="*/ 304251 h 777042"/>
                  <a:gd name="connsiteX24" fmla="*/ 385913 w 987749"/>
                  <a:gd name="connsiteY24" fmla="*/ 312165 h 777042"/>
                  <a:gd name="connsiteX25" fmla="*/ 388550 w 987749"/>
                  <a:gd name="connsiteY25" fmla="*/ 293699 h 777042"/>
                  <a:gd name="connsiteX26" fmla="*/ 425482 w 987749"/>
                  <a:gd name="connsiteY26" fmla="*/ 288423 h 777042"/>
                  <a:gd name="connsiteX27" fmla="*/ 433396 w 987749"/>
                  <a:gd name="connsiteY27" fmla="*/ 254129 h 777042"/>
                  <a:gd name="connsiteX28" fmla="*/ 414931 w 987749"/>
                  <a:gd name="connsiteY28" fmla="*/ 238300 h 777042"/>
                  <a:gd name="connsiteX29" fmla="*/ 417569 w 987749"/>
                  <a:gd name="connsiteY29" fmla="*/ 225110 h 777042"/>
                  <a:gd name="connsiteX30" fmla="*/ 409655 w 987749"/>
                  <a:gd name="connsiteY30" fmla="*/ 209282 h 777042"/>
                  <a:gd name="connsiteX31" fmla="*/ 412292 w 987749"/>
                  <a:gd name="connsiteY31" fmla="*/ 190817 h 777042"/>
                  <a:gd name="connsiteX32" fmla="*/ 438673 w 987749"/>
                  <a:gd name="connsiteY32" fmla="*/ 190817 h 777042"/>
                  <a:gd name="connsiteX33" fmla="*/ 443948 w 987749"/>
                  <a:gd name="connsiteY33" fmla="*/ 151246 h 777042"/>
                  <a:gd name="connsiteX34" fmla="*/ 420207 w 987749"/>
                  <a:gd name="connsiteY34" fmla="*/ 135418 h 777042"/>
                  <a:gd name="connsiteX35" fmla="*/ 436035 w 987749"/>
                  <a:gd name="connsiteY35" fmla="*/ 93210 h 777042"/>
                  <a:gd name="connsiteX36" fmla="*/ 433396 w 987749"/>
                  <a:gd name="connsiteY36" fmla="*/ 82658 h 777042"/>
                  <a:gd name="connsiteX37" fmla="*/ 446586 w 987749"/>
                  <a:gd name="connsiteY37" fmla="*/ 61554 h 777042"/>
                  <a:gd name="connsiteX38" fmla="*/ 465053 w 987749"/>
                  <a:gd name="connsiteY38" fmla="*/ 66830 h 777042"/>
                  <a:gd name="connsiteX39" fmla="*/ 478244 w 987749"/>
                  <a:gd name="connsiteY39" fmla="*/ 40450 h 777042"/>
                  <a:gd name="connsiteX40" fmla="*/ 478244 w 987749"/>
                  <a:gd name="connsiteY40" fmla="*/ 19346 h 777042"/>
                  <a:gd name="connsiteX41" fmla="*/ 491433 w 987749"/>
                  <a:gd name="connsiteY41" fmla="*/ 880 h 777042"/>
                  <a:gd name="connsiteX42" fmla="*/ 491311 w 987749"/>
                  <a:gd name="connsiteY42" fmla="*/ 654 h 777042"/>
                  <a:gd name="connsiteX43" fmla="*/ 494071 w 987749"/>
                  <a:gd name="connsiteY43" fmla="*/ 0 h 777042"/>
                  <a:gd name="connsiteX44" fmla="*/ 511658 w 987749"/>
                  <a:gd name="connsiteY44" fmla="*/ 49243 h 777042"/>
                  <a:gd name="connsiteX45" fmla="*/ 508140 w 987749"/>
                  <a:gd name="connsiteY45" fmla="*/ 65071 h 777042"/>
                  <a:gd name="connsiteX46" fmla="*/ 511658 w 987749"/>
                  <a:gd name="connsiteY46" fmla="*/ 82658 h 777042"/>
                  <a:gd name="connsiteX47" fmla="*/ 531003 w 987749"/>
                  <a:gd name="connsiteY47" fmla="*/ 98486 h 777042"/>
                  <a:gd name="connsiteX48" fmla="*/ 532762 w 987749"/>
                  <a:gd name="connsiteY48" fmla="*/ 126625 h 777042"/>
                  <a:gd name="connsiteX49" fmla="*/ 529245 w 987749"/>
                  <a:gd name="connsiteY49" fmla="*/ 138935 h 777042"/>
                  <a:gd name="connsiteX50" fmla="*/ 525727 w 987749"/>
                  <a:gd name="connsiteY50" fmla="*/ 174109 h 777042"/>
                  <a:gd name="connsiteX51" fmla="*/ 515175 w 987749"/>
                  <a:gd name="connsiteY51" fmla="*/ 191696 h 777042"/>
                  <a:gd name="connsiteX52" fmla="*/ 525727 w 987749"/>
                  <a:gd name="connsiteY52" fmla="*/ 219834 h 777042"/>
                  <a:gd name="connsiteX53" fmla="*/ 520452 w 987749"/>
                  <a:gd name="connsiteY53" fmla="*/ 255008 h 777042"/>
                  <a:gd name="connsiteX54" fmla="*/ 497588 w 987749"/>
                  <a:gd name="connsiteY54" fmla="*/ 274353 h 777042"/>
                  <a:gd name="connsiteX55" fmla="*/ 527486 w 987749"/>
                  <a:gd name="connsiteY55" fmla="*/ 293699 h 777042"/>
                  <a:gd name="connsiteX56" fmla="*/ 529245 w 987749"/>
                  <a:gd name="connsiteY56" fmla="*/ 335907 h 777042"/>
                  <a:gd name="connsiteX57" fmla="*/ 552107 w 987749"/>
                  <a:gd name="connsiteY57" fmla="*/ 351735 h 777042"/>
                  <a:gd name="connsiteX58" fmla="*/ 582005 w 987749"/>
                  <a:gd name="connsiteY58" fmla="*/ 323596 h 777042"/>
                  <a:gd name="connsiteX59" fmla="*/ 624213 w 987749"/>
                  <a:gd name="connsiteY59" fmla="*/ 353494 h 777042"/>
                  <a:gd name="connsiteX60" fmla="*/ 610144 w 987749"/>
                  <a:gd name="connsiteY60" fmla="*/ 392184 h 777042"/>
                  <a:gd name="connsiteX61" fmla="*/ 636523 w 987749"/>
                  <a:gd name="connsiteY61" fmla="*/ 427358 h 777042"/>
                  <a:gd name="connsiteX62" fmla="*/ 638283 w 987749"/>
                  <a:gd name="connsiteY62" fmla="*/ 451979 h 777042"/>
                  <a:gd name="connsiteX63" fmla="*/ 659387 w 987749"/>
                  <a:gd name="connsiteY63" fmla="*/ 457255 h 777042"/>
                  <a:gd name="connsiteX64" fmla="*/ 664662 w 987749"/>
                  <a:gd name="connsiteY64" fmla="*/ 480118 h 777042"/>
                  <a:gd name="connsiteX65" fmla="*/ 724458 w 987749"/>
                  <a:gd name="connsiteY65" fmla="*/ 487153 h 777042"/>
                  <a:gd name="connsiteX66" fmla="*/ 757873 w 987749"/>
                  <a:gd name="connsiteY66" fmla="*/ 453738 h 777042"/>
                  <a:gd name="connsiteX67" fmla="*/ 752597 w 987749"/>
                  <a:gd name="connsiteY67" fmla="*/ 425599 h 777042"/>
                  <a:gd name="connsiteX68" fmla="*/ 743803 w 987749"/>
                  <a:gd name="connsiteY68" fmla="*/ 406254 h 777042"/>
                  <a:gd name="connsiteX69" fmla="*/ 747321 w 987749"/>
                  <a:gd name="connsiteY69" fmla="*/ 358770 h 777042"/>
                  <a:gd name="connsiteX70" fmla="*/ 738528 w 987749"/>
                  <a:gd name="connsiteY70" fmla="*/ 335907 h 777042"/>
                  <a:gd name="connsiteX71" fmla="*/ 759149 w 987749"/>
                  <a:gd name="connsiteY71" fmla="*/ 320044 h 777042"/>
                  <a:gd name="connsiteX72" fmla="*/ 987749 w 987749"/>
                  <a:gd name="connsiteY72" fmla="*/ 603548 h 777042"/>
                  <a:gd name="connsiteX73" fmla="*/ 745563 w 987749"/>
                  <a:gd name="connsiteY73" fmla="*/ 622571 h 777042"/>
                  <a:gd name="connsiteX74" fmla="*/ 742044 w 987749"/>
                  <a:gd name="connsiteY74" fmla="*/ 654227 h 777042"/>
                  <a:gd name="connsiteX75" fmla="*/ 736769 w 987749"/>
                  <a:gd name="connsiteY75" fmla="*/ 692918 h 777042"/>
                  <a:gd name="connsiteX76" fmla="*/ 689285 w 987749"/>
                  <a:gd name="connsiteY76" fmla="*/ 708746 h 777042"/>
                  <a:gd name="connsiteX77" fmla="*/ 624213 w 987749"/>
                  <a:gd name="connsiteY77" fmla="*/ 740402 h 777042"/>
                  <a:gd name="connsiteX78" fmla="*/ 601350 w 987749"/>
                  <a:gd name="connsiteY78" fmla="*/ 766782 h 777042"/>
                  <a:gd name="connsiteX79" fmla="*/ 598052 w 987749"/>
                  <a:gd name="connsiteY79" fmla="*/ 777042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45563 w 759149"/>
                  <a:gd name="connsiteY72" fmla="*/ 622571 h 777042"/>
                  <a:gd name="connsiteX73" fmla="*/ 742044 w 759149"/>
                  <a:gd name="connsiteY73" fmla="*/ 654227 h 777042"/>
                  <a:gd name="connsiteX74" fmla="*/ 736769 w 759149"/>
                  <a:gd name="connsiteY74" fmla="*/ 692918 h 777042"/>
                  <a:gd name="connsiteX75" fmla="*/ 689285 w 759149"/>
                  <a:gd name="connsiteY75" fmla="*/ 708746 h 777042"/>
                  <a:gd name="connsiteX76" fmla="*/ 624213 w 759149"/>
                  <a:gd name="connsiteY76" fmla="*/ 740402 h 777042"/>
                  <a:gd name="connsiteX77" fmla="*/ 601350 w 759149"/>
                  <a:gd name="connsiteY77" fmla="*/ 766782 h 777042"/>
                  <a:gd name="connsiteX78" fmla="*/ 598052 w 759149"/>
                  <a:gd name="connsiteY78" fmla="*/ 777042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42044 w 759149"/>
                  <a:gd name="connsiteY72" fmla="*/ 654227 h 777042"/>
                  <a:gd name="connsiteX73" fmla="*/ 736769 w 759149"/>
                  <a:gd name="connsiteY73" fmla="*/ 692918 h 777042"/>
                  <a:gd name="connsiteX74" fmla="*/ 689285 w 759149"/>
                  <a:gd name="connsiteY74" fmla="*/ 708746 h 777042"/>
                  <a:gd name="connsiteX75" fmla="*/ 624213 w 759149"/>
                  <a:gd name="connsiteY75" fmla="*/ 740402 h 777042"/>
                  <a:gd name="connsiteX76" fmla="*/ 601350 w 759149"/>
                  <a:gd name="connsiteY76" fmla="*/ 766782 h 777042"/>
                  <a:gd name="connsiteX77" fmla="*/ 598052 w 759149"/>
                  <a:gd name="connsiteY77" fmla="*/ 777042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  <a:gd name="connsiteX72" fmla="*/ 736769 w 759149"/>
                  <a:gd name="connsiteY72" fmla="*/ 692918 h 777042"/>
                  <a:gd name="connsiteX73" fmla="*/ 689285 w 759149"/>
                  <a:gd name="connsiteY73" fmla="*/ 708746 h 777042"/>
                  <a:gd name="connsiteX74" fmla="*/ 624213 w 759149"/>
                  <a:gd name="connsiteY74" fmla="*/ 740402 h 777042"/>
                  <a:gd name="connsiteX75" fmla="*/ 601350 w 759149"/>
                  <a:gd name="connsiteY75" fmla="*/ 766782 h 777042"/>
                  <a:gd name="connsiteX76" fmla="*/ 598052 w 759149"/>
                  <a:gd name="connsiteY76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689285 w 886788"/>
                  <a:gd name="connsiteY73" fmla="*/ 708746 h 777042"/>
                  <a:gd name="connsiteX74" fmla="*/ 624213 w 886788"/>
                  <a:gd name="connsiteY74" fmla="*/ 740402 h 777042"/>
                  <a:gd name="connsiteX75" fmla="*/ 601350 w 886788"/>
                  <a:gd name="connsiteY75" fmla="*/ 766782 h 777042"/>
                  <a:gd name="connsiteX76" fmla="*/ 598052 w 886788"/>
                  <a:gd name="connsiteY76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689285 w 886788"/>
                  <a:gd name="connsiteY73" fmla="*/ 708746 h 777042"/>
                  <a:gd name="connsiteX74" fmla="*/ 601350 w 886788"/>
                  <a:gd name="connsiteY74" fmla="*/ 766782 h 777042"/>
                  <a:gd name="connsiteX75" fmla="*/ 598052 w 886788"/>
                  <a:gd name="connsiteY75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601350 w 886788"/>
                  <a:gd name="connsiteY73" fmla="*/ 766782 h 777042"/>
                  <a:gd name="connsiteX74" fmla="*/ 598052 w 886788"/>
                  <a:gd name="connsiteY74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73" fmla="*/ 598052 w 886788"/>
                  <a:gd name="connsiteY73" fmla="*/ 777042 h 777042"/>
                  <a:gd name="connsiteX0" fmla="*/ 0 w 886788"/>
                  <a:gd name="connsiteY0" fmla="*/ 777042 h 777042"/>
                  <a:gd name="connsiteX1" fmla="*/ 24503 w 886788"/>
                  <a:gd name="connsiteY1" fmla="*/ 715781 h 777042"/>
                  <a:gd name="connsiteX2" fmla="*/ 47367 w 886788"/>
                  <a:gd name="connsiteY2" fmla="*/ 705229 h 777042"/>
                  <a:gd name="connsiteX3" fmla="*/ 59677 w 886788"/>
                  <a:gd name="connsiteY3" fmla="*/ 691159 h 777042"/>
                  <a:gd name="connsiteX4" fmla="*/ 54402 w 886788"/>
                  <a:gd name="connsiteY4" fmla="*/ 645434 h 777042"/>
                  <a:gd name="connsiteX5" fmla="*/ 73746 w 886788"/>
                  <a:gd name="connsiteY5" fmla="*/ 615536 h 777042"/>
                  <a:gd name="connsiteX6" fmla="*/ 117714 w 886788"/>
                  <a:gd name="connsiteY6" fmla="*/ 580363 h 777042"/>
                  <a:gd name="connsiteX7" fmla="*/ 124749 w 886788"/>
                  <a:gd name="connsiteY7" fmla="*/ 561017 h 777042"/>
                  <a:gd name="connsiteX8" fmla="*/ 135301 w 886788"/>
                  <a:gd name="connsiteY8" fmla="*/ 559259 h 777042"/>
                  <a:gd name="connsiteX9" fmla="*/ 144094 w 886788"/>
                  <a:gd name="connsiteY9" fmla="*/ 520568 h 777042"/>
                  <a:gd name="connsiteX10" fmla="*/ 156405 w 886788"/>
                  <a:gd name="connsiteY10" fmla="*/ 506498 h 777042"/>
                  <a:gd name="connsiteX11" fmla="*/ 156405 w 886788"/>
                  <a:gd name="connsiteY11" fmla="*/ 488912 h 777042"/>
                  <a:gd name="connsiteX12" fmla="*/ 149370 w 886788"/>
                  <a:gd name="connsiteY12" fmla="*/ 473084 h 777042"/>
                  <a:gd name="connsiteX13" fmla="*/ 168233 w 886788"/>
                  <a:gd name="connsiteY13" fmla="*/ 438789 h 777042"/>
                  <a:gd name="connsiteX14" fmla="*/ 206527 w 886788"/>
                  <a:gd name="connsiteY14" fmla="*/ 438789 h 777042"/>
                  <a:gd name="connsiteX15" fmla="*/ 209165 w 886788"/>
                  <a:gd name="connsiteY15" fmla="*/ 415047 h 777042"/>
                  <a:gd name="connsiteX16" fmla="*/ 214441 w 886788"/>
                  <a:gd name="connsiteY16" fmla="*/ 396581 h 777042"/>
                  <a:gd name="connsiteX17" fmla="*/ 246098 w 886788"/>
                  <a:gd name="connsiteY17" fmla="*/ 391305 h 777042"/>
                  <a:gd name="connsiteX18" fmla="*/ 254011 w 886788"/>
                  <a:gd name="connsiteY18" fmla="*/ 378115 h 777042"/>
                  <a:gd name="connsiteX19" fmla="*/ 288306 w 886788"/>
                  <a:gd name="connsiteY19" fmla="*/ 370201 h 777042"/>
                  <a:gd name="connsiteX20" fmla="*/ 301496 w 886788"/>
                  <a:gd name="connsiteY20" fmla="*/ 354373 h 777042"/>
                  <a:gd name="connsiteX21" fmla="*/ 327876 w 886788"/>
                  <a:gd name="connsiteY21" fmla="*/ 346459 h 777042"/>
                  <a:gd name="connsiteX22" fmla="*/ 338428 w 886788"/>
                  <a:gd name="connsiteY22" fmla="*/ 317441 h 777042"/>
                  <a:gd name="connsiteX23" fmla="*/ 364809 w 886788"/>
                  <a:gd name="connsiteY23" fmla="*/ 304251 h 777042"/>
                  <a:gd name="connsiteX24" fmla="*/ 385913 w 886788"/>
                  <a:gd name="connsiteY24" fmla="*/ 312165 h 777042"/>
                  <a:gd name="connsiteX25" fmla="*/ 388550 w 886788"/>
                  <a:gd name="connsiteY25" fmla="*/ 293699 h 777042"/>
                  <a:gd name="connsiteX26" fmla="*/ 425482 w 886788"/>
                  <a:gd name="connsiteY26" fmla="*/ 288423 h 777042"/>
                  <a:gd name="connsiteX27" fmla="*/ 433396 w 886788"/>
                  <a:gd name="connsiteY27" fmla="*/ 254129 h 777042"/>
                  <a:gd name="connsiteX28" fmla="*/ 414931 w 886788"/>
                  <a:gd name="connsiteY28" fmla="*/ 238300 h 777042"/>
                  <a:gd name="connsiteX29" fmla="*/ 417569 w 886788"/>
                  <a:gd name="connsiteY29" fmla="*/ 225110 h 777042"/>
                  <a:gd name="connsiteX30" fmla="*/ 409655 w 886788"/>
                  <a:gd name="connsiteY30" fmla="*/ 209282 h 777042"/>
                  <a:gd name="connsiteX31" fmla="*/ 412292 w 886788"/>
                  <a:gd name="connsiteY31" fmla="*/ 190817 h 777042"/>
                  <a:gd name="connsiteX32" fmla="*/ 438673 w 886788"/>
                  <a:gd name="connsiteY32" fmla="*/ 190817 h 777042"/>
                  <a:gd name="connsiteX33" fmla="*/ 443948 w 886788"/>
                  <a:gd name="connsiteY33" fmla="*/ 151246 h 777042"/>
                  <a:gd name="connsiteX34" fmla="*/ 420207 w 886788"/>
                  <a:gd name="connsiteY34" fmla="*/ 135418 h 777042"/>
                  <a:gd name="connsiteX35" fmla="*/ 436035 w 886788"/>
                  <a:gd name="connsiteY35" fmla="*/ 93210 h 777042"/>
                  <a:gd name="connsiteX36" fmla="*/ 433396 w 886788"/>
                  <a:gd name="connsiteY36" fmla="*/ 82658 h 777042"/>
                  <a:gd name="connsiteX37" fmla="*/ 446586 w 886788"/>
                  <a:gd name="connsiteY37" fmla="*/ 61554 h 777042"/>
                  <a:gd name="connsiteX38" fmla="*/ 465053 w 886788"/>
                  <a:gd name="connsiteY38" fmla="*/ 66830 h 777042"/>
                  <a:gd name="connsiteX39" fmla="*/ 478244 w 886788"/>
                  <a:gd name="connsiteY39" fmla="*/ 40450 h 777042"/>
                  <a:gd name="connsiteX40" fmla="*/ 478244 w 886788"/>
                  <a:gd name="connsiteY40" fmla="*/ 19346 h 777042"/>
                  <a:gd name="connsiteX41" fmla="*/ 491433 w 886788"/>
                  <a:gd name="connsiteY41" fmla="*/ 880 h 777042"/>
                  <a:gd name="connsiteX42" fmla="*/ 491311 w 886788"/>
                  <a:gd name="connsiteY42" fmla="*/ 654 h 777042"/>
                  <a:gd name="connsiteX43" fmla="*/ 494071 w 886788"/>
                  <a:gd name="connsiteY43" fmla="*/ 0 h 777042"/>
                  <a:gd name="connsiteX44" fmla="*/ 511658 w 886788"/>
                  <a:gd name="connsiteY44" fmla="*/ 49243 h 777042"/>
                  <a:gd name="connsiteX45" fmla="*/ 508140 w 886788"/>
                  <a:gd name="connsiteY45" fmla="*/ 65071 h 777042"/>
                  <a:gd name="connsiteX46" fmla="*/ 511658 w 886788"/>
                  <a:gd name="connsiteY46" fmla="*/ 82658 h 777042"/>
                  <a:gd name="connsiteX47" fmla="*/ 531003 w 886788"/>
                  <a:gd name="connsiteY47" fmla="*/ 98486 h 777042"/>
                  <a:gd name="connsiteX48" fmla="*/ 532762 w 886788"/>
                  <a:gd name="connsiteY48" fmla="*/ 126625 h 777042"/>
                  <a:gd name="connsiteX49" fmla="*/ 529245 w 886788"/>
                  <a:gd name="connsiteY49" fmla="*/ 138935 h 777042"/>
                  <a:gd name="connsiteX50" fmla="*/ 525727 w 886788"/>
                  <a:gd name="connsiteY50" fmla="*/ 174109 h 777042"/>
                  <a:gd name="connsiteX51" fmla="*/ 515175 w 886788"/>
                  <a:gd name="connsiteY51" fmla="*/ 191696 h 777042"/>
                  <a:gd name="connsiteX52" fmla="*/ 525727 w 886788"/>
                  <a:gd name="connsiteY52" fmla="*/ 219834 h 777042"/>
                  <a:gd name="connsiteX53" fmla="*/ 520452 w 886788"/>
                  <a:gd name="connsiteY53" fmla="*/ 255008 h 777042"/>
                  <a:gd name="connsiteX54" fmla="*/ 497588 w 886788"/>
                  <a:gd name="connsiteY54" fmla="*/ 274353 h 777042"/>
                  <a:gd name="connsiteX55" fmla="*/ 527486 w 886788"/>
                  <a:gd name="connsiteY55" fmla="*/ 293699 h 777042"/>
                  <a:gd name="connsiteX56" fmla="*/ 529245 w 886788"/>
                  <a:gd name="connsiteY56" fmla="*/ 335907 h 777042"/>
                  <a:gd name="connsiteX57" fmla="*/ 552107 w 886788"/>
                  <a:gd name="connsiteY57" fmla="*/ 351735 h 777042"/>
                  <a:gd name="connsiteX58" fmla="*/ 582005 w 886788"/>
                  <a:gd name="connsiteY58" fmla="*/ 323596 h 777042"/>
                  <a:gd name="connsiteX59" fmla="*/ 624213 w 886788"/>
                  <a:gd name="connsiteY59" fmla="*/ 353494 h 777042"/>
                  <a:gd name="connsiteX60" fmla="*/ 610144 w 886788"/>
                  <a:gd name="connsiteY60" fmla="*/ 392184 h 777042"/>
                  <a:gd name="connsiteX61" fmla="*/ 636523 w 886788"/>
                  <a:gd name="connsiteY61" fmla="*/ 427358 h 777042"/>
                  <a:gd name="connsiteX62" fmla="*/ 638283 w 886788"/>
                  <a:gd name="connsiteY62" fmla="*/ 451979 h 777042"/>
                  <a:gd name="connsiteX63" fmla="*/ 659387 w 886788"/>
                  <a:gd name="connsiteY63" fmla="*/ 457255 h 777042"/>
                  <a:gd name="connsiteX64" fmla="*/ 664662 w 886788"/>
                  <a:gd name="connsiteY64" fmla="*/ 480118 h 777042"/>
                  <a:gd name="connsiteX65" fmla="*/ 724458 w 886788"/>
                  <a:gd name="connsiteY65" fmla="*/ 487153 h 777042"/>
                  <a:gd name="connsiteX66" fmla="*/ 757873 w 886788"/>
                  <a:gd name="connsiteY66" fmla="*/ 453738 h 777042"/>
                  <a:gd name="connsiteX67" fmla="*/ 752597 w 886788"/>
                  <a:gd name="connsiteY67" fmla="*/ 425599 h 777042"/>
                  <a:gd name="connsiteX68" fmla="*/ 743803 w 886788"/>
                  <a:gd name="connsiteY68" fmla="*/ 406254 h 777042"/>
                  <a:gd name="connsiteX69" fmla="*/ 747321 w 886788"/>
                  <a:gd name="connsiteY69" fmla="*/ 358770 h 777042"/>
                  <a:gd name="connsiteX70" fmla="*/ 738528 w 886788"/>
                  <a:gd name="connsiteY70" fmla="*/ 335907 h 777042"/>
                  <a:gd name="connsiteX71" fmla="*/ 759149 w 886788"/>
                  <a:gd name="connsiteY71" fmla="*/ 320044 h 777042"/>
                  <a:gd name="connsiteX72" fmla="*/ 886788 w 886788"/>
                  <a:gd name="connsiteY72" fmla="*/ 669106 h 777042"/>
                  <a:gd name="connsiteX0" fmla="*/ 0 w 759149"/>
                  <a:gd name="connsiteY0" fmla="*/ 777042 h 777042"/>
                  <a:gd name="connsiteX1" fmla="*/ 24503 w 759149"/>
                  <a:gd name="connsiteY1" fmla="*/ 715781 h 777042"/>
                  <a:gd name="connsiteX2" fmla="*/ 47367 w 759149"/>
                  <a:gd name="connsiteY2" fmla="*/ 705229 h 777042"/>
                  <a:gd name="connsiteX3" fmla="*/ 59677 w 759149"/>
                  <a:gd name="connsiteY3" fmla="*/ 691159 h 777042"/>
                  <a:gd name="connsiteX4" fmla="*/ 54402 w 759149"/>
                  <a:gd name="connsiteY4" fmla="*/ 645434 h 777042"/>
                  <a:gd name="connsiteX5" fmla="*/ 73746 w 759149"/>
                  <a:gd name="connsiteY5" fmla="*/ 615536 h 777042"/>
                  <a:gd name="connsiteX6" fmla="*/ 117714 w 759149"/>
                  <a:gd name="connsiteY6" fmla="*/ 580363 h 777042"/>
                  <a:gd name="connsiteX7" fmla="*/ 124749 w 759149"/>
                  <a:gd name="connsiteY7" fmla="*/ 561017 h 777042"/>
                  <a:gd name="connsiteX8" fmla="*/ 135301 w 759149"/>
                  <a:gd name="connsiteY8" fmla="*/ 559259 h 777042"/>
                  <a:gd name="connsiteX9" fmla="*/ 144094 w 759149"/>
                  <a:gd name="connsiteY9" fmla="*/ 520568 h 777042"/>
                  <a:gd name="connsiteX10" fmla="*/ 156405 w 759149"/>
                  <a:gd name="connsiteY10" fmla="*/ 506498 h 777042"/>
                  <a:gd name="connsiteX11" fmla="*/ 156405 w 759149"/>
                  <a:gd name="connsiteY11" fmla="*/ 488912 h 777042"/>
                  <a:gd name="connsiteX12" fmla="*/ 149370 w 759149"/>
                  <a:gd name="connsiteY12" fmla="*/ 473084 h 777042"/>
                  <a:gd name="connsiteX13" fmla="*/ 168233 w 759149"/>
                  <a:gd name="connsiteY13" fmla="*/ 438789 h 777042"/>
                  <a:gd name="connsiteX14" fmla="*/ 206527 w 759149"/>
                  <a:gd name="connsiteY14" fmla="*/ 438789 h 777042"/>
                  <a:gd name="connsiteX15" fmla="*/ 209165 w 759149"/>
                  <a:gd name="connsiteY15" fmla="*/ 415047 h 777042"/>
                  <a:gd name="connsiteX16" fmla="*/ 214441 w 759149"/>
                  <a:gd name="connsiteY16" fmla="*/ 396581 h 777042"/>
                  <a:gd name="connsiteX17" fmla="*/ 246098 w 759149"/>
                  <a:gd name="connsiteY17" fmla="*/ 391305 h 777042"/>
                  <a:gd name="connsiteX18" fmla="*/ 254011 w 759149"/>
                  <a:gd name="connsiteY18" fmla="*/ 378115 h 777042"/>
                  <a:gd name="connsiteX19" fmla="*/ 288306 w 759149"/>
                  <a:gd name="connsiteY19" fmla="*/ 370201 h 777042"/>
                  <a:gd name="connsiteX20" fmla="*/ 301496 w 759149"/>
                  <a:gd name="connsiteY20" fmla="*/ 354373 h 777042"/>
                  <a:gd name="connsiteX21" fmla="*/ 327876 w 759149"/>
                  <a:gd name="connsiteY21" fmla="*/ 346459 h 777042"/>
                  <a:gd name="connsiteX22" fmla="*/ 338428 w 759149"/>
                  <a:gd name="connsiteY22" fmla="*/ 317441 h 777042"/>
                  <a:gd name="connsiteX23" fmla="*/ 364809 w 759149"/>
                  <a:gd name="connsiteY23" fmla="*/ 304251 h 777042"/>
                  <a:gd name="connsiteX24" fmla="*/ 385913 w 759149"/>
                  <a:gd name="connsiteY24" fmla="*/ 312165 h 777042"/>
                  <a:gd name="connsiteX25" fmla="*/ 388550 w 759149"/>
                  <a:gd name="connsiteY25" fmla="*/ 293699 h 777042"/>
                  <a:gd name="connsiteX26" fmla="*/ 425482 w 759149"/>
                  <a:gd name="connsiteY26" fmla="*/ 288423 h 777042"/>
                  <a:gd name="connsiteX27" fmla="*/ 433396 w 759149"/>
                  <a:gd name="connsiteY27" fmla="*/ 254129 h 777042"/>
                  <a:gd name="connsiteX28" fmla="*/ 414931 w 759149"/>
                  <a:gd name="connsiteY28" fmla="*/ 238300 h 777042"/>
                  <a:gd name="connsiteX29" fmla="*/ 417569 w 759149"/>
                  <a:gd name="connsiteY29" fmla="*/ 225110 h 777042"/>
                  <a:gd name="connsiteX30" fmla="*/ 409655 w 759149"/>
                  <a:gd name="connsiteY30" fmla="*/ 209282 h 777042"/>
                  <a:gd name="connsiteX31" fmla="*/ 412292 w 759149"/>
                  <a:gd name="connsiteY31" fmla="*/ 190817 h 777042"/>
                  <a:gd name="connsiteX32" fmla="*/ 438673 w 759149"/>
                  <a:gd name="connsiteY32" fmla="*/ 190817 h 777042"/>
                  <a:gd name="connsiteX33" fmla="*/ 443948 w 759149"/>
                  <a:gd name="connsiteY33" fmla="*/ 151246 h 777042"/>
                  <a:gd name="connsiteX34" fmla="*/ 420207 w 759149"/>
                  <a:gd name="connsiteY34" fmla="*/ 135418 h 777042"/>
                  <a:gd name="connsiteX35" fmla="*/ 436035 w 759149"/>
                  <a:gd name="connsiteY35" fmla="*/ 93210 h 777042"/>
                  <a:gd name="connsiteX36" fmla="*/ 433396 w 759149"/>
                  <a:gd name="connsiteY36" fmla="*/ 82658 h 777042"/>
                  <a:gd name="connsiteX37" fmla="*/ 446586 w 759149"/>
                  <a:gd name="connsiteY37" fmla="*/ 61554 h 777042"/>
                  <a:gd name="connsiteX38" fmla="*/ 465053 w 759149"/>
                  <a:gd name="connsiteY38" fmla="*/ 66830 h 777042"/>
                  <a:gd name="connsiteX39" fmla="*/ 478244 w 759149"/>
                  <a:gd name="connsiteY39" fmla="*/ 40450 h 777042"/>
                  <a:gd name="connsiteX40" fmla="*/ 478244 w 759149"/>
                  <a:gd name="connsiteY40" fmla="*/ 19346 h 777042"/>
                  <a:gd name="connsiteX41" fmla="*/ 491433 w 759149"/>
                  <a:gd name="connsiteY41" fmla="*/ 880 h 777042"/>
                  <a:gd name="connsiteX42" fmla="*/ 491311 w 759149"/>
                  <a:gd name="connsiteY42" fmla="*/ 654 h 777042"/>
                  <a:gd name="connsiteX43" fmla="*/ 494071 w 759149"/>
                  <a:gd name="connsiteY43" fmla="*/ 0 h 777042"/>
                  <a:gd name="connsiteX44" fmla="*/ 511658 w 759149"/>
                  <a:gd name="connsiteY44" fmla="*/ 49243 h 777042"/>
                  <a:gd name="connsiteX45" fmla="*/ 508140 w 759149"/>
                  <a:gd name="connsiteY45" fmla="*/ 65071 h 777042"/>
                  <a:gd name="connsiteX46" fmla="*/ 511658 w 759149"/>
                  <a:gd name="connsiteY46" fmla="*/ 82658 h 777042"/>
                  <a:gd name="connsiteX47" fmla="*/ 531003 w 759149"/>
                  <a:gd name="connsiteY47" fmla="*/ 98486 h 777042"/>
                  <a:gd name="connsiteX48" fmla="*/ 532762 w 759149"/>
                  <a:gd name="connsiteY48" fmla="*/ 126625 h 777042"/>
                  <a:gd name="connsiteX49" fmla="*/ 529245 w 759149"/>
                  <a:gd name="connsiteY49" fmla="*/ 138935 h 777042"/>
                  <a:gd name="connsiteX50" fmla="*/ 525727 w 759149"/>
                  <a:gd name="connsiteY50" fmla="*/ 174109 h 777042"/>
                  <a:gd name="connsiteX51" fmla="*/ 515175 w 759149"/>
                  <a:gd name="connsiteY51" fmla="*/ 191696 h 777042"/>
                  <a:gd name="connsiteX52" fmla="*/ 525727 w 759149"/>
                  <a:gd name="connsiteY52" fmla="*/ 219834 h 777042"/>
                  <a:gd name="connsiteX53" fmla="*/ 520452 w 759149"/>
                  <a:gd name="connsiteY53" fmla="*/ 255008 h 777042"/>
                  <a:gd name="connsiteX54" fmla="*/ 497588 w 759149"/>
                  <a:gd name="connsiteY54" fmla="*/ 274353 h 777042"/>
                  <a:gd name="connsiteX55" fmla="*/ 527486 w 759149"/>
                  <a:gd name="connsiteY55" fmla="*/ 293699 h 777042"/>
                  <a:gd name="connsiteX56" fmla="*/ 529245 w 759149"/>
                  <a:gd name="connsiteY56" fmla="*/ 335907 h 777042"/>
                  <a:gd name="connsiteX57" fmla="*/ 552107 w 759149"/>
                  <a:gd name="connsiteY57" fmla="*/ 351735 h 777042"/>
                  <a:gd name="connsiteX58" fmla="*/ 582005 w 759149"/>
                  <a:gd name="connsiteY58" fmla="*/ 323596 h 777042"/>
                  <a:gd name="connsiteX59" fmla="*/ 624213 w 759149"/>
                  <a:gd name="connsiteY59" fmla="*/ 353494 h 777042"/>
                  <a:gd name="connsiteX60" fmla="*/ 610144 w 759149"/>
                  <a:gd name="connsiteY60" fmla="*/ 392184 h 777042"/>
                  <a:gd name="connsiteX61" fmla="*/ 636523 w 759149"/>
                  <a:gd name="connsiteY61" fmla="*/ 427358 h 777042"/>
                  <a:gd name="connsiteX62" fmla="*/ 638283 w 759149"/>
                  <a:gd name="connsiteY62" fmla="*/ 451979 h 777042"/>
                  <a:gd name="connsiteX63" fmla="*/ 659387 w 759149"/>
                  <a:gd name="connsiteY63" fmla="*/ 457255 h 777042"/>
                  <a:gd name="connsiteX64" fmla="*/ 664662 w 759149"/>
                  <a:gd name="connsiteY64" fmla="*/ 480118 h 777042"/>
                  <a:gd name="connsiteX65" fmla="*/ 724458 w 759149"/>
                  <a:gd name="connsiteY65" fmla="*/ 487153 h 777042"/>
                  <a:gd name="connsiteX66" fmla="*/ 757873 w 759149"/>
                  <a:gd name="connsiteY66" fmla="*/ 453738 h 777042"/>
                  <a:gd name="connsiteX67" fmla="*/ 752597 w 759149"/>
                  <a:gd name="connsiteY67" fmla="*/ 425599 h 777042"/>
                  <a:gd name="connsiteX68" fmla="*/ 743803 w 759149"/>
                  <a:gd name="connsiteY68" fmla="*/ 406254 h 777042"/>
                  <a:gd name="connsiteX69" fmla="*/ 747321 w 759149"/>
                  <a:gd name="connsiteY69" fmla="*/ 358770 h 777042"/>
                  <a:gd name="connsiteX70" fmla="*/ 738528 w 759149"/>
                  <a:gd name="connsiteY70" fmla="*/ 335907 h 777042"/>
                  <a:gd name="connsiteX71" fmla="*/ 759149 w 759149"/>
                  <a:gd name="connsiteY71" fmla="*/ 320044 h 77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759149" h="777042">
                    <a:moveTo>
                      <a:pt x="0" y="777042"/>
                    </a:moveTo>
                    <a:lnTo>
                      <a:pt x="24503" y="715781"/>
                    </a:lnTo>
                    <a:lnTo>
                      <a:pt x="47367" y="705229"/>
                    </a:lnTo>
                    <a:lnTo>
                      <a:pt x="59677" y="691159"/>
                    </a:lnTo>
                    <a:lnTo>
                      <a:pt x="54402" y="645434"/>
                    </a:lnTo>
                    <a:lnTo>
                      <a:pt x="73746" y="615536"/>
                    </a:lnTo>
                    <a:lnTo>
                      <a:pt x="117714" y="580363"/>
                    </a:lnTo>
                    <a:lnTo>
                      <a:pt x="124749" y="561017"/>
                    </a:lnTo>
                    <a:lnTo>
                      <a:pt x="135301" y="559259"/>
                    </a:lnTo>
                    <a:lnTo>
                      <a:pt x="144094" y="520568"/>
                    </a:lnTo>
                    <a:lnTo>
                      <a:pt x="156405" y="506498"/>
                    </a:lnTo>
                    <a:lnTo>
                      <a:pt x="156405" y="488912"/>
                    </a:lnTo>
                    <a:lnTo>
                      <a:pt x="149370" y="473084"/>
                    </a:lnTo>
                    <a:lnTo>
                      <a:pt x="168233" y="438789"/>
                    </a:lnTo>
                    <a:lnTo>
                      <a:pt x="206527" y="438789"/>
                    </a:lnTo>
                    <a:lnTo>
                      <a:pt x="209165" y="415047"/>
                    </a:lnTo>
                    <a:lnTo>
                      <a:pt x="214441" y="396581"/>
                    </a:lnTo>
                    <a:lnTo>
                      <a:pt x="246098" y="391305"/>
                    </a:lnTo>
                    <a:lnTo>
                      <a:pt x="254011" y="378115"/>
                    </a:lnTo>
                    <a:lnTo>
                      <a:pt x="288306" y="370201"/>
                    </a:lnTo>
                    <a:lnTo>
                      <a:pt x="301496" y="354373"/>
                    </a:lnTo>
                    <a:lnTo>
                      <a:pt x="327876" y="346459"/>
                    </a:lnTo>
                    <a:lnTo>
                      <a:pt x="338428" y="317441"/>
                    </a:lnTo>
                    <a:lnTo>
                      <a:pt x="364809" y="304251"/>
                    </a:lnTo>
                    <a:lnTo>
                      <a:pt x="385913" y="312165"/>
                    </a:lnTo>
                    <a:lnTo>
                      <a:pt x="388550" y="293699"/>
                    </a:lnTo>
                    <a:lnTo>
                      <a:pt x="425482" y="288423"/>
                    </a:lnTo>
                    <a:lnTo>
                      <a:pt x="433396" y="254129"/>
                    </a:lnTo>
                    <a:lnTo>
                      <a:pt x="414931" y="238300"/>
                    </a:lnTo>
                    <a:lnTo>
                      <a:pt x="417569" y="225110"/>
                    </a:lnTo>
                    <a:lnTo>
                      <a:pt x="409655" y="209282"/>
                    </a:lnTo>
                    <a:lnTo>
                      <a:pt x="412292" y="190817"/>
                    </a:lnTo>
                    <a:lnTo>
                      <a:pt x="438673" y="190817"/>
                    </a:lnTo>
                    <a:lnTo>
                      <a:pt x="443948" y="151246"/>
                    </a:lnTo>
                    <a:lnTo>
                      <a:pt x="420207" y="135418"/>
                    </a:lnTo>
                    <a:lnTo>
                      <a:pt x="436035" y="93210"/>
                    </a:lnTo>
                    <a:lnTo>
                      <a:pt x="433396" y="82658"/>
                    </a:lnTo>
                    <a:lnTo>
                      <a:pt x="446586" y="61554"/>
                    </a:lnTo>
                    <a:lnTo>
                      <a:pt x="465053" y="66830"/>
                    </a:lnTo>
                    <a:lnTo>
                      <a:pt x="478244" y="40450"/>
                    </a:lnTo>
                    <a:lnTo>
                      <a:pt x="478244" y="19346"/>
                    </a:lnTo>
                    <a:lnTo>
                      <a:pt x="491433" y="880"/>
                    </a:lnTo>
                    <a:cubicBezTo>
                      <a:pt x="491392" y="805"/>
                      <a:pt x="491352" y="729"/>
                      <a:pt x="491311" y="654"/>
                    </a:cubicBezTo>
                    <a:lnTo>
                      <a:pt x="494071" y="0"/>
                    </a:lnTo>
                    <a:lnTo>
                      <a:pt x="511658" y="49243"/>
                    </a:lnTo>
                    <a:lnTo>
                      <a:pt x="508140" y="65071"/>
                    </a:lnTo>
                    <a:lnTo>
                      <a:pt x="511658" y="82658"/>
                    </a:lnTo>
                    <a:lnTo>
                      <a:pt x="531003" y="98486"/>
                    </a:lnTo>
                    <a:lnTo>
                      <a:pt x="532762" y="126625"/>
                    </a:lnTo>
                    <a:lnTo>
                      <a:pt x="529245" y="138935"/>
                    </a:lnTo>
                    <a:lnTo>
                      <a:pt x="525727" y="174109"/>
                    </a:lnTo>
                    <a:lnTo>
                      <a:pt x="515175" y="191696"/>
                    </a:lnTo>
                    <a:lnTo>
                      <a:pt x="525727" y="219834"/>
                    </a:lnTo>
                    <a:lnTo>
                      <a:pt x="520452" y="255008"/>
                    </a:lnTo>
                    <a:lnTo>
                      <a:pt x="497588" y="274353"/>
                    </a:lnTo>
                    <a:lnTo>
                      <a:pt x="527486" y="293699"/>
                    </a:lnTo>
                    <a:cubicBezTo>
                      <a:pt x="528072" y="307768"/>
                      <a:pt x="528659" y="321838"/>
                      <a:pt x="529245" y="335907"/>
                    </a:cubicBezTo>
                    <a:lnTo>
                      <a:pt x="552107" y="351735"/>
                    </a:lnTo>
                    <a:lnTo>
                      <a:pt x="582005" y="323596"/>
                    </a:lnTo>
                    <a:lnTo>
                      <a:pt x="624213" y="353494"/>
                    </a:lnTo>
                    <a:lnTo>
                      <a:pt x="610144" y="392184"/>
                    </a:lnTo>
                    <a:lnTo>
                      <a:pt x="636523" y="427358"/>
                    </a:lnTo>
                    <a:lnTo>
                      <a:pt x="638283" y="451979"/>
                    </a:lnTo>
                    <a:lnTo>
                      <a:pt x="659387" y="457255"/>
                    </a:lnTo>
                    <a:lnTo>
                      <a:pt x="664662" y="480118"/>
                    </a:lnTo>
                    <a:lnTo>
                      <a:pt x="724458" y="487153"/>
                    </a:lnTo>
                    <a:lnTo>
                      <a:pt x="757873" y="453738"/>
                    </a:lnTo>
                    <a:lnTo>
                      <a:pt x="752597" y="425599"/>
                    </a:lnTo>
                    <a:lnTo>
                      <a:pt x="743803" y="406254"/>
                    </a:lnTo>
                    <a:lnTo>
                      <a:pt x="747321" y="358770"/>
                    </a:lnTo>
                    <a:lnTo>
                      <a:pt x="738528" y="335907"/>
                    </a:lnTo>
                    <a:lnTo>
                      <a:pt x="759149" y="32004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F3BD3818-3988-959B-3CD9-4A2323F85BFF}"/>
                  </a:ext>
                </a:extLst>
              </p:cNvPr>
              <p:cNvSpPr/>
              <p:nvPr/>
            </p:nvSpPr>
            <p:spPr>
              <a:xfrm>
                <a:off x="742507" y="2843872"/>
                <a:ext cx="61176" cy="29968"/>
              </a:xfrm>
              <a:custGeom>
                <a:avLst/>
                <a:gdLst>
                  <a:gd name="connsiteX0" fmla="*/ 30032 w 63615"/>
                  <a:gd name="connsiteY0" fmla="*/ 0 h 69895"/>
                  <a:gd name="connsiteX1" fmla="*/ 38825 w 63615"/>
                  <a:gd name="connsiteY1" fmla="*/ 10552 h 69895"/>
                  <a:gd name="connsiteX2" fmla="*/ 63447 w 63615"/>
                  <a:gd name="connsiteY2" fmla="*/ 24622 h 69895"/>
                  <a:gd name="connsiteX3" fmla="*/ 63615 w 63615"/>
                  <a:gd name="connsiteY3" fmla="*/ 31163 h 69895"/>
                  <a:gd name="connsiteX4" fmla="*/ 36011 w 63615"/>
                  <a:gd name="connsiteY4" fmla="*/ 66127 h 69895"/>
                  <a:gd name="connsiteX5" fmla="*/ 37750 w 63615"/>
                  <a:gd name="connsiteY5" fmla="*/ 69895 h 69895"/>
                  <a:gd name="connsiteX6" fmla="*/ 0 w 63615"/>
                  <a:gd name="connsiteY6" fmla="*/ 69895 h 69895"/>
                  <a:gd name="connsiteX7" fmla="*/ 0 w 63615"/>
                  <a:gd name="connsiteY7" fmla="*/ 21615 h 69895"/>
                  <a:gd name="connsiteX8" fmla="*/ 17721 w 63615"/>
                  <a:gd name="connsiteY8" fmla="*/ 12311 h 69895"/>
                  <a:gd name="connsiteX0" fmla="*/ 0 w 91440"/>
                  <a:gd name="connsiteY0" fmla="*/ 69895 h 161335"/>
                  <a:gd name="connsiteX1" fmla="*/ 0 w 91440"/>
                  <a:gd name="connsiteY1" fmla="*/ 21615 h 161335"/>
                  <a:gd name="connsiteX2" fmla="*/ 17721 w 91440"/>
                  <a:gd name="connsiteY2" fmla="*/ 12311 h 161335"/>
                  <a:gd name="connsiteX3" fmla="*/ 30032 w 91440"/>
                  <a:gd name="connsiteY3" fmla="*/ 0 h 161335"/>
                  <a:gd name="connsiteX4" fmla="*/ 38825 w 91440"/>
                  <a:gd name="connsiteY4" fmla="*/ 10552 h 161335"/>
                  <a:gd name="connsiteX5" fmla="*/ 63447 w 91440"/>
                  <a:gd name="connsiteY5" fmla="*/ 24622 h 161335"/>
                  <a:gd name="connsiteX6" fmla="*/ 63615 w 91440"/>
                  <a:gd name="connsiteY6" fmla="*/ 31163 h 161335"/>
                  <a:gd name="connsiteX7" fmla="*/ 36011 w 91440"/>
                  <a:gd name="connsiteY7" fmla="*/ 66127 h 161335"/>
                  <a:gd name="connsiteX8" fmla="*/ 37750 w 91440"/>
                  <a:gd name="connsiteY8" fmla="*/ 69895 h 161335"/>
                  <a:gd name="connsiteX9" fmla="*/ 91440 w 91440"/>
                  <a:gd name="connsiteY9" fmla="*/ 161335 h 161335"/>
                  <a:gd name="connsiteX0" fmla="*/ 0 w 91440"/>
                  <a:gd name="connsiteY0" fmla="*/ 69895 h 161335"/>
                  <a:gd name="connsiteX1" fmla="*/ 0 w 91440"/>
                  <a:gd name="connsiteY1" fmla="*/ 21615 h 161335"/>
                  <a:gd name="connsiteX2" fmla="*/ 17721 w 91440"/>
                  <a:gd name="connsiteY2" fmla="*/ 12311 h 161335"/>
                  <a:gd name="connsiteX3" fmla="*/ 30032 w 91440"/>
                  <a:gd name="connsiteY3" fmla="*/ 0 h 161335"/>
                  <a:gd name="connsiteX4" fmla="*/ 38825 w 91440"/>
                  <a:gd name="connsiteY4" fmla="*/ 10552 h 161335"/>
                  <a:gd name="connsiteX5" fmla="*/ 63447 w 91440"/>
                  <a:gd name="connsiteY5" fmla="*/ 24622 h 161335"/>
                  <a:gd name="connsiteX6" fmla="*/ 63615 w 91440"/>
                  <a:gd name="connsiteY6" fmla="*/ 31163 h 161335"/>
                  <a:gd name="connsiteX7" fmla="*/ 36011 w 91440"/>
                  <a:gd name="connsiteY7" fmla="*/ 66127 h 161335"/>
                  <a:gd name="connsiteX8" fmla="*/ 91440 w 91440"/>
                  <a:gd name="connsiteY8" fmla="*/ 161335 h 161335"/>
                  <a:gd name="connsiteX0" fmla="*/ 0 w 91440"/>
                  <a:gd name="connsiteY0" fmla="*/ 21615 h 161335"/>
                  <a:gd name="connsiteX1" fmla="*/ 17721 w 91440"/>
                  <a:gd name="connsiteY1" fmla="*/ 12311 h 161335"/>
                  <a:gd name="connsiteX2" fmla="*/ 30032 w 91440"/>
                  <a:gd name="connsiteY2" fmla="*/ 0 h 161335"/>
                  <a:gd name="connsiteX3" fmla="*/ 38825 w 91440"/>
                  <a:gd name="connsiteY3" fmla="*/ 10552 h 161335"/>
                  <a:gd name="connsiteX4" fmla="*/ 63447 w 91440"/>
                  <a:gd name="connsiteY4" fmla="*/ 24622 h 161335"/>
                  <a:gd name="connsiteX5" fmla="*/ 63615 w 91440"/>
                  <a:gd name="connsiteY5" fmla="*/ 31163 h 161335"/>
                  <a:gd name="connsiteX6" fmla="*/ 36011 w 91440"/>
                  <a:gd name="connsiteY6" fmla="*/ 66127 h 161335"/>
                  <a:gd name="connsiteX7" fmla="*/ 91440 w 91440"/>
                  <a:gd name="connsiteY7" fmla="*/ 161335 h 161335"/>
                  <a:gd name="connsiteX0" fmla="*/ 0 w 91440"/>
                  <a:gd name="connsiteY0" fmla="*/ 21615 h 161335"/>
                  <a:gd name="connsiteX1" fmla="*/ 17721 w 91440"/>
                  <a:gd name="connsiteY1" fmla="*/ 12311 h 161335"/>
                  <a:gd name="connsiteX2" fmla="*/ 30032 w 91440"/>
                  <a:gd name="connsiteY2" fmla="*/ 0 h 161335"/>
                  <a:gd name="connsiteX3" fmla="*/ 38825 w 91440"/>
                  <a:gd name="connsiteY3" fmla="*/ 10552 h 161335"/>
                  <a:gd name="connsiteX4" fmla="*/ 63447 w 91440"/>
                  <a:gd name="connsiteY4" fmla="*/ 24622 h 161335"/>
                  <a:gd name="connsiteX5" fmla="*/ 63615 w 91440"/>
                  <a:gd name="connsiteY5" fmla="*/ 31163 h 161335"/>
                  <a:gd name="connsiteX6" fmla="*/ 91440 w 91440"/>
                  <a:gd name="connsiteY6" fmla="*/ 161335 h 161335"/>
                  <a:gd name="connsiteX0" fmla="*/ 0 w 63615"/>
                  <a:gd name="connsiteY0" fmla="*/ 21615 h 31163"/>
                  <a:gd name="connsiteX1" fmla="*/ 17721 w 63615"/>
                  <a:gd name="connsiteY1" fmla="*/ 12311 h 31163"/>
                  <a:gd name="connsiteX2" fmla="*/ 30032 w 63615"/>
                  <a:gd name="connsiteY2" fmla="*/ 0 h 31163"/>
                  <a:gd name="connsiteX3" fmla="*/ 38825 w 63615"/>
                  <a:gd name="connsiteY3" fmla="*/ 10552 h 31163"/>
                  <a:gd name="connsiteX4" fmla="*/ 63447 w 63615"/>
                  <a:gd name="connsiteY4" fmla="*/ 24622 h 31163"/>
                  <a:gd name="connsiteX5" fmla="*/ 63615 w 63615"/>
                  <a:gd name="connsiteY5" fmla="*/ 31163 h 31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615" h="31163">
                    <a:moveTo>
                      <a:pt x="0" y="21615"/>
                    </a:moveTo>
                    <a:lnTo>
                      <a:pt x="17721" y="12311"/>
                    </a:lnTo>
                    <a:lnTo>
                      <a:pt x="30032" y="0"/>
                    </a:lnTo>
                    <a:lnTo>
                      <a:pt x="38825" y="10552"/>
                    </a:lnTo>
                    <a:lnTo>
                      <a:pt x="63447" y="24622"/>
                    </a:lnTo>
                    <a:lnTo>
                      <a:pt x="63615" y="3116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CDF5EE5A-7331-0EA1-6EA4-D96217E83D99}"/>
                  </a:ext>
                </a:extLst>
              </p:cNvPr>
              <p:cNvSpPr/>
              <p:nvPr/>
            </p:nvSpPr>
            <p:spPr>
              <a:xfrm>
                <a:off x="740923" y="3415091"/>
                <a:ext cx="223820" cy="118527"/>
              </a:xfrm>
              <a:custGeom>
                <a:avLst/>
                <a:gdLst>
                  <a:gd name="connsiteX0" fmla="*/ 0 w 326177"/>
                  <a:gd name="connsiteY0" fmla="*/ 0 h 369992"/>
                  <a:gd name="connsiteX1" fmla="*/ 326177 w 326177"/>
                  <a:gd name="connsiteY1" fmla="*/ 369992 h 369992"/>
                  <a:gd name="connsiteX2" fmla="*/ 232743 w 326177"/>
                  <a:gd name="connsiteY2" fmla="*/ 369992 h 369992"/>
                  <a:gd name="connsiteX3" fmla="*/ 205899 w 326177"/>
                  <a:gd name="connsiteY3" fmla="*/ 346984 h 369992"/>
                  <a:gd name="connsiteX4" fmla="*/ 205899 w 326177"/>
                  <a:gd name="connsiteY4" fmla="*/ 337750 h 369992"/>
                  <a:gd name="connsiteX5" fmla="*/ 196666 w 326177"/>
                  <a:gd name="connsiteY5" fmla="*/ 327198 h 369992"/>
                  <a:gd name="connsiteX6" fmla="*/ 165010 w 326177"/>
                  <a:gd name="connsiteY6" fmla="*/ 331155 h 369992"/>
                  <a:gd name="connsiteX7" fmla="*/ 179519 w 326177"/>
                  <a:gd name="connsiteY7" fmla="*/ 294224 h 369992"/>
                  <a:gd name="connsiteX8" fmla="*/ 165010 w 326177"/>
                  <a:gd name="connsiteY8" fmla="*/ 287628 h 369992"/>
                  <a:gd name="connsiteX9" fmla="*/ 155778 w 326177"/>
                  <a:gd name="connsiteY9" fmla="*/ 294224 h 369992"/>
                  <a:gd name="connsiteX10" fmla="*/ 146544 w 326177"/>
                  <a:gd name="connsiteY10" fmla="*/ 284990 h 369992"/>
                  <a:gd name="connsiteX11" fmla="*/ 135992 w 326177"/>
                  <a:gd name="connsiteY11" fmla="*/ 295542 h 369992"/>
                  <a:gd name="connsiteX12" fmla="*/ 139949 w 326177"/>
                  <a:gd name="connsiteY12" fmla="*/ 308732 h 369992"/>
                  <a:gd name="connsiteX13" fmla="*/ 129397 w 326177"/>
                  <a:gd name="connsiteY13" fmla="*/ 311371 h 369992"/>
                  <a:gd name="connsiteX14" fmla="*/ 132035 w 326177"/>
                  <a:gd name="connsiteY14" fmla="*/ 323241 h 369992"/>
                  <a:gd name="connsiteX15" fmla="*/ 147863 w 326177"/>
                  <a:gd name="connsiteY15" fmla="*/ 325880 h 369992"/>
                  <a:gd name="connsiteX16" fmla="*/ 143906 w 326177"/>
                  <a:gd name="connsiteY16" fmla="*/ 344346 h 369992"/>
                  <a:gd name="connsiteX17" fmla="*/ 117526 w 326177"/>
                  <a:gd name="connsiteY17" fmla="*/ 340388 h 369992"/>
                  <a:gd name="connsiteX18" fmla="*/ 88508 w 326177"/>
                  <a:gd name="connsiteY18" fmla="*/ 320603 h 369992"/>
                  <a:gd name="connsiteX19" fmla="*/ 66084 w 326177"/>
                  <a:gd name="connsiteY19" fmla="*/ 314008 h 369992"/>
                  <a:gd name="connsiteX20" fmla="*/ 73999 w 326177"/>
                  <a:gd name="connsiteY20" fmla="*/ 271800 h 369992"/>
                  <a:gd name="connsiteX21" fmla="*/ 26514 w 326177"/>
                  <a:gd name="connsiteY21" fmla="*/ 248058 h 369992"/>
                  <a:gd name="connsiteX22" fmla="*/ 14644 w 326177"/>
                  <a:gd name="connsiteY22" fmla="*/ 252015 h 369992"/>
                  <a:gd name="connsiteX23" fmla="*/ 8049 w 326177"/>
                  <a:gd name="connsiteY23" fmla="*/ 246739 h 369992"/>
                  <a:gd name="connsiteX24" fmla="*/ 0 w 326177"/>
                  <a:gd name="connsiteY24" fmla="*/ 247242 h 369992"/>
                  <a:gd name="connsiteX0" fmla="*/ 0 w 326177"/>
                  <a:gd name="connsiteY0" fmla="*/ 0 h 369992"/>
                  <a:gd name="connsiteX1" fmla="*/ 326177 w 326177"/>
                  <a:gd name="connsiteY1" fmla="*/ 369992 h 369992"/>
                  <a:gd name="connsiteX2" fmla="*/ 232743 w 326177"/>
                  <a:gd name="connsiteY2" fmla="*/ 369992 h 369992"/>
                  <a:gd name="connsiteX3" fmla="*/ 205899 w 326177"/>
                  <a:gd name="connsiteY3" fmla="*/ 346984 h 369992"/>
                  <a:gd name="connsiteX4" fmla="*/ 205899 w 326177"/>
                  <a:gd name="connsiteY4" fmla="*/ 337750 h 369992"/>
                  <a:gd name="connsiteX5" fmla="*/ 196666 w 326177"/>
                  <a:gd name="connsiteY5" fmla="*/ 327198 h 369992"/>
                  <a:gd name="connsiteX6" fmla="*/ 165010 w 326177"/>
                  <a:gd name="connsiteY6" fmla="*/ 331155 h 369992"/>
                  <a:gd name="connsiteX7" fmla="*/ 179519 w 326177"/>
                  <a:gd name="connsiteY7" fmla="*/ 294224 h 369992"/>
                  <a:gd name="connsiteX8" fmla="*/ 165010 w 326177"/>
                  <a:gd name="connsiteY8" fmla="*/ 287628 h 369992"/>
                  <a:gd name="connsiteX9" fmla="*/ 155778 w 326177"/>
                  <a:gd name="connsiteY9" fmla="*/ 294224 h 369992"/>
                  <a:gd name="connsiteX10" fmla="*/ 146544 w 326177"/>
                  <a:gd name="connsiteY10" fmla="*/ 284990 h 369992"/>
                  <a:gd name="connsiteX11" fmla="*/ 135992 w 326177"/>
                  <a:gd name="connsiteY11" fmla="*/ 295542 h 369992"/>
                  <a:gd name="connsiteX12" fmla="*/ 139949 w 326177"/>
                  <a:gd name="connsiteY12" fmla="*/ 308732 h 369992"/>
                  <a:gd name="connsiteX13" fmla="*/ 129397 w 326177"/>
                  <a:gd name="connsiteY13" fmla="*/ 311371 h 369992"/>
                  <a:gd name="connsiteX14" fmla="*/ 132035 w 326177"/>
                  <a:gd name="connsiteY14" fmla="*/ 323241 h 369992"/>
                  <a:gd name="connsiteX15" fmla="*/ 147863 w 326177"/>
                  <a:gd name="connsiteY15" fmla="*/ 325880 h 369992"/>
                  <a:gd name="connsiteX16" fmla="*/ 143906 w 326177"/>
                  <a:gd name="connsiteY16" fmla="*/ 344346 h 369992"/>
                  <a:gd name="connsiteX17" fmla="*/ 117526 w 326177"/>
                  <a:gd name="connsiteY17" fmla="*/ 340388 h 369992"/>
                  <a:gd name="connsiteX18" fmla="*/ 88508 w 326177"/>
                  <a:gd name="connsiteY18" fmla="*/ 320603 h 369992"/>
                  <a:gd name="connsiteX19" fmla="*/ 66084 w 326177"/>
                  <a:gd name="connsiteY19" fmla="*/ 314008 h 369992"/>
                  <a:gd name="connsiteX20" fmla="*/ 73999 w 326177"/>
                  <a:gd name="connsiteY20" fmla="*/ 271800 h 369992"/>
                  <a:gd name="connsiteX21" fmla="*/ 26514 w 326177"/>
                  <a:gd name="connsiteY21" fmla="*/ 248058 h 369992"/>
                  <a:gd name="connsiteX22" fmla="*/ 14644 w 326177"/>
                  <a:gd name="connsiteY22" fmla="*/ 252015 h 369992"/>
                  <a:gd name="connsiteX23" fmla="*/ 8049 w 326177"/>
                  <a:gd name="connsiteY23" fmla="*/ 246739 h 369992"/>
                  <a:gd name="connsiteX24" fmla="*/ 0 w 326177"/>
                  <a:gd name="connsiteY24" fmla="*/ 247242 h 369992"/>
                  <a:gd name="connsiteX25" fmla="*/ 91440 w 326177"/>
                  <a:gd name="connsiteY25" fmla="*/ 91440 h 369992"/>
                  <a:gd name="connsiteX0" fmla="*/ 326177 w 326177"/>
                  <a:gd name="connsiteY0" fmla="*/ 278552 h 278552"/>
                  <a:gd name="connsiteX1" fmla="*/ 232743 w 326177"/>
                  <a:gd name="connsiteY1" fmla="*/ 278552 h 278552"/>
                  <a:gd name="connsiteX2" fmla="*/ 205899 w 326177"/>
                  <a:gd name="connsiteY2" fmla="*/ 255544 h 278552"/>
                  <a:gd name="connsiteX3" fmla="*/ 205899 w 326177"/>
                  <a:gd name="connsiteY3" fmla="*/ 246310 h 278552"/>
                  <a:gd name="connsiteX4" fmla="*/ 196666 w 326177"/>
                  <a:gd name="connsiteY4" fmla="*/ 235758 h 278552"/>
                  <a:gd name="connsiteX5" fmla="*/ 165010 w 326177"/>
                  <a:gd name="connsiteY5" fmla="*/ 239715 h 278552"/>
                  <a:gd name="connsiteX6" fmla="*/ 179519 w 326177"/>
                  <a:gd name="connsiteY6" fmla="*/ 202784 h 278552"/>
                  <a:gd name="connsiteX7" fmla="*/ 165010 w 326177"/>
                  <a:gd name="connsiteY7" fmla="*/ 196188 h 278552"/>
                  <a:gd name="connsiteX8" fmla="*/ 155778 w 326177"/>
                  <a:gd name="connsiteY8" fmla="*/ 202784 h 278552"/>
                  <a:gd name="connsiteX9" fmla="*/ 146544 w 326177"/>
                  <a:gd name="connsiteY9" fmla="*/ 193550 h 278552"/>
                  <a:gd name="connsiteX10" fmla="*/ 135992 w 326177"/>
                  <a:gd name="connsiteY10" fmla="*/ 204102 h 278552"/>
                  <a:gd name="connsiteX11" fmla="*/ 139949 w 326177"/>
                  <a:gd name="connsiteY11" fmla="*/ 217292 h 278552"/>
                  <a:gd name="connsiteX12" fmla="*/ 129397 w 326177"/>
                  <a:gd name="connsiteY12" fmla="*/ 219931 h 278552"/>
                  <a:gd name="connsiteX13" fmla="*/ 132035 w 326177"/>
                  <a:gd name="connsiteY13" fmla="*/ 231801 h 278552"/>
                  <a:gd name="connsiteX14" fmla="*/ 147863 w 326177"/>
                  <a:gd name="connsiteY14" fmla="*/ 234440 h 278552"/>
                  <a:gd name="connsiteX15" fmla="*/ 143906 w 326177"/>
                  <a:gd name="connsiteY15" fmla="*/ 252906 h 278552"/>
                  <a:gd name="connsiteX16" fmla="*/ 117526 w 326177"/>
                  <a:gd name="connsiteY16" fmla="*/ 248948 h 278552"/>
                  <a:gd name="connsiteX17" fmla="*/ 88508 w 326177"/>
                  <a:gd name="connsiteY17" fmla="*/ 229163 h 278552"/>
                  <a:gd name="connsiteX18" fmla="*/ 66084 w 326177"/>
                  <a:gd name="connsiteY18" fmla="*/ 222568 h 278552"/>
                  <a:gd name="connsiteX19" fmla="*/ 73999 w 326177"/>
                  <a:gd name="connsiteY19" fmla="*/ 180360 h 278552"/>
                  <a:gd name="connsiteX20" fmla="*/ 26514 w 326177"/>
                  <a:gd name="connsiteY20" fmla="*/ 156618 h 278552"/>
                  <a:gd name="connsiteX21" fmla="*/ 14644 w 326177"/>
                  <a:gd name="connsiteY21" fmla="*/ 160575 h 278552"/>
                  <a:gd name="connsiteX22" fmla="*/ 8049 w 326177"/>
                  <a:gd name="connsiteY22" fmla="*/ 155299 h 278552"/>
                  <a:gd name="connsiteX23" fmla="*/ 0 w 326177"/>
                  <a:gd name="connsiteY23" fmla="*/ 155802 h 278552"/>
                  <a:gd name="connsiteX24" fmla="*/ 91440 w 326177"/>
                  <a:gd name="connsiteY24" fmla="*/ 0 h 278552"/>
                  <a:gd name="connsiteX0" fmla="*/ 326177 w 326177"/>
                  <a:gd name="connsiteY0" fmla="*/ 123253 h 123253"/>
                  <a:gd name="connsiteX1" fmla="*/ 232743 w 326177"/>
                  <a:gd name="connsiteY1" fmla="*/ 123253 h 123253"/>
                  <a:gd name="connsiteX2" fmla="*/ 205899 w 326177"/>
                  <a:gd name="connsiteY2" fmla="*/ 100245 h 123253"/>
                  <a:gd name="connsiteX3" fmla="*/ 205899 w 326177"/>
                  <a:gd name="connsiteY3" fmla="*/ 91011 h 123253"/>
                  <a:gd name="connsiteX4" fmla="*/ 196666 w 326177"/>
                  <a:gd name="connsiteY4" fmla="*/ 80459 h 123253"/>
                  <a:gd name="connsiteX5" fmla="*/ 165010 w 326177"/>
                  <a:gd name="connsiteY5" fmla="*/ 84416 h 123253"/>
                  <a:gd name="connsiteX6" fmla="*/ 179519 w 326177"/>
                  <a:gd name="connsiteY6" fmla="*/ 47485 h 123253"/>
                  <a:gd name="connsiteX7" fmla="*/ 165010 w 326177"/>
                  <a:gd name="connsiteY7" fmla="*/ 40889 h 123253"/>
                  <a:gd name="connsiteX8" fmla="*/ 155778 w 326177"/>
                  <a:gd name="connsiteY8" fmla="*/ 47485 h 123253"/>
                  <a:gd name="connsiteX9" fmla="*/ 146544 w 326177"/>
                  <a:gd name="connsiteY9" fmla="*/ 38251 h 123253"/>
                  <a:gd name="connsiteX10" fmla="*/ 135992 w 326177"/>
                  <a:gd name="connsiteY10" fmla="*/ 48803 h 123253"/>
                  <a:gd name="connsiteX11" fmla="*/ 139949 w 326177"/>
                  <a:gd name="connsiteY11" fmla="*/ 61993 h 123253"/>
                  <a:gd name="connsiteX12" fmla="*/ 129397 w 326177"/>
                  <a:gd name="connsiteY12" fmla="*/ 64632 h 123253"/>
                  <a:gd name="connsiteX13" fmla="*/ 132035 w 326177"/>
                  <a:gd name="connsiteY13" fmla="*/ 76502 h 123253"/>
                  <a:gd name="connsiteX14" fmla="*/ 147863 w 326177"/>
                  <a:gd name="connsiteY14" fmla="*/ 79141 h 123253"/>
                  <a:gd name="connsiteX15" fmla="*/ 143906 w 326177"/>
                  <a:gd name="connsiteY15" fmla="*/ 97607 h 123253"/>
                  <a:gd name="connsiteX16" fmla="*/ 117526 w 326177"/>
                  <a:gd name="connsiteY16" fmla="*/ 93649 h 123253"/>
                  <a:gd name="connsiteX17" fmla="*/ 88508 w 326177"/>
                  <a:gd name="connsiteY17" fmla="*/ 73864 h 123253"/>
                  <a:gd name="connsiteX18" fmla="*/ 66084 w 326177"/>
                  <a:gd name="connsiteY18" fmla="*/ 67269 h 123253"/>
                  <a:gd name="connsiteX19" fmla="*/ 73999 w 326177"/>
                  <a:gd name="connsiteY19" fmla="*/ 25061 h 123253"/>
                  <a:gd name="connsiteX20" fmla="*/ 26514 w 326177"/>
                  <a:gd name="connsiteY20" fmla="*/ 1319 h 123253"/>
                  <a:gd name="connsiteX21" fmla="*/ 14644 w 326177"/>
                  <a:gd name="connsiteY21" fmla="*/ 5276 h 123253"/>
                  <a:gd name="connsiteX22" fmla="*/ 8049 w 326177"/>
                  <a:gd name="connsiteY22" fmla="*/ 0 h 123253"/>
                  <a:gd name="connsiteX23" fmla="*/ 0 w 326177"/>
                  <a:gd name="connsiteY23" fmla="*/ 503 h 123253"/>
                  <a:gd name="connsiteX0" fmla="*/ 232743 w 232743"/>
                  <a:gd name="connsiteY0" fmla="*/ 123253 h 123253"/>
                  <a:gd name="connsiteX1" fmla="*/ 205899 w 232743"/>
                  <a:gd name="connsiteY1" fmla="*/ 100245 h 123253"/>
                  <a:gd name="connsiteX2" fmla="*/ 205899 w 232743"/>
                  <a:gd name="connsiteY2" fmla="*/ 91011 h 123253"/>
                  <a:gd name="connsiteX3" fmla="*/ 196666 w 232743"/>
                  <a:gd name="connsiteY3" fmla="*/ 80459 h 123253"/>
                  <a:gd name="connsiteX4" fmla="*/ 165010 w 232743"/>
                  <a:gd name="connsiteY4" fmla="*/ 84416 h 123253"/>
                  <a:gd name="connsiteX5" fmla="*/ 179519 w 232743"/>
                  <a:gd name="connsiteY5" fmla="*/ 47485 h 123253"/>
                  <a:gd name="connsiteX6" fmla="*/ 165010 w 232743"/>
                  <a:gd name="connsiteY6" fmla="*/ 40889 h 123253"/>
                  <a:gd name="connsiteX7" fmla="*/ 155778 w 232743"/>
                  <a:gd name="connsiteY7" fmla="*/ 47485 h 123253"/>
                  <a:gd name="connsiteX8" fmla="*/ 146544 w 232743"/>
                  <a:gd name="connsiteY8" fmla="*/ 38251 h 123253"/>
                  <a:gd name="connsiteX9" fmla="*/ 135992 w 232743"/>
                  <a:gd name="connsiteY9" fmla="*/ 48803 h 123253"/>
                  <a:gd name="connsiteX10" fmla="*/ 139949 w 232743"/>
                  <a:gd name="connsiteY10" fmla="*/ 61993 h 123253"/>
                  <a:gd name="connsiteX11" fmla="*/ 129397 w 232743"/>
                  <a:gd name="connsiteY11" fmla="*/ 64632 h 123253"/>
                  <a:gd name="connsiteX12" fmla="*/ 132035 w 232743"/>
                  <a:gd name="connsiteY12" fmla="*/ 76502 h 123253"/>
                  <a:gd name="connsiteX13" fmla="*/ 147863 w 232743"/>
                  <a:gd name="connsiteY13" fmla="*/ 79141 h 123253"/>
                  <a:gd name="connsiteX14" fmla="*/ 143906 w 232743"/>
                  <a:gd name="connsiteY14" fmla="*/ 97607 h 123253"/>
                  <a:gd name="connsiteX15" fmla="*/ 117526 w 232743"/>
                  <a:gd name="connsiteY15" fmla="*/ 93649 h 123253"/>
                  <a:gd name="connsiteX16" fmla="*/ 88508 w 232743"/>
                  <a:gd name="connsiteY16" fmla="*/ 73864 h 123253"/>
                  <a:gd name="connsiteX17" fmla="*/ 66084 w 232743"/>
                  <a:gd name="connsiteY17" fmla="*/ 67269 h 123253"/>
                  <a:gd name="connsiteX18" fmla="*/ 73999 w 232743"/>
                  <a:gd name="connsiteY18" fmla="*/ 25061 h 123253"/>
                  <a:gd name="connsiteX19" fmla="*/ 26514 w 232743"/>
                  <a:gd name="connsiteY19" fmla="*/ 1319 h 123253"/>
                  <a:gd name="connsiteX20" fmla="*/ 14644 w 232743"/>
                  <a:gd name="connsiteY20" fmla="*/ 5276 h 123253"/>
                  <a:gd name="connsiteX21" fmla="*/ 8049 w 232743"/>
                  <a:gd name="connsiteY21" fmla="*/ 0 h 123253"/>
                  <a:gd name="connsiteX22" fmla="*/ 0 w 232743"/>
                  <a:gd name="connsiteY22" fmla="*/ 503 h 12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32743" h="123253">
                    <a:moveTo>
                      <a:pt x="232743" y="123253"/>
                    </a:moveTo>
                    <a:lnTo>
                      <a:pt x="205899" y="100245"/>
                    </a:lnTo>
                    <a:lnTo>
                      <a:pt x="205899" y="91011"/>
                    </a:lnTo>
                    <a:lnTo>
                      <a:pt x="196666" y="80459"/>
                    </a:lnTo>
                    <a:lnTo>
                      <a:pt x="165010" y="84416"/>
                    </a:lnTo>
                    <a:lnTo>
                      <a:pt x="179519" y="47485"/>
                    </a:lnTo>
                    <a:lnTo>
                      <a:pt x="165010" y="40889"/>
                    </a:lnTo>
                    <a:lnTo>
                      <a:pt x="155778" y="47485"/>
                    </a:lnTo>
                    <a:lnTo>
                      <a:pt x="146544" y="38251"/>
                    </a:lnTo>
                    <a:lnTo>
                      <a:pt x="135992" y="48803"/>
                    </a:lnTo>
                    <a:lnTo>
                      <a:pt x="139949" y="61993"/>
                    </a:lnTo>
                    <a:lnTo>
                      <a:pt x="129397" y="64632"/>
                    </a:lnTo>
                    <a:lnTo>
                      <a:pt x="132035" y="76502"/>
                    </a:lnTo>
                    <a:lnTo>
                      <a:pt x="147863" y="79141"/>
                    </a:lnTo>
                    <a:lnTo>
                      <a:pt x="143906" y="97607"/>
                    </a:lnTo>
                    <a:lnTo>
                      <a:pt x="117526" y="93649"/>
                    </a:lnTo>
                    <a:lnTo>
                      <a:pt x="88508" y="73864"/>
                    </a:lnTo>
                    <a:lnTo>
                      <a:pt x="66084" y="67269"/>
                    </a:lnTo>
                    <a:lnTo>
                      <a:pt x="73999" y="25061"/>
                    </a:lnTo>
                    <a:lnTo>
                      <a:pt x="26514" y="1319"/>
                    </a:lnTo>
                    <a:lnTo>
                      <a:pt x="14644" y="5276"/>
                    </a:lnTo>
                    <a:lnTo>
                      <a:pt x="8049" y="0"/>
                    </a:lnTo>
                    <a:lnTo>
                      <a:pt x="0" y="50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36D0BA45-F348-0094-AF26-C4539101873C}"/>
                </a:ext>
              </a:extLst>
            </p:cNvPr>
            <p:cNvGrpSpPr/>
            <p:nvPr/>
          </p:nvGrpSpPr>
          <p:grpSpPr>
            <a:xfrm>
              <a:off x="7282963" y="1717633"/>
              <a:ext cx="1018453" cy="1036856"/>
              <a:chOff x="1377188" y="1865142"/>
              <a:chExt cx="1059058" cy="1078194"/>
            </a:xfrm>
          </p:grpSpPr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8D193B0B-737E-24A4-3525-01FA334D7EA1}"/>
                  </a:ext>
                </a:extLst>
              </p:cNvPr>
              <p:cNvSpPr/>
              <p:nvPr/>
            </p:nvSpPr>
            <p:spPr>
              <a:xfrm rot="808430">
                <a:off x="1640947" y="1965827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CB54E352-7137-FC65-8C2F-7A4C92307E43}"/>
                  </a:ext>
                </a:extLst>
              </p:cNvPr>
              <p:cNvSpPr/>
              <p:nvPr/>
            </p:nvSpPr>
            <p:spPr>
              <a:xfrm>
                <a:off x="2166940" y="1865142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3B062678-5217-EEB4-305C-415FAD522870}"/>
                  </a:ext>
                </a:extLst>
              </p:cNvPr>
              <p:cNvSpPr/>
              <p:nvPr/>
            </p:nvSpPr>
            <p:spPr>
              <a:xfrm rot="183444">
                <a:off x="1974018" y="2635559"/>
                <a:ext cx="252759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E2793BBE-A512-D0F6-8B55-134867085F1B}"/>
                  </a:ext>
                </a:extLst>
              </p:cNvPr>
              <p:cNvSpPr/>
              <p:nvPr/>
            </p:nvSpPr>
            <p:spPr>
              <a:xfrm>
                <a:off x="1377188" y="2550001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</p:grp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A96EC938-708D-79E4-935B-FFA58488ED97}"/>
              </a:ext>
            </a:extLst>
          </p:cNvPr>
          <p:cNvGrpSpPr/>
          <p:nvPr/>
        </p:nvGrpSpPr>
        <p:grpSpPr>
          <a:xfrm>
            <a:off x="678506" y="3819790"/>
            <a:ext cx="2689259" cy="2616991"/>
            <a:chOff x="678506" y="3819790"/>
            <a:chExt cx="2689259" cy="2616991"/>
          </a:xfrm>
        </p:grpSpPr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6270F45E-E395-1B4F-E4F8-97ACBC5ABE02}"/>
                </a:ext>
              </a:extLst>
            </p:cNvPr>
            <p:cNvGrpSpPr/>
            <p:nvPr/>
          </p:nvGrpSpPr>
          <p:grpSpPr>
            <a:xfrm>
              <a:off x="678506" y="3819790"/>
              <a:ext cx="2689259" cy="2616991"/>
              <a:chOff x="678506" y="3819790"/>
              <a:chExt cx="2689259" cy="2616991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B7A44089-360B-A355-B3A0-3F7A046F7D89}"/>
                  </a:ext>
                </a:extLst>
              </p:cNvPr>
              <p:cNvSpPr/>
              <p:nvPr/>
            </p:nvSpPr>
            <p:spPr>
              <a:xfrm>
                <a:off x="2769269" y="4849682"/>
                <a:ext cx="598496" cy="1587098"/>
              </a:xfrm>
              <a:custGeom>
                <a:avLst/>
                <a:gdLst>
                  <a:gd name="connsiteX0" fmla="*/ 504960 w 598496"/>
                  <a:gd name="connsiteY0" fmla="*/ 0 h 1587098"/>
                  <a:gd name="connsiteX1" fmla="*/ 571262 w 598496"/>
                  <a:gd name="connsiteY1" fmla="*/ 27626 h 1587098"/>
                  <a:gd name="connsiteX2" fmla="*/ 590599 w 598496"/>
                  <a:gd name="connsiteY2" fmla="*/ 11051 h 1587098"/>
                  <a:gd name="connsiteX3" fmla="*/ 598496 w 598496"/>
                  <a:gd name="connsiteY3" fmla="*/ 11929 h 1587098"/>
                  <a:gd name="connsiteX4" fmla="*/ 598496 w 598496"/>
                  <a:gd name="connsiteY4" fmla="*/ 1587098 h 1587098"/>
                  <a:gd name="connsiteX5" fmla="*/ 0 w 598496"/>
                  <a:gd name="connsiteY5" fmla="*/ 1587098 h 1587098"/>
                  <a:gd name="connsiteX6" fmla="*/ 20126 w 598496"/>
                  <a:gd name="connsiteY6" fmla="*/ 1540140 h 1587098"/>
                  <a:gd name="connsiteX7" fmla="*/ 82284 w 598496"/>
                  <a:gd name="connsiteY7" fmla="*/ 1506989 h 1587098"/>
                  <a:gd name="connsiteX8" fmla="*/ 82284 w 598496"/>
                  <a:gd name="connsiteY8" fmla="*/ 1469695 h 1587098"/>
                  <a:gd name="connsiteX9" fmla="*/ 111291 w 598496"/>
                  <a:gd name="connsiteY9" fmla="*/ 1407537 h 1587098"/>
                  <a:gd name="connsiteX10" fmla="*/ 69854 w 598496"/>
                  <a:gd name="connsiteY10" fmla="*/ 1395105 h 1587098"/>
                  <a:gd name="connsiteX11" fmla="*/ 32559 w 598496"/>
                  <a:gd name="connsiteY11" fmla="*/ 1345379 h 1587098"/>
                  <a:gd name="connsiteX12" fmla="*/ 36701 w 598496"/>
                  <a:gd name="connsiteY12" fmla="*/ 1320516 h 1587098"/>
                  <a:gd name="connsiteX13" fmla="*/ 28413 w 598496"/>
                  <a:gd name="connsiteY13" fmla="*/ 1291508 h 1587098"/>
                  <a:gd name="connsiteX14" fmla="*/ 49133 w 598496"/>
                  <a:gd name="connsiteY14" fmla="*/ 1262502 h 1587098"/>
                  <a:gd name="connsiteX15" fmla="*/ 82284 w 598496"/>
                  <a:gd name="connsiteY15" fmla="*/ 1266646 h 1587098"/>
                  <a:gd name="connsiteX16" fmla="*/ 82284 w 598496"/>
                  <a:gd name="connsiteY16" fmla="*/ 1212774 h 1587098"/>
                  <a:gd name="connsiteX17" fmla="*/ 57420 w 598496"/>
                  <a:gd name="connsiteY17" fmla="*/ 1204487 h 1587098"/>
                  <a:gd name="connsiteX18" fmla="*/ 61564 w 598496"/>
                  <a:gd name="connsiteY18" fmla="*/ 1167194 h 1587098"/>
                  <a:gd name="connsiteX19" fmla="*/ 156875 w 598496"/>
                  <a:gd name="connsiteY19" fmla="*/ 1038732 h 1587098"/>
                  <a:gd name="connsiteX20" fmla="*/ 161017 w 598496"/>
                  <a:gd name="connsiteY20" fmla="*/ 980719 h 1587098"/>
                  <a:gd name="connsiteX21" fmla="*/ 123722 w 598496"/>
                  <a:gd name="connsiteY21" fmla="*/ 947566 h 1587098"/>
                  <a:gd name="connsiteX22" fmla="*/ 119580 w 598496"/>
                  <a:gd name="connsiteY22" fmla="*/ 922703 h 1587098"/>
                  <a:gd name="connsiteX23" fmla="*/ 78140 w 598496"/>
                  <a:gd name="connsiteY23" fmla="*/ 910271 h 1587098"/>
                  <a:gd name="connsiteX24" fmla="*/ 71566 w 598496"/>
                  <a:gd name="connsiteY24" fmla="*/ 879926 h 1587098"/>
                  <a:gd name="connsiteX25" fmla="*/ 77312 w 598496"/>
                  <a:gd name="connsiteY25" fmla="*/ 879607 h 1587098"/>
                  <a:gd name="connsiteX26" fmla="*/ 97202 w 598496"/>
                  <a:gd name="connsiteY26" fmla="*/ 866346 h 1587098"/>
                  <a:gd name="connsiteX27" fmla="*/ 100518 w 598496"/>
                  <a:gd name="connsiteY27" fmla="*/ 839826 h 1587098"/>
                  <a:gd name="connsiteX28" fmla="*/ 123722 w 598496"/>
                  <a:gd name="connsiteY28" fmla="*/ 833196 h 1587098"/>
                  <a:gd name="connsiteX29" fmla="*/ 130353 w 598496"/>
                  <a:gd name="connsiteY29" fmla="*/ 806675 h 1587098"/>
                  <a:gd name="connsiteX30" fmla="*/ 170134 w 598496"/>
                  <a:gd name="connsiteY30" fmla="*/ 770208 h 1587098"/>
                  <a:gd name="connsiteX31" fmla="*/ 150244 w 598496"/>
                  <a:gd name="connsiteY31" fmla="*/ 743688 h 1587098"/>
                  <a:gd name="connsiteX32" fmla="*/ 150244 w 598496"/>
                  <a:gd name="connsiteY32" fmla="*/ 723798 h 1587098"/>
                  <a:gd name="connsiteX33" fmla="*/ 176764 w 598496"/>
                  <a:gd name="connsiteY33" fmla="*/ 717168 h 1587098"/>
                  <a:gd name="connsiteX34" fmla="*/ 186709 w 598496"/>
                  <a:gd name="connsiteY34" fmla="*/ 690647 h 1587098"/>
                  <a:gd name="connsiteX35" fmla="*/ 223176 w 598496"/>
                  <a:gd name="connsiteY35" fmla="*/ 677386 h 1587098"/>
                  <a:gd name="connsiteX36" fmla="*/ 236436 w 598496"/>
                  <a:gd name="connsiteY36" fmla="*/ 637605 h 1587098"/>
                  <a:gd name="connsiteX37" fmla="*/ 199970 w 598496"/>
                  <a:gd name="connsiteY37" fmla="*/ 634291 h 1587098"/>
                  <a:gd name="connsiteX38" fmla="*/ 206601 w 598496"/>
                  <a:gd name="connsiteY38" fmla="*/ 597824 h 1587098"/>
                  <a:gd name="connsiteX39" fmla="*/ 256327 w 598496"/>
                  <a:gd name="connsiteY39" fmla="*/ 554728 h 1587098"/>
                  <a:gd name="connsiteX40" fmla="*/ 292792 w 598496"/>
                  <a:gd name="connsiteY40" fmla="*/ 554728 h 1587098"/>
                  <a:gd name="connsiteX41" fmla="*/ 282848 w 598496"/>
                  <a:gd name="connsiteY41" fmla="*/ 498371 h 1587098"/>
                  <a:gd name="connsiteX42" fmla="*/ 299423 w 598496"/>
                  <a:gd name="connsiteY42" fmla="*/ 471849 h 1587098"/>
                  <a:gd name="connsiteX43" fmla="*/ 309368 w 598496"/>
                  <a:gd name="connsiteY43" fmla="*/ 422123 h 1587098"/>
                  <a:gd name="connsiteX44" fmla="*/ 289478 w 598496"/>
                  <a:gd name="connsiteY44" fmla="*/ 365766 h 1587098"/>
                  <a:gd name="connsiteX45" fmla="*/ 302739 w 598496"/>
                  <a:gd name="connsiteY45" fmla="*/ 249738 h 1587098"/>
                  <a:gd name="connsiteX46" fmla="*/ 302993 w 598496"/>
                  <a:gd name="connsiteY46" fmla="*/ 248336 h 1587098"/>
                  <a:gd name="connsiteX47" fmla="*/ 311578 w 598496"/>
                  <a:gd name="connsiteY47" fmla="*/ 256920 h 1587098"/>
                  <a:gd name="connsiteX48" fmla="*/ 347492 w 598496"/>
                  <a:gd name="connsiteY48" fmla="*/ 237583 h 1587098"/>
                  <a:gd name="connsiteX49" fmla="*/ 353018 w 598496"/>
                  <a:gd name="connsiteY49" fmla="*/ 223770 h 1587098"/>
                  <a:gd name="connsiteX50" fmla="*/ 369592 w 598496"/>
                  <a:gd name="connsiteY50" fmla="*/ 207194 h 1587098"/>
                  <a:gd name="connsiteX51" fmla="*/ 430371 w 598496"/>
                  <a:gd name="connsiteY51" fmla="*/ 124317 h 1587098"/>
                  <a:gd name="connsiteX52" fmla="*/ 452471 w 598496"/>
                  <a:gd name="connsiteY52" fmla="*/ 96691 h 1587098"/>
                  <a:gd name="connsiteX53" fmla="*/ 452471 w 598496"/>
                  <a:gd name="connsiteY53" fmla="*/ 71828 h 1587098"/>
                  <a:gd name="connsiteX54" fmla="*/ 438657 w 598496"/>
                  <a:gd name="connsiteY54" fmla="*/ 52489 h 1587098"/>
                  <a:gd name="connsiteX55" fmla="*/ 446945 w 598496"/>
                  <a:gd name="connsiteY55" fmla="*/ 11051 h 1587098"/>
                  <a:gd name="connsiteX56" fmla="*/ 477334 w 598496"/>
                  <a:gd name="connsiteY56" fmla="*/ 19338 h 1587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98496" h="1587098">
                    <a:moveTo>
                      <a:pt x="504960" y="0"/>
                    </a:moveTo>
                    <a:lnTo>
                      <a:pt x="571262" y="27626"/>
                    </a:lnTo>
                    <a:lnTo>
                      <a:pt x="590599" y="11051"/>
                    </a:lnTo>
                    <a:lnTo>
                      <a:pt x="598496" y="11929"/>
                    </a:lnTo>
                    <a:lnTo>
                      <a:pt x="598496" y="1587098"/>
                    </a:lnTo>
                    <a:lnTo>
                      <a:pt x="0" y="1587098"/>
                    </a:lnTo>
                    <a:lnTo>
                      <a:pt x="20126" y="1540140"/>
                    </a:lnTo>
                    <a:lnTo>
                      <a:pt x="82284" y="1506989"/>
                    </a:lnTo>
                    <a:lnTo>
                      <a:pt x="82284" y="1469695"/>
                    </a:lnTo>
                    <a:lnTo>
                      <a:pt x="111291" y="1407537"/>
                    </a:lnTo>
                    <a:lnTo>
                      <a:pt x="69854" y="1395105"/>
                    </a:lnTo>
                    <a:lnTo>
                      <a:pt x="32559" y="1345379"/>
                    </a:lnTo>
                    <a:lnTo>
                      <a:pt x="36701" y="1320516"/>
                    </a:lnTo>
                    <a:lnTo>
                      <a:pt x="28413" y="1291508"/>
                    </a:lnTo>
                    <a:lnTo>
                      <a:pt x="49133" y="1262502"/>
                    </a:lnTo>
                    <a:lnTo>
                      <a:pt x="82284" y="1266646"/>
                    </a:lnTo>
                    <a:lnTo>
                      <a:pt x="82284" y="1212774"/>
                    </a:lnTo>
                    <a:lnTo>
                      <a:pt x="57420" y="1204487"/>
                    </a:lnTo>
                    <a:lnTo>
                      <a:pt x="61564" y="1167194"/>
                    </a:lnTo>
                    <a:lnTo>
                      <a:pt x="156875" y="1038732"/>
                    </a:lnTo>
                    <a:lnTo>
                      <a:pt x="161017" y="980719"/>
                    </a:lnTo>
                    <a:lnTo>
                      <a:pt x="123722" y="947566"/>
                    </a:lnTo>
                    <a:lnTo>
                      <a:pt x="119580" y="922703"/>
                    </a:lnTo>
                    <a:lnTo>
                      <a:pt x="78140" y="910271"/>
                    </a:lnTo>
                    <a:lnTo>
                      <a:pt x="71566" y="879926"/>
                    </a:lnTo>
                    <a:lnTo>
                      <a:pt x="77312" y="879607"/>
                    </a:lnTo>
                    <a:lnTo>
                      <a:pt x="97202" y="866346"/>
                    </a:lnTo>
                    <a:lnTo>
                      <a:pt x="100518" y="839826"/>
                    </a:lnTo>
                    <a:lnTo>
                      <a:pt x="123722" y="833196"/>
                    </a:lnTo>
                    <a:lnTo>
                      <a:pt x="130353" y="806675"/>
                    </a:lnTo>
                    <a:lnTo>
                      <a:pt x="170134" y="770208"/>
                    </a:lnTo>
                    <a:lnTo>
                      <a:pt x="150244" y="743688"/>
                    </a:lnTo>
                    <a:lnTo>
                      <a:pt x="150244" y="723798"/>
                    </a:lnTo>
                    <a:lnTo>
                      <a:pt x="176764" y="717168"/>
                    </a:lnTo>
                    <a:lnTo>
                      <a:pt x="186709" y="690647"/>
                    </a:lnTo>
                    <a:lnTo>
                      <a:pt x="223176" y="677386"/>
                    </a:lnTo>
                    <a:lnTo>
                      <a:pt x="236436" y="637605"/>
                    </a:lnTo>
                    <a:lnTo>
                      <a:pt x="199970" y="634291"/>
                    </a:lnTo>
                    <a:lnTo>
                      <a:pt x="206601" y="597824"/>
                    </a:lnTo>
                    <a:lnTo>
                      <a:pt x="256327" y="554728"/>
                    </a:lnTo>
                    <a:lnTo>
                      <a:pt x="292792" y="554728"/>
                    </a:lnTo>
                    <a:lnTo>
                      <a:pt x="282848" y="498371"/>
                    </a:lnTo>
                    <a:lnTo>
                      <a:pt x="299423" y="471849"/>
                    </a:lnTo>
                    <a:lnTo>
                      <a:pt x="309368" y="422123"/>
                    </a:lnTo>
                    <a:lnTo>
                      <a:pt x="289478" y="365766"/>
                    </a:lnTo>
                    <a:lnTo>
                      <a:pt x="302739" y="249738"/>
                    </a:lnTo>
                    <a:lnTo>
                      <a:pt x="302993" y="248336"/>
                    </a:lnTo>
                    <a:lnTo>
                      <a:pt x="311578" y="256920"/>
                    </a:lnTo>
                    <a:lnTo>
                      <a:pt x="347492" y="237583"/>
                    </a:lnTo>
                    <a:lnTo>
                      <a:pt x="353018" y="223770"/>
                    </a:lnTo>
                    <a:lnTo>
                      <a:pt x="369592" y="207194"/>
                    </a:lnTo>
                    <a:lnTo>
                      <a:pt x="430371" y="124317"/>
                    </a:lnTo>
                    <a:lnTo>
                      <a:pt x="452471" y="96691"/>
                    </a:lnTo>
                    <a:lnTo>
                      <a:pt x="452471" y="71828"/>
                    </a:lnTo>
                    <a:lnTo>
                      <a:pt x="438657" y="52489"/>
                    </a:lnTo>
                    <a:lnTo>
                      <a:pt x="446945" y="11051"/>
                    </a:lnTo>
                    <a:lnTo>
                      <a:pt x="477334" y="19338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F81E92B2-D5BB-CB8E-C1CE-CE70EB4A3370}"/>
                  </a:ext>
                </a:extLst>
              </p:cNvPr>
              <p:cNvSpPr/>
              <p:nvPr/>
            </p:nvSpPr>
            <p:spPr>
              <a:xfrm>
                <a:off x="2918038" y="4543703"/>
                <a:ext cx="449727" cy="562900"/>
              </a:xfrm>
              <a:custGeom>
                <a:avLst/>
                <a:gdLst>
                  <a:gd name="connsiteX0" fmla="*/ 449727 w 449727"/>
                  <a:gd name="connsiteY0" fmla="*/ 0 h 562900"/>
                  <a:gd name="connsiteX1" fmla="*/ 449727 w 449727"/>
                  <a:gd name="connsiteY1" fmla="*/ 317908 h 562900"/>
                  <a:gd name="connsiteX2" fmla="*/ 441832 w 449727"/>
                  <a:gd name="connsiteY2" fmla="*/ 317031 h 562900"/>
                  <a:gd name="connsiteX3" fmla="*/ 422495 w 449727"/>
                  <a:gd name="connsiteY3" fmla="*/ 333606 h 562900"/>
                  <a:gd name="connsiteX4" fmla="*/ 356193 w 449727"/>
                  <a:gd name="connsiteY4" fmla="*/ 305980 h 562900"/>
                  <a:gd name="connsiteX5" fmla="*/ 328567 w 449727"/>
                  <a:gd name="connsiteY5" fmla="*/ 325318 h 562900"/>
                  <a:gd name="connsiteX6" fmla="*/ 298177 w 449727"/>
                  <a:gd name="connsiteY6" fmla="*/ 317031 h 562900"/>
                  <a:gd name="connsiteX7" fmla="*/ 289890 w 449727"/>
                  <a:gd name="connsiteY7" fmla="*/ 358469 h 562900"/>
                  <a:gd name="connsiteX8" fmla="*/ 303704 w 449727"/>
                  <a:gd name="connsiteY8" fmla="*/ 377808 h 562900"/>
                  <a:gd name="connsiteX9" fmla="*/ 303704 w 449727"/>
                  <a:gd name="connsiteY9" fmla="*/ 402671 h 562900"/>
                  <a:gd name="connsiteX10" fmla="*/ 281604 w 449727"/>
                  <a:gd name="connsiteY10" fmla="*/ 430297 h 562900"/>
                  <a:gd name="connsiteX11" fmla="*/ 220825 w 449727"/>
                  <a:gd name="connsiteY11" fmla="*/ 513174 h 562900"/>
                  <a:gd name="connsiteX12" fmla="*/ 204251 w 449727"/>
                  <a:gd name="connsiteY12" fmla="*/ 529749 h 562900"/>
                  <a:gd name="connsiteX13" fmla="*/ 198725 w 449727"/>
                  <a:gd name="connsiteY13" fmla="*/ 543562 h 562900"/>
                  <a:gd name="connsiteX14" fmla="*/ 162811 w 449727"/>
                  <a:gd name="connsiteY14" fmla="*/ 562900 h 562900"/>
                  <a:gd name="connsiteX15" fmla="*/ 140711 w 449727"/>
                  <a:gd name="connsiteY15" fmla="*/ 540800 h 562900"/>
                  <a:gd name="connsiteX16" fmla="*/ 157286 w 449727"/>
                  <a:gd name="connsiteY16" fmla="*/ 510411 h 562900"/>
                  <a:gd name="connsiteX17" fmla="*/ 121372 w 449727"/>
                  <a:gd name="connsiteY17" fmla="*/ 460685 h 562900"/>
                  <a:gd name="connsiteX18" fmla="*/ 121372 w 449727"/>
                  <a:gd name="connsiteY18" fmla="*/ 377808 h 562900"/>
                  <a:gd name="connsiteX19" fmla="*/ 90984 w 449727"/>
                  <a:gd name="connsiteY19" fmla="*/ 355706 h 562900"/>
                  <a:gd name="connsiteX20" fmla="*/ 82697 w 449727"/>
                  <a:gd name="connsiteY20" fmla="*/ 330843 h 562900"/>
                  <a:gd name="connsiteX21" fmla="*/ 104798 w 449727"/>
                  <a:gd name="connsiteY21" fmla="*/ 322555 h 562900"/>
                  <a:gd name="connsiteX22" fmla="*/ 104798 w 449727"/>
                  <a:gd name="connsiteY22" fmla="*/ 292168 h 562900"/>
                  <a:gd name="connsiteX23" fmla="*/ 88220 w 449727"/>
                  <a:gd name="connsiteY23" fmla="*/ 264541 h 562900"/>
                  <a:gd name="connsiteX24" fmla="*/ 32969 w 449727"/>
                  <a:gd name="connsiteY24" fmla="*/ 253492 h 562900"/>
                  <a:gd name="connsiteX25" fmla="*/ 0 w 449727"/>
                  <a:gd name="connsiteY25" fmla="*/ 208749 h 562900"/>
                  <a:gd name="connsiteX26" fmla="*/ 1890 w 449727"/>
                  <a:gd name="connsiteY26" fmla="*/ 209290 h 562900"/>
                  <a:gd name="connsiteX27" fmla="*/ 233948 w 449727"/>
                  <a:gd name="connsiteY27" fmla="*/ 120198 h 562900"/>
                  <a:gd name="connsiteX28" fmla="*/ 260883 w 449727"/>
                  <a:gd name="connsiteY28" fmla="*/ 89117 h 562900"/>
                  <a:gd name="connsiteX29" fmla="*/ 318898 w 449727"/>
                  <a:gd name="connsiteY29" fmla="*/ 91189 h 562900"/>
                  <a:gd name="connsiteX30" fmla="*/ 393488 w 449727"/>
                  <a:gd name="connsiteY30" fmla="*/ 49751 h 562900"/>
                  <a:gd name="connsiteX31" fmla="*/ 403846 w 449727"/>
                  <a:gd name="connsiteY31" fmla="*/ 35247 h 562900"/>
                  <a:gd name="connsiteX32" fmla="*/ 420424 w 449727"/>
                  <a:gd name="connsiteY32" fmla="*/ 26959 h 562900"/>
                  <a:gd name="connsiteX0" fmla="*/ 449727 w 520519"/>
                  <a:gd name="connsiteY0" fmla="*/ 0 h 562900"/>
                  <a:gd name="connsiteX1" fmla="*/ 520487 w 520519"/>
                  <a:gd name="connsiteY1" fmla="*/ 161647 h 562900"/>
                  <a:gd name="connsiteX2" fmla="*/ 449727 w 520519"/>
                  <a:gd name="connsiteY2" fmla="*/ 317908 h 562900"/>
                  <a:gd name="connsiteX3" fmla="*/ 441832 w 520519"/>
                  <a:gd name="connsiteY3" fmla="*/ 317031 h 562900"/>
                  <a:gd name="connsiteX4" fmla="*/ 422495 w 520519"/>
                  <a:gd name="connsiteY4" fmla="*/ 333606 h 562900"/>
                  <a:gd name="connsiteX5" fmla="*/ 356193 w 520519"/>
                  <a:gd name="connsiteY5" fmla="*/ 305980 h 562900"/>
                  <a:gd name="connsiteX6" fmla="*/ 328567 w 520519"/>
                  <a:gd name="connsiteY6" fmla="*/ 325318 h 562900"/>
                  <a:gd name="connsiteX7" fmla="*/ 298177 w 520519"/>
                  <a:gd name="connsiteY7" fmla="*/ 317031 h 562900"/>
                  <a:gd name="connsiteX8" fmla="*/ 289890 w 520519"/>
                  <a:gd name="connsiteY8" fmla="*/ 358469 h 562900"/>
                  <a:gd name="connsiteX9" fmla="*/ 303704 w 520519"/>
                  <a:gd name="connsiteY9" fmla="*/ 377808 h 562900"/>
                  <a:gd name="connsiteX10" fmla="*/ 303704 w 520519"/>
                  <a:gd name="connsiteY10" fmla="*/ 402671 h 562900"/>
                  <a:gd name="connsiteX11" fmla="*/ 281604 w 520519"/>
                  <a:gd name="connsiteY11" fmla="*/ 430297 h 562900"/>
                  <a:gd name="connsiteX12" fmla="*/ 220825 w 520519"/>
                  <a:gd name="connsiteY12" fmla="*/ 513174 h 562900"/>
                  <a:gd name="connsiteX13" fmla="*/ 204251 w 520519"/>
                  <a:gd name="connsiteY13" fmla="*/ 529749 h 562900"/>
                  <a:gd name="connsiteX14" fmla="*/ 198725 w 520519"/>
                  <a:gd name="connsiteY14" fmla="*/ 543562 h 562900"/>
                  <a:gd name="connsiteX15" fmla="*/ 162811 w 520519"/>
                  <a:gd name="connsiteY15" fmla="*/ 562900 h 562900"/>
                  <a:gd name="connsiteX16" fmla="*/ 140711 w 520519"/>
                  <a:gd name="connsiteY16" fmla="*/ 540800 h 562900"/>
                  <a:gd name="connsiteX17" fmla="*/ 157286 w 520519"/>
                  <a:gd name="connsiteY17" fmla="*/ 510411 h 562900"/>
                  <a:gd name="connsiteX18" fmla="*/ 121372 w 520519"/>
                  <a:gd name="connsiteY18" fmla="*/ 460685 h 562900"/>
                  <a:gd name="connsiteX19" fmla="*/ 121372 w 520519"/>
                  <a:gd name="connsiteY19" fmla="*/ 377808 h 562900"/>
                  <a:gd name="connsiteX20" fmla="*/ 90984 w 520519"/>
                  <a:gd name="connsiteY20" fmla="*/ 355706 h 562900"/>
                  <a:gd name="connsiteX21" fmla="*/ 82697 w 520519"/>
                  <a:gd name="connsiteY21" fmla="*/ 330843 h 562900"/>
                  <a:gd name="connsiteX22" fmla="*/ 104798 w 520519"/>
                  <a:gd name="connsiteY22" fmla="*/ 322555 h 562900"/>
                  <a:gd name="connsiteX23" fmla="*/ 104798 w 520519"/>
                  <a:gd name="connsiteY23" fmla="*/ 292168 h 562900"/>
                  <a:gd name="connsiteX24" fmla="*/ 88220 w 520519"/>
                  <a:gd name="connsiteY24" fmla="*/ 264541 h 562900"/>
                  <a:gd name="connsiteX25" fmla="*/ 32969 w 520519"/>
                  <a:gd name="connsiteY25" fmla="*/ 253492 h 562900"/>
                  <a:gd name="connsiteX26" fmla="*/ 0 w 520519"/>
                  <a:gd name="connsiteY26" fmla="*/ 208749 h 562900"/>
                  <a:gd name="connsiteX27" fmla="*/ 1890 w 520519"/>
                  <a:gd name="connsiteY27" fmla="*/ 209290 h 562900"/>
                  <a:gd name="connsiteX28" fmla="*/ 233948 w 520519"/>
                  <a:gd name="connsiteY28" fmla="*/ 120198 h 562900"/>
                  <a:gd name="connsiteX29" fmla="*/ 260883 w 520519"/>
                  <a:gd name="connsiteY29" fmla="*/ 89117 h 562900"/>
                  <a:gd name="connsiteX30" fmla="*/ 318898 w 520519"/>
                  <a:gd name="connsiteY30" fmla="*/ 91189 h 562900"/>
                  <a:gd name="connsiteX31" fmla="*/ 393488 w 520519"/>
                  <a:gd name="connsiteY31" fmla="*/ 49751 h 562900"/>
                  <a:gd name="connsiteX32" fmla="*/ 403846 w 520519"/>
                  <a:gd name="connsiteY32" fmla="*/ 35247 h 562900"/>
                  <a:gd name="connsiteX33" fmla="*/ 420424 w 520519"/>
                  <a:gd name="connsiteY33" fmla="*/ 26959 h 562900"/>
                  <a:gd name="connsiteX34" fmla="*/ 449727 w 520519"/>
                  <a:gd name="connsiteY34" fmla="*/ 0 h 562900"/>
                  <a:gd name="connsiteX0" fmla="*/ 520487 w 611927"/>
                  <a:gd name="connsiteY0" fmla="*/ 161647 h 562900"/>
                  <a:gd name="connsiteX1" fmla="*/ 449727 w 611927"/>
                  <a:gd name="connsiteY1" fmla="*/ 317908 h 562900"/>
                  <a:gd name="connsiteX2" fmla="*/ 441832 w 611927"/>
                  <a:gd name="connsiteY2" fmla="*/ 317031 h 562900"/>
                  <a:gd name="connsiteX3" fmla="*/ 422495 w 611927"/>
                  <a:gd name="connsiteY3" fmla="*/ 333606 h 562900"/>
                  <a:gd name="connsiteX4" fmla="*/ 356193 w 611927"/>
                  <a:gd name="connsiteY4" fmla="*/ 305980 h 562900"/>
                  <a:gd name="connsiteX5" fmla="*/ 328567 w 611927"/>
                  <a:gd name="connsiteY5" fmla="*/ 325318 h 562900"/>
                  <a:gd name="connsiteX6" fmla="*/ 298177 w 611927"/>
                  <a:gd name="connsiteY6" fmla="*/ 317031 h 562900"/>
                  <a:gd name="connsiteX7" fmla="*/ 289890 w 611927"/>
                  <a:gd name="connsiteY7" fmla="*/ 358469 h 562900"/>
                  <a:gd name="connsiteX8" fmla="*/ 303704 w 611927"/>
                  <a:gd name="connsiteY8" fmla="*/ 377808 h 562900"/>
                  <a:gd name="connsiteX9" fmla="*/ 303704 w 611927"/>
                  <a:gd name="connsiteY9" fmla="*/ 402671 h 562900"/>
                  <a:gd name="connsiteX10" fmla="*/ 281604 w 611927"/>
                  <a:gd name="connsiteY10" fmla="*/ 430297 h 562900"/>
                  <a:gd name="connsiteX11" fmla="*/ 220825 w 611927"/>
                  <a:gd name="connsiteY11" fmla="*/ 513174 h 562900"/>
                  <a:gd name="connsiteX12" fmla="*/ 204251 w 611927"/>
                  <a:gd name="connsiteY12" fmla="*/ 529749 h 562900"/>
                  <a:gd name="connsiteX13" fmla="*/ 198725 w 611927"/>
                  <a:gd name="connsiteY13" fmla="*/ 543562 h 562900"/>
                  <a:gd name="connsiteX14" fmla="*/ 162811 w 611927"/>
                  <a:gd name="connsiteY14" fmla="*/ 562900 h 562900"/>
                  <a:gd name="connsiteX15" fmla="*/ 140711 w 611927"/>
                  <a:gd name="connsiteY15" fmla="*/ 540800 h 562900"/>
                  <a:gd name="connsiteX16" fmla="*/ 157286 w 611927"/>
                  <a:gd name="connsiteY16" fmla="*/ 510411 h 562900"/>
                  <a:gd name="connsiteX17" fmla="*/ 121372 w 611927"/>
                  <a:gd name="connsiteY17" fmla="*/ 460685 h 562900"/>
                  <a:gd name="connsiteX18" fmla="*/ 121372 w 611927"/>
                  <a:gd name="connsiteY18" fmla="*/ 377808 h 562900"/>
                  <a:gd name="connsiteX19" fmla="*/ 90984 w 611927"/>
                  <a:gd name="connsiteY19" fmla="*/ 355706 h 562900"/>
                  <a:gd name="connsiteX20" fmla="*/ 82697 w 611927"/>
                  <a:gd name="connsiteY20" fmla="*/ 330843 h 562900"/>
                  <a:gd name="connsiteX21" fmla="*/ 104798 w 611927"/>
                  <a:gd name="connsiteY21" fmla="*/ 322555 h 562900"/>
                  <a:gd name="connsiteX22" fmla="*/ 104798 w 611927"/>
                  <a:gd name="connsiteY22" fmla="*/ 292168 h 562900"/>
                  <a:gd name="connsiteX23" fmla="*/ 88220 w 611927"/>
                  <a:gd name="connsiteY23" fmla="*/ 264541 h 562900"/>
                  <a:gd name="connsiteX24" fmla="*/ 32969 w 611927"/>
                  <a:gd name="connsiteY24" fmla="*/ 253492 h 562900"/>
                  <a:gd name="connsiteX25" fmla="*/ 0 w 611927"/>
                  <a:gd name="connsiteY25" fmla="*/ 208749 h 562900"/>
                  <a:gd name="connsiteX26" fmla="*/ 1890 w 611927"/>
                  <a:gd name="connsiteY26" fmla="*/ 209290 h 562900"/>
                  <a:gd name="connsiteX27" fmla="*/ 233948 w 611927"/>
                  <a:gd name="connsiteY27" fmla="*/ 120198 h 562900"/>
                  <a:gd name="connsiteX28" fmla="*/ 260883 w 611927"/>
                  <a:gd name="connsiteY28" fmla="*/ 89117 h 562900"/>
                  <a:gd name="connsiteX29" fmla="*/ 318898 w 611927"/>
                  <a:gd name="connsiteY29" fmla="*/ 91189 h 562900"/>
                  <a:gd name="connsiteX30" fmla="*/ 393488 w 611927"/>
                  <a:gd name="connsiteY30" fmla="*/ 49751 h 562900"/>
                  <a:gd name="connsiteX31" fmla="*/ 403846 w 611927"/>
                  <a:gd name="connsiteY31" fmla="*/ 35247 h 562900"/>
                  <a:gd name="connsiteX32" fmla="*/ 420424 w 611927"/>
                  <a:gd name="connsiteY32" fmla="*/ 26959 h 562900"/>
                  <a:gd name="connsiteX33" fmla="*/ 449727 w 611927"/>
                  <a:gd name="connsiteY33" fmla="*/ 0 h 562900"/>
                  <a:gd name="connsiteX34" fmla="*/ 611927 w 611927"/>
                  <a:gd name="connsiteY34" fmla="*/ 253087 h 562900"/>
                  <a:gd name="connsiteX0" fmla="*/ 449727 w 611927"/>
                  <a:gd name="connsiteY0" fmla="*/ 317908 h 562900"/>
                  <a:gd name="connsiteX1" fmla="*/ 441832 w 611927"/>
                  <a:gd name="connsiteY1" fmla="*/ 317031 h 562900"/>
                  <a:gd name="connsiteX2" fmla="*/ 422495 w 611927"/>
                  <a:gd name="connsiteY2" fmla="*/ 333606 h 562900"/>
                  <a:gd name="connsiteX3" fmla="*/ 356193 w 611927"/>
                  <a:gd name="connsiteY3" fmla="*/ 305980 h 562900"/>
                  <a:gd name="connsiteX4" fmla="*/ 328567 w 611927"/>
                  <a:gd name="connsiteY4" fmla="*/ 325318 h 562900"/>
                  <a:gd name="connsiteX5" fmla="*/ 298177 w 611927"/>
                  <a:gd name="connsiteY5" fmla="*/ 317031 h 562900"/>
                  <a:gd name="connsiteX6" fmla="*/ 289890 w 611927"/>
                  <a:gd name="connsiteY6" fmla="*/ 358469 h 562900"/>
                  <a:gd name="connsiteX7" fmla="*/ 303704 w 611927"/>
                  <a:gd name="connsiteY7" fmla="*/ 377808 h 562900"/>
                  <a:gd name="connsiteX8" fmla="*/ 303704 w 611927"/>
                  <a:gd name="connsiteY8" fmla="*/ 402671 h 562900"/>
                  <a:gd name="connsiteX9" fmla="*/ 281604 w 611927"/>
                  <a:gd name="connsiteY9" fmla="*/ 430297 h 562900"/>
                  <a:gd name="connsiteX10" fmla="*/ 220825 w 611927"/>
                  <a:gd name="connsiteY10" fmla="*/ 513174 h 562900"/>
                  <a:gd name="connsiteX11" fmla="*/ 204251 w 611927"/>
                  <a:gd name="connsiteY11" fmla="*/ 529749 h 562900"/>
                  <a:gd name="connsiteX12" fmla="*/ 198725 w 611927"/>
                  <a:gd name="connsiteY12" fmla="*/ 543562 h 562900"/>
                  <a:gd name="connsiteX13" fmla="*/ 162811 w 611927"/>
                  <a:gd name="connsiteY13" fmla="*/ 562900 h 562900"/>
                  <a:gd name="connsiteX14" fmla="*/ 140711 w 611927"/>
                  <a:gd name="connsiteY14" fmla="*/ 540800 h 562900"/>
                  <a:gd name="connsiteX15" fmla="*/ 157286 w 611927"/>
                  <a:gd name="connsiteY15" fmla="*/ 510411 h 562900"/>
                  <a:gd name="connsiteX16" fmla="*/ 121372 w 611927"/>
                  <a:gd name="connsiteY16" fmla="*/ 460685 h 562900"/>
                  <a:gd name="connsiteX17" fmla="*/ 121372 w 611927"/>
                  <a:gd name="connsiteY17" fmla="*/ 377808 h 562900"/>
                  <a:gd name="connsiteX18" fmla="*/ 90984 w 611927"/>
                  <a:gd name="connsiteY18" fmla="*/ 355706 h 562900"/>
                  <a:gd name="connsiteX19" fmla="*/ 82697 w 611927"/>
                  <a:gd name="connsiteY19" fmla="*/ 330843 h 562900"/>
                  <a:gd name="connsiteX20" fmla="*/ 104798 w 611927"/>
                  <a:gd name="connsiteY20" fmla="*/ 322555 h 562900"/>
                  <a:gd name="connsiteX21" fmla="*/ 104798 w 611927"/>
                  <a:gd name="connsiteY21" fmla="*/ 292168 h 562900"/>
                  <a:gd name="connsiteX22" fmla="*/ 88220 w 611927"/>
                  <a:gd name="connsiteY22" fmla="*/ 264541 h 562900"/>
                  <a:gd name="connsiteX23" fmla="*/ 32969 w 611927"/>
                  <a:gd name="connsiteY23" fmla="*/ 253492 h 562900"/>
                  <a:gd name="connsiteX24" fmla="*/ 0 w 611927"/>
                  <a:gd name="connsiteY24" fmla="*/ 208749 h 562900"/>
                  <a:gd name="connsiteX25" fmla="*/ 1890 w 611927"/>
                  <a:gd name="connsiteY25" fmla="*/ 209290 h 562900"/>
                  <a:gd name="connsiteX26" fmla="*/ 233948 w 611927"/>
                  <a:gd name="connsiteY26" fmla="*/ 120198 h 562900"/>
                  <a:gd name="connsiteX27" fmla="*/ 260883 w 611927"/>
                  <a:gd name="connsiteY27" fmla="*/ 89117 h 562900"/>
                  <a:gd name="connsiteX28" fmla="*/ 318898 w 611927"/>
                  <a:gd name="connsiteY28" fmla="*/ 91189 h 562900"/>
                  <a:gd name="connsiteX29" fmla="*/ 393488 w 611927"/>
                  <a:gd name="connsiteY29" fmla="*/ 49751 h 562900"/>
                  <a:gd name="connsiteX30" fmla="*/ 403846 w 611927"/>
                  <a:gd name="connsiteY30" fmla="*/ 35247 h 562900"/>
                  <a:gd name="connsiteX31" fmla="*/ 420424 w 611927"/>
                  <a:gd name="connsiteY31" fmla="*/ 26959 h 562900"/>
                  <a:gd name="connsiteX32" fmla="*/ 449727 w 611927"/>
                  <a:gd name="connsiteY32" fmla="*/ 0 h 562900"/>
                  <a:gd name="connsiteX33" fmla="*/ 611927 w 611927"/>
                  <a:gd name="connsiteY33" fmla="*/ 253087 h 562900"/>
                  <a:gd name="connsiteX0" fmla="*/ 449727 w 449727"/>
                  <a:gd name="connsiteY0" fmla="*/ 317908 h 562900"/>
                  <a:gd name="connsiteX1" fmla="*/ 441832 w 449727"/>
                  <a:gd name="connsiteY1" fmla="*/ 317031 h 562900"/>
                  <a:gd name="connsiteX2" fmla="*/ 422495 w 449727"/>
                  <a:gd name="connsiteY2" fmla="*/ 333606 h 562900"/>
                  <a:gd name="connsiteX3" fmla="*/ 356193 w 449727"/>
                  <a:gd name="connsiteY3" fmla="*/ 305980 h 562900"/>
                  <a:gd name="connsiteX4" fmla="*/ 328567 w 449727"/>
                  <a:gd name="connsiteY4" fmla="*/ 325318 h 562900"/>
                  <a:gd name="connsiteX5" fmla="*/ 298177 w 449727"/>
                  <a:gd name="connsiteY5" fmla="*/ 317031 h 562900"/>
                  <a:gd name="connsiteX6" fmla="*/ 289890 w 449727"/>
                  <a:gd name="connsiteY6" fmla="*/ 358469 h 562900"/>
                  <a:gd name="connsiteX7" fmla="*/ 303704 w 449727"/>
                  <a:gd name="connsiteY7" fmla="*/ 377808 h 562900"/>
                  <a:gd name="connsiteX8" fmla="*/ 303704 w 449727"/>
                  <a:gd name="connsiteY8" fmla="*/ 402671 h 562900"/>
                  <a:gd name="connsiteX9" fmla="*/ 281604 w 449727"/>
                  <a:gd name="connsiteY9" fmla="*/ 430297 h 562900"/>
                  <a:gd name="connsiteX10" fmla="*/ 220825 w 449727"/>
                  <a:gd name="connsiteY10" fmla="*/ 513174 h 562900"/>
                  <a:gd name="connsiteX11" fmla="*/ 204251 w 449727"/>
                  <a:gd name="connsiteY11" fmla="*/ 529749 h 562900"/>
                  <a:gd name="connsiteX12" fmla="*/ 198725 w 449727"/>
                  <a:gd name="connsiteY12" fmla="*/ 543562 h 562900"/>
                  <a:gd name="connsiteX13" fmla="*/ 162811 w 449727"/>
                  <a:gd name="connsiteY13" fmla="*/ 562900 h 562900"/>
                  <a:gd name="connsiteX14" fmla="*/ 140711 w 449727"/>
                  <a:gd name="connsiteY14" fmla="*/ 540800 h 562900"/>
                  <a:gd name="connsiteX15" fmla="*/ 157286 w 449727"/>
                  <a:gd name="connsiteY15" fmla="*/ 510411 h 562900"/>
                  <a:gd name="connsiteX16" fmla="*/ 121372 w 449727"/>
                  <a:gd name="connsiteY16" fmla="*/ 460685 h 562900"/>
                  <a:gd name="connsiteX17" fmla="*/ 121372 w 449727"/>
                  <a:gd name="connsiteY17" fmla="*/ 377808 h 562900"/>
                  <a:gd name="connsiteX18" fmla="*/ 90984 w 449727"/>
                  <a:gd name="connsiteY18" fmla="*/ 355706 h 562900"/>
                  <a:gd name="connsiteX19" fmla="*/ 82697 w 449727"/>
                  <a:gd name="connsiteY19" fmla="*/ 330843 h 562900"/>
                  <a:gd name="connsiteX20" fmla="*/ 104798 w 449727"/>
                  <a:gd name="connsiteY20" fmla="*/ 322555 h 562900"/>
                  <a:gd name="connsiteX21" fmla="*/ 104798 w 449727"/>
                  <a:gd name="connsiteY21" fmla="*/ 292168 h 562900"/>
                  <a:gd name="connsiteX22" fmla="*/ 88220 w 449727"/>
                  <a:gd name="connsiteY22" fmla="*/ 264541 h 562900"/>
                  <a:gd name="connsiteX23" fmla="*/ 32969 w 449727"/>
                  <a:gd name="connsiteY23" fmla="*/ 253492 h 562900"/>
                  <a:gd name="connsiteX24" fmla="*/ 0 w 449727"/>
                  <a:gd name="connsiteY24" fmla="*/ 208749 h 562900"/>
                  <a:gd name="connsiteX25" fmla="*/ 1890 w 449727"/>
                  <a:gd name="connsiteY25" fmla="*/ 209290 h 562900"/>
                  <a:gd name="connsiteX26" fmla="*/ 233948 w 449727"/>
                  <a:gd name="connsiteY26" fmla="*/ 120198 h 562900"/>
                  <a:gd name="connsiteX27" fmla="*/ 260883 w 449727"/>
                  <a:gd name="connsiteY27" fmla="*/ 89117 h 562900"/>
                  <a:gd name="connsiteX28" fmla="*/ 318898 w 449727"/>
                  <a:gd name="connsiteY28" fmla="*/ 91189 h 562900"/>
                  <a:gd name="connsiteX29" fmla="*/ 393488 w 449727"/>
                  <a:gd name="connsiteY29" fmla="*/ 49751 h 562900"/>
                  <a:gd name="connsiteX30" fmla="*/ 403846 w 449727"/>
                  <a:gd name="connsiteY30" fmla="*/ 35247 h 562900"/>
                  <a:gd name="connsiteX31" fmla="*/ 420424 w 449727"/>
                  <a:gd name="connsiteY31" fmla="*/ 26959 h 562900"/>
                  <a:gd name="connsiteX32" fmla="*/ 449727 w 449727"/>
                  <a:gd name="connsiteY32" fmla="*/ 0 h 56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49727" h="562900">
                    <a:moveTo>
                      <a:pt x="449727" y="317908"/>
                    </a:moveTo>
                    <a:lnTo>
                      <a:pt x="441832" y="317031"/>
                    </a:lnTo>
                    <a:lnTo>
                      <a:pt x="422495" y="333606"/>
                    </a:lnTo>
                    <a:lnTo>
                      <a:pt x="356193" y="305980"/>
                    </a:lnTo>
                    <a:lnTo>
                      <a:pt x="328567" y="325318"/>
                    </a:lnTo>
                    <a:lnTo>
                      <a:pt x="298177" y="317031"/>
                    </a:lnTo>
                    <a:lnTo>
                      <a:pt x="289890" y="358469"/>
                    </a:lnTo>
                    <a:lnTo>
                      <a:pt x="303704" y="377808"/>
                    </a:lnTo>
                    <a:lnTo>
                      <a:pt x="303704" y="402671"/>
                    </a:lnTo>
                    <a:lnTo>
                      <a:pt x="281604" y="430297"/>
                    </a:lnTo>
                    <a:lnTo>
                      <a:pt x="220825" y="513174"/>
                    </a:lnTo>
                    <a:lnTo>
                      <a:pt x="204251" y="529749"/>
                    </a:lnTo>
                    <a:lnTo>
                      <a:pt x="198725" y="543562"/>
                    </a:lnTo>
                    <a:lnTo>
                      <a:pt x="162811" y="562900"/>
                    </a:lnTo>
                    <a:lnTo>
                      <a:pt x="140711" y="540800"/>
                    </a:lnTo>
                    <a:lnTo>
                      <a:pt x="157286" y="510411"/>
                    </a:lnTo>
                    <a:lnTo>
                      <a:pt x="121372" y="460685"/>
                    </a:lnTo>
                    <a:lnTo>
                      <a:pt x="121372" y="377808"/>
                    </a:lnTo>
                    <a:lnTo>
                      <a:pt x="90984" y="355706"/>
                    </a:lnTo>
                    <a:lnTo>
                      <a:pt x="82697" y="330843"/>
                    </a:lnTo>
                    <a:lnTo>
                      <a:pt x="104798" y="322555"/>
                    </a:lnTo>
                    <a:lnTo>
                      <a:pt x="104798" y="292168"/>
                    </a:lnTo>
                    <a:lnTo>
                      <a:pt x="88220" y="264541"/>
                    </a:lnTo>
                    <a:lnTo>
                      <a:pt x="32969" y="253492"/>
                    </a:lnTo>
                    <a:lnTo>
                      <a:pt x="0" y="208749"/>
                    </a:lnTo>
                    <a:lnTo>
                      <a:pt x="1890" y="209290"/>
                    </a:lnTo>
                    <a:lnTo>
                      <a:pt x="233948" y="120198"/>
                    </a:lnTo>
                    <a:lnTo>
                      <a:pt x="260883" y="89117"/>
                    </a:lnTo>
                    <a:lnTo>
                      <a:pt x="318898" y="91189"/>
                    </a:lnTo>
                    <a:lnTo>
                      <a:pt x="393488" y="49751"/>
                    </a:lnTo>
                    <a:lnTo>
                      <a:pt x="403846" y="35247"/>
                    </a:lnTo>
                    <a:lnTo>
                      <a:pt x="420424" y="26959"/>
                    </a:lnTo>
                    <a:lnTo>
                      <a:pt x="449727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66D6D43B-0C6B-66DA-17EC-6D2C2FF7FFF0}"/>
                  </a:ext>
                </a:extLst>
              </p:cNvPr>
              <p:cNvSpPr/>
              <p:nvPr/>
            </p:nvSpPr>
            <p:spPr>
              <a:xfrm>
                <a:off x="1759230" y="4758393"/>
                <a:ext cx="1319411" cy="1146593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8492108-ED95-A466-A0C0-CE630527A69C}"/>
                  </a:ext>
                </a:extLst>
              </p:cNvPr>
              <p:cNvSpPr/>
              <p:nvPr/>
            </p:nvSpPr>
            <p:spPr>
              <a:xfrm>
                <a:off x="1066372" y="3819790"/>
                <a:ext cx="1475221" cy="2439915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8D7A5241-CA67-E56D-C718-89918487035F}"/>
                  </a:ext>
                </a:extLst>
              </p:cNvPr>
              <p:cNvSpPr/>
              <p:nvPr/>
            </p:nvSpPr>
            <p:spPr>
              <a:xfrm>
                <a:off x="1695415" y="5606630"/>
                <a:ext cx="1234876" cy="830150"/>
              </a:xfrm>
              <a:custGeom>
                <a:avLst/>
                <a:gdLst>
                  <a:gd name="connsiteX0" fmla="*/ 730152 w 1234876"/>
                  <a:gd name="connsiteY0" fmla="*/ 0 h 830150"/>
                  <a:gd name="connsiteX1" fmla="*/ 746727 w 1234876"/>
                  <a:gd name="connsiteY1" fmla="*/ 13261 h 830150"/>
                  <a:gd name="connsiteX2" fmla="*/ 776563 w 1234876"/>
                  <a:gd name="connsiteY2" fmla="*/ 3315 h 830150"/>
                  <a:gd name="connsiteX3" fmla="*/ 796454 w 1234876"/>
                  <a:gd name="connsiteY3" fmla="*/ 6630 h 830150"/>
                  <a:gd name="connsiteX4" fmla="*/ 776563 w 1234876"/>
                  <a:gd name="connsiteY4" fmla="*/ 59672 h 830150"/>
                  <a:gd name="connsiteX5" fmla="*/ 832920 w 1234876"/>
                  <a:gd name="connsiteY5" fmla="*/ 49727 h 830150"/>
                  <a:gd name="connsiteX6" fmla="*/ 856126 w 1234876"/>
                  <a:gd name="connsiteY6" fmla="*/ 46412 h 830150"/>
                  <a:gd name="connsiteX7" fmla="*/ 852811 w 1234876"/>
                  <a:gd name="connsiteY7" fmla="*/ 26521 h 830150"/>
                  <a:gd name="connsiteX8" fmla="*/ 892592 w 1234876"/>
                  <a:gd name="connsiteY8" fmla="*/ 6630 h 830150"/>
                  <a:gd name="connsiteX9" fmla="*/ 899222 w 1234876"/>
                  <a:gd name="connsiteY9" fmla="*/ 53042 h 830150"/>
                  <a:gd name="connsiteX10" fmla="*/ 968839 w 1234876"/>
                  <a:gd name="connsiteY10" fmla="*/ 86193 h 830150"/>
                  <a:gd name="connsiteX11" fmla="*/ 998675 w 1234876"/>
                  <a:gd name="connsiteY11" fmla="*/ 66302 h 830150"/>
                  <a:gd name="connsiteX12" fmla="*/ 1031826 w 1234876"/>
                  <a:gd name="connsiteY12" fmla="*/ 69617 h 830150"/>
                  <a:gd name="connsiteX13" fmla="*/ 1091498 w 1234876"/>
                  <a:gd name="connsiteY13" fmla="*/ 125974 h 830150"/>
                  <a:gd name="connsiteX14" fmla="*/ 1145424 w 1234876"/>
                  <a:gd name="connsiteY14" fmla="*/ 122978 h 830150"/>
                  <a:gd name="connsiteX15" fmla="*/ 1151999 w 1234876"/>
                  <a:gd name="connsiteY15" fmla="*/ 153323 h 830150"/>
                  <a:gd name="connsiteX16" fmla="*/ 1193438 w 1234876"/>
                  <a:gd name="connsiteY16" fmla="*/ 165755 h 830150"/>
                  <a:gd name="connsiteX17" fmla="*/ 1197582 w 1234876"/>
                  <a:gd name="connsiteY17" fmla="*/ 190619 h 830150"/>
                  <a:gd name="connsiteX18" fmla="*/ 1234876 w 1234876"/>
                  <a:gd name="connsiteY18" fmla="*/ 223770 h 830150"/>
                  <a:gd name="connsiteX19" fmla="*/ 1230733 w 1234876"/>
                  <a:gd name="connsiteY19" fmla="*/ 281784 h 830150"/>
                  <a:gd name="connsiteX20" fmla="*/ 1135423 w 1234876"/>
                  <a:gd name="connsiteY20" fmla="*/ 410244 h 830150"/>
                  <a:gd name="connsiteX21" fmla="*/ 1131280 w 1234876"/>
                  <a:gd name="connsiteY21" fmla="*/ 447539 h 830150"/>
                  <a:gd name="connsiteX22" fmla="*/ 1156142 w 1234876"/>
                  <a:gd name="connsiteY22" fmla="*/ 455827 h 830150"/>
                  <a:gd name="connsiteX23" fmla="*/ 1156142 w 1234876"/>
                  <a:gd name="connsiteY23" fmla="*/ 509698 h 830150"/>
                  <a:gd name="connsiteX24" fmla="*/ 1122991 w 1234876"/>
                  <a:gd name="connsiteY24" fmla="*/ 505553 h 830150"/>
                  <a:gd name="connsiteX25" fmla="*/ 1102272 w 1234876"/>
                  <a:gd name="connsiteY25" fmla="*/ 534560 h 830150"/>
                  <a:gd name="connsiteX26" fmla="*/ 1110561 w 1234876"/>
                  <a:gd name="connsiteY26" fmla="*/ 563567 h 830150"/>
                  <a:gd name="connsiteX27" fmla="*/ 1106417 w 1234876"/>
                  <a:gd name="connsiteY27" fmla="*/ 588431 h 830150"/>
                  <a:gd name="connsiteX28" fmla="*/ 1143712 w 1234876"/>
                  <a:gd name="connsiteY28" fmla="*/ 638157 h 830150"/>
                  <a:gd name="connsiteX29" fmla="*/ 1185150 w 1234876"/>
                  <a:gd name="connsiteY29" fmla="*/ 650588 h 830150"/>
                  <a:gd name="connsiteX30" fmla="*/ 1156142 w 1234876"/>
                  <a:gd name="connsiteY30" fmla="*/ 712747 h 830150"/>
                  <a:gd name="connsiteX31" fmla="*/ 1156142 w 1234876"/>
                  <a:gd name="connsiteY31" fmla="*/ 750042 h 830150"/>
                  <a:gd name="connsiteX32" fmla="*/ 1093985 w 1234876"/>
                  <a:gd name="connsiteY32" fmla="*/ 783193 h 830150"/>
                  <a:gd name="connsiteX33" fmla="*/ 1073860 w 1234876"/>
                  <a:gd name="connsiteY33" fmla="*/ 830150 h 830150"/>
                  <a:gd name="connsiteX34" fmla="*/ 466241 w 1234876"/>
                  <a:gd name="connsiteY34" fmla="*/ 830150 h 830150"/>
                  <a:gd name="connsiteX35" fmla="*/ 419416 w 1234876"/>
                  <a:gd name="connsiteY35" fmla="*/ 792867 h 830150"/>
                  <a:gd name="connsiteX36" fmla="*/ 372591 w 1234876"/>
                  <a:gd name="connsiteY36" fmla="*/ 830150 h 830150"/>
                  <a:gd name="connsiteX37" fmla="*/ 40953 w 1234876"/>
                  <a:gd name="connsiteY37" fmla="*/ 830150 h 830150"/>
                  <a:gd name="connsiteX38" fmla="*/ 20719 w 1234876"/>
                  <a:gd name="connsiteY38" fmla="*/ 824632 h 830150"/>
                  <a:gd name="connsiteX39" fmla="*/ 41438 w 1234876"/>
                  <a:gd name="connsiteY39" fmla="*/ 803912 h 830150"/>
                  <a:gd name="connsiteX40" fmla="*/ 41438 w 1234876"/>
                  <a:gd name="connsiteY40" fmla="*/ 770761 h 830150"/>
                  <a:gd name="connsiteX41" fmla="*/ 0 w 1234876"/>
                  <a:gd name="connsiteY41" fmla="*/ 774906 h 830150"/>
                  <a:gd name="connsiteX42" fmla="*/ 16576 w 1234876"/>
                  <a:gd name="connsiteY42" fmla="*/ 671308 h 830150"/>
                  <a:gd name="connsiteX43" fmla="*/ 53870 w 1234876"/>
                  <a:gd name="connsiteY43" fmla="*/ 654733 h 830150"/>
                  <a:gd name="connsiteX44" fmla="*/ 34400 w 1234876"/>
                  <a:gd name="connsiteY44" fmla="*/ 624068 h 830150"/>
                  <a:gd name="connsiteX45" fmla="*/ 40610 w 1234876"/>
                  <a:gd name="connsiteY45" fmla="*/ 623239 h 830150"/>
                  <a:gd name="connsiteX46" fmla="*/ 70446 w 1234876"/>
                  <a:gd name="connsiteY46" fmla="*/ 563567 h 830150"/>
                  <a:gd name="connsiteX47" fmla="*/ 70446 w 1234876"/>
                  <a:gd name="connsiteY47" fmla="*/ 523786 h 830150"/>
                  <a:gd name="connsiteX48" fmla="*/ 60500 w 1234876"/>
                  <a:gd name="connsiteY48" fmla="*/ 493950 h 830150"/>
                  <a:gd name="connsiteX49" fmla="*/ 93651 w 1234876"/>
                  <a:gd name="connsiteY49" fmla="*/ 480690 h 830150"/>
                  <a:gd name="connsiteX50" fmla="*/ 169899 w 1234876"/>
                  <a:gd name="connsiteY50" fmla="*/ 361346 h 830150"/>
                  <a:gd name="connsiteX51" fmla="*/ 150008 w 1234876"/>
                  <a:gd name="connsiteY51" fmla="*/ 331510 h 830150"/>
                  <a:gd name="connsiteX52" fmla="*/ 123487 w 1234876"/>
                  <a:gd name="connsiteY52" fmla="*/ 321565 h 830150"/>
                  <a:gd name="connsiteX53" fmla="*/ 93651 w 1234876"/>
                  <a:gd name="connsiteY53" fmla="*/ 275154 h 830150"/>
                  <a:gd name="connsiteX54" fmla="*/ 95660 w 1234876"/>
                  <a:gd name="connsiteY54" fmla="*/ 269284 h 830150"/>
                  <a:gd name="connsiteX55" fmla="*/ 136748 w 1234876"/>
                  <a:gd name="connsiteY55" fmla="*/ 275154 h 830150"/>
                  <a:gd name="connsiteX56" fmla="*/ 163269 w 1234876"/>
                  <a:gd name="connsiteY56" fmla="*/ 238688 h 830150"/>
                  <a:gd name="connsiteX57" fmla="*/ 153323 w 1234876"/>
                  <a:gd name="connsiteY57" fmla="*/ 195591 h 830150"/>
                  <a:gd name="connsiteX58" fmla="*/ 179844 w 1234876"/>
                  <a:gd name="connsiteY58" fmla="*/ 192276 h 830150"/>
                  <a:gd name="connsiteX59" fmla="*/ 209680 w 1234876"/>
                  <a:gd name="connsiteY59" fmla="*/ 208852 h 830150"/>
                  <a:gd name="connsiteX60" fmla="*/ 239516 w 1234876"/>
                  <a:gd name="connsiteY60" fmla="*/ 179016 h 830150"/>
                  <a:gd name="connsiteX61" fmla="*/ 289243 w 1234876"/>
                  <a:gd name="connsiteY61" fmla="*/ 188961 h 830150"/>
                  <a:gd name="connsiteX62" fmla="*/ 329024 w 1234876"/>
                  <a:gd name="connsiteY62" fmla="*/ 245318 h 830150"/>
                  <a:gd name="connsiteX63" fmla="*/ 315763 w 1234876"/>
                  <a:gd name="connsiteY63" fmla="*/ 298359 h 830150"/>
                  <a:gd name="connsiteX64" fmla="*/ 348915 w 1234876"/>
                  <a:gd name="connsiteY64" fmla="*/ 298359 h 830150"/>
                  <a:gd name="connsiteX65" fmla="*/ 398641 w 1234876"/>
                  <a:gd name="connsiteY65" fmla="*/ 255263 h 830150"/>
                  <a:gd name="connsiteX66" fmla="*/ 435107 w 1234876"/>
                  <a:gd name="connsiteY66" fmla="*/ 228742 h 830150"/>
                  <a:gd name="connsiteX67" fmla="*/ 445053 w 1234876"/>
                  <a:gd name="connsiteY67" fmla="*/ 159125 h 830150"/>
                  <a:gd name="connsiteX68" fmla="*/ 488149 w 1234876"/>
                  <a:gd name="connsiteY68" fmla="*/ 139235 h 830150"/>
                  <a:gd name="connsiteX69" fmla="*/ 504725 w 1234876"/>
                  <a:gd name="connsiteY69" fmla="*/ 92823 h 830150"/>
                  <a:gd name="connsiteX70" fmla="*/ 567712 w 1234876"/>
                  <a:gd name="connsiteY70" fmla="*/ 23206 h 830150"/>
                  <a:gd name="connsiteX71" fmla="*/ 614123 w 1234876"/>
                  <a:gd name="connsiteY71" fmla="*/ 23206 h 830150"/>
                  <a:gd name="connsiteX72" fmla="*/ 647274 w 1234876"/>
                  <a:gd name="connsiteY72" fmla="*/ 53042 h 830150"/>
                  <a:gd name="connsiteX73" fmla="*/ 687055 w 1234876"/>
                  <a:gd name="connsiteY73" fmla="*/ 13261 h 830150"/>
                  <a:gd name="connsiteX74" fmla="*/ 706946 w 1234876"/>
                  <a:gd name="connsiteY74" fmla="*/ 19891 h 830150"/>
                  <a:gd name="connsiteX0" fmla="*/ 730152 w 1234876"/>
                  <a:gd name="connsiteY0" fmla="*/ 0 h 830150"/>
                  <a:gd name="connsiteX1" fmla="*/ 746727 w 1234876"/>
                  <a:gd name="connsiteY1" fmla="*/ 13261 h 830150"/>
                  <a:gd name="connsiteX2" fmla="*/ 776563 w 1234876"/>
                  <a:gd name="connsiteY2" fmla="*/ 3315 h 830150"/>
                  <a:gd name="connsiteX3" fmla="*/ 796454 w 1234876"/>
                  <a:gd name="connsiteY3" fmla="*/ 6630 h 830150"/>
                  <a:gd name="connsiteX4" fmla="*/ 776563 w 1234876"/>
                  <a:gd name="connsiteY4" fmla="*/ 59672 h 830150"/>
                  <a:gd name="connsiteX5" fmla="*/ 832920 w 1234876"/>
                  <a:gd name="connsiteY5" fmla="*/ 49727 h 830150"/>
                  <a:gd name="connsiteX6" fmla="*/ 856126 w 1234876"/>
                  <a:gd name="connsiteY6" fmla="*/ 46412 h 830150"/>
                  <a:gd name="connsiteX7" fmla="*/ 852811 w 1234876"/>
                  <a:gd name="connsiteY7" fmla="*/ 26521 h 830150"/>
                  <a:gd name="connsiteX8" fmla="*/ 892592 w 1234876"/>
                  <a:gd name="connsiteY8" fmla="*/ 6630 h 830150"/>
                  <a:gd name="connsiteX9" fmla="*/ 899222 w 1234876"/>
                  <a:gd name="connsiteY9" fmla="*/ 53042 h 830150"/>
                  <a:gd name="connsiteX10" fmla="*/ 968839 w 1234876"/>
                  <a:gd name="connsiteY10" fmla="*/ 86193 h 830150"/>
                  <a:gd name="connsiteX11" fmla="*/ 998675 w 1234876"/>
                  <a:gd name="connsiteY11" fmla="*/ 66302 h 830150"/>
                  <a:gd name="connsiteX12" fmla="*/ 1031826 w 1234876"/>
                  <a:gd name="connsiteY12" fmla="*/ 69617 h 830150"/>
                  <a:gd name="connsiteX13" fmla="*/ 1091498 w 1234876"/>
                  <a:gd name="connsiteY13" fmla="*/ 125974 h 830150"/>
                  <a:gd name="connsiteX14" fmla="*/ 1145424 w 1234876"/>
                  <a:gd name="connsiteY14" fmla="*/ 122978 h 830150"/>
                  <a:gd name="connsiteX15" fmla="*/ 1151999 w 1234876"/>
                  <a:gd name="connsiteY15" fmla="*/ 153323 h 830150"/>
                  <a:gd name="connsiteX16" fmla="*/ 1193438 w 1234876"/>
                  <a:gd name="connsiteY16" fmla="*/ 165755 h 830150"/>
                  <a:gd name="connsiteX17" fmla="*/ 1197582 w 1234876"/>
                  <a:gd name="connsiteY17" fmla="*/ 190619 h 830150"/>
                  <a:gd name="connsiteX18" fmla="*/ 1234876 w 1234876"/>
                  <a:gd name="connsiteY18" fmla="*/ 223770 h 830150"/>
                  <a:gd name="connsiteX19" fmla="*/ 1230733 w 1234876"/>
                  <a:gd name="connsiteY19" fmla="*/ 281784 h 830150"/>
                  <a:gd name="connsiteX20" fmla="*/ 1135423 w 1234876"/>
                  <a:gd name="connsiteY20" fmla="*/ 410244 h 830150"/>
                  <a:gd name="connsiteX21" fmla="*/ 1131280 w 1234876"/>
                  <a:gd name="connsiteY21" fmla="*/ 447539 h 830150"/>
                  <a:gd name="connsiteX22" fmla="*/ 1156142 w 1234876"/>
                  <a:gd name="connsiteY22" fmla="*/ 455827 h 830150"/>
                  <a:gd name="connsiteX23" fmla="*/ 1156142 w 1234876"/>
                  <a:gd name="connsiteY23" fmla="*/ 509698 h 830150"/>
                  <a:gd name="connsiteX24" fmla="*/ 1122991 w 1234876"/>
                  <a:gd name="connsiteY24" fmla="*/ 505553 h 830150"/>
                  <a:gd name="connsiteX25" fmla="*/ 1102272 w 1234876"/>
                  <a:gd name="connsiteY25" fmla="*/ 534560 h 830150"/>
                  <a:gd name="connsiteX26" fmla="*/ 1110561 w 1234876"/>
                  <a:gd name="connsiteY26" fmla="*/ 563567 h 830150"/>
                  <a:gd name="connsiteX27" fmla="*/ 1106417 w 1234876"/>
                  <a:gd name="connsiteY27" fmla="*/ 588431 h 830150"/>
                  <a:gd name="connsiteX28" fmla="*/ 1143712 w 1234876"/>
                  <a:gd name="connsiteY28" fmla="*/ 638157 h 830150"/>
                  <a:gd name="connsiteX29" fmla="*/ 1185150 w 1234876"/>
                  <a:gd name="connsiteY29" fmla="*/ 650588 h 830150"/>
                  <a:gd name="connsiteX30" fmla="*/ 1156142 w 1234876"/>
                  <a:gd name="connsiteY30" fmla="*/ 712747 h 830150"/>
                  <a:gd name="connsiteX31" fmla="*/ 1156142 w 1234876"/>
                  <a:gd name="connsiteY31" fmla="*/ 750042 h 830150"/>
                  <a:gd name="connsiteX32" fmla="*/ 1093985 w 1234876"/>
                  <a:gd name="connsiteY32" fmla="*/ 783193 h 830150"/>
                  <a:gd name="connsiteX33" fmla="*/ 1073860 w 1234876"/>
                  <a:gd name="connsiteY33" fmla="*/ 830150 h 830150"/>
                  <a:gd name="connsiteX34" fmla="*/ 466241 w 1234876"/>
                  <a:gd name="connsiteY34" fmla="*/ 830150 h 830150"/>
                  <a:gd name="connsiteX35" fmla="*/ 419416 w 1234876"/>
                  <a:gd name="connsiteY35" fmla="*/ 792867 h 830150"/>
                  <a:gd name="connsiteX36" fmla="*/ 40953 w 1234876"/>
                  <a:gd name="connsiteY36" fmla="*/ 830150 h 830150"/>
                  <a:gd name="connsiteX37" fmla="*/ 20719 w 1234876"/>
                  <a:gd name="connsiteY37" fmla="*/ 824632 h 830150"/>
                  <a:gd name="connsiteX38" fmla="*/ 41438 w 1234876"/>
                  <a:gd name="connsiteY38" fmla="*/ 803912 h 830150"/>
                  <a:gd name="connsiteX39" fmla="*/ 41438 w 1234876"/>
                  <a:gd name="connsiteY39" fmla="*/ 770761 h 830150"/>
                  <a:gd name="connsiteX40" fmla="*/ 0 w 1234876"/>
                  <a:gd name="connsiteY40" fmla="*/ 774906 h 830150"/>
                  <a:gd name="connsiteX41" fmla="*/ 16576 w 1234876"/>
                  <a:gd name="connsiteY41" fmla="*/ 671308 h 830150"/>
                  <a:gd name="connsiteX42" fmla="*/ 53870 w 1234876"/>
                  <a:gd name="connsiteY42" fmla="*/ 654733 h 830150"/>
                  <a:gd name="connsiteX43" fmla="*/ 34400 w 1234876"/>
                  <a:gd name="connsiteY43" fmla="*/ 624068 h 830150"/>
                  <a:gd name="connsiteX44" fmla="*/ 40610 w 1234876"/>
                  <a:gd name="connsiteY44" fmla="*/ 623239 h 830150"/>
                  <a:gd name="connsiteX45" fmla="*/ 70446 w 1234876"/>
                  <a:gd name="connsiteY45" fmla="*/ 563567 h 830150"/>
                  <a:gd name="connsiteX46" fmla="*/ 70446 w 1234876"/>
                  <a:gd name="connsiteY46" fmla="*/ 523786 h 830150"/>
                  <a:gd name="connsiteX47" fmla="*/ 60500 w 1234876"/>
                  <a:gd name="connsiteY47" fmla="*/ 493950 h 830150"/>
                  <a:gd name="connsiteX48" fmla="*/ 93651 w 1234876"/>
                  <a:gd name="connsiteY48" fmla="*/ 480690 h 830150"/>
                  <a:gd name="connsiteX49" fmla="*/ 169899 w 1234876"/>
                  <a:gd name="connsiteY49" fmla="*/ 361346 h 830150"/>
                  <a:gd name="connsiteX50" fmla="*/ 150008 w 1234876"/>
                  <a:gd name="connsiteY50" fmla="*/ 331510 h 830150"/>
                  <a:gd name="connsiteX51" fmla="*/ 123487 w 1234876"/>
                  <a:gd name="connsiteY51" fmla="*/ 321565 h 830150"/>
                  <a:gd name="connsiteX52" fmla="*/ 93651 w 1234876"/>
                  <a:gd name="connsiteY52" fmla="*/ 275154 h 830150"/>
                  <a:gd name="connsiteX53" fmla="*/ 95660 w 1234876"/>
                  <a:gd name="connsiteY53" fmla="*/ 269284 h 830150"/>
                  <a:gd name="connsiteX54" fmla="*/ 136748 w 1234876"/>
                  <a:gd name="connsiteY54" fmla="*/ 275154 h 830150"/>
                  <a:gd name="connsiteX55" fmla="*/ 163269 w 1234876"/>
                  <a:gd name="connsiteY55" fmla="*/ 238688 h 830150"/>
                  <a:gd name="connsiteX56" fmla="*/ 153323 w 1234876"/>
                  <a:gd name="connsiteY56" fmla="*/ 195591 h 830150"/>
                  <a:gd name="connsiteX57" fmla="*/ 179844 w 1234876"/>
                  <a:gd name="connsiteY57" fmla="*/ 192276 h 830150"/>
                  <a:gd name="connsiteX58" fmla="*/ 209680 w 1234876"/>
                  <a:gd name="connsiteY58" fmla="*/ 208852 h 830150"/>
                  <a:gd name="connsiteX59" fmla="*/ 239516 w 1234876"/>
                  <a:gd name="connsiteY59" fmla="*/ 179016 h 830150"/>
                  <a:gd name="connsiteX60" fmla="*/ 289243 w 1234876"/>
                  <a:gd name="connsiteY60" fmla="*/ 188961 h 830150"/>
                  <a:gd name="connsiteX61" fmla="*/ 329024 w 1234876"/>
                  <a:gd name="connsiteY61" fmla="*/ 245318 h 830150"/>
                  <a:gd name="connsiteX62" fmla="*/ 315763 w 1234876"/>
                  <a:gd name="connsiteY62" fmla="*/ 298359 h 830150"/>
                  <a:gd name="connsiteX63" fmla="*/ 348915 w 1234876"/>
                  <a:gd name="connsiteY63" fmla="*/ 298359 h 830150"/>
                  <a:gd name="connsiteX64" fmla="*/ 398641 w 1234876"/>
                  <a:gd name="connsiteY64" fmla="*/ 255263 h 830150"/>
                  <a:gd name="connsiteX65" fmla="*/ 435107 w 1234876"/>
                  <a:gd name="connsiteY65" fmla="*/ 228742 h 830150"/>
                  <a:gd name="connsiteX66" fmla="*/ 445053 w 1234876"/>
                  <a:gd name="connsiteY66" fmla="*/ 159125 h 830150"/>
                  <a:gd name="connsiteX67" fmla="*/ 488149 w 1234876"/>
                  <a:gd name="connsiteY67" fmla="*/ 139235 h 830150"/>
                  <a:gd name="connsiteX68" fmla="*/ 504725 w 1234876"/>
                  <a:gd name="connsiteY68" fmla="*/ 92823 h 830150"/>
                  <a:gd name="connsiteX69" fmla="*/ 567712 w 1234876"/>
                  <a:gd name="connsiteY69" fmla="*/ 23206 h 830150"/>
                  <a:gd name="connsiteX70" fmla="*/ 614123 w 1234876"/>
                  <a:gd name="connsiteY70" fmla="*/ 23206 h 830150"/>
                  <a:gd name="connsiteX71" fmla="*/ 647274 w 1234876"/>
                  <a:gd name="connsiteY71" fmla="*/ 53042 h 830150"/>
                  <a:gd name="connsiteX72" fmla="*/ 687055 w 1234876"/>
                  <a:gd name="connsiteY72" fmla="*/ 13261 h 830150"/>
                  <a:gd name="connsiteX73" fmla="*/ 706946 w 1234876"/>
                  <a:gd name="connsiteY73" fmla="*/ 19891 h 830150"/>
                  <a:gd name="connsiteX74" fmla="*/ 730152 w 1234876"/>
                  <a:gd name="connsiteY74" fmla="*/ 0 h 830150"/>
                  <a:gd name="connsiteX0" fmla="*/ 730152 w 1234876"/>
                  <a:gd name="connsiteY0" fmla="*/ 0 h 963500"/>
                  <a:gd name="connsiteX1" fmla="*/ 746727 w 1234876"/>
                  <a:gd name="connsiteY1" fmla="*/ 13261 h 963500"/>
                  <a:gd name="connsiteX2" fmla="*/ 776563 w 1234876"/>
                  <a:gd name="connsiteY2" fmla="*/ 3315 h 963500"/>
                  <a:gd name="connsiteX3" fmla="*/ 796454 w 1234876"/>
                  <a:gd name="connsiteY3" fmla="*/ 6630 h 963500"/>
                  <a:gd name="connsiteX4" fmla="*/ 776563 w 1234876"/>
                  <a:gd name="connsiteY4" fmla="*/ 59672 h 963500"/>
                  <a:gd name="connsiteX5" fmla="*/ 832920 w 1234876"/>
                  <a:gd name="connsiteY5" fmla="*/ 49727 h 963500"/>
                  <a:gd name="connsiteX6" fmla="*/ 856126 w 1234876"/>
                  <a:gd name="connsiteY6" fmla="*/ 46412 h 963500"/>
                  <a:gd name="connsiteX7" fmla="*/ 852811 w 1234876"/>
                  <a:gd name="connsiteY7" fmla="*/ 26521 h 963500"/>
                  <a:gd name="connsiteX8" fmla="*/ 892592 w 1234876"/>
                  <a:gd name="connsiteY8" fmla="*/ 6630 h 963500"/>
                  <a:gd name="connsiteX9" fmla="*/ 899222 w 1234876"/>
                  <a:gd name="connsiteY9" fmla="*/ 53042 h 963500"/>
                  <a:gd name="connsiteX10" fmla="*/ 968839 w 1234876"/>
                  <a:gd name="connsiteY10" fmla="*/ 86193 h 963500"/>
                  <a:gd name="connsiteX11" fmla="*/ 998675 w 1234876"/>
                  <a:gd name="connsiteY11" fmla="*/ 66302 h 963500"/>
                  <a:gd name="connsiteX12" fmla="*/ 1031826 w 1234876"/>
                  <a:gd name="connsiteY12" fmla="*/ 69617 h 963500"/>
                  <a:gd name="connsiteX13" fmla="*/ 1091498 w 1234876"/>
                  <a:gd name="connsiteY13" fmla="*/ 125974 h 963500"/>
                  <a:gd name="connsiteX14" fmla="*/ 1145424 w 1234876"/>
                  <a:gd name="connsiteY14" fmla="*/ 122978 h 963500"/>
                  <a:gd name="connsiteX15" fmla="*/ 1151999 w 1234876"/>
                  <a:gd name="connsiteY15" fmla="*/ 153323 h 963500"/>
                  <a:gd name="connsiteX16" fmla="*/ 1193438 w 1234876"/>
                  <a:gd name="connsiteY16" fmla="*/ 165755 h 963500"/>
                  <a:gd name="connsiteX17" fmla="*/ 1197582 w 1234876"/>
                  <a:gd name="connsiteY17" fmla="*/ 190619 h 963500"/>
                  <a:gd name="connsiteX18" fmla="*/ 1234876 w 1234876"/>
                  <a:gd name="connsiteY18" fmla="*/ 223770 h 963500"/>
                  <a:gd name="connsiteX19" fmla="*/ 1230733 w 1234876"/>
                  <a:gd name="connsiteY19" fmla="*/ 281784 h 963500"/>
                  <a:gd name="connsiteX20" fmla="*/ 1135423 w 1234876"/>
                  <a:gd name="connsiteY20" fmla="*/ 410244 h 963500"/>
                  <a:gd name="connsiteX21" fmla="*/ 1131280 w 1234876"/>
                  <a:gd name="connsiteY21" fmla="*/ 447539 h 963500"/>
                  <a:gd name="connsiteX22" fmla="*/ 1156142 w 1234876"/>
                  <a:gd name="connsiteY22" fmla="*/ 455827 h 963500"/>
                  <a:gd name="connsiteX23" fmla="*/ 1156142 w 1234876"/>
                  <a:gd name="connsiteY23" fmla="*/ 509698 h 963500"/>
                  <a:gd name="connsiteX24" fmla="*/ 1122991 w 1234876"/>
                  <a:gd name="connsiteY24" fmla="*/ 505553 h 963500"/>
                  <a:gd name="connsiteX25" fmla="*/ 1102272 w 1234876"/>
                  <a:gd name="connsiteY25" fmla="*/ 534560 h 963500"/>
                  <a:gd name="connsiteX26" fmla="*/ 1110561 w 1234876"/>
                  <a:gd name="connsiteY26" fmla="*/ 563567 h 963500"/>
                  <a:gd name="connsiteX27" fmla="*/ 1106417 w 1234876"/>
                  <a:gd name="connsiteY27" fmla="*/ 588431 h 963500"/>
                  <a:gd name="connsiteX28" fmla="*/ 1143712 w 1234876"/>
                  <a:gd name="connsiteY28" fmla="*/ 638157 h 963500"/>
                  <a:gd name="connsiteX29" fmla="*/ 1185150 w 1234876"/>
                  <a:gd name="connsiteY29" fmla="*/ 650588 h 963500"/>
                  <a:gd name="connsiteX30" fmla="*/ 1156142 w 1234876"/>
                  <a:gd name="connsiteY30" fmla="*/ 712747 h 963500"/>
                  <a:gd name="connsiteX31" fmla="*/ 1156142 w 1234876"/>
                  <a:gd name="connsiteY31" fmla="*/ 750042 h 963500"/>
                  <a:gd name="connsiteX32" fmla="*/ 1093985 w 1234876"/>
                  <a:gd name="connsiteY32" fmla="*/ 783193 h 963500"/>
                  <a:gd name="connsiteX33" fmla="*/ 1073860 w 1234876"/>
                  <a:gd name="connsiteY33" fmla="*/ 830150 h 963500"/>
                  <a:gd name="connsiteX34" fmla="*/ 566254 w 1234876"/>
                  <a:gd name="connsiteY34" fmla="*/ 963500 h 963500"/>
                  <a:gd name="connsiteX35" fmla="*/ 419416 w 1234876"/>
                  <a:gd name="connsiteY35" fmla="*/ 792867 h 963500"/>
                  <a:gd name="connsiteX36" fmla="*/ 40953 w 1234876"/>
                  <a:gd name="connsiteY36" fmla="*/ 830150 h 963500"/>
                  <a:gd name="connsiteX37" fmla="*/ 20719 w 1234876"/>
                  <a:gd name="connsiteY37" fmla="*/ 824632 h 963500"/>
                  <a:gd name="connsiteX38" fmla="*/ 41438 w 1234876"/>
                  <a:gd name="connsiteY38" fmla="*/ 803912 h 963500"/>
                  <a:gd name="connsiteX39" fmla="*/ 41438 w 1234876"/>
                  <a:gd name="connsiteY39" fmla="*/ 770761 h 963500"/>
                  <a:gd name="connsiteX40" fmla="*/ 0 w 1234876"/>
                  <a:gd name="connsiteY40" fmla="*/ 774906 h 963500"/>
                  <a:gd name="connsiteX41" fmla="*/ 16576 w 1234876"/>
                  <a:gd name="connsiteY41" fmla="*/ 671308 h 963500"/>
                  <a:gd name="connsiteX42" fmla="*/ 53870 w 1234876"/>
                  <a:gd name="connsiteY42" fmla="*/ 654733 h 963500"/>
                  <a:gd name="connsiteX43" fmla="*/ 34400 w 1234876"/>
                  <a:gd name="connsiteY43" fmla="*/ 624068 h 963500"/>
                  <a:gd name="connsiteX44" fmla="*/ 40610 w 1234876"/>
                  <a:gd name="connsiteY44" fmla="*/ 623239 h 963500"/>
                  <a:gd name="connsiteX45" fmla="*/ 70446 w 1234876"/>
                  <a:gd name="connsiteY45" fmla="*/ 563567 h 963500"/>
                  <a:gd name="connsiteX46" fmla="*/ 70446 w 1234876"/>
                  <a:gd name="connsiteY46" fmla="*/ 523786 h 963500"/>
                  <a:gd name="connsiteX47" fmla="*/ 60500 w 1234876"/>
                  <a:gd name="connsiteY47" fmla="*/ 493950 h 963500"/>
                  <a:gd name="connsiteX48" fmla="*/ 93651 w 1234876"/>
                  <a:gd name="connsiteY48" fmla="*/ 480690 h 963500"/>
                  <a:gd name="connsiteX49" fmla="*/ 169899 w 1234876"/>
                  <a:gd name="connsiteY49" fmla="*/ 361346 h 963500"/>
                  <a:gd name="connsiteX50" fmla="*/ 150008 w 1234876"/>
                  <a:gd name="connsiteY50" fmla="*/ 331510 h 963500"/>
                  <a:gd name="connsiteX51" fmla="*/ 123487 w 1234876"/>
                  <a:gd name="connsiteY51" fmla="*/ 321565 h 963500"/>
                  <a:gd name="connsiteX52" fmla="*/ 93651 w 1234876"/>
                  <a:gd name="connsiteY52" fmla="*/ 275154 h 963500"/>
                  <a:gd name="connsiteX53" fmla="*/ 95660 w 1234876"/>
                  <a:gd name="connsiteY53" fmla="*/ 269284 h 963500"/>
                  <a:gd name="connsiteX54" fmla="*/ 136748 w 1234876"/>
                  <a:gd name="connsiteY54" fmla="*/ 275154 h 963500"/>
                  <a:gd name="connsiteX55" fmla="*/ 163269 w 1234876"/>
                  <a:gd name="connsiteY55" fmla="*/ 238688 h 963500"/>
                  <a:gd name="connsiteX56" fmla="*/ 153323 w 1234876"/>
                  <a:gd name="connsiteY56" fmla="*/ 195591 h 963500"/>
                  <a:gd name="connsiteX57" fmla="*/ 179844 w 1234876"/>
                  <a:gd name="connsiteY57" fmla="*/ 192276 h 963500"/>
                  <a:gd name="connsiteX58" fmla="*/ 209680 w 1234876"/>
                  <a:gd name="connsiteY58" fmla="*/ 208852 h 963500"/>
                  <a:gd name="connsiteX59" fmla="*/ 239516 w 1234876"/>
                  <a:gd name="connsiteY59" fmla="*/ 179016 h 963500"/>
                  <a:gd name="connsiteX60" fmla="*/ 289243 w 1234876"/>
                  <a:gd name="connsiteY60" fmla="*/ 188961 h 963500"/>
                  <a:gd name="connsiteX61" fmla="*/ 329024 w 1234876"/>
                  <a:gd name="connsiteY61" fmla="*/ 245318 h 963500"/>
                  <a:gd name="connsiteX62" fmla="*/ 315763 w 1234876"/>
                  <a:gd name="connsiteY62" fmla="*/ 298359 h 963500"/>
                  <a:gd name="connsiteX63" fmla="*/ 348915 w 1234876"/>
                  <a:gd name="connsiteY63" fmla="*/ 298359 h 963500"/>
                  <a:gd name="connsiteX64" fmla="*/ 398641 w 1234876"/>
                  <a:gd name="connsiteY64" fmla="*/ 255263 h 963500"/>
                  <a:gd name="connsiteX65" fmla="*/ 435107 w 1234876"/>
                  <a:gd name="connsiteY65" fmla="*/ 228742 h 963500"/>
                  <a:gd name="connsiteX66" fmla="*/ 445053 w 1234876"/>
                  <a:gd name="connsiteY66" fmla="*/ 159125 h 963500"/>
                  <a:gd name="connsiteX67" fmla="*/ 488149 w 1234876"/>
                  <a:gd name="connsiteY67" fmla="*/ 139235 h 963500"/>
                  <a:gd name="connsiteX68" fmla="*/ 504725 w 1234876"/>
                  <a:gd name="connsiteY68" fmla="*/ 92823 h 963500"/>
                  <a:gd name="connsiteX69" fmla="*/ 567712 w 1234876"/>
                  <a:gd name="connsiteY69" fmla="*/ 23206 h 963500"/>
                  <a:gd name="connsiteX70" fmla="*/ 614123 w 1234876"/>
                  <a:gd name="connsiteY70" fmla="*/ 23206 h 963500"/>
                  <a:gd name="connsiteX71" fmla="*/ 647274 w 1234876"/>
                  <a:gd name="connsiteY71" fmla="*/ 53042 h 963500"/>
                  <a:gd name="connsiteX72" fmla="*/ 687055 w 1234876"/>
                  <a:gd name="connsiteY72" fmla="*/ 13261 h 963500"/>
                  <a:gd name="connsiteX73" fmla="*/ 706946 w 1234876"/>
                  <a:gd name="connsiteY73" fmla="*/ 19891 h 963500"/>
                  <a:gd name="connsiteX74" fmla="*/ 730152 w 1234876"/>
                  <a:gd name="connsiteY74" fmla="*/ 0 h 963500"/>
                  <a:gd name="connsiteX0" fmla="*/ 566254 w 1234876"/>
                  <a:gd name="connsiteY0" fmla="*/ 963500 h 1054940"/>
                  <a:gd name="connsiteX1" fmla="*/ 419416 w 1234876"/>
                  <a:gd name="connsiteY1" fmla="*/ 792867 h 1054940"/>
                  <a:gd name="connsiteX2" fmla="*/ 40953 w 1234876"/>
                  <a:gd name="connsiteY2" fmla="*/ 830150 h 1054940"/>
                  <a:gd name="connsiteX3" fmla="*/ 20719 w 1234876"/>
                  <a:gd name="connsiteY3" fmla="*/ 824632 h 1054940"/>
                  <a:gd name="connsiteX4" fmla="*/ 41438 w 1234876"/>
                  <a:gd name="connsiteY4" fmla="*/ 803912 h 1054940"/>
                  <a:gd name="connsiteX5" fmla="*/ 41438 w 1234876"/>
                  <a:gd name="connsiteY5" fmla="*/ 770761 h 1054940"/>
                  <a:gd name="connsiteX6" fmla="*/ 0 w 1234876"/>
                  <a:gd name="connsiteY6" fmla="*/ 774906 h 1054940"/>
                  <a:gd name="connsiteX7" fmla="*/ 16576 w 1234876"/>
                  <a:gd name="connsiteY7" fmla="*/ 671308 h 1054940"/>
                  <a:gd name="connsiteX8" fmla="*/ 53870 w 1234876"/>
                  <a:gd name="connsiteY8" fmla="*/ 654733 h 1054940"/>
                  <a:gd name="connsiteX9" fmla="*/ 34400 w 1234876"/>
                  <a:gd name="connsiteY9" fmla="*/ 624068 h 1054940"/>
                  <a:gd name="connsiteX10" fmla="*/ 40610 w 1234876"/>
                  <a:gd name="connsiteY10" fmla="*/ 623239 h 1054940"/>
                  <a:gd name="connsiteX11" fmla="*/ 70446 w 1234876"/>
                  <a:gd name="connsiteY11" fmla="*/ 563567 h 1054940"/>
                  <a:gd name="connsiteX12" fmla="*/ 70446 w 1234876"/>
                  <a:gd name="connsiteY12" fmla="*/ 523786 h 1054940"/>
                  <a:gd name="connsiteX13" fmla="*/ 60500 w 1234876"/>
                  <a:gd name="connsiteY13" fmla="*/ 493950 h 1054940"/>
                  <a:gd name="connsiteX14" fmla="*/ 93651 w 1234876"/>
                  <a:gd name="connsiteY14" fmla="*/ 480690 h 1054940"/>
                  <a:gd name="connsiteX15" fmla="*/ 169899 w 1234876"/>
                  <a:gd name="connsiteY15" fmla="*/ 361346 h 1054940"/>
                  <a:gd name="connsiteX16" fmla="*/ 150008 w 1234876"/>
                  <a:gd name="connsiteY16" fmla="*/ 331510 h 1054940"/>
                  <a:gd name="connsiteX17" fmla="*/ 123487 w 1234876"/>
                  <a:gd name="connsiteY17" fmla="*/ 321565 h 1054940"/>
                  <a:gd name="connsiteX18" fmla="*/ 93651 w 1234876"/>
                  <a:gd name="connsiteY18" fmla="*/ 275154 h 1054940"/>
                  <a:gd name="connsiteX19" fmla="*/ 95660 w 1234876"/>
                  <a:gd name="connsiteY19" fmla="*/ 269284 h 1054940"/>
                  <a:gd name="connsiteX20" fmla="*/ 136748 w 1234876"/>
                  <a:gd name="connsiteY20" fmla="*/ 275154 h 1054940"/>
                  <a:gd name="connsiteX21" fmla="*/ 163269 w 1234876"/>
                  <a:gd name="connsiteY21" fmla="*/ 238688 h 1054940"/>
                  <a:gd name="connsiteX22" fmla="*/ 153323 w 1234876"/>
                  <a:gd name="connsiteY22" fmla="*/ 195591 h 1054940"/>
                  <a:gd name="connsiteX23" fmla="*/ 179844 w 1234876"/>
                  <a:gd name="connsiteY23" fmla="*/ 192276 h 1054940"/>
                  <a:gd name="connsiteX24" fmla="*/ 209680 w 1234876"/>
                  <a:gd name="connsiteY24" fmla="*/ 208852 h 1054940"/>
                  <a:gd name="connsiteX25" fmla="*/ 239516 w 1234876"/>
                  <a:gd name="connsiteY25" fmla="*/ 179016 h 1054940"/>
                  <a:gd name="connsiteX26" fmla="*/ 289243 w 1234876"/>
                  <a:gd name="connsiteY26" fmla="*/ 188961 h 1054940"/>
                  <a:gd name="connsiteX27" fmla="*/ 329024 w 1234876"/>
                  <a:gd name="connsiteY27" fmla="*/ 245318 h 1054940"/>
                  <a:gd name="connsiteX28" fmla="*/ 315763 w 1234876"/>
                  <a:gd name="connsiteY28" fmla="*/ 298359 h 1054940"/>
                  <a:gd name="connsiteX29" fmla="*/ 348915 w 1234876"/>
                  <a:gd name="connsiteY29" fmla="*/ 298359 h 1054940"/>
                  <a:gd name="connsiteX30" fmla="*/ 398641 w 1234876"/>
                  <a:gd name="connsiteY30" fmla="*/ 255263 h 1054940"/>
                  <a:gd name="connsiteX31" fmla="*/ 435107 w 1234876"/>
                  <a:gd name="connsiteY31" fmla="*/ 228742 h 1054940"/>
                  <a:gd name="connsiteX32" fmla="*/ 445053 w 1234876"/>
                  <a:gd name="connsiteY32" fmla="*/ 159125 h 1054940"/>
                  <a:gd name="connsiteX33" fmla="*/ 488149 w 1234876"/>
                  <a:gd name="connsiteY33" fmla="*/ 139235 h 1054940"/>
                  <a:gd name="connsiteX34" fmla="*/ 504725 w 1234876"/>
                  <a:gd name="connsiteY34" fmla="*/ 92823 h 1054940"/>
                  <a:gd name="connsiteX35" fmla="*/ 567712 w 1234876"/>
                  <a:gd name="connsiteY35" fmla="*/ 23206 h 1054940"/>
                  <a:gd name="connsiteX36" fmla="*/ 614123 w 1234876"/>
                  <a:gd name="connsiteY36" fmla="*/ 23206 h 1054940"/>
                  <a:gd name="connsiteX37" fmla="*/ 647274 w 1234876"/>
                  <a:gd name="connsiteY37" fmla="*/ 53042 h 1054940"/>
                  <a:gd name="connsiteX38" fmla="*/ 687055 w 1234876"/>
                  <a:gd name="connsiteY38" fmla="*/ 13261 h 1054940"/>
                  <a:gd name="connsiteX39" fmla="*/ 706946 w 1234876"/>
                  <a:gd name="connsiteY39" fmla="*/ 19891 h 1054940"/>
                  <a:gd name="connsiteX40" fmla="*/ 730152 w 1234876"/>
                  <a:gd name="connsiteY40" fmla="*/ 0 h 1054940"/>
                  <a:gd name="connsiteX41" fmla="*/ 746727 w 1234876"/>
                  <a:gd name="connsiteY41" fmla="*/ 13261 h 1054940"/>
                  <a:gd name="connsiteX42" fmla="*/ 776563 w 1234876"/>
                  <a:gd name="connsiteY42" fmla="*/ 3315 h 1054940"/>
                  <a:gd name="connsiteX43" fmla="*/ 796454 w 1234876"/>
                  <a:gd name="connsiteY43" fmla="*/ 6630 h 1054940"/>
                  <a:gd name="connsiteX44" fmla="*/ 776563 w 1234876"/>
                  <a:gd name="connsiteY44" fmla="*/ 59672 h 1054940"/>
                  <a:gd name="connsiteX45" fmla="*/ 832920 w 1234876"/>
                  <a:gd name="connsiteY45" fmla="*/ 49727 h 1054940"/>
                  <a:gd name="connsiteX46" fmla="*/ 856126 w 1234876"/>
                  <a:gd name="connsiteY46" fmla="*/ 46412 h 1054940"/>
                  <a:gd name="connsiteX47" fmla="*/ 852811 w 1234876"/>
                  <a:gd name="connsiteY47" fmla="*/ 26521 h 1054940"/>
                  <a:gd name="connsiteX48" fmla="*/ 892592 w 1234876"/>
                  <a:gd name="connsiteY48" fmla="*/ 6630 h 1054940"/>
                  <a:gd name="connsiteX49" fmla="*/ 899222 w 1234876"/>
                  <a:gd name="connsiteY49" fmla="*/ 53042 h 1054940"/>
                  <a:gd name="connsiteX50" fmla="*/ 968839 w 1234876"/>
                  <a:gd name="connsiteY50" fmla="*/ 86193 h 1054940"/>
                  <a:gd name="connsiteX51" fmla="*/ 998675 w 1234876"/>
                  <a:gd name="connsiteY51" fmla="*/ 66302 h 1054940"/>
                  <a:gd name="connsiteX52" fmla="*/ 1031826 w 1234876"/>
                  <a:gd name="connsiteY52" fmla="*/ 69617 h 1054940"/>
                  <a:gd name="connsiteX53" fmla="*/ 1091498 w 1234876"/>
                  <a:gd name="connsiteY53" fmla="*/ 125974 h 1054940"/>
                  <a:gd name="connsiteX54" fmla="*/ 1145424 w 1234876"/>
                  <a:gd name="connsiteY54" fmla="*/ 122978 h 1054940"/>
                  <a:gd name="connsiteX55" fmla="*/ 1151999 w 1234876"/>
                  <a:gd name="connsiteY55" fmla="*/ 153323 h 1054940"/>
                  <a:gd name="connsiteX56" fmla="*/ 1193438 w 1234876"/>
                  <a:gd name="connsiteY56" fmla="*/ 165755 h 1054940"/>
                  <a:gd name="connsiteX57" fmla="*/ 1197582 w 1234876"/>
                  <a:gd name="connsiteY57" fmla="*/ 190619 h 1054940"/>
                  <a:gd name="connsiteX58" fmla="*/ 1234876 w 1234876"/>
                  <a:gd name="connsiteY58" fmla="*/ 223770 h 1054940"/>
                  <a:gd name="connsiteX59" fmla="*/ 1230733 w 1234876"/>
                  <a:gd name="connsiteY59" fmla="*/ 281784 h 1054940"/>
                  <a:gd name="connsiteX60" fmla="*/ 1135423 w 1234876"/>
                  <a:gd name="connsiteY60" fmla="*/ 410244 h 1054940"/>
                  <a:gd name="connsiteX61" fmla="*/ 1131280 w 1234876"/>
                  <a:gd name="connsiteY61" fmla="*/ 447539 h 1054940"/>
                  <a:gd name="connsiteX62" fmla="*/ 1156142 w 1234876"/>
                  <a:gd name="connsiteY62" fmla="*/ 455827 h 1054940"/>
                  <a:gd name="connsiteX63" fmla="*/ 1156142 w 1234876"/>
                  <a:gd name="connsiteY63" fmla="*/ 509698 h 1054940"/>
                  <a:gd name="connsiteX64" fmla="*/ 1122991 w 1234876"/>
                  <a:gd name="connsiteY64" fmla="*/ 505553 h 1054940"/>
                  <a:gd name="connsiteX65" fmla="*/ 1102272 w 1234876"/>
                  <a:gd name="connsiteY65" fmla="*/ 534560 h 1054940"/>
                  <a:gd name="connsiteX66" fmla="*/ 1110561 w 1234876"/>
                  <a:gd name="connsiteY66" fmla="*/ 563567 h 1054940"/>
                  <a:gd name="connsiteX67" fmla="*/ 1106417 w 1234876"/>
                  <a:gd name="connsiteY67" fmla="*/ 588431 h 1054940"/>
                  <a:gd name="connsiteX68" fmla="*/ 1143712 w 1234876"/>
                  <a:gd name="connsiteY68" fmla="*/ 638157 h 1054940"/>
                  <a:gd name="connsiteX69" fmla="*/ 1185150 w 1234876"/>
                  <a:gd name="connsiteY69" fmla="*/ 650588 h 1054940"/>
                  <a:gd name="connsiteX70" fmla="*/ 1156142 w 1234876"/>
                  <a:gd name="connsiteY70" fmla="*/ 712747 h 1054940"/>
                  <a:gd name="connsiteX71" fmla="*/ 1156142 w 1234876"/>
                  <a:gd name="connsiteY71" fmla="*/ 750042 h 1054940"/>
                  <a:gd name="connsiteX72" fmla="*/ 1093985 w 1234876"/>
                  <a:gd name="connsiteY72" fmla="*/ 783193 h 1054940"/>
                  <a:gd name="connsiteX73" fmla="*/ 1073860 w 1234876"/>
                  <a:gd name="connsiteY73" fmla="*/ 830150 h 1054940"/>
                  <a:gd name="connsiteX74" fmla="*/ 657694 w 1234876"/>
                  <a:gd name="connsiteY74" fmla="*/ 1054940 h 1054940"/>
                  <a:gd name="connsiteX0" fmla="*/ 566254 w 1234876"/>
                  <a:gd name="connsiteY0" fmla="*/ 963500 h 1054940"/>
                  <a:gd name="connsiteX1" fmla="*/ 40953 w 1234876"/>
                  <a:gd name="connsiteY1" fmla="*/ 830150 h 1054940"/>
                  <a:gd name="connsiteX2" fmla="*/ 20719 w 1234876"/>
                  <a:gd name="connsiteY2" fmla="*/ 824632 h 1054940"/>
                  <a:gd name="connsiteX3" fmla="*/ 41438 w 1234876"/>
                  <a:gd name="connsiteY3" fmla="*/ 803912 h 1054940"/>
                  <a:gd name="connsiteX4" fmla="*/ 41438 w 1234876"/>
                  <a:gd name="connsiteY4" fmla="*/ 770761 h 1054940"/>
                  <a:gd name="connsiteX5" fmla="*/ 0 w 1234876"/>
                  <a:gd name="connsiteY5" fmla="*/ 774906 h 1054940"/>
                  <a:gd name="connsiteX6" fmla="*/ 16576 w 1234876"/>
                  <a:gd name="connsiteY6" fmla="*/ 671308 h 1054940"/>
                  <a:gd name="connsiteX7" fmla="*/ 53870 w 1234876"/>
                  <a:gd name="connsiteY7" fmla="*/ 654733 h 1054940"/>
                  <a:gd name="connsiteX8" fmla="*/ 34400 w 1234876"/>
                  <a:gd name="connsiteY8" fmla="*/ 624068 h 1054940"/>
                  <a:gd name="connsiteX9" fmla="*/ 40610 w 1234876"/>
                  <a:gd name="connsiteY9" fmla="*/ 623239 h 1054940"/>
                  <a:gd name="connsiteX10" fmla="*/ 70446 w 1234876"/>
                  <a:gd name="connsiteY10" fmla="*/ 563567 h 1054940"/>
                  <a:gd name="connsiteX11" fmla="*/ 70446 w 1234876"/>
                  <a:gd name="connsiteY11" fmla="*/ 523786 h 1054940"/>
                  <a:gd name="connsiteX12" fmla="*/ 60500 w 1234876"/>
                  <a:gd name="connsiteY12" fmla="*/ 493950 h 1054940"/>
                  <a:gd name="connsiteX13" fmla="*/ 93651 w 1234876"/>
                  <a:gd name="connsiteY13" fmla="*/ 480690 h 1054940"/>
                  <a:gd name="connsiteX14" fmla="*/ 169899 w 1234876"/>
                  <a:gd name="connsiteY14" fmla="*/ 361346 h 1054940"/>
                  <a:gd name="connsiteX15" fmla="*/ 150008 w 1234876"/>
                  <a:gd name="connsiteY15" fmla="*/ 331510 h 1054940"/>
                  <a:gd name="connsiteX16" fmla="*/ 123487 w 1234876"/>
                  <a:gd name="connsiteY16" fmla="*/ 321565 h 1054940"/>
                  <a:gd name="connsiteX17" fmla="*/ 93651 w 1234876"/>
                  <a:gd name="connsiteY17" fmla="*/ 275154 h 1054940"/>
                  <a:gd name="connsiteX18" fmla="*/ 95660 w 1234876"/>
                  <a:gd name="connsiteY18" fmla="*/ 269284 h 1054940"/>
                  <a:gd name="connsiteX19" fmla="*/ 136748 w 1234876"/>
                  <a:gd name="connsiteY19" fmla="*/ 275154 h 1054940"/>
                  <a:gd name="connsiteX20" fmla="*/ 163269 w 1234876"/>
                  <a:gd name="connsiteY20" fmla="*/ 238688 h 1054940"/>
                  <a:gd name="connsiteX21" fmla="*/ 153323 w 1234876"/>
                  <a:gd name="connsiteY21" fmla="*/ 195591 h 1054940"/>
                  <a:gd name="connsiteX22" fmla="*/ 179844 w 1234876"/>
                  <a:gd name="connsiteY22" fmla="*/ 192276 h 1054940"/>
                  <a:gd name="connsiteX23" fmla="*/ 209680 w 1234876"/>
                  <a:gd name="connsiteY23" fmla="*/ 208852 h 1054940"/>
                  <a:gd name="connsiteX24" fmla="*/ 239516 w 1234876"/>
                  <a:gd name="connsiteY24" fmla="*/ 179016 h 1054940"/>
                  <a:gd name="connsiteX25" fmla="*/ 289243 w 1234876"/>
                  <a:gd name="connsiteY25" fmla="*/ 188961 h 1054940"/>
                  <a:gd name="connsiteX26" fmla="*/ 329024 w 1234876"/>
                  <a:gd name="connsiteY26" fmla="*/ 245318 h 1054940"/>
                  <a:gd name="connsiteX27" fmla="*/ 315763 w 1234876"/>
                  <a:gd name="connsiteY27" fmla="*/ 298359 h 1054940"/>
                  <a:gd name="connsiteX28" fmla="*/ 348915 w 1234876"/>
                  <a:gd name="connsiteY28" fmla="*/ 298359 h 1054940"/>
                  <a:gd name="connsiteX29" fmla="*/ 398641 w 1234876"/>
                  <a:gd name="connsiteY29" fmla="*/ 255263 h 1054940"/>
                  <a:gd name="connsiteX30" fmla="*/ 435107 w 1234876"/>
                  <a:gd name="connsiteY30" fmla="*/ 228742 h 1054940"/>
                  <a:gd name="connsiteX31" fmla="*/ 445053 w 1234876"/>
                  <a:gd name="connsiteY31" fmla="*/ 159125 h 1054940"/>
                  <a:gd name="connsiteX32" fmla="*/ 488149 w 1234876"/>
                  <a:gd name="connsiteY32" fmla="*/ 139235 h 1054940"/>
                  <a:gd name="connsiteX33" fmla="*/ 504725 w 1234876"/>
                  <a:gd name="connsiteY33" fmla="*/ 92823 h 1054940"/>
                  <a:gd name="connsiteX34" fmla="*/ 567712 w 1234876"/>
                  <a:gd name="connsiteY34" fmla="*/ 23206 h 1054940"/>
                  <a:gd name="connsiteX35" fmla="*/ 614123 w 1234876"/>
                  <a:gd name="connsiteY35" fmla="*/ 23206 h 1054940"/>
                  <a:gd name="connsiteX36" fmla="*/ 647274 w 1234876"/>
                  <a:gd name="connsiteY36" fmla="*/ 53042 h 1054940"/>
                  <a:gd name="connsiteX37" fmla="*/ 687055 w 1234876"/>
                  <a:gd name="connsiteY37" fmla="*/ 13261 h 1054940"/>
                  <a:gd name="connsiteX38" fmla="*/ 706946 w 1234876"/>
                  <a:gd name="connsiteY38" fmla="*/ 19891 h 1054940"/>
                  <a:gd name="connsiteX39" fmla="*/ 730152 w 1234876"/>
                  <a:gd name="connsiteY39" fmla="*/ 0 h 1054940"/>
                  <a:gd name="connsiteX40" fmla="*/ 746727 w 1234876"/>
                  <a:gd name="connsiteY40" fmla="*/ 13261 h 1054940"/>
                  <a:gd name="connsiteX41" fmla="*/ 776563 w 1234876"/>
                  <a:gd name="connsiteY41" fmla="*/ 3315 h 1054940"/>
                  <a:gd name="connsiteX42" fmla="*/ 796454 w 1234876"/>
                  <a:gd name="connsiteY42" fmla="*/ 6630 h 1054940"/>
                  <a:gd name="connsiteX43" fmla="*/ 776563 w 1234876"/>
                  <a:gd name="connsiteY43" fmla="*/ 59672 h 1054940"/>
                  <a:gd name="connsiteX44" fmla="*/ 832920 w 1234876"/>
                  <a:gd name="connsiteY44" fmla="*/ 49727 h 1054940"/>
                  <a:gd name="connsiteX45" fmla="*/ 856126 w 1234876"/>
                  <a:gd name="connsiteY45" fmla="*/ 46412 h 1054940"/>
                  <a:gd name="connsiteX46" fmla="*/ 852811 w 1234876"/>
                  <a:gd name="connsiteY46" fmla="*/ 26521 h 1054940"/>
                  <a:gd name="connsiteX47" fmla="*/ 892592 w 1234876"/>
                  <a:gd name="connsiteY47" fmla="*/ 6630 h 1054940"/>
                  <a:gd name="connsiteX48" fmla="*/ 899222 w 1234876"/>
                  <a:gd name="connsiteY48" fmla="*/ 53042 h 1054940"/>
                  <a:gd name="connsiteX49" fmla="*/ 968839 w 1234876"/>
                  <a:gd name="connsiteY49" fmla="*/ 86193 h 1054940"/>
                  <a:gd name="connsiteX50" fmla="*/ 998675 w 1234876"/>
                  <a:gd name="connsiteY50" fmla="*/ 66302 h 1054940"/>
                  <a:gd name="connsiteX51" fmla="*/ 1031826 w 1234876"/>
                  <a:gd name="connsiteY51" fmla="*/ 69617 h 1054940"/>
                  <a:gd name="connsiteX52" fmla="*/ 1091498 w 1234876"/>
                  <a:gd name="connsiteY52" fmla="*/ 125974 h 1054940"/>
                  <a:gd name="connsiteX53" fmla="*/ 1145424 w 1234876"/>
                  <a:gd name="connsiteY53" fmla="*/ 122978 h 1054940"/>
                  <a:gd name="connsiteX54" fmla="*/ 1151999 w 1234876"/>
                  <a:gd name="connsiteY54" fmla="*/ 153323 h 1054940"/>
                  <a:gd name="connsiteX55" fmla="*/ 1193438 w 1234876"/>
                  <a:gd name="connsiteY55" fmla="*/ 165755 h 1054940"/>
                  <a:gd name="connsiteX56" fmla="*/ 1197582 w 1234876"/>
                  <a:gd name="connsiteY56" fmla="*/ 190619 h 1054940"/>
                  <a:gd name="connsiteX57" fmla="*/ 1234876 w 1234876"/>
                  <a:gd name="connsiteY57" fmla="*/ 223770 h 1054940"/>
                  <a:gd name="connsiteX58" fmla="*/ 1230733 w 1234876"/>
                  <a:gd name="connsiteY58" fmla="*/ 281784 h 1054940"/>
                  <a:gd name="connsiteX59" fmla="*/ 1135423 w 1234876"/>
                  <a:gd name="connsiteY59" fmla="*/ 410244 h 1054940"/>
                  <a:gd name="connsiteX60" fmla="*/ 1131280 w 1234876"/>
                  <a:gd name="connsiteY60" fmla="*/ 447539 h 1054940"/>
                  <a:gd name="connsiteX61" fmla="*/ 1156142 w 1234876"/>
                  <a:gd name="connsiteY61" fmla="*/ 455827 h 1054940"/>
                  <a:gd name="connsiteX62" fmla="*/ 1156142 w 1234876"/>
                  <a:gd name="connsiteY62" fmla="*/ 509698 h 1054940"/>
                  <a:gd name="connsiteX63" fmla="*/ 1122991 w 1234876"/>
                  <a:gd name="connsiteY63" fmla="*/ 505553 h 1054940"/>
                  <a:gd name="connsiteX64" fmla="*/ 1102272 w 1234876"/>
                  <a:gd name="connsiteY64" fmla="*/ 534560 h 1054940"/>
                  <a:gd name="connsiteX65" fmla="*/ 1110561 w 1234876"/>
                  <a:gd name="connsiteY65" fmla="*/ 563567 h 1054940"/>
                  <a:gd name="connsiteX66" fmla="*/ 1106417 w 1234876"/>
                  <a:gd name="connsiteY66" fmla="*/ 588431 h 1054940"/>
                  <a:gd name="connsiteX67" fmla="*/ 1143712 w 1234876"/>
                  <a:gd name="connsiteY67" fmla="*/ 638157 h 1054940"/>
                  <a:gd name="connsiteX68" fmla="*/ 1185150 w 1234876"/>
                  <a:gd name="connsiteY68" fmla="*/ 650588 h 1054940"/>
                  <a:gd name="connsiteX69" fmla="*/ 1156142 w 1234876"/>
                  <a:gd name="connsiteY69" fmla="*/ 712747 h 1054940"/>
                  <a:gd name="connsiteX70" fmla="*/ 1156142 w 1234876"/>
                  <a:gd name="connsiteY70" fmla="*/ 750042 h 1054940"/>
                  <a:gd name="connsiteX71" fmla="*/ 1093985 w 1234876"/>
                  <a:gd name="connsiteY71" fmla="*/ 783193 h 1054940"/>
                  <a:gd name="connsiteX72" fmla="*/ 1073860 w 1234876"/>
                  <a:gd name="connsiteY72" fmla="*/ 830150 h 1054940"/>
                  <a:gd name="connsiteX73" fmla="*/ 657694 w 1234876"/>
                  <a:gd name="connsiteY73" fmla="*/ 1054940 h 1054940"/>
                  <a:gd name="connsiteX0" fmla="*/ 40953 w 1234876"/>
                  <a:gd name="connsiteY0" fmla="*/ 830150 h 1054940"/>
                  <a:gd name="connsiteX1" fmla="*/ 20719 w 1234876"/>
                  <a:gd name="connsiteY1" fmla="*/ 824632 h 1054940"/>
                  <a:gd name="connsiteX2" fmla="*/ 41438 w 1234876"/>
                  <a:gd name="connsiteY2" fmla="*/ 803912 h 1054940"/>
                  <a:gd name="connsiteX3" fmla="*/ 41438 w 1234876"/>
                  <a:gd name="connsiteY3" fmla="*/ 770761 h 1054940"/>
                  <a:gd name="connsiteX4" fmla="*/ 0 w 1234876"/>
                  <a:gd name="connsiteY4" fmla="*/ 774906 h 1054940"/>
                  <a:gd name="connsiteX5" fmla="*/ 16576 w 1234876"/>
                  <a:gd name="connsiteY5" fmla="*/ 671308 h 1054940"/>
                  <a:gd name="connsiteX6" fmla="*/ 53870 w 1234876"/>
                  <a:gd name="connsiteY6" fmla="*/ 654733 h 1054940"/>
                  <a:gd name="connsiteX7" fmla="*/ 34400 w 1234876"/>
                  <a:gd name="connsiteY7" fmla="*/ 624068 h 1054940"/>
                  <a:gd name="connsiteX8" fmla="*/ 40610 w 1234876"/>
                  <a:gd name="connsiteY8" fmla="*/ 623239 h 1054940"/>
                  <a:gd name="connsiteX9" fmla="*/ 70446 w 1234876"/>
                  <a:gd name="connsiteY9" fmla="*/ 563567 h 1054940"/>
                  <a:gd name="connsiteX10" fmla="*/ 70446 w 1234876"/>
                  <a:gd name="connsiteY10" fmla="*/ 523786 h 1054940"/>
                  <a:gd name="connsiteX11" fmla="*/ 60500 w 1234876"/>
                  <a:gd name="connsiteY11" fmla="*/ 493950 h 1054940"/>
                  <a:gd name="connsiteX12" fmla="*/ 93651 w 1234876"/>
                  <a:gd name="connsiteY12" fmla="*/ 480690 h 1054940"/>
                  <a:gd name="connsiteX13" fmla="*/ 169899 w 1234876"/>
                  <a:gd name="connsiteY13" fmla="*/ 361346 h 1054940"/>
                  <a:gd name="connsiteX14" fmla="*/ 150008 w 1234876"/>
                  <a:gd name="connsiteY14" fmla="*/ 331510 h 1054940"/>
                  <a:gd name="connsiteX15" fmla="*/ 123487 w 1234876"/>
                  <a:gd name="connsiteY15" fmla="*/ 321565 h 1054940"/>
                  <a:gd name="connsiteX16" fmla="*/ 93651 w 1234876"/>
                  <a:gd name="connsiteY16" fmla="*/ 275154 h 1054940"/>
                  <a:gd name="connsiteX17" fmla="*/ 95660 w 1234876"/>
                  <a:gd name="connsiteY17" fmla="*/ 269284 h 1054940"/>
                  <a:gd name="connsiteX18" fmla="*/ 136748 w 1234876"/>
                  <a:gd name="connsiteY18" fmla="*/ 275154 h 1054940"/>
                  <a:gd name="connsiteX19" fmla="*/ 163269 w 1234876"/>
                  <a:gd name="connsiteY19" fmla="*/ 238688 h 1054940"/>
                  <a:gd name="connsiteX20" fmla="*/ 153323 w 1234876"/>
                  <a:gd name="connsiteY20" fmla="*/ 195591 h 1054940"/>
                  <a:gd name="connsiteX21" fmla="*/ 179844 w 1234876"/>
                  <a:gd name="connsiteY21" fmla="*/ 192276 h 1054940"/>
                  <a:gd name="connsiteX22" fmla="*/ 209680 w 1234876"/>
                  <a:gd name="connsiteY22" fmla="*/ 208852 h 1054940"/>
                  <a:gd name="connsiteX23" fmla="*/ 239516 w 1234876"/>
                  <a:gd name="connsiteY23" fmla="*/ 179016 h 1054940"/>
                  <a:gd name="connsiteX24" fmla="*/ 289243 w 1234876"/>
                  <a:gd name="connsiteY24" fmla="*/ 188961 h 1054940"/>
                  <a:gd name="connsiteX25" fmla="*/ 329024 w 1234876"/>
                  <a:gd name="connsiteY25" fmla="*/ 245318 h 1054940"/>
                  <a:gd name="connsiteX26" fmla="*/ 315763 w 1234876"/>
                  <a:gd name="connsiteY26" fmla="*/ 298359 h 1054940"/>
                  <a:gd name="connsiteX27" fmla="*/ 348915 w 1234876"/>
                  <a:gd name="connsiteY27" fmla="*/ 298359 h 1054940"/>
                  <a:gd name="connsiteX28" fmla="*/ 398641 w 1234876"/>
                  <a:gd name="connsiteY28" fmla="*/ 255263 h 1054940"/>
                  <a:gd name="connsiteX29" fmla="*/ 435107 w 1234876"/>
                  <a:gd name="connsiteY29" fmla="*/ 228742 h 1054940"/>
                  <a:gd name="connsiteX30" fmla="*/ 445053 w 1234876"/>
                  <a:gd name="connsiteY30" fmla="*/ 159125 h 1054940"/>
                  <a:gd name="connsiteX31" fmla="*/ 488149 w 1234876"/>
                  <a:gd name="connsiteY31" fmla="*/ 139235 h 1054940"/>
                  <a:gd name="connsiteX32" fmla="*/ 504725 w 1234876"/>
                  <a:gd name="connsiteY32" fmla="*/ 92823 h 1054940"/>
                  <a:gd name="connsiteX33" fmla="*/ 567712 w 1234876"/>
                  <a:gd name="connsiteY33" fmla="*/ 23206 h 1054940"/>
                  <a:gd name="connsiteX34" fmla="*/ 614123 w 1234876"/>
                  <a:gd name="connsiteY34" fmla="*/ 23206 h 1054940"/>
                  <a:gd name="connsiteX35" fmla="*/ 647274 w 1234876"/>
                  <a:gd name="connsiteY35" fmla="*/ 53042 h 1054940"/>
                  <a:gd name="connsiteX36" fmla="*/ 687055 w 1234876"/>
                  <a:gd name="connsiteY36" fmla="*/ 13261 h 1054940"/>
                  <a:gd name="connsiteX37" fmla="*/ 706946 w 1234876"/>
                  <a:gd name="connsiteY37" fmla="*/ 19891 h 1054940"/>
                  <a:gd name="connsiteX38" fmla="*/ 730152 w 1234876"/>
                  <a:gd name="connsiteY38" fmla="*/ 0 h 1054940"/>
                  <a:gd name="connsiteX39" fmla="*/ 746727 w 1234876"/>
                  <a:gd name="connsiteY39" fmla="*/ 13261 h 1054940"/>
                  <a:gd name="connsiteX40" fmla="*/ 776563 w 1234876"/>
                  <a:gd name="connsiteY40" fmla="*/ 3315 h 1054940"/>
                  <a:gd name="connsiteX41" fmla="*/ 796454 w 1234876"/>
                  <a:gd name="connsiteY41" fmla="*/ 6630 h 1054940"/>
                  <a:gd name="connsiteX42" fmla="*/ 776563 w 1234876"/>
                  <a:gd name="connsiteY42" fmla="*/ 59672 h 1054940"/>
                  <a:gd name="connsiteX43" fmla="*/ 832920 w 1234876"/>
                  <a:gd name="connsiteY43" fmla="*/ 49727 h 1054940"/>
                  <a:gd name="connsiteX44" fmla="*/ 856126 w 1234876"/>
                  <a:gd name="connsiteY44" fmla="*/ 46412 h 1054940"/>
                  <a:gd name="connsiteX45" fmla="*/ 852811 w 1234876"/>
                  <a:gd name="connsiteY45" fmla="*/ 26521 h 1054940"/>
                  <a:gd name="connsiteX46" fmla="*/ 892592 w 1234876"/>
                  <a:gd name="connsiteY46" fmla="*/ 6630 h 1054940"/>
                  <a:gd name="connsiteX47" fmla="*/ 899222 w 1234876"/>
                  <a:gd name="connsiteY47" fmla="*/ 53042 h 1054940"/>
                  <a:gd name="connsiteX48" fmla="*/ 968839 w 1234876"/>
                  <a:gd name="connsiteY48" fmla="*/ 86193 h 1054940"/>
                  <a:gd name="connsiteX49" fmla="*/ 998675 w 1234876"/>
                  <a:gd name="connsiteY49" fmla="*/ 66302 h 1054940"/>
                  <a:gd name="connsiteX50" fmla="*/ 1031826 w 1234876"/>
                  <a:gd name="connsiteY50" fmla="*/ 69617 h 1054940"/>
                  <a:gd name="connsiteX51" fmla="*/ 1091498 w 1234876"/>
                  <a:gd name="connsiteY51" fmla="*/ 125974 h 1054940"/>
                  <a:gd name="connsiteX52" fmla="*/ 1145424 w 1234876"/>
                  <a:gd name="connsiteY52" fmla="*/ 122978 h 1054940"/>
                  <a:gd name="connsiteX53" fmla="*/ 1151999 w 1234876"/>
                  <a:gd name="connsiteY53" fmla="*/ 153323 h 1054940"/>
                  <a:gd name="connsiteX54" fmla="*/ 1193438 w 1234876"/>
                  <a:gd name="connsiteY54" fmla="*/ 165755 h 1054940"/>
                  <a:gd name="connsiteX55" fmla="*/ 1197582 w 1234876"/>
                  <a:gd name="connsiteY55" fmla="*/ 190619 h 1054940"/>
                  <a:gd name="connsiteX56" fmla="*/ 1234876 w 1234876"/>
                  <a:gd name="connsiteY56" fmla="*/ 223770 h 1054940"/>
                  <a:gd name="connsiteX57" fmla="*/ 1230733 w 1234876"/>
                  <a:gd name="connsiteY57" fmla="*/ 281784 h 1054940"/>
                  <a:gd name="connsiteX58" fmla="*/ 1135423 w 1234876"/>
                  <a:gd name="connsiteY58" fmla="*/ 410244 h 1054940"/>
                  <a:gd name="connsiteX59" fmla="*/ 1131280 w 1234876"/>
                  <a:gd name="connsiteY59" fmla="*/ 447539 h 1054940"/>
                  <a:gd name="connsiteX60" fmla="*/ 1156142 w 1234876"/>
                  <a:gd name="connsiteY60" fmla="*/ 455827 h 1054940"/>
                  <a:gd name="connsiteX61" fmla="*/ 1156142 w 1234876"/>
                  <a:gd name="connsiteY61" fmla="*/ 509698 h 1054940"/>
                  <a:gd name="connsiteX62" fmla="*/ 1122991 w 1234876"/>
                  <a:gd name="connsiteY62" fmla="*/ 505553 h 1054940"/>
                  <a:gd name="connsiteX63" fmla="*/ 1102272 w 1234876"/>
                  <a:gd name="connsiteY63" fmla="*/ 534560 h 1054940"/>
                  <a:gd name="connsiteX64" fmla="*/ 1110561 w 1234876"/>
                  <a:gd name="connsiteY64" fmla="*/ 563567 h 1054940"/>
                  <a:gd name="connsiteX65" fmla="*/ 1106417 w 1234876"/>
                  <a:gd name="connsiteY65" fmla="*/ 588431 h 1054940"/>
                  <a:gd name="connsiteX66" fmla="*/ 1143712 w 1234876"/>
                  <a:gd name="connsiteY66" fmla="*/ 638157 h 1054940"/>
                  <a:gd name="connsiteX67" fmla="*/ 1185150 w 1234876"/>
                  <a:gd name="connsiteY67" fmla="*/ 650588 h 1054940"/>
                  <a:gd name="connsiteX68" fmla="*/ 1156142 w 1234876"/>
                  <a:gd name="connsiteY68" fmla="*/ 712747 h 1054940"/>
                  <a:gd name="connsiteX69" fmla="*/ 1156142 w 1234876"/>
                  <a:gd name="connsiteY69" fmla="*/ 750042 h 1054940"/>
                  <a:gd name="connsiteX70" fmla="*/ 1093985 w 1234876"/>
                  <a:gd name="connsiteY70" fmla="*/ 783193 h 1054940"/>
                  <a:gd name="connsiteX71" fmla="*/ 1073860 w 1234876"/>
                  <a:gd name="connsiteY71" fmla="*/ 830150 h 1054940"/>
                  <a:gd name="connsiteX72" fmla="*/ 657694 w 1234876"/>
                  <a:gd name="connsiteY72" fmla="*/ 1054940 h 1054940"/>
                  <a:gd name="connsiteX0" fmla="*/ 40953 w 1234876"/>
                  <a:gd name="connsiteY0" fmla="*/ 830150 h 830150"/>
                  <a:gd name="connsiteX1" fmla="*/ 20719 w 1234876"/>
                  <a:gd name="connsiteY1" fmla="*/ 824632 h 830150"/>
                  <a:gd name="connsiteX2" fmla="*/ 41438 w 1234876"/>
                  <a:gd name="connsiteY2" fmla="*/ 803912 h 830150"/>
                  <a:gd name="connsiteX3" fmla="*/ 41438 w 1234876"/>
                  <a:gd name="connsiteY3" fmla="*/ 770761 h 830150"/>
                  <a:gd name="connsiteX4" fmla="*/ 0 w 1234876"/>
                  <a:gd name="connsiteY4" fmla="*/ 774906 h 830150"/>
                  <a:gd name="connsiteX5" fmla="*/ 16576 w 1234876"/>
                  <a:gd name="connsiteY5" fmla="*/ 671308 h 830150"/>
                  <a:gd name="connsiteX6" fmla="*/ 53870 w 1234876"/>
                  <a:gd name="connsiteY6" fmla="*/ 654733 h 830150"/>
                  <a:gd name="connsiteX7" fmla="*/ 34400 w 1234876"/>
                  <a:gd name="connsiteY7" fmla="*/ 624068 h 830150"/>
                  <a:gd name="connsiteX8" fmla="*/ 40610 w 1234876"/>
                  <a:gd name="connsiteY8" fmla="*/ 623239 h 830150"/>
                  <a:gd name="connsiteX9" fmla="*/ 70446 w 1234876"/>
                  <a:gd name="connsiteY9" fmla="*/ 563567 h 830150"/>
                  <a:gd name="connsiteX10" fmla="*/ 70446 w 1234876"/>
                  <a:gd name="connsiteY10" fmla="*/ 523786 h 830150"/>
                  <a:gd name="connsiteX11" fmla="*/ 60500 w 1234876"/>
                  <a:gd name="connsiteY11" fmla="*/ 493950 h 830150"/>
                  <a:gd name="connsiteX12" fmla="*/ 93651 w 1234876"/>
                  <a:gd name="connsiteY12" fmla="*/ 480690 h 830150"/>
                  <a:gd name="connsiteX13" fmla="*/ 169899 w 1234876"/>
                  <a:gd name="connsiteY13" fmla="*/ 361346 h 830150"/>
                  <a:gd name="connsiteX14" fmla="*/ 150008 w 1234876"/>
                  <a:gd name="connsiteY14" fmla="*/ 331510 h 830150"/>
                  <a:gd name="connsiteX15" fmla="*/ 123487 w 1234876"/>
                  <a:gd name="connsiteY15" fmla="*/ 321565 h 830150"/>
                  <a:gd name="connsiteX16" fmla="*/ 93651 w 1234876"/>
                  <a:gd name="connsiteY16" fmla="*/ 275154 h 830150"/>
                  <a:gd name="connsiteX17" fmla="*/ 95660 w 1234876"/>
                  <a:gd name="connsiteY17" fmla="*/ 269284 h 830150"/>
                  <a:gd name="connsiteX18" fmla="*/ 136748 w 1234876"/>
                  <a:gd name="connsiteY18" fmla="*/ 275154 h 830150"/>
                  <a:gd name="connsiteX19" fmla="*/ 163269 w 1234876"/>
                  <a:gd name="connsiteY19" fmla="*/ 238688 h 830150"/>
                  <a:gd name="connsiteX20" fmla="*/ 153323 w 1234876"/>
                  <a:gd name="connsiteY20" fmla="*/ 195591 h 830150"/>
                  <a:gd name="connsiteX21" fmla="*/ 179844 w 1234876"/>
                  <a:gd name="connsiteY21" fmla="*/ 192276 h 830150"/>
                  <a:gd name="connsiteX22" fmla="*/ 209680 w 1234876"/>
                  <a:gd name="connsiteY22" fmla="*/ 208852 h 830150"/>
                  <a:gd name="connsiteX23" fmla="*/ 239516 w 1234876"/>
                  <a:gd name="connsiteY23" fmla="*/ 179016 h 830150"/>
                  <a:gd name="connsiteX24" fmla="*/ 289243 w 1234876"/>
                  <a:gd name="connsiteY24" fmla="*/ 188961 h 830150"/>
                  <a:gd name="connsiteX25" fmla="*/ 329024 w 1234876"/>
                  <a:gd name="connsiteY25" fmla="*/ 245318 h 830150"/>
                  <a:gd name="connsiteX26" fmla="*/ 315763 w 1234876"/>
                  <a:gd name="connsiteY26" fmla="*/ 298359 h 830150"/>
                  <a:gd name="connsiteX27" fmla="*/ 348915 w 1234876"/>
                  <a:gd name="connsiteY27" fmla="*/ 298359 h 830150"/>
                  <a:gd name="connsiteX28" fmla="*/ 398641 w 1234876"/>
                  <a:gd name="connsiteY28" fmla="*/ 255263 h 830150"/>
                  <a:gd name="connsiteX29" fmla="*/ 435107 w 1234876"/>
                  <a:gd name="connsiteY29" fmla="*/ 228742 h 830150"/>
                  <a:gd name="connsiteX30" fmla="*/ 445053 w 1234876"/>
                  <a:gd name="connsiteY30" fmla="*/ 159125 h 830150"/>
                  <a:gd name="connsiteX31" fmla="*/ 488149 w 1234876"/>
                  <a:gd name="connsiteY31" fmla="*/ 139235 h 830150"/>
                  <a:gd name="connsiteX32" fmla="*/ 504725 w 1234876"/>
                  <a:gd name="connsiteY32" fmla="*/ 92823 h 830150"/>
                  <a:gd name="connsiteX33" fmla="*/ 567712 w 1234876"/>
                  <a:gd name="connsiteY33" fmla="*/ 23206 h 830150"/>
                  <a:gd name="connsiteX34" fmla="*/ 614123 w 1234876"/>
                  <a:gd name="connsiteY34" fmla="*/ 23206 h 830150"/>
                  <a:gd name="connsiteX35" fmla="*/ 647274 w 1234876"/>
                  <a:gd name="connsiteY35" fmla="*/ 53042 h 830150"/>
                  <a:gd name="connsiteX36" fmla="*/ 687055 w 1234876"/>
                  <a:gd name="connsiteY36" fmla="*/ 13261 h 830150"/>
                  <a:gd name="connsiteX37" fmla="*/ 706946 w 1234876"/>
                  <a:gd name="connsiteY37" fmla="*/ 19891 h 830150"/>
                  <a:gd name="connsiteX38" fmla="*/ 730152 w 1234876"/>
                  <a:gd name="connsiteY38" fmla="*/ 0 h 830150"/>
                  <a:gd name="connsiteX39" fmla="*/ 746727 w 1234876"/>
                  <a:gd name="connsiteY39" fmla="*/ 13261 h 830150"/>
                  <a:gd name="connsiteX40" fmla="*/ 776563 w 1234876"/>
                  <a:gd name="connsiteY40" fmla="*/ 3315 h 830150"/>
                  <a:gd name="connsiteX41" fmla="*/ 796454 w 1234876"/>
                  <a:gd name="connsiteY41" fmla="*/ 6630 h 830150"/>
                  <a:gd name="connsiteX42" fmla="*/ 776563 w 1234876"/>
                  <a:gd name="connsiteY42" fmla="*/ 59672 h 830150"/>
                  <a:gd name="connsiteX43" fmla="*/ 832920 w 1234876"/>
                  <a:gd name="connsiteY43" fmla="*/ 49727 h 830150"/>
                  <a:gd name="connsiteX44" fmla="*/ 856126 w 1234876"/>
                  <a:gd name="connsiteY44" fmla="*/ 46412 h 830150"/>
                  <a:gd name="connsiteX45" fmla="*/ 852811 w 1234876"/>
                  <a:gd name="connsiteY45" fmla="*/ 26521 h 830150"/>
                  <a:gd name="connsiteX46" fmla="*/ 892592 w 1234876"/>
                  <a:gd name="connsiteY46" fmla="*/ 6630 h 830150"/>
                  <a:gd name="connsiteX47" fmla="*/ 899222 w 1234876"/>
                  <a:gd name="connsiteY47" fmla="*/ 53042 h 830150"/>
                  <a:gd name="connsiteX48" fmla="*/ 968839 w 1234876"/>
                  <a:gd name="connsiteY48" fmla="*/ 86193 h 830150"/>
                  <a:gd name="connsiteX49" fmla="*/ 998675 w 1234876"/>
                  <a:gd name="connsiteY49" fmla="*/ 66302 h 830150"/>
                  <a:gd name="connsiteX50" fmla="*/ 1031826 w 1234876"/>
                  <a:gd name="connsiteY50" fmla="*/ 69617 h 830150"/>
                  <a:gd name="connsiteX51" fmla="*/ 1091498 w 1234876"/>
                  <a:gd name="connsiteY51" fmla="*/ 125974 h 830150"/>
                  <a:gd name="connsiteX52" fmla="*/ 1145424 w 1234876"/>
                  <a:gd name="connsiteY52" fmla="*/ 122978 h 830150"/>
                  <a:gd name="connsiteX53" fmla="*/ 1151999 w 1234876"/>
                  <a:gd name="connsiteY53" fmla="*/ 153323 h 830150"/>
                  <a:gd name="connsiteX54" fmla="*/ 1193438 w 1234876"/>
                  <a:gd name="connsiteY54" fmla="*/ 165755 h 830150"/>
                  <a:gd name="connsiteX55" fmla="*/ 1197582 w 1234876"/>
                  <a:gd name="connsiteY55" fmla="*/ 190619 h 830150"/>
                  <a:gd name="connsiteX56" fmla="*/ 1234876 w 1234876"/>
                  <a:gd name="connsiteY56" fmla="*/ 223770 h 830150"/>
                  <a:gd name="connsiteX57" fmla="*/ 1230733 w 1234876"/>
                  <a:gd name="connsiteY57" fmla="*/ 281784 h 830150"/>
                  <a:gd name="connsiteX58" fmla="*/ 1135423 w 1234876"/>
                  <a:gd name="connsiteY58" fmla="*/ 410244 h 830150"/>
                  <a:gd name="connsiteX59" fmla="*/ 1131280 w 1234876"/>
                  <a:gd name="connsiteY59" fmla="*/ 447539 h 830150"/>
                  <a:gd name="connsiteX60" fmla="*/ 1156142 w 1234876"/>
                  <a:gd name="connsiteY60" fmla="*/ 455827 h 830150"/>
                  <a:gd name="connsiteX61" fmla="*/ 1156142 w 1234876"/>
                  <a:gd name="connsiteY61" fmla="*/ 509698 h 830150"/>
                  <a:gd name="connsiteX62" fmla="*/ 1122991 w 1234876"/>
                  <a:gd name="connsiteY62" fmla="*/ 505553 h 830150"/>
                  <a:gd name="connsiteX63" fmla="*/ 1102272 w 1234876"/>
                  <a:gd name="connsiteY63" fmla="*/ 534560 h 830150"/>
                  <a:gd name="connsiteX64" fmla="*/ 1110561 w 1234876"/>
                  <a:gd name="connsiteY64" fmla="*/ 563567 h 830150"/>
                  <a:gd name="connsiteX65" fmla="*/ 1106417 w 1234876"/>
                  <a:gd name="connsiteY65" fmla="*/ 588431 h 830150"/>
                  <a:gd name="connsiteX66" fmla="*/ 1143712 w 1234876"/>
                  <a:gd name="connsiteY66" fmla="*/ 638157 h 830150"/>
                  <a:gd name="connsiteX67" fmla="*/ 1185150 w 1234876"/>
                  <a:gd name="connsiteY67" fmla="*/ 650588 h 830150"/>
                  <a:gd name="connsiteX68" fmla="*/ 1156142 w 1234876"/>
                  <a:gd name="connsiteY68" fmla="*/ 712747 h 830150"/>
                  <a:gd name="connsiteX69" fmla="*/ 1156142 w 1234876"/>
                  <a:gd name="connsiteY69" fmla="*/ 750042 h 830150"/>
                  <a:gd name="connsiteX70" fmla="*/ 1093985 w 1234876"/>
                  <a:gd name="connsiteY70" fmla="*/ 783193 h 830150"/>
                  <a:gd name="connsiteX71" fmla="*/ 1073860 w 1234876"/>
                  <a:gd name="connsiteY71" fmla="*/ 830150 h 83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234876" h="830150">
                    <a:moveTo>
                      <a:pt x="40953" y="830150"/>
                    </a:moveTo>
                    <a:lnTo>
                      <a:pt x="20719" y="824632"/>
                    </a:lnTo>
                    <a:lnTo>
                      <a:pt x="41438" y="803912"/>
                    </a:lnTo>
                    <a:lnTo>
                      <a:pt x="41438" y="770761"/>
                    </a:lnTo>
                    <a:lnTo>
                      <a:pt x="0" y="774906"/>
                    </a:lnTo>
                    <a:lnTo>
                      <a:pt x="16576" y="671308"/>
                    </a:lnTo>
                    <a:lnTo>
                      <a:pt x="53870" y="654733"/>
                    </a:lnTo>
                    <a:lnTo>
                      <a:pt x="34400" y="624068"/>
                    </a:lnTo>
                    <a:lnTo>
                      <a:pt x="40610" y="623239"/>
                    </a:lnTo>
                    <a:lnTo>
                      <a:pt x="70446" y="563567"/>
                    </a:lnTo>
                    <a:lnTo>
                      <a:pt x="70446" y="523786"/>
                    </a:lnTo>
                    <a:lnTo>
                      <a:pt x="60500" y="493950"/>
                    </a:lnTo>
                    <a:lnTo>
                      <a:pt x="93651" y="480690"/>
                    </a:lnTo>
                    <a:lnTo>
                      <a:pt x="169899" y="361346"/>
                    </a:lnTo>
                    <a:lnTo>
                      <a:pt x="150008" y="331510"/>
                    </a:lnTo>
                    <a:lnTo>
                      <a:pt x="123487" y="321565"/>
                    </a:lnTo>
                    <a:lnTo>
                      <a:pt x="93651" y="275154"/>
                    </a:lnTo>
                    <a:lnTo>
                      <a:pt x="95660" y="269284"/>
                    </a:lnTo>
                    <a:lnTo>
                      <a:pt x="136748" y="275154"/>
                    </a:lnTo>
                    <a:lnTo>
                      <a:pt x="163269" y="238688"/>
                    </a:lnTo>
                    <a:lnTo>
                      <a:pt x="153323" y="195591"/>
                    </a:lnTo>
                    <a:lnTo>
                      <a:pt x="179844" y="192276"/>
                    </a:lnTo>
                    <a:lnTo>
                      <a:pt x="209680" y="208852"/>
                    </a:lnTo>
                    <a:lnTo>
                      <a:pt x="239516" y="179016"/>
                    </a:lnTo>
                    <a:lnTo>
                      <a:pt x="289243" y="188961"/>
                    </a:lnTo>
                    <a:lnTo>
                      <a:pt x="329024" y="245318"/>
                    </a:lnTo>
                    <a:lnTo>
                      <a:pt x="315763" y="298359"/>
                    </a:lnTo>
                    <a:lnTo>
                      <a:pt x="348915" y="298359"/>
                    </a:lnTo>
                    <a:lnTo>
                      <a:pt x="398641" y="255263"/>
                    </a:lnTo>
                    <a:lnTo>
                      <a:pt x="435107" y="228742"/>
                    </a:lnTo>
                    <a:lnTo>
                      <a:pt x="445053" y="159125"/>
                    </a:lnTo>
                    <a:lnTo>
                      <a:pt x="488149" y="139235"/>
                    </a:lnTo>
                    <a:lnTo>
                      <a:pt x="504725" y="92823"/>
                    </a:lnTo>
                    <a:lnTo>
                      <a:pt x="567712" y="23206"/>
                    </a:lnTo>
                    <a:lnTo>
                      <a:pt x="614123" y="23206"/>
                    </a:lnTo>
                    <a:lnTo>
                      <a:pt x="647274" y="53042"/>
                    </a:lnTo>
                    <a:lnTo>
                      <a:pt x="687055" y="13261"/>
                    </a:lnTo>
                    <a:lnTo>
                      <a:pt x="706946" y="19891"/>
                    </a:lnTo>
                    <a:lnTo>
                      <a:pt x="730152" y="0"/>
                    </a:lnTo>
                    <a:lnTo>
                      <a:pt x="746727" y="13261"/>
                    </a:lnTo>
                    <a:lnTo>
                      <a:pt x="776563" y="3315"/>
                    </a:lnTo>
                    <a:lnTo>
                      <a:pt x="796454" y="6630"/>
                    </a:lnTo>
                    <a:lnTo>
                      <a:pt x="776563" y="59672"/>
                    </a:lnTo>
                    <a:lnTo>
                      <a:pt x="832920" y="49727"/>
                    </a:lnTo>
                    <a:lnTo>
                      <a:pt x="856126" y="46412"/>
                    </a:lnTo>
                    <a:lnTo>
                      <a:pt x="852811" y="26521"/>
                    </a:lnTo>
                    <a:lnTo>
                      <a:pt x="892592" y="6630"/>
                    </a:lnTo>
                    <a:lnTo>
                      <a:pt x="899222" y="53042"/>
                    </a:lnTo>
                    <a:lnTo>
                      <a:pt x="968839" y="86193"/>
                    </a:lnTo>
                    <a:lnTo>
                      <a:pt x="998675" y="66302"/>
                    </a:lnTo>
                    <a:lnTo>
                      <a:pt x="1031826" y="69617"/>
                    </a:lnTo>
                    <a:lnTo>
                      <a:pt x="1091498" y="125974"/>
                    </a:lnTo>
                    <a:lnTo>
                      <a:pt x="1145424" y="122978"/>
                    </a:lnTo>
                    <a:lnTo>
                      <a:pt x="1151999" y="153323"/>
                    </a:lnTo>
                    <a:lnTo>
                      <a:pt x="1193438" y="165755"/>
                    </a:lnTo>
                    <a:lnTo>
                      <a:pt x="1197582" y="190619"/>
                    </a:lnTo>
                    <a:lnTo>
                      <a:pt x="1234876" y="223770"/>
                    </a:lnTo>
                    <a:lnTo>
                      <a:pt x="1230733" y="281784"/>
                    </a:lnTo>
                    <a:lnTo>
                      <a:pt x="1135423" y="410244"/>
                    </a:lnTo>
                    <a:lnTo>
                      <a:pt x="1131280" y="447539"/>
                    </a:lnTo>
                    <a:lnTo>
                      <a:pt x="1156142" y="455827"/>
                    </a:lnTo>
                    <a:lnTo>
                      <a:pt x="1156142" y="509698"/>
                    </a:lnTo>
                    <a:lnTo>
                      <a:pt x="1122991" y="505553"/>
                    </a:lnTo>
                    <a:lnTo>
                      <a:pt x="1102272" y="534560"/>
                    </a:lnTo>
                    <a:lnTo>
                      <a:pt x="1110561" y="563567"/>
                    </a:lnTo>
                    <a:lnTo>
                      <a:pt x="1106417" y="588431"/>
                    </a:lnTo>
                    <a:lnTo>
                      <a:pt x="1143712" y="638157"/>
                    </a:lnTo>
                    <a:lnTo>
                      <a:pt x="1185150" y="650588"/>
                    </a:lnTo>
                    <a:lnTo>
                      <a:pt x="1156142" y="712747"/>
                    </a:lnTo>
                    <a:lnTo>
                      <a:pt x="1156142" y="750042"/>
                    </a:lnTo>
                    <a:lnTo>
                      <a:pt x="1093985" y="783193"/>
                    </a:lnTo>
                    <a:lnTo>
                      <a:pt x="1073860" y="83015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79984613-A944-9C34-D8EE-D23954E1DBC1}"/>
                  </a:ext>
                </a:extLst>
              </p:cNvPr>
              <p:cNvSpPr/>
              <p:nvPr/>
            </p:nvSpPr>
            <p:spPr>
              <a:xfrm>
                <a:off x="678506" y="5885100"/>
                <a:ext cx="1070779" cy="551681"/>
              </a:xfrm>
              <a:custGeom>
                <a:avLst/>
                <a:gdLst>
                  <a:gd name="connsiteX0" fmla="*/ 391183 w 1070779"/>
                  <a:gd name="connsiteY0" fmla="*/ 0 h 551681"/>
                  <a:gd name="connsiteX1" fmla="*/ 392805 w 1070779"/>
                  <a:gd name="connsiteY1" fmla="*/ 103 h 551681"/>
                  <a:gd name="connsiteX2" fmla="*/ 424334 w 1070779"/>
                  <a:gd name="connsiteY2" fmla="*/ 43097 h 551681"/>
                  <a:gd name="connsiteX3" fmla="*/ 447539 w 1070779"/>
                  <a:gd name="connsiteY3" fmla="*/ 62987 h 551681"/>
                  <a:gd name="connsiteX4" fmla="*/ 487321 w 1070779"/>
                  <a:gd name="connsiteY4" fmla="*/ 102768 h 551681"/>
                  <a:gd name="connsiteX5" fmla="*/ 503896 w 1070779"/>
                  <a:gd name="connsiteY5" fmla="*/ 155810 h 551681"/>
                  <a:gd name="connsiteX6" fmla="*/ 510526 w 1070779"/>
                  <a:gd name="connsiteY6" fmla="*/ 185646 h 551681"/>
                  <a:gd name="connsiteX7" fmla="*/ 520472 w 1070779"/>
                  <a:gd name="connsiteY7" fmla="*/ 215482 h 551681"/>
                  <a:gd name="connsiteX8" fmla="*/ 593404 w 1070779"/>
                  <a:gd name="connsiteY8" fmla="*/ 202221 h 551681"/>
                  <a:gd name="connsiteX9" fmla="*/ 609980 w 1070779"/>
                  <a:gd name="connsiteY9" fmla="*/ 232057 h 551681"/>
                  <a:gd name="connsiteX10" fmla="*/ 659706 w 1070779"/>
                  <a:gd name="connsiteY10" fmla="*/ 265208 h 551681"/>
                  <a:gd name="connsiteX11" fmla="*/ 692857 w 1070779"/>
                  <a:gd name="connsiteY11" fmla="*/ 228742 h 551681"/>
                  <a:gd name="connsiteX12" fmla="*/ 716063 w 1070779"/>
                  <a:gd name="connsiteY12" fmla="*/ 242003 h 551681"/>
                  <a:gd name="connsiteX13" fmla="*/ 752529 w 1070779"/>
                  <a:gd name="connsiteY13" fmla="*/ 251948 h 551681"/>
                  <a:gd name="connsiteX14" fmla="*/ 765790 w 1070779"/>
                  <a:gd name="connsiteY14" fmla="*/ 232057 h 551681"/>
                  <a:gd name="connsiteX15" fmla="*/ 795626 w 1070779"/>
                  <a:gd name="connsiteY15" fmla="*/ 232057 h 551681"/>
                  <a:gd name="connsiteX16" fmla="*/ 851982 w 1070779"/>
                  <a:gd name="connsiteY16" fmla="*/ 281784 h 551681"/>
                  <a:gd name="connsiteX17" fmla="*/ 875188 w 1070779"/>
                  <a:gd name="connsiteY17" fmla="*/ 314935 h 551681"/>
                  <a:gd name="connsiteX18" fmla="*/ 908339 w 1070779"/>
                  <a:gd name="connsiteY18" fmla="*/ 324880 h 551681"/>
                  <a:gd name="connsiteX19" fmla="*/ 931545 w 1070779"/>
                  <a:gd name="connsiteY19" fmla="*/ 374607 h 551681"/>
                  <a:gd name="connsiteX20" fmla="*/ 991217 w 1070779"/>
                  <a:gd name="connsiteY20" fmla="*/ 361346 h 551681"/>
                  <a:gd name="connsiteX21" fmla="*/ 1007792 w 1070779"/>
                  <a:gd name="connsiteY21" fmla="*/ 351401 h 551681"/>
                  <a:gd name="connsiteX22" fmla="*/ 1057519 w 1070779"/>
                  <a:gd name="connsiteY22" fmla="*/ 344771 h 551681"/>
                  <a:gd name="connsiteX23" fmla="*/ 1051309 w 1070779"/>
                  <a:gd name="connsiteY23" fmla="*/ 345599 h 551681"/>
                  <a:gd name="connsiteX24" fmla="*/ 1070779 w 1070779"/>
                  <a:gd name="connsiteY24" fmla="*/ 376264 h 551681"/>
                  <a:gd name="connsiteX25" fmla="*/ 1033485 w 1070779"/>
                  <a:gd name="connsiteY25" fmla="*/ 392840 h 551681"/>
                  <a:gd name="connsiteX26" fmla="*/ 1016909 w 1070779"/>
                  <a:gd name="connsiteY26" fmla="*/ 496437 h 551681"/>
                  <a:gd name="connsiteX27" fmla="*/ 1058347 w 1070779"/>
                  <a:gd name="connsiteY27" fmla="*/ 492293 h 551681"/>
                  <a:gd name="connsiteX28" fmla="*/ 1058347 w 1070779"/>
                  <a:gd name="connsiteY28" fmla="*/ 525444 h 551681"/>
                  <a:gd name="connsiteX29" fmla="*/ 1037628 w 1070779"/>
                  <a:gd name="connsiteY29" fmla="*/ 546163 h 551681"/>
                  <a:gd name="connsiteX30" fmla="*/ 1057861 w 1070779"/>
                  <a:gd name="connsiteY30" fmla="*/ 551681 h 551681"/>
                  <a:gd name="connsiteX31" fmla="*/ 16324 w 1070779"/>
                  <a:gd name="connsiteY31" fmla="*/ 551681 h 551681"/>
                  <a:gd name="connsiteX32" fmla="*/ 3315 w 1070779"/>
                  <a:gd name="connsiteY32" fmla="*/ 537046 h 551681"/>
                  <a:gd name="connsiteX33" fmla="*/ 0 w 1070779"/>
                  <a:gd name="connsiteY33" fmla="*/ 487320 h 551681"/>
                  <a:gd name="connsiteX34" fmla="*/ 79563 w 1070779"/>
                  <a:gd name="connsiteY34" fmla="*/ 437593 h 551681"/>
                  <a:gd name="connsiteX35" fmla="*/ 102768 w 1070779"/>
                  <a:gd name="connsiteY35" fmla="*/ 314935 h 551681"/>
                  <a:gd name="connsiteX36" fmla="*/ 116029 w 1070779"/>
                  <a:gd name="connsiteY36" fmla="*/ 288414 h 551681"/>
                  <a:gd name="connsiteX37" fmla="*/ 188961 w 1070779"/>
                  <a:gd name="connsiteY37" fmla="*/ 238687 h 551681"/>
                  <a:gd name="connsiteX38" fmla="*/ 185646 w 1070779"/>
                  <a:gd name="connsiteY38" fmla="*/ 212167 h 551681"/>
                  <a:gd name="connsiteX39" fmla="*/ 238688 w 1070779"/>
                  <a:gd name="connsiteY39" fmla="*/ 122659 h 551681"/>
                  <a:gd name="connsiteX40" fmla="*/ 218797 w 1070779"/>
                  <a:gd name="connsiteY40" fmla="*/ 79563 h 551681"/>
                  <a:gd name="connsiteX41" fmla="*/ 304990 w 1070779"/>
                  <a:gd name="connsiteY41" fmla="*/ 66302 h 551681"/>
                  <a:gd name="connsiteX0" fmla="*/ 391183 w 1070779"/>
                  <a:gd name="connsiteY0" fmla="*/ 0 h 677629"/>
                  <a:gd name="connsiteX1" fmla="*/ 392805 w 1070779"/>
                  <a:gd name="connsiteY1" fmla="*/ 103 h 677629"/>
                  <a:gd name="connsiteX2" fmla="*/ 424334 w 1070779"/>
                  <a:gd name="connsiteY2" fmla="*/ 43097 h 677629"/>
                  <a:gd name="connsiteX3" fmla="*/ 447539 w 1070779"/>
                  <a:gd name="connsiteY3" fmla="*/ 62987 h 677629"/>
                  <a:gd name="connsiteX4" fmla="*/ 487321 w 1070779"/>
                  <a:gd name="connsiteY4" fmla="*/ 102768 h 677629"/>
                  <a:gd name="connsiteX5" fmla="*/ 503896 w 1070779"/>
                  <a:gd name="connsiteY5" fmla="*/ 155810 h 677629"/>
                  <a:gd name="connsiteX6" fmla="*/ 510526 w 1070779"/>
                  <a:gd name="connsiteY6" fmla="*/ 185646 h 677629"/>
                  <a:gd name="connsiteX7" fmla="*/ 520472 w 1070779"/>
                  <a:gd name="connsiteY7" fmla="*/ 215482 h 677629"/>
                  <a:gd name="connsiteX8" fmla="*/ 593404 w 1070779"/>
                  <a:gd name="connsiteY8" fmla="*/ 202221 h 677629"/>
                  <a:gd name="connsiteX9" fmla="*/ 609980 w 1070779"/>
                  <a:gd name="connsiteY9" fmla="*/ 232057 h 677629"/>
                  <a:gd name="connsiteX10" fmla="*/ 659706 w 1070779"/>
                  <a:gd name="connsiteY10" fmla="*/ 265208 h 677629"/>
                  <a:gd name="connsiteX11" fmla="*/ 692857 w 1070779"/>
                  <a:gd name="connsiteY11" fmla="*/ 228742 h 677629"/>
                  <a:gd name="connsiteX12" fmla="*/ 716063 w 1070779"/>
                  <a:gd name="connsiteY12" fmla="*/ 242003 h 677629"/>
                  <a:gd name="connsiteX13" fmla="*/ 752529 w 1070779"/>
                  <a:gd name="connsiteY13" fmla="*/ 251948 h 677629"/>
                  <a:gd name="connsiteX14" fmla="*/ 765790 w 1070779"/>
                  <a:gd name="connsiteY14" fmla="*/ 232057 h 677629"/>
                  <a:gd name="connsiteX15" fmla="*/ 795626 w 1070779"/>
                  <a:gd name="connsiteY15" fmla="*/ 232057 h 677629"/>
                  <a:gd name="connsiteX16" fmla="*/ 851982 w 1070779"/>
                  <a:gd name="connsiteY16" fmla="*/ 281784 h 677629"/>
                  <a:gd name="connsiteX17" fmla="*/ 875188 w 1070779"/>
                  <a:gd name="connsiteY17" fmla="*/ 314935 h 677629"/>
                  <a:gd name="connsiteX18" fmla="*/ 908339 w 1070779"/>
                  <a:gd name="connsiteY18" fmla="*/ 324880 h 677629"/>
                  <a:gd name="connsiteX19" fmla="*/ 931545 w 1070779"/>
                  <a:gd name="connsiteY19" fmla="*/ 374607 h 677629"/>
                  <a:gd name="connsiteX20" fmla="*/ 991217 w 1070779"/>
                  <a:gd name="connsiteY20" fmla="*/ 361346 h 677629"/>
                  <a:gd name="connsiteX21" fmla="*/ 1007792 w 1070779"/>
                  <a:gd name="connsiteY21" fmla="*/ 351401 h 677629"/>
                  <a:gd name="connsiteX22" fmla="*/ 1057519 w 1070779"/>
                  <a:gd name="connsiteY22" fmla="*/ 344771 h 677629"/>
                  <a:gd name="connsiteX23" fmla="*/ 1051309 w 1070779"/>
                  <a:gd name="connsiteY23" fmla="*/ 345599 h 677629"/>
                  <a:gd name="connsiteX24" fmla="*/ 1070779 w 1070779"/>
                  <a:gd name="connsiteY24" fmla="*/ 376264 h 677629"/>
                  <a:gd name="connsiteX25" fmla="*/ 1033485 w 1070779"/>
                  <a:gd name="connsiteY25" fmla="*/ 392840 h 677629"/>
                  <a:gd name="connsiteX26" fmla="*/ 1016909 w 1070779"/>
                  <a:gd name="connsiteY26" fmla="*/ 496437 h 677629"/>
                  <a:gd name="connsiteX27" fmla="*/ 1058347 w 1070779"/>
                  <a:gd name="connsiteY27" fmla="*/ 492293 h 677629"/>
                  <a:gd name="connsiteX28" fmla="*/ 1058347 w 1070779"/>
                  <a:gd name="connsiteY28" fmla="*/ 525444 h 677629"/>
                  <a:gd name="connsiteX29" fmla="*/ 1037628 w 1070779"/>
                  <a:gd name="connsiteY29" fmla="*/ 546163 h 677629"/>
                  <a:gd name="connsiteX30" fmla="*/ 1057861 w 1070779"/>
                  <a:gd name="connsiteY30" fmla="*/ 551681 h 677629"/>
                  <a:gd name="connsiteX31" fmla="*/ 521644 w 1070779"/>
                  <a:gd name="connsiteY31" fmla="*/ 677625 h 677629"/>
                  <a:gd name="connsiteX32" fmla="*/ 16324 w 1070779"/>
                  <a:gd name="connsiteY32" fmla="*/ 551681 h 677629"/>
                  <a:gd name="connsiteX33" fmla="*/ 3315 w 1070779"/>
                  <a:gd name="connsiteY33" fmla="*/ 537046 h 677629"/>
                  <a:gd name="connsiteX34" fmla="*/ 0 w 1070779"/>
                  <a:gd name="connsiteY34" fmla="*/ 487320 h 677629"/>
                  <a:gd name="connsiteX35" fmla="*/ 79563 w 1070779"/>
                  <a:gd name="connsiteY35" fmla="*/ 437593 h 677629"/>
                  <a:gd name="connsiteX36" fmla="*/ 102768 w 1070779"/>
                  <a:gd name="connsiteY36" fmla="*/ 314935 h 677629"/>
                  <a:gd name="connsiteX37" fmla="*/ 116029 w 1070779"/>
                  <a:gd name="connsiteY37" fmla="*/ 288414 h 677629"/>
                  <a:gd name="connsiteX38" fmla="*/ 188961 w 1070779"/>
                  <a:gd name="connsiteY38" fmla="*/ 238687 h 677629"/>
                  <a:gd name="connsiteX39" fmla="*/ 185646 w 1070779"/>
                  <a:gd name="connsiteY39" fmla="*/ 212167 h 677629"/>
                  <a:gd name="connsiteX40" fmla="*/ 238688 w 1070779"/>
                  <a:gd name="connsiteY40" fmla="*/ 122659 h 677629"/>
                  <a:gd name="connsiteX41" fmla="*/ 218797 w 1070779"/>
                  <a:gd name="connsiteY41" fmla="*/ 79563 h 677629"/>
                  <a:gd name="connsiteX42" fmla="*/ 304990 w 1070779"/>
                  <a:gd name="connsiteY42" fmla="*/ 66302 h 677629"/>
                  <a:gd name="connsiteX43" fmla="*/ 391183 w 1070779"/>
                  <a:gd name="connsiteY43" fmla="*/ 0 h 677629"/>
                  <a:gd name="connsiteX0" fmla="*/ 521644 w 1070779"/>
                  <a:gd name="connsiteY0" fmla="*/ 677625 h 769065"/>
                  <a:gd name="connsiteX1" fmla="*/ 16324 w 1070779"/>
                  <a:gd name="connsiteY1" fmla="*/ 551681 h 769065"/>
                  <a:gd name="connsiteX2" fmla="*/ 3315 w 1070779"/>
                  <a:gd name="connsiteY2" fmla="*/ 537046 h 769065"/>
                  <a:gd name="connsiteX3" fmla="*/ 0 w 1070779"/>
                  <a:gd name="connsiteY3" fmla="*/ 487320 h 769065"/>
                  <a:gd name="connsiteX4" fmla="*/ 79563 w 1070779"/>
                  <a:gd name="connsiteY4" fmla="*/ 437593 h 769065"/>
                  <a:gd name="connsiteX5" fmla="*/ 102768 w 1070779"/>
                  <a:gd name="connsiteY5" fmla="*/ 314935 h 769065"/>
                  <a:gd name="connsiteX6" fmla="*/ 116029 w 1070779"/>
                  <a:gd name="connsiteY6" fmla="*/ 288414 h 769065"/>
                  <a:gd name="connsiteX7" fmla="*/ 188961 w 1070779"/>
                  <a:gd name="connsiteY7" fmla="*/ 238687 h 769065"/>
                  <a:gd name="connsiteX8" fmla="*/ 185646 w 1070779"/>
                  <a:gd name="connsiteY8" fmla="*/ 212167 h 769065"/>
                  <a:gd name="connsiteX9" fmla="*/ 238688 w 1070779"/>
                  <a:gd name="connsiteY9" fmla="*/ 122659 h 769065"/>
                  <a:gd name="connsiteX10" fmla="*/ 218797 w 1070779"/>
                  <a:gd name="connsiteY10" fmla="*/ 79563 h 769065"/>
                  <a:gd name="connsiteX11" fmla="*/ 304990 w 1070779"/>
                  <a:gd name="connsiteY11" fmla="*/ 66302 h 769065"/>
                  <a:gd name="connsiteX12" fmla="*/ 391183 w 1070779"/>
                  <a:gd name="connsiteY12" fmla="*/ 0 h 769065"/>
                  <a:gd name="connsiteX13" fmla="*/ 392805 w 1070779"/>
                  <a:gd name="connsiteY13" fmla="*/ 103 h 769065"/>
                  <a:gd name="connsiteX14" fmla="*/ 424334 w 1070779"/>
                  <a:gd name="connsiteY14" fmla="*/ 43097 h 769065"/>
                  <a:gd name="connsiteX15" fmla="*/ 447539 w 1070779"/>
                  <a:gd name="connsiteY15" fmla="*/ 62987 h 769065"/>
                  <a:gd name="connsiteX16" fmla="*/ 487321 w 1070779"/>
                  <a:gd name="connsiteY16" fmla="*/ 102768 h 769065"/>
                  <a:gd name="connsiteX17" fmla="*/ 503896 w 1070779"/>
                  <a:gd name="connsiteY17" fmla="*/ 155810 h 769065"/>
                  <a:gd name="connsiteX18" fmla="*/ 510526 w 1070779"/>
                  <a:gd name="connsiteY18" fmla="*/ 185646 h 769065"/>
                  <a:gd name="connsiteX19" fmla="*/ 520472 w 1070779"/>
                  <a:gd name="connsiteY19" fmla="*/ 215482 h 769065"/>
                  <a:gd name="connsiteX20" fmla="*/ 593404 w 1070779"/>
                  <a:gd name="connsiteY20" fmla="*/ 202221 h 769065"/>
                  <a:gd name="connsiteX21" fmla="*/ 609980 w 1070779"/>
                  <a:gd name="connsiteY21" fmla="*/ 232057 h 769065"/>
                  <a:gd name="connsiteX22" fmla="*/ 659706 w 1070779"/>
                  <a:gd name="connsiteY22" fmla="*/ 265208 h 769065"/>
                  <a:gd name="connsiteX23" fmla="*/ 692857 w 1070779"/>
                  <a:gd name="connsiteY23" fmla="*/ 228742 h 769065"/>
                  <a:gd name="connsiteX24" fmla="*/ 716063 w 1070779"/>
                  <a:gd name="connsiteY24" fmla="*/ 242003 h 769065"/>
                  <a:gd name="connsiteX25" fmla="*/ 752529 w 1070779"/>
                  <a:gd name="connsiteY25" fmla="*/ 251948 h 769065"/>
                  <a:gd name="connsiteX26" fmla="*/ 765790 w 1070779"/>
                  <a:gd name="connsiteY26" fmla="*/ 232057 h 769065"/>
                  <a:gd name="connsiteX27" fmla="*/ 795626 w 1070779"/>
                  <a:gd name="connsiteY27" fmla="*/ 232057 h 769065"/>
                  <a:gd name="connsiteX28" fmla="*/ 851982 w 1070779"/>
                  <a:gd name="connsiteY28" fmla="*/ 281784 h 769065"/>
                  <a:gd name="connsiteX29" fmla="*/ 875188 w 1070779"/>
                  <a:gd name="connsiteY29" fmla="*/ 314935 h 769065"/>
                  <a:gd name="connsiteX30" fmla="*/ 908339 w 1070779"/>
                  <a:gd name="connsiteY30" fmla="*/ 324880 h 769065"/>
                  <a:gd name="connsiteX31" fmla="*/ 931545 w 1070779"/>
                  <a:gd name="connsiteY31" fmla="*/ 374607 h 769065"/>
                  <a:gd name="connsiteX32" fmla="*/ 991217 w 1070779"/>
                  <a:gd name="connsiteY32" fmla="*/ 361346 h 769065"/>
                  <a:gd name="connsiteX33" fmla="*/ 1007792 w 1070779"/>
                  <a:gd name="connsiteY33" fmla="*/ 351401 h 769065"/>
                  <a:gd name="connsiteX34" fmla="*/ 1057519 w 1070779"/>
                  <a:gd name="connsiteY34" fmla="*/ 344771 h 769065"/>
                  <a:gd name="connsiteX35" fmla="*/ 1051309 w 1070779"/>
                  <a:gd name="connsiteY35" fmla="*/ 345599 h 769065"/>
                  <a:gd name="connsiteX36" fmla="*/ 1070779 w 1070779"/>
                  <a:gd name="connsiteY36" fmla="*/ 376264 h 769065"/>
                  <a:gd name="connsiteX37" fmla="*/ 1033485 w 1070779"/>
                  <a:gd name="connsiteY37" fmla="*/ 392840 h 769065"/>
                  <a:gd name="connsiteX38" fmla="*/ 1016909 w 1070779"/>
                  <a:gd name="connsiteY38" fmla="*/ 496437 h 769065"/>
                  <a:gd name="connsiteX39" fmla="*/ 1058347 w 1070779"/>
                  <a:gd name="connsiteY39" fmla="*/ 492293 h 769065"/>
                  <a:gd name="connsiteX40" fmla="*/ 1058347 w 1070779"/>
                  <a:gd name="connsiteY40" fmla="*/ 525444 h 769065"/>
                  <a:gd name="connsiteX41" fmla="*/ 1037628 w 1070779"/>
                  <a:gd name="connsiteY41" fmla="*/ 546163 h 769065"/>
                  <a:gd name="connsiteX42" fmla="*/ 1057861 w 1070779"/>
                  <a:gd name="connsiteY42" fmla="*/ 551681 h 769065"/>
                  <a:gd name="connsiteX43" fmla="*/ 613084 w 1070779"/>
                  <a:gd name="connsiteY43" fmla="*/ 769065 h 769065"/>
                  <a:gd name="connsiteX0" fmla="*/ 16324 w 1070779"/>
                  <a:gd name="connsiteY0" fmla="*/ 551681 h 769065"/>
                  <a:gd name="connsiteX1" fmla="*/ 3315 w 1070779"/>
                  <a:gd name="connsiteY1" fmla="*/ 537046 h 769065"/>
                  <a:gd name="connsiteX2" fmla="*/ 0 w 1070779"/>
                  <a:gd name="connsiteY2" fmla="*/ 487320 h 769065"/>
                  <a:gd name="connsiteX3" fmla="*/ 79563 w 1070779"/>
                  <a:gd name="connsiteY3" fmla="*/ 437593 h 769065"/>
                  <a:gd name="connsiteX4" fmla="*/ 102768 w 1070779"/>
                  <a:gd name="connsiteY4" fmla="*/ 314935 h 769065"/>
                  <a:gd name="connsiteX5" fmla="*/ 116029 w 1070779"/>
                  <a:gd name="connsiteY5" fmla="*/ 288414 h 769065"/>
                  <a:gd name="connsiteX6" fmla="*/ 188961 w 1070779"/>
                  <a:gd name="connsiteY6" fmla="*/ 238687 h 769065"/>
                  <a:gd name="connsiteX7" fmla="*/ 185646 w 1070779"/>
                  <a:gd name="connsiteY7" fmla="*/ 212167 h 769065"/>
                  <a:gd name="connsiteX8" fmla="*/ 238688 w 1070779"/>
                  <a:gd name="connsiteY8" fmla="*/ 122659 h 769065"/>
                  <a:gd name="connsiteX9" fmla="*/ 218797 w 1070779"/>
                  <a:gd name="connsiteY9" fmla="*/ 79563 h 769065"/>
                  <a:gd name="connsiteX10" fmla="*/ 304990 w 1070779"/>
                  <a:gd name="connsiteY10" fmla="*/ 66302 h 769065"/>
                  <a:gd name="connsiteX11" fmla="*/ 391183 w 1070779"/>
                  <a:gd name="connsiteY11" fmla="*/ 0 h 769065"/>
                  <a:gd name="connsiteX12" fmla="*/ 392805 w 1070779"/>
                  <a:gd name="connsiteY12" fmla="*/ 103 h 769065"/>
                  <a:gd name="connsiteX13" fmla="*/ 424334 w 1070779"/>
                  <a:gd name="connsiteY13" fmla="*/ 43097 h 769065"/>
                  <a:gd name="connsiteX14" fmla="*/ 447539 w 1070779"/>
                  <a:gd name="connsiteY14" fmla="*/ 62987 h 769065"/>
                  <a:gd name="connsiteX15" fmla="*/ 487321 w 1070779"/>
                  <a:gd name="connsiteY15" fmla="*/ 102768 h 769065"/>
                  <a:gd name="connsiteX16" fmla="*/ 503896 w 1070779"/>
                  <a:gd name="connsiteY16" fmla="*/ 155810 h 769065"/>
                  <a:gd name="connsiteX17" fmla="*/ 510526 w 1070779"/>
                  <a:gd name="connsiteY17" fmla="*/ 185646 h 769065"/>
                  <a:gd name="connsiteX18" fmla="*/ 520472 w 1070779"/>
                  <a:gd name="connsiteY18" fmla="*/ 215482 h 769065"/>
                  <a:gd name="connsiteX19" fmla="*/ 593404 w 1070779"/>
                  <a:gd name="connsiteY19" fmla="*/ 202221 h 769065"/>
                  <a:gd name="connsiteX20" fmla="*/ 609980 w 1070779"/>
                  <a:gd name="connsiteY20" fmla="*/ 232057 h 769065"/>
                  <a:gd name="connsiteX21" fmla="*/ 659706 w 1070779"/>
                  <a:gd name="connsiteY21" fmla="*/ 265208 h 769065"/>
                  <a:gd name="connsiteX22" fmla="*/ 692857 w 1070779"/>
                  <a:gd name="connsiteY22" fmla="*/ 228742 h 769065"/>
                  <a:gd name="connsiteX23" fmla="*/ 716063 w 1070779"/>
                  <a:gd name="connsiteY23" fmla="*/ 242003 h 769065"/>
                  <a:gd name="connsiteX24" fmla="*/ 752529 w 1070779"/>
                  <a:gd name="connsiteY24" fmla="*/ 251948 h 769065"/>
                  <a:gd name="connsiteX25" fmla="*/ 765790 w 1070779"/>
                  <a:gd name="connsiteY25" fmla="*/ 232057 h 769065"/>
                  <a:gd name="connsiteX26" fmla="*/ 795626 w 1070779"/>
                  <a:gd name="connsiteY26" fmla="*/ 232057 h 769065"/>
                  <a:gd name="connsiteX27" fmla="*/ 851982 w 1070779"/>
                  <a:gd name="connsiteY27" fmla="*/ 281784 h 769065"/>
                  <a:gd name="connsiteX28" fmla="*/ 875188 w 1070779"/>
                  <a:gd name="connsiteY28" fmla="*/ 314935 h 769065"/>
                  <a:gd name="connsiteX29" fmla="*/ 908339 w 1070779"/>
                  <a:gd name="connsiteY29" fmla="*/ 324880 h 769065"/>
                  <a:gd name="connsiteX30" fmla="*/ 931545 w 1070779"/>
                  <a:gd name="connsiteY30" fmla="*/ 374607 h 769065"/>
                  <a:gd name="connsiteX31" fmla="*/ 991217 w 1070779"/>
                  <a:gd name="connsiteY31" fmla="*/ 361346 h 769065"/>
                  <a:gd name="connsiteX32" fmla="*/ 1007792 w 1070779"/>
                  <a:gd name="connsiteY32" fmla="*/ 351401 h 769065"/>
                  <a:gd name="connsiteX33" fmla="*/ 1057519 w 1070779"/>
                  <a:gd name="connsiteY33" fmla="*/ 344771 h 769065"/>
                  <a:gd name="connsiteX34" fmla="*/ 1051309 w 1070779"/>
                  <a:gd name="connsiteY34" fmla="*/ 345599 h 769065"/>
                  <a:gd name="connsiteX35" fmla="*/ 1070779 w 1070779"/>
                  <a:gd name="connsiteY35" fmla="*/ 376264 h 769065"/>
                  <a:gd name="connsiteX36" fmla="*/ 1033485 w 1070779"/>
                  <a:gd name="connsiteY36" fmla="*/ 392840 h 769065"/>
                  <a:gd name="connsiteX37" fmla="*/ 1016909 w 1070779"/>
                  <a:gd name="connsiteY37" fmla="*/ 496437 h 769065"/>
                  <a:gd name="connsiteX38" fmla="*/ 1058347 w 1070779"/>
                  <a:gd name="connsiteY38" fmla="*/ 492293 h 769065"/>
                  <a:gd name="connsiteX39" fmla="*/ 1058347 w 1070779"/>
                  <a:gd name="connsiteY39" fmla="*/ 525444 h 769065"/>
                  <a:gd name="connsiteX40" fmla="*/ 1037628 w 1070779"/>
                  <a:gd name="connsiteY40" fmla="*/ 546163 h 769065"/>
                  <a:gd name="connsiteX41" fmla="*/ 1057861 w 1070779"/>
                  <a:gd name="connsiteY41" fmla="*/ 551681 h 769065"/>
                  <a:gd name="connsiteX42" fmla="*/ 613084 w 1070779"/>
                  <a:gd name="connsiteY42" fmla="*/ 769065 h 769065"/>
                  <a:gd name="connsiteX0" fmla="*/ 16324 w 1070779"/>
                  <a:gd name="connsiteY0" fmla="*/ 551681 h 551681"/>
                  <a:gd name="connsiteX1" fmla="*/ 3315 w 1070779"/>
                  <a:gd name="connsiteY1" fmla="*/ 537046 h 551681"/>
                  <a:gd name="connsiteX2" fmla="*/ 0 w 1070779"/>
                  <a:gd name="connsiteY2" fmla="*/ 487320 h 551681"/>
                  <a:gd name="connsiteX3" fmla="*/ 79563 w 1070779"/>
                  <a:gd name="connsiteY3" fmla="*/ 437593 h 551681"/>
                  <a:gd name="connsiteX4" fmla="*/ 102768 w 1070779"/>
                  <a:gd name="connsiteY4" fmla="*/ 314935 h 551681"/>
                  <a:gd name="connsiteX5" fmla="*/ 116029 w 1070779"/>
                  <a:gd name="connsiteY5" fmla="*/ 288414 h 551681"/>
                  <a:gd name="connsiteX6" fmla="*/ 188961 w 1070779"/>
                  <a:gd name="connsiteY6" fmla="*/ 238687 h 551681"/>
                  <a:gd name="connsiteX7" fmla="*/ 185646 w 1070779"/>
                  <a:gd name="connsiteY7" fmla="*/ 212167 h 551681"/>
                  <a:gd name="connsiteX8" fmla="*/ 238688 w 1070779"/>
                  <a:gd name="connsiteY8" fmla="*/ 122659 h 551681"/>
                  <a:gd name="connsiteX9" fmla="*/ 218797 w 1070779"/>
                  <a:gd name="connsiteY9" fmla="*/ 79563 h 551681"/>
                  <a:gd name="connsiteX10" fmla="*/ 304990 w 1070779"/>
                  <a:gd name="connsiteY10" fmla="*/ 66302 h 551681"/>
                  <a:gd name="connsiteX11" fmla="*/ 391183 w 1070779"/>
                  <a:gd name="connsiteY11" fmla="*/ 0 h 551681"/>
                  <a:gd name="connsiteX12" fmla="*/ 392805 w 1070779"/>
                  <a:gd name="connsiteY12" fmla="*/ 103 h 551681"/>
                  <a:gd name="connsiteX13" fmla="*/ 424334 w 1070779"/>
                  <a:gd name="connsiteY13" fmla="*/ 43097 h 551681"/>
                  <a:gd name="connsiteX14" fmla="*/ 447539 w 1070779"/>
                  <a:gd name="connsiteY14" fmla="*/ 62987 h 551681"/>
                  <a:gd name="connsiteX15" fmla="*/ 487321 w 1070779"/>
                  <a:gd name="connsiteY15" fmla="*/ 102768 h 551681"/>
                  <a:gd name="connsiteX16" fmla="*/ 503896 w 1070779"/>
                  <a:gd name="connsiteY16" fmla="*/ 155810 h 551681"/>
                  <a:gd name="connsiteX17" fmla="*/ 510526 w 1070779"/>
                  <a:gd name="connsiteY17" fmla="*/ 185646 h 551681"/>
                  <a:gd name="connsiteX18" fmla="*/ 520472 w 1070779"/>
                  <a:gd name="connsiteY18" fmla="*/ 215482 h 551681"/>
                  <a:gd name="connsiteX19" fmla="*/ 593404 w 1070779"/>
                  <a:gd name="connsiteY19" fmla="*/ 202221 h 551681"/>
                  <a:gd name="connsiteX20" fmla="*/ 609980 w 1070779"/>
                  <a:gd name="connsiteY20" fmla="*/ 232057 h 551681"/>
                  <a:gd name="connsiteX21" fmla="*/ 659706 w 1070779"/>
                  <a:gd name="connsiteY21" fmla="*/ 265208 h 551681"/>
                  <a:gd name="connsiteX22" fmla="*/ 692857 w 1070779"/>
                  <a:gd name="connsiteY22" fmla="*/ 228742 h 551681"/>
                  <a:gd name="connsiteX23" fmla="*/ 716063 w 1070779"/>
                  <a:gd name="connsiteY23" fmla="*/ 242003 h 551681"/>
                  <a:gd name="connsiteX24" fmla="*/ 752529 w 1070779"/>
                  <a:gd name="connsiteY24" fmla="*/ 251948 h 551681"/>
                  <a:gd name="connsiteX25" fmla="*/ 765790 w 1070779"/>
                  <a:gd name="connsiteY25" fmla="*/ 232057 h 551681"/>
                  <a:gd name="connsiteX26" fmla="*/ 795626 w 1070779"/>
                  <a:gd name="connsiteY26" fmla="*/ 232057 h 551681"/>
                  <a:gd name="connsiteX27" fmla="*/ 851982 w 1070779"/>
                  <a:gd name="connsiteY27" fmla="*/ 281784 h 551681"/>
                  <a:gd name="connsiteX28" fmla="*/ 875188 w 1070779"/>
                  <a:gd name="connsiteY28" fmla="*/ 314935 h 551681"/>
                  <a:gd name="connsiteX29" fmla="*/ 908339 w 1070779"/>
                  <a:gd name="connsiteY29" fmla="*/ 324880 h 551681"/>
                  <a:gd name="connsiteX30" fmla="*/ 931545 w 1070779"/>
                  <a:gd name="connsiteY30" fmla="*/ 374607 h 551681"/>
                  <a:gd name="connsiteX31" fmla="*/ 991217 w 1070779"/>
                  <a:gd name="connsiteY31" fmla="*/ 361346 h 551681"/>
                  <a:gd name="connsiteX32" fmla="*/ 1007792 w 1070779"/>
                  <a:gd name="connsiteY32" fmla="*/ 351401 h 551681"/>
                  <a:gd name="connsiteX33" fmla="*/ 1057519 w 1070779"/>
                  <a:gd name="connsiteY33" fmla="*/ 344771 h 551681"/>
                  <a:gd name="connsiteX34" fmla="*/ 1051309 w 1070779"/>
                  <a:gd name="connsiteY34" fmla="*/ 345599 h 551681"/>
                  <a:gd name="connsiteX35" fmla="*/ 1070779 w 1070779"/>
                  <a:gd name="connsiteY35" fmla="*/ 376264 h 551681"/>
                  <a:gd name="connsiteX36" fmla="*/ 1033485 w 1070779"/>
                  <a:gd name="connsiteY36" fmla="*/ 392840 h 551681"/>
                  <a:gd name="connsiteX37" fmla="*/ 1016909 w 1070779"/>
                  <a:gd name="connsiteY37" fmla="*/ 496437 h 551681"/>
                  <a:gd name="connsiteX38" fmla="*/ 1058347 w 1070779"/>
                  <a:gd name="connsiteY38" fmla="*/ 492293 h 551681"/>
                  <a:gd name="connsiteX39" fmla="*/ 1058347 w 1070779"/>
                  <a:gd name="connsiteY39" fmla="*/ 525444 h 551681"/>
                  <a:gd name="connsiteX40" fmla="*/ 1037628 w 1070779"/>
                  <a:gd name="connsiteY40" fmla="*/ 546163 h 551681"/>
                  <a:gd name="connsiteX41" fmla="*/ 1057861 w 1070779"/>
                  <a:gd name="connsiteY41" fmla="*/ 551681 h 551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70779" h="551681">
                    <a:moveTo>
                      <a:pt x="16324" y="551681"/>
                    </a:moveTo>
                    <a:lnTo>
                      <a:pt x="3315" y="537046"/>
                    </a:lnTo>
                    <a:lnTo>
                      <a:pt x="0" y="487320"/>
                    </a:lnTo>
                    <a:lnTo>
                      <a:pt x="79563" y="437593"/>
                    </a:lnTo>
                    <a:lnTo>
                      <a:pt x="102768" y="314935"/>
                    </a:lnTo>
                    <a:lnTo>
                      <a:pt x="116029" y="288414"/>
                    </a:lnTo>
                    <a:lnTo>
                      <a:pt x="188961" y="238687"/>
                    </a:lnTo>
                    <a:lnTo>
                      <a:pt x="185646" y="212167"/>
                    </a:lnTo>
                    <a:lnTo>
                      <a:pt x="238688" y="122659"/>
                    </a:lnTo>
                    <a:lnTo>
                      <a:pt x="218797" y="79563"/>
                    </a:lnTo>
                    <a:lnTo>
                      <a:pt x="304990" y="66302"/>
                    </a:lnTo>
                    <a:lnTo>
                      <a:pt x="391183" y="0"/>
                    </a:lnTo>
                    <a:lnTo>
                      <a:pt x="392805" y="103"/>
                    </a:lnTo>
                    <a:lnTo>
                      <a:pt x="424334" y="43097"/>
                    </a:lnTo>
                    <a:lnTo>
                      <a:pt x="447539" y="62987"/>
                    </a:lnTo>
                    <a:lnTo>
                      <a:pt x="487321" y="102768"/>
                    </a:lnTo>
                    <a:lnTo>
                      <a:pt x="503896" y="155810"/>
                    </a:lnTo>
                    <a:lnTo>
                      <a:pt x="510526" y="185646"/>
                    </a:lnTo>
                    <a:lnTo>
                      <a:pt x="520472" y="215482"/>
                    </a:lnTo>
                    <a:lnTo>
                      <a:pt x="593404" y="202221"/>
                    </a:lnTo>
                    <a:lnTo>
                      <a:pt x="609980" y="232057"/>
                    </a:lnTo>
                    <a:lnTo>
                      <a:pt x="659706" y="265208"/>
                    </a:lnTo>
                    <a:lnTo>
                      <a:pt x="692857" y="228742"/>
                    </a:lnTo>
                    <a:lnTo>
                      <a:pt x="716063" y="242003"/>
                    </a:lnTo>
                    <a:lnTo>
                      <a:pt x="752529" y="251948"/>
                    </a:lnTo>
                    <a:lnTo>
                      <a:pt x="765790" y="232057"/>
                    </a:lnTo>
                    <a:lnTo>
                      <a:pt x="795626" y="232057"/>
                    </a:lnTo>
                    <a:lnTo>
                      <a:pt x="851982" y="281784"/>
                    </a:lnTo>
                    <a:lnTo>
                      <a:pt x="875188" y="314935"/>
                    </a:lnTo>
                    <a:lnTo>
                      <a:pt x="908339" y="324880"/>
                    </a:lnTo>
                    <a:lnTo>
                      <a:pt x="931545" y="374607"/>
                    </a:lnTo>
                    <a:lnTo>
                      <a:pt x="991217" y="361346"/>
                    </a:lnTo>
                    <a:lnTo>
                      <a:pt x="1007792" y="351401"/>
                    </a:lnTo>
                    <a:lnTo>
                      <a:pt x="1057519" y="344771"/>
                    </a:lnTo>
                    <a:lnTo>
                      <a:pt x="1051309" y="345599"/>
                    </a:lnTo>
                    <a:lnTo>
                      <a:pt x="1070779" y="376264"/>
                    </a:lnTo>
                    <a:lnTo>
                      <a:pt x="1033485" y="392840"/>
                    </a:lnTo>
                    <a:lnTo>
                      <a:pt x="1016909" y="496437"/>
                    </a:lnTo>
                    <a:lnTo>
                      <a:pt x="1058347" y="492293"/>
                    </a:lnTo>
                    <a:lnTo>
                      <a:pt x="1058347" y="525444"/>
                    </a:lnTo>
                    <a:lnTo>
                      <a:pt x="1037628" y="546163"/>
                    </a:lnTo>
                    <a:lnTo>
                      <a:pt x="1057861" y="551681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B1D86886-E122-3BC6-4236-F09C18C6F33E}"/>
                </a:ext>
              </a:extLst>
            </p:cNvPr>
            <p:cNvGrpSpPr/>
            <p:nvPr/>
          </p:nvGrpSpPr>
          <p:grpSpPr>
            <a:xfrm>
              <a:off x="943434" y="5282173"/>
              <a:ext cx="1640684" cy="1085092"/>
              <a:chOff x="1359173" y="1908187"/>
              <a:chExt cx="1044468" cy="690776"/>
            </a:xfrm>
          </p:grpSpPr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7547A762-9177-E65C-4374-37D920D0B867}"/>
                  </a:ext>
                </a:extLst>
              </p:cNvPr>
              <p:cNvSpPr/>
              <p:nvPr/>
            </p:nvSpPr>
            <p:spPr>
              <a:xfrm rot="808430">
                <a:off x="1663066" y="2016116"/>
                <a:ext cx="167358" cy="39186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330" name="正方形/長方形 329">
                <a:extLst>
                  <a:ext uri="{FF2B5EF4-FFF2-40B4-BE49-F238E27FC236}">
                    <a16:creationId xmlns:a16="http://schemas.microsoft.com/office/drawing/2014/main" id="{8C4702A7-7057-9D64-A0CB-2AEBE12FBD57}"/>
                  </a:ext>
                </a:extLst>
              </p:cNvPr>
              <p:cNvSpPr/>
              <p:nvPr/>
            </p:nvSpPr>
            <p:spPr>
              <a:xfrm>
                <a:off x="2199545" y="1908187"/>
                <a:ext cx="204096" cy="11755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331" name="正方形/長方形 330">
                <a:extLst>
                  <a:ext uri="{FF2B5EF4-FFF2-40B4-BE49-F238E27FC236}">
                    <a16:creationId xmlns:a16="http://schemas.microsoft.com/office/drawing/2014/main" id="{C7E4504B-8ABF-335D-BDBB-72EE728B244F}"/>
                  </a:ext>
                </a:extLst>
              </p:cNvPr>
              <p:cNvSpPr/>
              <p:nvPr/>
            </p:nvSpPr>
            <p:spPr>
              <a:xfrm rot="183444">
                <a:off x="2082211" y="2357322"/>
                <a:ext cx="252759" cy="23511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332" name="正方形/長方形 331">
                <a:extLst>
                  <a:ext uri="{FF2B5EF4-FFF2-40B4-BE49-F238E27FC236}">
                    <a16:creationId xmlns:a16="http://schemas.microsoft.com/office/drawing/2014/main" id="{BF21140D-AC11-057B-6DCF-44BBBD1C1D5C}"/>
                  </a:ext>
                </a:extLst>
              </p:cNvPr>
              <p:cNvSpPr/>
              <p:nvPr/>
            </p:nvSpPr>
            <p:spPr>
              <a:xfrm>
                <a:off x="1359173" y="2481404"/>
                <a:ext cx="204096" cy="11755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</p:grp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7011CFEA-8511-39FA-52B3-B3C3819B7388}"/>
              </a:ext>
            </a:extLst>
          </p:cNvPr>
          <p:cNvGrpSpPr/>
          <p:nvPr/>
        </p:nvGrpSpPr>
        <p:grpSpPr>
          <a:xfrm>
            <a:off x="3621731" y="3819790"/>
            <a:ext cx="2689259" cy="2616991"/>
            <a:chOff x="3621731" y="3819790"/>
            <a:chExt cx="2689259" cy="2616991"/>
          </a:xfrm>
        </p:grpSpPr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9D23690D-9501-30FA-43E3-52959EFE2B73}"/>
                </a:ext>
              </a:extLst>
            </p:cNvPr>
            <p:cNvGrpSpPr/>
            <p:nvPr/>
          </p:nvGrpSpPr>
          <p:grpSpPr>
            <a:xfrm>
              <a:off x="3621731" y="3819790"/>
              <a:ext cx="2689259" cy="2616991"/>
              <a:chOff x="678506" y="3819790"/>
              <a:chExt cx="2689259" cy="2616991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CBB5A37A-80A8-D3C9-85FF-5DA0A0F58395}"/>
                  </a:ext>
                </a:extLst>
              </p:cNvPr>
              <p:cNvSpPr/>
              <p:nvPr/>
            </p:nvSpPr>
            <p:spPr>
              <a:xfrm>
                <a:off x="2769269" y="4849682"/>
                <a:ext cx="598496" cy="1587098"/>
              </a:xfrm>
              <a:custGeom>
                <a:avLst/>
                <a:gdLst>
                  <a:gd name="connsiteX0" fmla="*/ 504960 w 598496"/>
                  <a:gd name="connsiteY0" fmla="*/ 0 h 1587098"/>
                  <a:gd name="connsiteX1" fmla="*/ 571262 w 598496"/>
                  <a:gd name="connsiteY1" fmla="*/ 27626 h 1587098"/>
                  <a:gd name="connsiteX2" fmla="*/ 590599 w 598496"/>
                  <a:gd name="connsiteY2" fmla="*/ 11051 h 1587098"/>
                  <a:gd name="connsiteX3" fmla="*/ 598496 w 598496"/>
                  <a:gd name="connsiteY3" fmla="*/ 11929 h 1587098"/>
                  <a:gd name="connsiteX4" fmla="*/ 598496 w 598496"/>
                  <a:gd name="connsiteY4" fmla="*/ 1587098 h 1587098"/>
                  <a:gd name="connsiteX5" fmla="*/ 0 w 598496"/>
                  <a:gd name="connsiteY5" fmla="*/ 1587098 h 1587098"/>
                  <a:gd name="connsiteX6" fmla="*/ 20126 w 598496"/>
                  <a:gd name="connsiteY6" fmla="*/ 1540140 h 1587098"/>
                  <a:gd name="connsiteX7" fmla="*/ 82284 w 598496"/>
                  <a:gd name="connsiteY7" fmla="*/ 1506989 h 1587098"/>
                  <a:gd name="connsiteX8" fmla="*/ 82284 w 598496"/>
                  <a:gd name="connsiteY8" fmla="*/ 1469695 h 1587098"/>
                  <a:gd name="connsiteX9" fmla="*/ 111291 w 598496"/>
                  <a:gd name="connsiteY9" fmla="*/ 1407537 h 1587098"/>
                  <a:gd name="connsiteX10" fmla="*/ 69854 w 598496"/>
                  <a:gd name="connsiteY10" fmla="*/ 1395105 h 1587098"/>
                  <a:gd name="connsiteX11" fmla="*/ 32559 w 598496"/>
                  <a:gd name="connsiteY11" fmla="*/ 1345379 h 1587098"/>
                  <a:gd name="connsiteX12" fmla="*/ 36701 w 598496"/>
                  <a:gd name="connsiteY12" fmla="*/ 1320516 h 1587098"/>
                  <a:gd name="connsiteX13" fmla="*/ 28413 w 598496"/>
                  <a:gd name="connsiteY13" fmla="*/ 1291508 h 1587098"/>
                  <a:gd name="connsiteX14" fmla="*/ 49133 w 598496"/>
                  <a:gd name="connsiteY14" fmla="*/ 1262502 h 1587098"/>
                  <a:gd name="connsiteX15" fmla="*/ 82284 w 598496"/>
                  <a:gd name="connsiteY15" fmla="*/ 1266646 h 1587098"/>
                  <a:gd name="connsiteX16" fmla="*/ 82284 w 598496"/>
                  <a:gd name="connsiteY16" fmla="*/ 1212774 h 1587098"/>
                  <a:gd name="connsiteX17" fmla="*/ 57420 w 598496"/>
                  <a:gd name="connsiteY17" fmla="*/ 1204487 h 1587098"/>
                  <a:gd name="connsiteX18" fmla="*/ 61564 w 598496"/>
                  <a:gd name="connsiteY18" fmla="*/ 1167194 h 1587098"/>
                  <a:gd name="connsiteX19" fmla="*/ 156875 w 598496"/>
                  <a:gd name="connsiteY19" fmla="*/ 1038732 h 1587098"/>
                  <a:gd name="connsiteX20" fmla="*/ 161017 w 598496"/>
                  <a:gd name="connsiteY20" fmla="*/ 980719 h 1587098"/>
                  <a:gd name="connsiteX21" fmla="*/ 123722 w 598496"/>
                  <a:gd name="connsiteY21" fmla="*/ 947566 h 1587098"/>
                  <a:gd name="connsiteX22" fmla="*/ 119580 w 598496"/>
                  <a:gd name="connsiteY22" fmla="*/ 922703 h 1587098"/>
                  <a:gd name="connsiteX23" fmla="*/ 78140 w 598496"/>
                  <a:gd name="connsiteY23" fmla="*/ 910271 h 1587098"/>
                  <a:gd name="connsiteX24" fmla="*/ 71566 w 598496"/>
                  <a:gd name="connsiteY24" fmla="*/ 879926 h 1587098"/>
                  <a:gd name="connsiteX25" fmla="*/ 77312 w 598496"/>
                  <a:gd name="connsiteY25" fmla="*/ 879607 h 1587098"/>
                  <a:gd name="connsiteX26" fmla="*/ 97202 w 598496"/>
                  <a:gd name="connsiteY26" fmla="*/ 866346 h 1587098"/>
                  <a:gd name="connsiteX27" fmla="*/ 100518 w 598496"/>
                  <a:gd name="connsiteY27" fmla="*/ 839826 h 1587098"/>
                  <a:gd name="connsiteX28" fmla="*/ 123722 w 598496"/>
                  <a:gd name="connsiteY28" fmla="*/ 833196 h 1587098"/>
                  <a:gd name="connsiteX29" fmla="*/ 130353 w 598496"/>
                  <a:gd name="connsiteY29" fmla="*/ 806675 h 1587098"/>
                  <a:gd name="connsiteX30" fmla="*/ 170134 w 598496"/>
                  <a:gd name="connsiteY30" fmla="*/ 770208 h 1587098"/>
                  <a:gd name="connsiteX31" fmla="*/ 150244 w 598496"/>
                  <a:gd name="connsiteY31" fmla="*/ 743688 h 1587098"/>
                  <a:gd name="connsiteX32" fmla="*/ 150244 w 598496"/>
                  <a:gd name="connsiteY32" fmla="*/ 723798 h 1587098"/>
                  <a:gd name="connsiteX33" fmla="*/ 176764 w 598496"/>
                  <a:gd name="connsiteY33" fmla="*/ 717168 h 1587098"/>
                  <a:gd name="connsiteX34" fmla="*/ 186709 w 598496"/>
                  <a:gd name="connsiteY34" fmla="*/ 690647 h 1587098"/>
                  <a:gd name="connsiteX35" fmla="*/ 223176 w 598496"/>
                  <a:gd name="connsiteY35" fmla="*/ 677386 h 1587098"/>
                  <a:gd name="connsiteX36" fmla="*/ 236436 w 598496"/>
                  <a:gd name="connsiteY36" fmla="*/ 637605 h 1587098"/>
                  <a:gd name="connsiteX37" fmla="*/ 199970 w 598496"/>
                  <a:gd name="connsiteY37" fmla="*/ 634291 h 1587098"/>
                  <a:gd name="connsiteX38" fmla="*/ 206601 w 598496"/>
                  <a:gd name="connsiteY38" fmla="*/ 597824 h 1587098"/>
                  <a:gd name="connsiteX39" fmla="*/ 256327 w 598496"/>
                  <a:gd name="connsiteY39" fmla="*/ 554728 h 1587098"/>
                  <a:gd name="connsiteX40" fmla="*/ 292792 w 598496"/>
                  <a:gd name="connsiteY40" fmla="*/ 554728 h 1587098"/>
                  <a:gd name="connsiteX41" fmla="*/ 282848 w 598496"/>
                  <a:gd name="connsiteY41" fmla="*/ 498371 h 1587098"/>
                  <a:gd name="connsiteX42" fmla="*/ 299423 w 598496"/>
                  <a:gd name="connsiteY42" fmla="*/ 471849 h 1587098"/>
                  <a:gd name="connsiteX43" fmla="*/ 309368 w 598496"/>
                  <a:gd name="connsiteY43" fmla="*/ 422123 h 1587098"/>
                  <a:gd name="connsiteX44" fmla="*/ 289478 w 598496"/>
                  <a:gd name="connsiteY44" fmla="*/ 365766 h 1587098"/>
                  <a:gd name="connsiteX45" fmla="*/ 302739 w 598496"/>
                  <a:gd name="connsiteY45" fmla="*/ 249738 h 1587098"/>
                  <a:gd name="connsiteX46" fmla="*/ 302993 w 598496"/>
                  <a:gd name="connsiteY46" fmla="*/ 248336 h 1587098"/>
                  <a:gd name="connsiteX47" fmla="*/ 311578 w 598496"/>
                  <a:gd name="connsiteY47" fmla="*/ 256920 h 1587098"/>
                  <a:gd name="connsiteX48" fmla="*/ 347492 w 598496"/>
                  <a:gd name="connsiteY48" fmla="*/ 237583 h 1587098"/>
                  <a:gd name="connsiteX49" fmla="*/ 353018 w 598496"/>
                  <a:gd name="connsiteY49" fmla="*/ 223770 h 1587098"/>
                  <a:gd name="connsiteX50" fmla="*/ 369592 w 598496"/>
                  <a:gd name="connsiteY50" fmla="*/ 207194 h 1587098"/>
                  <a:gd name="connsiteX51" fmla="*/ 430371 w 598496"/>
                  <a:gd name="connsiteY51" fmla="*/ 124317 h 1587098"/>
                  <a:gd name="connsiteX52" fmla="*/ 452471 w 598496"/>
                  <a:gd name="connsiteY52" fmla="*/ 96691 h 1587098"/>
                  <a:gd name="connsiteX53" fmla="*/ 452471 w 598496"/>
                  <a:gd name="connsiteY53" fmla="*/ 71828 h 1587098"/>
                  <a:gd name="connsiteX54" fmla="*/ 438657 w 598496"/>
                  <a:gd name="connsiteY54" fmla="*/ 52489 h 1587098"/>
                  <a:gd name="connsiteX55" fmla="*/ 446945 w 598496"/>
                  <a:gd name="connsiteY55" fmla="*/ 11051 h 1587098"/>
                  <a:gd name="connsiteX56" fmla="*/ 477334 w 598496"/>
                  <a:gd name="connsiteY56" fmla="*/ 19338 h 1587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98496" h="1587098">
                    <a:moveTo>
                      <a:pt x="504960" y="0"/>
                    </a:moveTo>
                    <a:lnTo>
                      <a:pt x="571262" y="27626"/>
                    </a:lnTo>
                    <a:lnTo>
                      <a:pt x="590599" y="11051"/>
                    </a:lnTo>
                    <a:lnTo>
                      <a:pt x="598496" y="11929"/>
                    </a:lnTo>
                    <a:lnTo>
                      <a:pt x="598496" y="1587098"/>
                    </a:lnTo>
                    <a:lnTo>
                      <a:pt x="0" y="1587098"/>
                    </a:lnTo>
                    <a:lnTo>
                      <a:pt x="20126" y="1540140"/>
                    </a:lnTo>
                    <a:lnTo>
                      <a:pt x="82284" y="1506989"/>
                    </a:lnTo>
                    <a:lnTo>
                      <a:pt x="82284" y="1469695"/>
                    </a:lnTo>
                    <a:lnTo>
                      <a:pt x="111291" y="1407537"/>
                    </a:lnTo>
                    <a:lnTo>
                      <a:pt x="69854" y="1395105"/>
                    </a:lnTo>
                    <a:lnTo>
                      <a:pt x="32559" y="1345379"/>
                    </a:lnTo>
                    <a:lnTo>
                      <a:pt x="36701" y="1320516"/>
                    </a:lnTo>
                    <a:lnTo>
                      <a:pt x="28413" y="1291508"/>
                    </a:lnTo>
                    <a:lnTo>
                      <a:pt x="49133" y="1262502"/>
                    </a:lnTo>
                    <a:lnTo>
                      <a:pt x="82284" y="1266646"/>
                    </a:lnTo>
                    <a:lnTo>
                      <a:pt x="82284" y="1212774"/>
                    </a:lnTo>
                    <a:lnTo>
                      <a:pt x="57420" y="1204487"/>
                    </a:lnTo>
                    <a:lnTo>
                      <a:pt x="61564" y="1167194"/>
                    </a:lnTo>
                    <a:lnTo>
                      <a:pt x="156875" y="1038732"/>
                    </a:lnTo>
                    <a:lnTo>
                      <a:pt x="161017" y="980719"/>
                    </a:lnTo>
                    <a:lnTo>
                      <a:pt x="123722" y="947566"/>
                    </a:lnTo>
                    <a:lnTo>
                      <a:pt x="119580" y="922703"/>
                    </a:lnTo>
                    <a:lnTo>
                      <a:pt x="78140" y="910271"/>
                    </a:lnTo>
                    <a:lnTo>
                      <a:pt x="71566" y="879926"/>
                    </a:lnTo>
                    <a:lnTo>
                      <a:pt x="77312" y="879607"/>
                    </a:lnTo>
                    <a:lnTo>
                      <a:pt x="97202" y="866346"/>
                    </a:lnTo>
                    <a:lnTo>
                      <a:pt x="100518" y="839826"/>
                    </a:lnTo>
                    <a:lnTo>
                      <a:pt x="123722" y="833196"/>
                    </a:lnTo>
                    <a:lnTo>
                      <a:pt x="130353" y="806675"/>
                    </a:lnTo>
                    <a:lnTo>
                      <a:pt x="170134" y="770208"/>
                    </a:lnTo>
                    <a:lnTo>
                      <a:pt x="150244" y="743688"/>
                    </a:lnTo>
                    <a:lnTo>
                      <a:pt x="150244" y="723798"/>
                    </a:lnTo>
                    <a:lnTo>
                      <a:pt x="176764" y="717168"/>
                    </a:lnTo>
                    <a:lnTo>
                      <a:pt x="186709" y="690647"/>
                    </a:lnTo>
                    <a:lnTo>
                      <a:pt x="223176" y="677386"/>
                    </a:lnTo>
                    <a:lnTo>
                      <a:pt x="236436" y="637605"/>
                    </a:lnTo>
                    <a:lnTo>
                      <a:pt x="199970" y="634291"/>
                    </a:lnTo>
                    <a:lnTo>
                      <a:pt x="206601" y="597824"/>
                    </a:lnTo>
                    <a:lnTo>
                      <a:pt x="256327" y="554728"/>
                    </a:lnTo>
                    <a:lnTo>
                      <a:pt x="292792" y="554728"/>
                    </a:lnTo>
                    <a:lnTo>
                      <a:pt x="282848" y="498371"/>
                    </a:lnTo>
                    <a:lnTo>
                      <a:pt x="299423" y="471849"/>
                    </a:lnTo>
                    <a:lnTo>
                      <a:pt x="309368" y="422123"/>
                    </a:lnTo>
                    <a:lnTo>
                      <a:pt x="289478" y="365766"/>
                    </a:lnTo>
                    <a:lnTo>
                      <a:pt x="302739" y="249738"/>
                    </a:lnTo>
                    <a:lnTo>
                      <a:pt x="302993" y="248336"/>
                    </a:lnTo>
                    <a:lnTo>
                      <a:pt x="311578" y="256920"/>
                    </a:lnTo>
                    <a:lnTo>
                      <a:pt x="347492" y="237583"/>
                    </a:lnTo>
                    <a:lnTo>
                      <a:pt x="353018" y="223770"/>
                    </a:lnTo>
                    <a:lnTo>
                      <a:pt x="369592" y="207194"/>
                    </a:lnTo>
                    <a:lnTo>
                      <a:pt x="430371" y="124317"/>
                    </a:lnTo>
                    <a:lnTo>
                      <a:pt x="452471" y="96691"/>
                    </a:lnTo>
                    <a:lnTo>
                      <a:pt x="452471" y="71828"/>
                    </a:lnTo>
                    <a:lnTo>
                      <a:pt x="438657" y="52489"/>
                    </a:lnTo>
                    <a:lnTo>
                      <a:pt x="446945" y="11051"/>
                    </a:lnTo>
                    <a:lnTo>
                      <a:pt x="477334" y="19338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BA0E45D5-76FB-D298-7F5C-9FBA99D32205}"/>
                  </a:ext>
                </a:extLst>
              </p:cNvPr>
              <p:cNvSpPr/>
              <p:nvPr/>
            </p:nvSpPr>
            <p:spPr>
              <a:xfrm>
                <a:off x="2918038" y="4543703"/>
                <a:ext cx="449727" cy="562900"/>
              </a:xfrm>
              <a:custGeom>
                <a:avLst/>
                <a:gdLst>
                  <a:gd name="connsiteX0" fmla="*/ 449727 w 449727"/>
                  <a:gd name="connsiteY0" fmla="*/ 0 h 562900"/>
                  <a:gd name="connsiteX1" fmla="*/ 449727 w 449727"/>
                  <a:gd name="connsiteY1" fmla="*/ 317908 h 562900"/>
                  <a:gd name="connsiteX2" fmla="*/ 441832 w 449727"/>
                  <a:gd name="connsiteY2" fmla="*/ 317031 h 562900"/>
                  <a:gd name="connsiteX3" fmla="*/ 422495 w 449727"/>
                  <a:gd name="connsiteY3" fmla="*/ 333606 h 562900"/>
                  <a:gd name="connsiteX4" fmla="*/ 356193 w 449727"/>
                  <a:gd name="connsiteY4" fmla="*/ 305980 h 562900"/>
                  <a:gd name="connsiteX5" fmla="*/ 328567 w 449727"/>
                  <a:gd name="connsiteY5" fmla="*/ 325318 h 562900"/>
                  <a:gd name="connsiteX6" fmla="*/ 298177 w 449727"/>
                  <a:gd name="connsiteY6" fmla="*/ 317031 h 562900"/>
                  <a:gd name="connsiteX7" fmla="*/ 289890 w 449727"/>
                  <a:gd name="connsiteY7" fmla="*/ 358469 h 562900"/>
                  <a:gd name="connsiteX8" fmla="*/ 303704 w 449727"/>
                  <a:gd name="connsiteY8" fmla="*/ 377808 h 562900"/>
                  <a:gd name="connsiteX9" fmla="*/ 303704 w 449727"/>
                  <a:gd name="connsiteY9" fmla="*/ 402671 h 562900"/>
                  <a:gd name="connsiteX10" fmla="*/ 281604 w 449727"/>
                  <a:gd name="connsiteY10" fmla="*/ 430297 h 562900"/>
                  <a:gd name="connsiteX11" fmla="*/ 220825 w 449727"/>
                  <a:gd name="connsiteY11" fmla="*/ 513174 h 562900"/>
                  <a:gd name="connsiteX12" fmla="*/ 204251 w 449727"/>
                  <a:gd name="connsiteY12" fmla="*/ 529749 h 562900"/>
                  <a:gd name="connsiteX13" fmla="*/ 198725 w 449727"/>
                  <a:gd name="connsiteY13" fmla="*/ 543562 h 562900"/>
                  <a:gd name="connsiteX14" fmla="*/ 162811 w 449727"/>
                  <a:gd name="connsiteY14" fmla="*/ 562900 h 562900"/>
                  <a:gd name="connsiteX15" fmla="*/ 140711 w 449727"/>
                  <a:gd name="connsiteY15" fmla="*/ 540800 h 562900"/>
                  <a:gd name="connsiteX16" fmla="*/ 157286 w 449727"/>
                  <a:gd name="connsiteY16" fmla="*/ 510411 h 562900"/>
                  <a:gd name="connsiteX17" fmla="*/ 121372 w 449727"/>
                  <a:gd name="connsiteY17" fmla="*/ 460685 h 562900"/>
                  <a:gd name="connsiteX18" fmla="*/ 121372 w 449727"/>
                  <a:gd name="connsiteY18" fmla="*/ 377808 h 562900"/>
                  <a:gd name="connsiteX19" fmla="*/ 90984 w 449727"/>
                  <a:gd name="connsiteY19" fmla="*/ 355706 h 562900"/>
                  <a:gd name="connsiteX20" fmla="*/ 82697 w 449727"/>
                  <a:gd name="connsiteY20" fmla="*/ 330843 h 562900"/>
                  <a:gd name="connsiteX21" fmla="*/ 104798 w 449727"/>
                  <a:gd name="connsiteY21" fmla="*/ 322555 h 562900"/>
                  <a:gd name="connsiteX22" fmla="*/ 104798 w 449727"/>
                  <a:gd name="connsiteY22" fmla="*/ 292168 h 562900"/>
                  <a:gd name="connsiteX23" fmla="*/ 88220 w 449727"/>
                  <a:gd name="connsiteY23" fmla="*/ 264541 h 562900"/>
                  <a:gd name="connsiteX24" fmla="*/ 32969 w 449727"/>
                  <a:gd name="connsiteY24" fmla="*/ 253492 h 562900"/>
                  <a:gd name="connsiteX25" fmla="*/ 0 w 449727"/>
                  <a:gd name="connsiteY25" fmla="*/ 208749 h 562900"/>
                  <a:gd name="connsiteX26" fmla="*/ 1890 w 449727"/>
                  <a:gd name="connsiteY26" fmla="*/ 209290 h 562900"/>
                  <a:gd name="connsiteX27" fmla="*/ 233948 w 449727"/>
                  <a:gd name="connsiteY27" fmla="*/ 120198 h 562900"/>
                  <a:gd name="connsiteX28" fmla="*/ 260883 w 449727"/>
                  <a:gd name="connsiteY28" fmla="*/ 89117 h 562900"/>
                  <a:gd name="connsiteX29" fmla="*/ 318898 w 449727"/>
                  <a:gd name="connsiteY29" fmla="*/ 91189 h 562900"/>
                  <a:gd name="connsiteX30" fmla="*/ 393488 w 449727"/>
                  <a:gd name="connsiteY30" fmla="*/ 49751 h 562900"/>
                  <a:gd name="connsiteX31" fmla="*/ 403846 w 449727"/>
                  <a:gd name="connsiteY31" fmla="*/ 35247 h 562900"/>
                  <a:gd name="connsiteX32" fmla="*/ 420424 w 449727"/>
                  <a:gd name="connsiteY32" fmla="*/ 26959 h 562900"/>
                  <a:gd name="connsiteX0" fmla="*/ 449727 w 520519"/>
                  <a:gd name="connsiteY0" fmla="*/ 0 h 562900"/>
                  <a:gd name="connsiteX1" fmla="*/ 520487 w 520519"/>
                  <a:gd name="connsiteY1" fmla="*/ 161647 h 562900"/>
                  <a:gd name="connsiteX2" fmla="*/ 449727 w 520519"/>
                  <a:gd name="connsiteY2" fmla="*/ 317908 h 562900"/>
                  <a:gd name="connsiteX3" fmla="*/ 441832 w 520519"/>
                  <a:gd name="connsiteY3" fmla="*/ 317031 h 562900"/>
                  <a:gd name="connsiteX4" fmla="*/ 422495 w 520519"/>
                  <a:gd name="connsiteY4" fmla="*/ 333606 h 562900"/>
                  <a:gd name="connsiteX5" fmla="*/ 356193 w 520519"/>
                  <a:gd name="connsiteY5" fmla="*/ 305980 h 562900"/>
                  <a:gd name="connsiteX6" fmla="*/ 328567 w 520519"/>
                  <a:gd name="connsiteY6" fmla="*/ 325318 h 562900"/>
                  <a:gd name="connsiteX7" fmla="*/ 298177 w 520519"/>
                  <a:gd name="connsiteY7" fmla="*/ 317031 h 562900"/>
                  <a:gd name="connsiteX8" fmla="*/ 289890 w 520519"/>
                  <a:gd name="connsiteY8" fmla="*/ 358469 h 562900"/>
                  <a:gd name="connsiteX9" fmla="*/ 303704 w 520519"/>
                  <a:gd name="connsiteY9" fmla="*/ 377808 h 562900"/>
                  <a:gd name="connsiteX10" fmla="*/ 303704 w 520519"/>
                  <a:gd name="connsiteY10" fmla="*/ 402671 h 562900"/>
                  <a:gd name="connsiteX11" fmla="*/ 281604 w 520519"/>
                  <a:gd name="connsiteY11" fmla="*/ 430297 h 562900"/>
                  <a:gd name="connsiteX12" fmla="*/ 220825 w 520519"/>
                  <a:gd name="connsiteY12" fmla="*/ 513174 h 562900"/>
                  <a:gd name="connsiteX13" fmla="*/ 204251 w 520519"/>
                  <a:gd name="connsiteY13" fmla="*/ 529749 h 562900"/>
                  <a:gd name="connsiteX14" fmla="*/ 198725 w 520519"/>
                  <a:gd name="connsiteY14" fmla="*/ 543562 h 562900"/>
                  <a:gd name="connsiteX15" fmla="*/ 162811 w 520519"/>
                  <a:gd name="connsiteY15" fmla="*/ 562900 h 562900"/>
                  <a:gd name="connsiteX16" fmla="*/ 140711 w 520519"/>
                  <a:gd name="connsiteY16" fmla="*/ 540800 h 562900"/>
                  <a:gd name="connsiteX17" fmla="*/ 157286 w 520519"/>
                  <a:gd name="connsiteY17" fmla="*/ 510411 h 562900"/>
                  <a:gd name="connsiteX18" fmla="*/ 121372 w 520519"/>
                  <a:gd name="connsiteY18" fmla="*/ 460685 h 562900"/>
                  <a:gd name="connsiteX19" fmla="*/ 121372 w 520519"/>
                  <a:gd name="connsiteY19" fmla="*/ 377808 h 562900"/>
                  <a:gd name="connsiteX20" fmla="*/ 90984 w 520519"/>
                  <a:gd name="connsiteY20" fmla="*/ 355706 h 562900"/>
                  <a:gd name="connsiteX21" fmla="*/ 82697 w 520519"/>
                  <a:gd name="connsiteY21" fmla="*/ 330843 h 562900"/>
                  <a:gd name="connsiteX22" fmla="*/ 104798 w 520519"/>
                  <a:gd name="connsiteY22" fmla="*/ 322555 h 562900"/>
                  <a:gd name="connsiteX23" fmla="*/ 104798 w 520519"/>
                  <a:gd name="connsiteY23" fmla="*/ 292168 h 562900"/>
                  <a:gd name="connsiteX24" fmla="*/ 88220 w 520519"/>
                  <a:gd name="connsiteY24" fmla="*/ 264541 h 562900"/>
                  <a:gd name="connsiteX25" fmla="*/ 32969 w 520519"/>
                  <a:gd name="connsiteY25" fmla="*/ 253492 h 562900"/>
                  <a:gd name="connsiteX26" fmla="*/ 0 w 520519"/>
                  <a:gd name="connsiteY26" fmla="*/ 208749 h 562900"/>
                  <a:gd name="connsiteX27" fmla="*/ 1890 w 520519"/>
                  <a:gd name="connsiteY27" fmla="*/ 209290 h 562900"/>
                  <a:gd name="connsiteX28" fmla="*/ 233948 w 520519"/>
                  <a:gd name="connsiteY28" fmla="*/ 120198 h 562900"/>
                  <a:gd name="connsiteX29" fmla="*/ 260883 w 520519"/>
                  <a:gd name="connsiteY29" fmla="*/ 89117 h 562900"/>
                  <a:gd name="connsiteX30" fmla="*/ 318898 w 520519"/>
                  <a:gd name="connsiteY30" fmla="*/ 91189 h 562900"/>
                  <a:gd name="connsiteX31" fmla="*/ 393488 w 520519"/>
                  <a:gd name="connsiteY31" fmla="*/ 49751 h 562900"/>
                  <a:gd name="connsiteX32" fmla="*/ 403846 w 520519"/>
                  <a:gd name="connsiteY32" fmla="*/ 35247 h 562900"/>
                  <a:gd name="connsiteX33" fmla="*/ 420424 w 520519"/>
                  <a:gd name="connsiteY33" fmla="*/ 26959 h 562900"/>
                  <a:gd name="connsiteX34" fmla="*/ 449727 w 520519"/>
                  <a:gd name="connsiteY34" fmla="*/ 0 h 562900"/>
                  <a:gd name="connsiteX0" fmla="*/ 520487 w 611927"/>
                  <a:gd name="connsiteY0" fmla="*/ 161647 h 562900"/>
                  <a:gd name="connsiteX1" fmla="*/ 449727 w 611927"/>
                  <a:gd name="connsiteY1" fmla="*/ 317908 h 562900"/>
                  <a:gd name="connsiteX2" fmla="*/ 441832 w 611927"/>
                  <a:gd name="connsiteY2" fmla="*/ 317031 h 562900"/>
                  <a:gd name="connsiteX3" fmla="*/ 422495 w 611927"/>
                  <a:gd name="connsiteY3" fmla="*/ 333606 h 562900"/>
                  <a:gd name="connsiteX4" fmla="*/ 356193 w 611927"/>
                  <a:gd name="connsiteY4" fmla="*/ 305980 h 562900"/>
                  <a:gd name="connsiteX5" fmla="*/ 328567 w 611927"/>
                  <a:gd name="connsiteY5" fmla="*/ 325318 h 562900"/>
                  <a:gd name="connsiteX6" fmla="*/ 298177 w 611927"/>
                  <a:gd name="connsiteY6" fmla="*/ 317031 h 562900"/>
                  <a:gd name="connsiteX7" fmla="*/ 289890 w 611927"/>
                  <a:gd name="connsiteY7" fmla="*/ 358469 h 562900"/>
                  <a:gd name="connsiteX8" fmla="*/ 303704 w 611927"/>
                  <a:gd name="connsiteY8" fmla="*/ 377808 h 562900"/>
                  <a:gd name="connsiteX9" fmla="*/ 303704 w 611927"/>
                  <a:gd name="connsiteY9" fmla="*/ 402671 h 562900"/>
                  <a:gd name="connsiteX10" fmla="*/ 281604 w 611927"/>
                  <a:gd name="connsiteY10" fmla="*/ 430297 h 562900"/>
                  <a:gd name="connsiteX11" fmla="*/ 220825 w 611927"/>
                  <a:gd name="connsiteY11" fmla="*/ 513174 h 562900"/>
                  <a:gd name="connsiteX12" fmla="*/ 204251 w 611927"/>
                  <a:gd name="connsiteY12" fmla="*/ 529749 h 562900"/>
                  <a:gd name="connsiteX13" fmla="*/ 198725 w 611927"/>
                  <a:gd name="connsiteY13" fmla="*/ 543562 h 562900"/>
                  <a:gd name="connsiteX14" fmla="*/ 162811 w 611927"/>
                  <a:gd name="connsiteY14" fmla="*/ 562900 h 562900"/>
                  <a:gd name="connsiteX15" fmla="*/ 140711 w 611927"/>
                  <a:gd name="connsiteY15" fmla="*/ 540800 h 562900"/>
                  <a:gd name="connsiteX16" fmla="*/ 157286 w 611927"/>
                  <a:gd name="connsiteY16" fmla="*/ 510411 h 562900"/>
                  <a:gd name="connsiteX17" fmla="*/ 121372 w 611927"/>
                  <a:gd name="connsiteY17" fmla="*/ 460685 h 562900"/>
                  <a:gd name="connsiteX18" fmla="*/ 121372 w 611927"/>
                  <a:gd name="connsiteY18" fmla="*/ 377808 h 562900"/>
                  <a:gd name="connsiteX19" fmla="*/ 90984 w 611927"/>
                  <a:gd name="connsiteY19" fmla="*/ 355706 h 562900"/>
                  <a:gd name="connsiteX20" fmla="*/ 82697 w 611927"/>
                  <a:gd name="connsiteY20" fmla="*/ 330843 h 562900"/>
                  <a:gd name="connsiteX21" fmla="*/ 104798 w 611927"/>
                  <a:gd name="connsiteY21" fmla="*/ 322555 h 562900"/>
                  <a:gd name="connsiteX22" fmla="*/ 104798 w 611927"/>
                  <a:gd name="connsiteY22" fmla="*/ 292168 h 562900"/>
                  <a:gd name="connsiteX23" fmla="*/ 88220 w 611927"/>
                  <a:gd name="connsiteY23" fmla="*/ 264541 h 562900"/>
                  <a:gd name="connsiteX24" fmla="*/ 32969 w 611927"/>
                  <a:gd name="connsiteY24" fmla="*/ 253492 h 562900"/>
                  <a:gd name="connsiteX25" fmla="*/ 0 w 611927"/>
                  <a:gd name="connsiteY25" fmla="*/ 208749 h 562900"/>
                  <a:gd name="connsiteX26" fmla="*/ 1890 w 611927"/>
                  <a:gd name="connsiteY26" fmla="*/ 209290 h 562900"/>
                  <a:gd name="connsiteX27" fmla="*/ 233948 w 611927"/>
                  <a:gd name="connsiteY27" fmla="*/ 120198 h 562900"/>
                  <a:gd name="connsiteX28" fmla="*/ 260883 w 611927"/>
                  <a:gd name="connsiteY28" fmla="*/ 89117 h 562900"/>
                  <a:gd name="connsiteX29" fmla="*/ 318898 w 611927"/>
                  <a:gd name="connsiteY29" fmla="*/ 91189 h 562900"/>
                  <a:gd name="connsiteX30" fmla="*/ 393488 w 611927"/>
                  <a:gd name="connsiteY30" fmla="*/ 49751 h 562900"/>
                  <a:gd name="connsiteX31" fmla="*/ 403846 w 611927"/>
                  <a:gd name="connsiteY31" fmla="*/ 35247 h 562900"/>
                  <a:gd name="connsiteX32" fmla="*/ 420424 w 611927"/>
                  <a:gd name="connsiteY32" fmla="*/ 26959 h 562900"/>
                  <a:gd name="connsiteX33" fmla="*/ 449727 w 611927"/>
                  <a:gd name="connsiteY33" fmla="*/ 0 h 562900"/>
                  <a:gd name="connsiteX34" fmla="*/ 611927 w 611927"/>
                  <a:gd name="connsiteY34" fmla="*/ 253087 h 562900"/>
                  <a:gd name="connsiteX0" fmla="*/ 449727 w 611927"/>
                  <a:gd name="connsiteY0" fmla="*/ 317908 h 562900"/>
                  <a:gd name="connsiteX1" fmla="*/ 441832 w 611927"/>
                  <a:gd name="connsiteY1" fmla="*/ 317031 h 562900"/>
                  <a:gd name="connsiteX2" fmla="*/ 422495 w 611927"/>
                  <a:gd name="connsiteY2" fmla="*/ 333606 h 562900"/>
                  <a:gd name="connsiteX3" fmla="*/ 356193 w 611927"/>
                  <a:gd name="connsiteY3" fmla="*/ 305980 h 562900"/>
                  <a:gd name="connsiteX4" fmla="*/ 328567 w 611927"/>
                  <a:gd name="connsiteY4" fmla="*/ 325318 h 562900"/>
                  <a:gd name="connsiteX5" fmla="*/ 298177 w 611927"/>
                  <a:gd name="connsiteY5" fmla="*/ 317031 h 562900"/>
                  <a:gd name="connsiteX6" fmla="*/ 289890 w 611927"/>
                  <a:gd name="connsiteY6" fmla="*/ 358469 h 562900"/>
                  <a:gd name="connsiteX7" fmla="*/ 303704 w 611927"/>
                  <a:gd name="connsiteY7" fmla="*/ 377808 h 562900"/>
                  <a:gd name="connsiteX8" fmla="*/ 303704 w 611927"/>
                  <a:gd name="connsiteY8" fmla="*/ 402671 h 562900"/>
                  <a:gd name="connsiteX9" fmla="*/ 281604 w 611927"/>
                  <a:gd name="connsiteY9" fmla="*/ 430297 h 562900"/>
                  <a:gd name="connsiteX10" fmla="*/ 220825 w 611927"/>
                  <a:gd name="connsiteY10" fmla="*/ 513174 h 562900"/>
                  <a:gd name="connsiteX11" fmla="*/ 204251 w 611927"/>
                  <a:gd name="connsiteY11" fmla="*/ 529749 h 562900"/>
                  <a:gd name="connsiteX12" fmla="*/ 198725 w 611927"/>
                  <a:gd name="connsiteY12" fmla="*/ 543562 h 562900"/>
                  <a:gd name="connsiteX13" fmla="*/ 162811 w 611927"/>
                  <a:gd name="connsiteY13" fmla="*/ 562900 h 562900"/>
                  <a:gd name="connsiteX14" fmla="*/ 140711 w 611927"/>
                  <a:gd name="connsiteY14" fmla="*/ 540800 h 562900"/>
                  <a:gd name="connsiteX15" fmla="*/ 157286 w 611927"/>
                  <a:gd name="connsiteY15" fmla="*/ 510411 h 562900"/>
                  <a:gd name="connsiteX16" fmla="*/ 121372 w 611927"/>
                  <a:gd name="connsiteY16" fmla="*/ 460685 h 562900"/>
                  <a:gd name="connsiteX17" fmla="*/ 121372 w 611927"/>
                  <a:gd name="connsiteY17" fmla="*/ 377808 h 562900"/>
                  <a:gd name="connsiteX18" fmla="*/ 90984 w 611927"/>
                  <a:gd name="connsiteY18" fmla="*/ 355706 h 562900"/>
                  <a:gd name="connsiteX19" fmla="*/ 82697 w 611927"/>
                  <a:gd name="connsiteY19" fmla="*/ 330843 h 562900"/>
                  <a:gd name="connsiteX20" fmla="*/ 104798 w 611927"/>
                  <a:gd name="connsiteY20" fmla="*/ 322555 h 562900"/>
                  <a:gd name="connsiteX21" fmla="*/ 104798 w 611927"/>
                  <a:gd name="connsiteY21" fmla="*/ 292168 h 562900"/>
                  <a:gd name="connsiteX22" fmla="*/ 88220 w 611927"/>
                  <a:gd name="connsiteY22" fmla="*/ 264541 h 562900"/>
                  <a:gd name="connsiteX23" fmla="*/ 32969 w 611927"/>
                  <a:gd name="connsiteY23" fmla="*/ 253492 h 562900"/>
                  <a:gd name="connsiteX24" fmla="*/ 0 w 611927"/>
                  <a:gd name="connsiteY24" fmla="*/ 208749 h 562900"/>
                  <a:gd name="connsiteX25" fmla="*/ 1890 w 611927"/>
                  <a:gd name="connsiteY25" fmla="*/ 209290 h 562900"/>
                  <a:gd name="connsiteX26" fmla="*/ 233948 w 611927"/>
                  <a:gd name="connsiteY26" fmla="*/ 120198 h 562900"/>
                  <a:gd name="connsiteX27" fmla="*/ 260883 w 611927"/>
                  <a:gd name="connsiteY27" fmla="*/ 89117 h 562900"/>
                  <a:gd name="connsiteX28" fmla="*/ 318898 w 611927"/>
                  <a:gd name="connsiteY28" fmla="*/ 91189 h 562900"/>
                  <a:gd name="connsiteX29" fmla="*/ 393488 w 611927"/>
                  <a:gd name="connsiteY29" fmla="*/ 49751 h 562900"/>
                  <a:gd name="connsiteX30" fmla="*/ 403846 w 611927"/>
                  <a:gd name="connsiteY30" fmla="*/ 35247 h 562900"/>
                  <a:gd name="connsiteX31" fmla="*/ 420424 w 611927"/>
                  <a:gd name="connsiteY31" fmla="*/ 26959 h 562900"/>
                  <a:gd name="connsiteX32" fmla="*/ 449727 w 611927"/>
                  <a:gd name="connsiteY32" fmla="*/ 0 h 562900"/>
                  <a:gd name="connsiteX33" fmla="*/ 611927 w 611927"/>
                  <a:gd name="connsiteY33" fmla="*/ 253087 h 562900"/>
                  <a:gd name="connsiteX0" fmla="*/ 449727 w 449727"/>
                  <a:gd name="connsiteY0" fmla="*/ 317908 h 562900"/>
                  <a:gd name="connsiteX1" fmla="*/ 441832 w 449727"/>
                  <a:gd name="connsiteY1" fmla="*/ 317031 h 562900"/>
                  <a:gd name="connsiteX2" fmla="*/ 422495 w 449727"/>
                  <a:gd name="connsiteY2" fmla="*/ 333606 h 562900"/>
                  <a:gd name="connsiteX3" fmla="*/ 356193 w 449727"/>
                  <a:gd name="connsiteY3" fmla="*/ 305980 h 562900"/>
                  <a:gd name="connsiteX4" fmla="*/ 328567 w 449727"/>
                  <a:gd name="connsiteY4" fmla="*/ 325318 h 562900"/>
                  <a:gd name="connsiteX5" fmla="*/ 298177 w 449727"/>
                  <a:gd name="connsiteY5" fmla="*/ 317031 h 562900"/>
                  <a:gd name="connsiteX6" fmla="*/ 289890 w 449727"/>
                  <a:gd name="connsiteY6" fmla="*/ 358469 h 562900"/>
                  <a:gd name="connsiteX7" fmla="*/ 303704 w 449727"/>
                  <a:gd name="connsiteY7" fmla="*/ 377808 h 562900"/>
                  <a:gd name="connsiteX8" fmla="*/ 303704 w 449727"/>
                  <a:gd name="connsiteY8" fmla="*/ 402671 h 562900"/>
                  <a:gd name="connsiteX9" fmla="*/ 281604 w 449727"/>
                  <a:gd name="connsiteY9" fmla="*/ 430297 h 562900"/>
                  <a:gd name="connsiteX10" fmla="*/ 220825 w 449727"/>
                  <a:gd name="connsiteY10" fmla="*/ 513174 h 562900"/>
                  <a:gd name="connsiteX11" fmla="*/ 204251 w 449727"/>
                  <a:gd name="connsiteY11" fmla="*/ 529749 h 562900"/>
                  <a:gd name="connsiteX12" fmla="*/ 198725 w 449727"/>
                  <a:gd name="connsiteY12" fmla="*/ 543562 h 562900"/>
                  <a:gd name="connsiteX13" fmla="*/ 162811 w 449727"/>
                  <a:gd name="connsiteY13" fmla="*/ 562900 h 562900"/>
                  <a:gd name="connsiteX14" fmla="*/ 140711 w 449727"/>
                  <a:gd name="connsiteY14" fmla="*/ 540800 h 562900"/>
                  <a:gd name="connsiteX15" fmla="*/ 157286 w 449727"/>
                  <a:gd name="connsiteY15" fmla="*/ 510411 h 562900"/>
                  <a:gd name="connsiteX16" fmla="*/ 121372 w 449727"/>
                  <a:gd name="connsiteY16" fmla="*/ 460685 h 562900"/>
                  <a:gd name="connsiteX17" fmla="*/ 121372 w 449727"/>
                  <a:gd name="connsiteY17" fmla="*/ 377808 h 562900"/>
                  <a:gd name="connsiteX18" fmla="*/ 90984 w 449727"/>
                  <a:gd name="connsiteY18" fmla="*/ 355706 h 562900"/>
                  <a:gd name="connsiteX19" fmla="*/ 82697 w 449727"/>
                  <a:gd name="connsiteY19" fmla="*/ 330843 h 562900"/>
                  <a:gd name="connsiteX20" fmla="*/ 104798 w 449727"/>
                  <a:gd name="connsiteY20" fmla="*/ 322555 h 562900"/>
                  <a:gd name="connsiteX21" fmla="*/ 104798 w 449727"/>
                  <a:gd name="connsiteY21" fmla="*/ 292168 h 562900"/>
                  <a:gd name="connsiteX22" fmla="*/ 88220 w 449727"/>
                  <a:gd name="connsiteY22" fmla="*/ 264541 h 562900"/>
                  <a:gd name="connsiteX23" fmla="*/ 32969 w 449727"/>
                  <a:gd name="connsiteY23" fmla="*/ 253492 h 562900"/>
                  <a:gd name="connsiteX24" fmla="*/ 0 w 449727"/>
                  <a:gd name="connsiteY24" fmla="*/ 208749 h 562900"/>
                  <a:gd name="connsiteX25" fmla="*/ 1890 w 449727"/>
                  <a:gd name="connsiteY25" fmla="*/ 209290 h 562900"/>
                  <a:gd name="connsiteX26" fmla="*/ 233948 w 449727"/>
                  <a:gd name="connsiteY26" fmla="*/ 120198 h 562900"/>
                  <a:gd name="connsiteX27" fmla="*/ 260883 w 449727"/>
                  <a:gd name="connsiteY27" fmla="*/ 89117 h 562900"/>
                  <a:gd name="connsiteX28" fmla="*/ 318898 w 449727"/>
                  <a:gd name="connsiteY28" fmla="*/ 91189 h 562900"/>
                  <a:gd name="connsiteX29" fmla="*/ 393488 w 449727"/>
                  <a:gd name="connsiteY29" fmla="*/ 49751 h 562900"/>
                  <a:gd name="connsiteX30" fmla="*/ 403846 w 449727"/>
                  <a:gd name="connsiteY30" fmla="*/ 35247 h 562900"/>
                  <a:gd name="connsiteX31" fmla="*/ 420424 w 449727"/>
                  <a:gd name="connsiteY31" fmla="*/ 26959 h 562900"/>
                  <a:gd name="connsiteX32" fmla="*/ 449727 w 449727"/>
                  <a:gd name="connsiteY32" fmla="*/ 0 h 56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49727" h="562900">
                    <a:moveTo>
                      <a:pt x="449727" y="317908"/>
                    </a:moveTo>
                    <a:lnTo>
                      <a:pt x="441832" y="317031"/>
                    </a:lnTo>
                    <a:lnTo>
                      <a:pt x="422495" y="333606"/>
                    </a:lnTo>
                    <a:lnTo>
                      <a:pt x="356193" y="305980"/>
                    </a:lnTo>
                    <a:lnTo>
                      <a:pt x="328567" y="325318"/>
                    </a:lnTo>
                    <a:lnTo>
                      <a:pt x="298177" y="317031"/>
                    </a:lnTo>
                    <a:lnTo>
                      <a:pt x="289890" y="358469"/>
                    </a:lnTo>
                    <a:lnTo>
                      <a:pt x="303704" y="377808"/>
                    </a:lnTo>
                    <a:lnTo>
                      <a:pt x="303704" y="402671"/>
                    </a:lnTo>
                    <a:lnTo>
                      <a:pt x="281604" y="430297"/>
                    </a:lnTo>
                    <a:lnTo>
                      <a:pt x="220825" y="513174"/>
                    </a:lnTo>
                    <a:lnTo>
                      <a:pt x="204251" y="529749"/>
                    </a:lnTo>
                    <a:lnTo>
                      <a:pt x="198725" y="543562"/>
                    </a:lnTo>
                    <a:lnTo>
                      <a:pt x="162811" y="562900"/>
                    </a:lnTo>
                    <a:lnTo>
                      <a:pt x="140711" y="540800"/>
                    </a:lnTo>
                    <a:lnTo>
                      <a:pt x="157286" y="510411"/>
                    </a:lnTo>
                    <a:lnTo>
                      <a:pt x="121372" y="460685"/>
                    </a:lnTo>
                    <a:lnTo>
                      <a:pt x="121372" y="377808"/>
                    </a:lnTo>
                    <a:lnTo>
                      <a:pt x="90984" y="355706"/>
                    </a:lnTo>
                    <a:lnTo>
                      <a:pt x="82697" y="330843"/>
                    </a:lnTo>
                    <a:lnTo>
                      <a:pt x="104798" y="322555"/>
                    </a:lnTo>
                    <a:lnTo>
                      <a:pt x="104798" y="292168"/>
                    </a:lnTo>
                    <a:lnTo>
                      <a:pt x="88220" y="264541"/>
                    </a:lnTo>
                    <a:lnTo>
                      <a:pt x="32969" y="253492"/>
                    </a:lnTo>
                    <a:lnTo>
                      <a:pt x="0" y="208749"/>
                    </a:lnTo>
                    <a:lnTo>
                      <a:pt x="1890" y="209290"/>
                    </a:lnTo>
                    <a:lnTo>
                      <a:pt x="233948" y="120198"/>
                    </a:lnTo>
                    <a:lnTo>
                      <a:pt x="260883" y="89117"/>
                    </a:lnTo>
                    <a:lnTo>
                      <a:pt x="318898" y="91189"/>
                    </a:lnTo>
                    <a:lnTo>
                      <a:pt x="393488" y="49751"/>
                    </a:lnTo>
                    <a:lnTo>
                      <a:pt x="403846" y="35247"/>
                    </a:lnTo>
                    <a:lnTo>
                      <a:pt x="420424" y="26959"/>
                    </a:lnTo>
                    <a:lnTo>
                      <a:pt x="449727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EF764B41-B6A5-9701-6D44-0EA430B9A091}"/>
                  </a:ext>
                </a:extLst>
              </p:cNvPr>
              <p:cNvSpPr/>
              <p:nvPr/>
            </p:nvSpPr>
            <p:spPr>
              <a:xfrm>
                <a:off x="1759230" y="4758393"/>
                <a:ext cx="1319411" cy="1146593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16F79AA1-4581-9CB8-4298-56ACC2BB7296}"/>
                  </a:ext>
                </a:extLst>
              </p:cNvPr>
              <p:cNvSpPr/>
              <p:nvPr/>
            </p:nvSpPr>
            <p:spPr>
              <a:xfrm>
                <a:off x="1066372" y="3819790"/>
                <a:ext cx="1475221" cy="2439915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74BC213B-CFC8-BC5B-D4B6-A3433E7C883B}"/>
                  </a:ext>
                </a:extLst>
              </p:cNvPr>
              <p:cNvSpPr/>
              <p:nvPr/>
            </p:nvSpPr>
            <p:spPr>
              <a:xfrm>
                <a:off x="1695415" y="5606630"/>
                <a:ext cx="1234876" cy="830150"/>
              </a:xfrm>
              <a:custGeom>
                <a:avLst/>
                <a:gdLst>
                  <a:gd name="connsiteX0" fmla="*/ 730152 w 1234876"/>
                  <a:gd name="connsiteY0" fmla="*/ 0 h 830150"/>
                  <a:gd name="connsiteX1" fmla="*/ 746727 w 1234876"/>
                  <a:gd name="connsiteY1" fmla="*/ 13261 h 830150"/>
                  <a:gd name="connsiteX2" fmla="*/ 776563 w 1234876"/>
                  <a:gd name="connsiteY2" fmla="*/ 3315 h 830150"/>
                  <a:gd name="connsiteX3" fmla="*/ 796454 w 1234876"/>
                  <a:gd name="connsiteY3" fmla="*/ 6630 h 830150"/>
                  <a:gd name="connsiteX4" fmla="*/ 776563 w 1234876"/>
                  <a:gd name="connsiteY4" fmla="*/ 59672 h 830150"/>
                  <a:gd name="connsiteX5" fmla="*/ 832920 w 1234876"/>
                  <a:gd name="connsiteY5" fmla="*/ 49727 h 830150"/>
                  <a:gd name="connsiteX6" fmla="*/ 856126 w 1234876"/>
                  <a:gd name="connsiteY6" fmla="*/ 46412 h 830150"/>
                  <a:gd name="connsiteX7" fmla="*/ 852811 w 1234876"/>
                  <a:gd name="connsiteY7" fmla="*/ 26521 h 830150"/>
                  <a:gd name="connsiteX8" fmla="*/ 892592 w 1234876"/>
                  <a:gd name="connsiteY8" fmla="*/ 6630 h 830150"/>
                  <a:gd name="connsiteX9" fmla="*/ 899222 w 1234876"/>
                  <a:gd name="connsiteY9" fmla="*/ 53042 h 830150"/>
                  <a:gd name="connsiteX10" fmla="*/ 968839 w 1234876"/>
                  <a:gd name="connsiteY10" fmla="*/ 86193 h 830150"/>
                  <a:gd name="connsiteX11" fmla="*/ 998675 w 1234876"/>
                  <a:gd name="connsiteY11" fmla="*/ 66302 h 830150"/>
                  <a:gd name="connsiteX12" fmla="*/ 1031826 w 1234876"/>
                  <a:gd name="connsiteY12" fmla="*/ 69617 h 830150"/>
                  <a:gd name="connsiteX13" fmla="*/ 1091498 w 1234876"/>
                  <a:gd name="connsiteY13" fmla="*/ 125974 h 830150"/>
                  <a:gd name="connsiteX14" fmla="*/ 1145424 w 1234876"/>
                  <a:gd name="connsiteY14" fmla="*/ 122978 h 830150"/>
                  <a:gd name="connsiteX15" fmla="*/ 1151999 w 1234876"/>
                  <a:gd name="connsiteY15" fmla="*/ 153323 h 830150"/>
                  <a:gd name="connsiteX16" fmla="*/ 1193438 w 1234876"/>
                  <a:gd name="connsiteY16" fmla="*/ 165755 h 830150"/>
                  <a:gd name="connsiteX17" fmla="*/ 1197582 w 1234876"/>
                  <a:gd name="connsiteY17" fmla="*/ 190619 h 830150"/>
                  <a:gd name="connsiteX18" fmla="*/ 1234876 w 1234876"/>
                  <a:gd name="connsiteY18" fmla="*/ 223770 h 830150"/>
                  <a:gd name="connsiteX19" fmla="*/ 1230733 w 1234876"/>
                  <a:gd name="connsiteY19" fmla="*/ 281784 h 830150"/>
                  <a:gd name="connsiteX20" fmla="*/ 1135423 w 1234876"/>
                  <a:gd name="connsiteY20" fmla="*/ 410244 h 830150"/>
                  <a:gd name="connsiteX21" fmla="*/ 1131280 w 1234876"/>
                  <a:gd name="connsiteY21" fmla="*/ 447539 h 830150"/>
                  <a:gd name="connsiteX22" fmla="*/ 1156142 w 1234876"/>
                  <a:gd name="connsiteY22" fmla="*/ 455827 h 830150"/>
                  <a:gd name="connsiteX23" fmla="*/ 1156142 w 1234876"/>
                  <a:gd name="connsiteY23" fmla="*/ 509698 h 830150"/>
                  <a:gd name="connsiteX24" fmla="*/ 1122991 w 1234876"/>
                  <a:gd name="connsiteY24" fmla="*/ 505553 h 830150"/>
                  <a:gd name="connsiteX25" fmla="*/ 1102272 w 1234876"/>
                  <a:gd name="connsiteY25" fmla="*/ 534560 h 830150"/>
                  <a:gd name="connsiteX26" fmla="*/ 1110561 w 1234876"/>
                  <a:gd name="connsiteY26" fmla="*/ 563567 h 830150"/>
                  <a:gd name="connsiteX27" fmla="*/ 1106417 w 1234876"/>
                  <a:gd name="connsiteY27" fmla="*/ 588431 h 830150"/>
                  <a:gd name="connsiteX28" fmla="*/ 1143712 w 1234876"/>
                  <a:gd name="connsiteY28" fmla="*/ 638157 h 830150"/>
                  <a:gd name="connsiteX29" fmla="*/ 1185150 w 1234876"/>
                  <a:gd name="connsiteY29" fmla="*/ 650588 h 830150"/>
                  <a:gd name="connsiteX30" fmla="*/ 1156142 w 1234876"/>
                  <a:gd name="connsiteY30" fmla="*/ 712747 h 830150"/>
                  <a:gd name="connsiteX31" fmla="*/ 1156142 w 1234876"/>
                  <a:gd name="connsiteY31" fmla="*/ 750042 h 830150"/>
                  <a:gd name="connsiteX32" fmla="*/ 1093985 w 1234876"/>
                  <a:gd name="connsiteY32" fmla="*/ 783193 h 830150"/>
                  <a:gd name="connsiteX33" fmla="*/ 1073860 w 1234876"/>
                  <a:gd name="connsiteY33" fmla="*/ 830150 h 830150"/>
                  <a:gd name="connsiteX34" fmla="*/ 466241 w 1234876"/>
                  <a:gd name="connsiteY34" fmla="*/ 830150 h 830150"/>
                  <a:gd name="connsiteX35" fmla="*/ 419416 w 1234876"/>
                  <a:gd name="connsiteY35" fmla="*/ 792867 h 830150"/>
                  <a:gd name="connsiteX36" fmla="*/ 372591 w 1234876"/>
                  <a:gd name="connsiteY36" fmla="*/ 830150 h 830150"/>
                  <a:gd name="connsiteX37" fmla="*/ 40953 w 1234876"/>
                  <a:gd name="connsiteY37" fmla="*/ 830150 h 830150"/>
                  <a:gd name="connsiteX38" fmla="*/ 20719 w 1234876"/>
                  <a:gd name="connsiteY38" fmla="*/ 824632 h 830150"/>
                  <a:gd name="connsiteX39" fmla="*/ 41438 w 1234876"/>
                  <a:gd name="connsiteY39" fmla="*/ 803912 h 830150"/>
                  <a:gd name="connsiteX40" fmla="*/ 41438 w 1234876"/>
                  <a:gd name="connsiteY40" fmla="*/ 770761 h 830150"/>
                  <a:gd name="connsiteX41" fmla="*/ 0 w 1234876"/>
                  <a:gd name="connsiteY41" fmla="*/ 774906 h 830150"/>
                  <a:gd name="connsiteX42" fmla="*/ 16576 w 1234876"/>
                  <a:gd name="connsiteY42" fmla="*/ 671308 h 830150"/>
                  <a:gd name="connsiteX43" fmla="*/ 53870 w 1234876"/>
                  <a:gd name="connsiteY43" fmla="*/ 654733 h 830150"/>
                  <a:gd name="connsiteX44" fmla="*/ 34400 w 1234876"/>
                  <a:gd name="connsiteY44" fmla="*/ 624068 h 830150"/>
                  <a:gd name="connsiteX45" fmla="*/ 40610 w 1234876"/>
                  <a:gd name="connsiteY45" fmla="*/ 623239 h 830150"/>
                  <a:gd name="connsiteX46" fmla="*/ 70446 w 1234876"/>
                  <a:gd name="connsiteY46" fmla="*/ 563567 h 830150"/>
                  <a:gd name="connsiteX47" fmla="*/ 70446 w 1234876"/>
                  <a:gd name="connsiteY47" fmla="*/ 523786 h 830150"/>
                  <a:gd name="connsiteX48" fmla="*/ 60500 w 1234876"/>
                  <a:gd name="connsiteY48" fmla="*/ 493950 h 830150"/>
                  <a:gd name="connsiteX49" fmla="*/ 93651 w 1234876"/>
                  <a:gd name="connsiteY49" fmla="*/ 480690 h 830150"/>
                  <a:gd name="connsiteX50" fmla="*/ 169899 w 1234876"/>
                  <a:gd name="connsiteY50" fmla="*/ 361346 h 830150"/>
                  <a:gd name="connsiteX51" fmla="*/ 150008 w 1234876"/>
                  <a:gd name="connsiteY51" fmla="*/ 331510 h 830150"/>
                  <a:gd name="connsiteX52" fmla="*/ 123487 w 1234876"/>
                  <a:gd name="connsiteY52" fmla="*/ 321565 h 830150"/>
                  <a:gd name="connsiteX53" fmla="*/ 93651 w 1234876"/>
                  <a:gd name="connsiteY53" fmla="*/ 275154 h 830150"/>
                  <a:gd name="connsiteX54" fmla="*/ 95660 w 1234876"/>
                  <a:gd name="connsiteY54" fmla="*/ 269284 h 830150"/>
                  <a:gd name="connsiteX55" fmla="*/ 136748 w 1234876"/>
                  <a:gd name="connsiteY55" fmla="*/ 275154 h 830150"/>
                  <a:gd name="connsiteX56" fmla="*/ 163269 w 1234876"/>
                  <a:gd name="connsiteY56" fmla="*/ 238688 h 830150"/>
                  <a:gd name="connsiteX57" fmla="*/ 153323 w 1234876"/>
                  <a:gd name="connsiteY57" fmla="*/ 195591 h 830150"/>
                  <a:gd name="connsiteX58" fmla="*/ 179844 w 1234876"/>
                  <a:gd name="connsiteY58" fmla="*/ 192276 h 830150"/>
                  <a:gd name="connsiteX59" fmla="*/ 209680 w 1234876"/>
                  <a:gd name="connsiteY59" fmla="*/ 208852 h 830150"/>
                  <a:gd name="connsiteX60" fmla="*/ 239516 w 1234876"/>
                  <a:gd name="connsiteY60" fmla="*/ 179016 h 830150"/>
                  <a:gd name="connsiteX61" fmla="*/ 289243 w 1234876"/>
                  <a:gd name="connsiteY61" fmla="*/ 188961 h 830150"/>
                  <a:gd name="connsiteX62" fmla="*/ 329024 w 1234876"/>
                  <a:gd name="connsiteY62" fmla="*/ 245318 h 830150"/>
                  <a:gd name="connsiteX63" fmla="*/ 315763 w 1234876"/>
                  <a:gd name="connsiteY63" fmla="*/ 298359 h 830150"/>
                  <a:gd name="connsiteX64" fmla="*/ 348915 w 1234876"/>
                  <a:gd name="connsiteY64" fmla="*/ 298359 h 830150"/>
                  <a:gd name="connsiteX65" fmla="*/ 398641 w 1234876"/>
                  <a:gd name="connsiteY65" fmla="*/ 255263 h 830150"/>
                  <a:gd name="connsiteX66" fmla="*/ 435107 w 1234876"/>
                  <a:gd name="connsiteY66" fmla="*/ 228742 h 830150"/>
                  <a:gd name="connsiteX67" fmla="*/ 445053 w 1234876"/>
                  <a:gd name="connsiteY67" fmla="*/ 159125 h 830150"/>
                  <a:gd name="connsiteX68" fmla="*/ 488149 w 1234876"/>
                  <a:gd name="connsiteY68" fmla="*/ 139235 h 830150"/>
                  <a:gd name="connsiteX69" fmla="*/ 504725 w 1234876"/>
                  <a:gd name="connsiteY69" fmla="*/ 92823 h 830150"/>
                  <a:gd name="connsiteX70" fmla="*/ 567712 w 1234876"/>
                  <a:gd name="connsiteY70" fmla="*/ 23206 h 830150"/>
                  <a:gd name="connsiteX71" fmla="*/ 614123 w 1234876"/>
                  <a:gd name="connsiteY71" fmla="*/ 23206 h 830150"/>
                  <a:gd name="connsiteX72" fmla="*/ 647274 w 1234876"/>
                  <a:gd name="connsiteY72" fmla="*/ 53042 h 830150"/>
                  <a:gd name="connsiteX73" fmla="*/ 687055 w 1234876"/>
                  <a:gd name="connsiteY73" fmla="*/ 13261 h 830150"/>
                  <a:gd name="connsiteX74" fmla="*/ 706946 w 1234876"/>
                  <a:gd name="connsiteY74" fmla="*/ 19891 h 830150"/>
                  <a:gd name="connsiteX0" fmla="*/ 730152 w 1234876"/>
                  <a:gd name="connsiteY0" fmla="*/ 0 h 830150"/>
                  <a:gd name="connsiteX1" fmla="*/ 746727 w 1234876"/>
                  <a:gd name="connsiteY1" fmla="*/ 13261 h 830150"/>
                  <a:gd name="connsiteX2" fmla="*/ 776563 w 1234876"/>
                  <a:gd name="connsiteY2" fmla="*/ 3315 h 830150"/>
                  <a:gd name="connsiteX3" fmla="*/ 796454 w 1234876"/>
                  <a:gd name="connsiteY3" fmla="*/ 6630 h 830150"/>
                  <a:gd name="connsiteX4" fmla="*/ 776563 w 1234876"/>
                  <a:gd name="connsiteY4" fmla="*/ 59672 h 830150"/>
                  <a:gd name="connsiteX5" fmla="*/ 832920 w 1234876"/>
                  <a:gd name="connsiteY5" fmla="*/ 49727 h 830150"/>
                  <a:gd name="connsiteX6" fmla="*/ 856126 w 1234876"/>
                  <a:gd name="connsiteY6" fmla="*/ 46412 h 830150"/>
                  <a:gd name="connsiteX7" fmla="*/ 852811 w 1234876"/>
                  <a:gd name="connsiteY7" fmla="*/ 26521 h 830150"/>
                  <a:gd name="connsiteX8" fmla="*/ 892592 w 1234876"/>
                  <a:gd name="connsiteY8" fmla="*/ 6630 h 830150"/>
                  <a:gd name="connsiteX9" fmla="*/ 899222 w 1234876"/>
                  <a:gd name="connsiteY9" fmla="*/ 53042 h 830150"/>
                  <a:gd name="connsiteX10" fmla="*/ 968839 w 1234876"/>
                  <a:gd name="connsiteY10" fmla="*/ 86193 h 830150"/>
                  <a:gd name="connsiteX11" fmla="*/ 998675 w 1234876"/>
                  <a:gd name="connsiteY11" fmla="*/ 66302 h 830150"/>
                  <a:gd name="connsiteX12" fmla="*/ 1031826 w 1234876"/>
                  <a:gd name="connsiteY12" fmla="*/ 69617 h 830150"/>
                  <a:gd name="connsiteX13" fmla="*/ 1091498 w 1234876"/>
                  <a:gd name="connsiteY13" fmla="*/ 125974 h 830150"/>
                  <a:gd name="connsiteX14" fmla="*/ 1145424 w 1234876"/>
                  <a:gd name="connsiteY14" fmla="*/ 122978 h 830150"/>
                  <a:gd name="connsiteX15" fmla="*/ 1151999 w 1234876"/>
                  <a:gd name="connsiteY15" fmla="*/ 153323 h 830150"/>
                  <a:gd name="connsiteX16" fmla="*/ 1193438 w 1234876"/>
                  <a:gd name="connsiteY16" fmla="*/ 165755 h 830150"/>
                  <a:gd name="connsiteX17" fmla="*/ 1197582 w 1234876"/>
                  <a:gd name="connsiteY17" fmla="*/ 190619 h 830150"/>
                  <a:gd name="connsiteX18" fmla="*/ 1234876 w 1234876"/>
                  <a:gd name="connsiteY18" fmla="*/ 223770 h 830150"/>
                  <a:gd name="connsiteX19" fmla="*/ 1230733 w 1234876"/>
                  <a:gd name="connsiteY19" fmla="*/ 281784 h 830150"/>
                  <a:gd name="connsiteX20" fmla="*/ 1135423 w 1234876"/>
                  <a:gd name="connsiteY20" fmla="*/ 410244 h 830150"/>
                  <a:gd name="connsiteX21" fmla="*/ 1131280 w 1234876"/>
                  <a:gd name="connsiteY21" fmla="*/ 447539 h 830150"/>
                  <a:gd name="connsiteX22" fmla="*/ 1156142 w 1234876"/>
                  <a:gd name="connsiteY22" fmla="*/ 455827 h 830150"/>
                  <a:gd name="connsiteX23" fmla="*/ 1156142 w 1234876"/>
                  <a:gd name="connsiteY23" fmla="*/ 509698 h 830150"/>
                  <a:gd name="connsiteX24" fmla="*/ 1122991 w 1234876"/>
                  <a:gd name="connsiteY24" fmla="*/ 505553 h 830150"/>
                  <a:gd name="connsiteX25" fmla="*/ 1102272 w 1234876"/>
                  <a:gd name="connsiteY25" fmla="*/ 534560 h 830150"/>
                  <a:gd name="connsiteX26" fmla="*/ 1110561 w 1234876"/>
                  <a:gd name="connsiteY26" fmla="*/ 563567 h 830150"/>
                  <a:gd name="connsiteX27" fmla="*/ 1106417 w 1234876"/>
                  <a:gd name="connsiteY27" fmla="*/ 588431 h 830150"/>
                  <a:gd name="connsiteX28" fmla="*/ 1143712 w 1234876"/>
                  <a:gd name="connsiteY28" fmla="*/ 638157 h 830150"/>
                  <a:gd name="connsiteX29" fmla="*/ 1185150 w 1234876"/>
                  <a:gd name="connsiteY29" fmla="*/ 650588 h 830150"/>
                  <a:gd name="connsiteX30" fmla="*/ 1156142 w 1234876"/>
                  <a:gd name="connsiteY30" fmla="*/ 712747 h 830150"/>
                  <a:gd name="connsiteX31" fmla="*/ 1156142 w 1234876"/>
                  <a:gd name="connsiteY31" fmla="*/ 750042 h 830150"/>
                  <a:gd name="connsiteX32" fmla="*/ 1093985 w 1234876"/>
                  <a:gd name="connsiteY32" fmla="*/ 783193 h 830150"/>
                  <a:gd name="connsiteX33" fmla="*/ 1073860 w 1234876"/>
                  <a:gd name="connsiteY33" fmla="*/ 830150 h 830150"/>
                  <a:gd name="connsiteX34" fmla="*/ 466241 w 1234876"/>
                  <a:gd name="connsiteY34" fmla="*/ 830150 h 830150"/>
                  <a:gd name="connsiteX35" fmla="*/ 419416 w 1234876"/>
                  <a:gd name="connsiteY35" fmla="*/ 792867 h 830150"/>
                  <a:gd name="connsiteX36" fmla="*/ 40953 w 1234876"/>
                  <a:gd name="connsiteY36" fmla="*/ 830150 h 830150"/>
                  <a:gd name="connsiteX37" fmla="*/ 20719 w 1234876"/>
                  <a:gd name="connsiteY37" fmla="*/ 824632 h 830150"/>
                  <a:gd name="connsiteX38" fmla="*/ 41438 w 1234876"/>
                  <a:gd name="connsiteY38" fmla="*/ 803912 h 830150"/>
                  <a:gd name="connsiteX39" fmla="*/ 41438 w 1234876"/>
                  <a:gd name="connsiteY39" fmla="*/ 770761 h 830150"/>
                  <a:gd name="connsiteX40" fmla="*/ 0 w 1234876"/>
                  <a:gd name="connsiteY40" fmla="*/ 774906 h 830150"/>
                  <a:gd name="connsiteX41" fmla="*/ 16576 w 1234876"/>
                  <a:gd name="connsiteY41" fmla="*/ 671308 h 830150"/>
                  <a:gd name="connsiteX42" fmla="*/ 53870 w 1234876"/>
                  <a:gd name="connsiteY42" fmla="*/ 654733 h 830150"/>
                  <a:gd name="connsiteX43" fmla="*/ 34400 w 1234876"/>
                  <a:gd name="connsiteY43" fmla="*/ 624068 h 830150"/>
                  <a:gd name="connsiteX44" fmla="*/ 40610 w 1234876"/>
                  <a:gd name="connsiteY44" fmla="*/ 623239 h 830150"/>
                  <a:gd name="connsiteX45" fmla="*/ 70446 w 1234876"/>
                  <a:gd name="connsiteY45" fmla="*/ 563567 h 830150"/>
                  <a:gd name="connsiteX46" fmla="*/ 70446 w 1234876"/>
                  <a:gd name="connsiteY46" fmla="*/ 523786 h 830150"/>
                  <a:gd name="connsiteX47" fmla="*/ 60500 w 1234876"/>
                  <a:gd name="connsiteY47" fmla="*/ 493950 h 830150"/>
                  <a:gd name="connsiteX48" fmla="*/ 93651 w 1234876"/>
                  <a:gd name="connsiteY48" fmla="*/ 480690 h 830150"/>
                  <a:gd name="connsiteX49" fmla="*/ 169899 w 1234876"/>
                  <a:gd name="connsiteY49" fmla="*/ 361346 h 830150"/>
                  <a:gd name="connsiteX50" fmla="*/ 150008 w 1234876"/>
                  <a:gd name="connsiteY50" fmla="*/ 331510 h 830150"/>
                  <a:gd name="connsiteX51" fmla="*/ 123487 w 1234876"/>
                  <a:gd name="connsiteY51" fmla="*/ 321565 h 830150"/>
                  <a:gd name="connsiteX52" fmla="*/ 93651 w 1234876"/>
                  <a:gd name="connsiteY52" fmla="*/ 275154 h 830150"/>
                  <a:gd name="connsiteX53" fmla="*/ 95660 w 1234876"/>
                  <a:gd name="connsiteY53" fmla="*/ 269284 h 830150"/>
                  <a:gd name="connsiteX54" fmla="*/ 136748 w 1234876"/>
                  <a:gd name="connsiteY54" fmla="*/ 275154 h 830150"/>
                  <a:gd name="connsiteX55" fmla="*/ 163269 w 1234876"/>
                  <a:gd name="connsiteY55" fmla="*/ 238688 h 830150"/>
                  <a:gd name="connsiteX56" fmla="*/ 153323 w 1234876"/>
                  <a:gd name="connsiteY56" fmla="*/ 195591 h 830150"/>
                  <a:gd name="connsiteX57" fmla="*/ 179844 w 1234876"/>
                  <a:gd name="connsiteY57" fmla="*/ 192276 h 830150"/>
                  <a:gd name="connsiteX58" fmla="*/ 209680 w 1234876"/>
                  <a:gd name="connsiteY58" fmla="*/ 208852 h 830150"/>
                  <a:gd name="connsiteX59" fmla="*/ 239516 w 1234876"/>
                  <a:gd name="connsiteY59" fmla="*/ 179016 h 830150"/>
                  <a:gd name="connsiteX60" fmla="*/ 289243 w 1234876"/>
                  <a:gd name="connsiteY60" fmla="*/ 188961 h 830150"/>
                  <a:gd name="connsiteX61" fmla="*/ 329024 w 1234876"/>
                  <a:gd name="connsiteY61" fmla="*/ 245318 h 830150"/>
                  <a:gd name="connsiteX62" fmla="*/ 315763 w 1234876"/>
                  <a:gd name="connsiteY62" fmla="*/ 298359 h 830150"/>
                  <a:gd name="connsiteX63" fmla="*/ 348915 w 1234876"/>
                  <a:gd name="connsiteY63" fmla="*/ 298359 h 830150"/>
                  <a:gd name="connsiteX64" fmla="*/ 398641 w 1234876"/>
                  <a:gd name="connsiteY64" fmla="*/ 255263 h 830150"/>
                  <a:gd name="connsiteX65" fmla="*/ 435107 w 1234876"/>
                  <a:gd name="connsiteY65" fmla="*/ 228742 h 830150"/>
                  <a:gd name="connsiteX66" fmla="*/ 445053 w 1234876"/>
                  <a:gd name="connsiteY66" fmla="*/ 159125 h 830150"/>
                  <a:gd name="connsiteX67" fmla="*/ 488149 w 1234876"/>
                  <a:gd name="connsiteY67" fmla="*/ 139235 h 830150"/>
                  <a:gd name="connsiteX68" fmla="*/ 504725 w 1234876"/>
                  <a:gd name="connsiteY68" fmla="*/ 92823 h 830150"/>
                  <a:gd name="connsiteX69" fmla="*/ 567712 w 1234876"/>
                  <a:gd name="connsiteY69" fmla="*/ 23206 h 830150"/>
                  <a:gd name="connsiteX70" fmla="*/ 614123 w 1234876"/>
                  <a:gd name="connsiteY70" fmla="*/ 23206 h 830150"/>
                  <a:gd name="connsiteX71" fmla="*/ 647274 w 1234876"/>
                  <a:gd name="connsiteY71" fmla="*/ 53042 h 830150"/>
                  <a:gd name="connsiteX72" fmla="*/ 687055 w 1234876"/>
                  <a:gd name="connsiteY72" fmla="*/ 13261 h 830150"/>
                  <a:gd name="connsiteX73" fmla="*/ 706946 w 1234876"/>
                  <a:gd name="connsiteY73" fmla="*/ 19891 h 830150"/>
                  <a:gd name="connsiteX74" fmla="*/ 730152 w 1234876"/>
                  <a:gd name="connsiteY74" fmla="*/ 0 h 830150"/>
                  <a:gd name="connsiteX0" fmla="*/ 730152 w 1234876"/>
                  <a:gd name="connsiteY0" fmla="*/ 0 h 963500"/>
                  <a:gd name="connsiteX1" fmla="*/ 746727 w 1234876"/>
                  <a:gd name="connsiteY1" fmla="*/ 13261 h 963500"/>
                  <a:gd name="connsiteX2" fmla="*/ 776563 w 1234876"/>
                  <a:gd name="connsiteY2" fmla="*/ 3315 h 963500"/>
                  <a:gd name="connsiteX3" fmla="*/ 796454 w 1234876"/>
                  <a:gd name="connsiteY3" fmla="*/ 6630 h 963500"/>
                  <a:gd name="connsiteX4" fmla="*/ 776563 w 1234876"/>
                  <a:gd name="connsiteY4" fmla="*/ 59672 h 963500"/>
                  <a:gd name="connsiteX5" fmla="*/ 832920 w 1234876"/>
                  <a:gd name="connsiteY5" fmla="*/ 49727 h 963500"/>
                  <a:gd name="connsiteX6" fmla="*/ 856126 w 1234876"/>
                  <a:gd name="connsiteY6" fmla="*/ 46412 h 963500"/>
                  <a:gd name="connsiteX7" fmla="*/ 852811 w 1234876"/>
                  <a:gd name="connsiteY7" fmla="*/ 26521 h 963500"/>
                  <a:gd name="connsiteX8" fmla="*/ 892592 w 1234876"/>
                  <a:gd name="connsiteY8" fmla="*/ 6630 h 963500"/>
                  <a:gd name="connsiteX9" fmla="*/ 899222 w 1234876"/>
                  <a:gd name="connsiteY9" fmla="*/ 53042 h 963500"/>
                  <a:gd name="connsiteX10" fmla="*/ 968839 w 1234876"/>
                  <a:gd name="connsiteY10" fmla="*/ 86193 h 963500"/>
                  <a:gd name="connsiteX11" fmla="*/ 998675 w 1234876"/>
                  <a:gd name="connsiteY11" fmla="*/ 66302 h 963500"/>
                  <a:gd name="connsiteX12" fmla="*/ 1031826 w 1234876"/>
                  <a:gd name="connsiteY12" fmla="*/ 69617 h 963500"/>
                  <a:gd name="connsiteX13" fmla="*/ 1091498 w 1234876"/>
                  <a:gd name="connsiteY13" fmla="*/ 125974 h 963500"/>
                  <a:gd name="connsiteX14" fmla="*/ 1145424 w 1234876"/>
                  <a:gd name="connsiteY14" fmla="*/ 122978 h 963500"/>
                  <a:gd name="connsiteX15" fmla="*/ 1151999 w 1234876"/>
                  <a:gd name="connsiteY15" fmla="*/ 153323 h 963500"/>
                  <a:gd name="connsiteX16" fmla="*/ 1193438 w 1234876"/>
                  <a:gd name="connsiteY16" fmla="*/ 165755 h 963500"/>
                  <a:gd name="connsiteX17" fmla="*/ 1197582 w 1234876"/>
                  <a:gd name="connsiteY17" fmla="*/ 190619 h 963500"/>
                  <a:gd name="connsiteX18" fmla="*/ 1234876 w 1234876"/>
                  <a:gd name="connsiteY18" fmla="*/ 223770 h 963500"/>
                  <a:gd name="connsiteX19" fmla="*/ 1230733 w 1234876"/>
                  <a:gd name="connsiteY19" fmla="*/ 281784 h 963500"/>
                  <a:gd name="connsiteX20" fmla="*/ 1135423 w 1234876"/>
                  <a:gd name="connsiteY20" fmla="*/ 410244 h 963500"/>
                  <a:gd name="connsiteX21" fmla="*/ 1131280 w 1234876"/>
                  <a:gd name="connsiteY21" fmla="*/ 447539 h 963500"/>
                  <a:gd name="connsiteX22" fmla="*/ 1156142 w 1234876"/>
                  <a:gd name="connsiteY22" fmla="*/ 455827 h 963500"/>
                  <a:gd name="connsiteX23" fmla="*/ 1156142 w 1234876"/>
                  <a:gd name="connsiteY23" fmla="*/ 509698 h 963500"/>
                  <a:gd name="connsiteX24" fmla="*/ 1122991 w 1234876"/>
                  <a:gd name="connsiteY24" fmla="*/ 505553 h 963500"/>
                  <a:gd name="connsiteX25" fmla="*/ 1102272 w 1234876"/>
                  <a:gd name="connsiteY25" fmla="*/ 534560 h 963500"/>
                  <a:gd name="connsiteX26" fmla="*/ 1110561 w 1234876"/>
                  <a:gd name="connsiteY26" fmla="*/ 563567 h 963500"/>
                  <a:gd name="connsiteX27" fmla="*/ 1106417 w 1234876"/>
                  <a:gd name="connsiteY27" fmla="*/ 588431 h 963500"/>
                  <a:gd name="connsiteX28" fmla="*/ 1143712 w 1234876"/>
                  <a:gd name="connsiteY28" fmla="*/ 638157 h 963500"/>
                  <a:gd name="connsiteX29" fmla="*/ 1185150 w 1234876"/>
                  <a:gd name="connsiteY29" fmla="*/ 650588 h 963500"/>
                  <a:gd name="connsiteX30" fmla="*/ 1156142 w 1234876"/>
                  <a:gd name="connsiteY30" fmla="*/ 712747 h 963500"/>
                  <a:gd name="connsiteX31" fmla="*/ 1156142 w 1234876"/>
                  <a:gd name="connsiteY31" fmla="*/ 750042 h 963500"/>
                  <a:gd name="connsiteX32" fmla="*/ 1093985 w 1234876"/>
                  <a:gd name="connsiteY32" fmla="*/ 783193 h 963500"/>
                  <a:gd name="connsiteX33" fmla="*/ 1073860 w 1234876"/>
                  <a:gd name="connsiteY33" fmla="*/ 830150 h 963500"/>
                  <a:gd name="connsiteX34" fmla="*/ 566254 w 1234876"/>
                  <a:gd name="connsiteY34" fmla="*/ 963500 h 963500"/>
                  <a:gd name="connsiteX35" fmla="*/ 419416 w 1234876"/>
                  <a:gd name="connsiteY35" fmla="*/ 792867 h 963500"/>
                  <a:gd name="connsiteX36" fmla="*/ 40953 w 1234876"/>
                  <a:gd name="connsiteY36" fmla="*/ 830150 h 963500"/>
                  <a:gd name="connsiteX37" fmla="*/ 20719 w 1234876"/>
                  <a:gd name="connsiteY37" fmla="*/ 824632 h 963500"/>
                  <a:gd name="connsiteX38" fmla="*/ 41438 w 1234876"/>
                  <a:gd name="connsiteY38" fmla="*/ 803912 h 963500"/>
                  <a:gd name="connsiteX39" fmla="*/ 41438 w 1234876"/>
                  <a:gd name="connsiteY39" fmla="*/ 770761 h 963500"/>
                  <a:gd name="connsiteX40" fmla="*/ 0 w 1234876"/>
                  <a:gd name="connsiteY40" fmla="*/ 774906 h 963500"/>
                  <a:gd name="connsiteX41" fmla="*/ 16576 w 1234876"/>
                  <a:gd name="connsiteY41" fmla="*/ 671308 h 963500"/>
                  <a:gd name="connsiteX42" fmla="*/ 53870 w 1234876"/>
                  <a:gd name="connsiteY42" fmla="*/ 654733 h 963500"/>
                  <a:gd name="connsiteX43" fmla="*/ 34400 w 1234876"/>
                  <a:gd name="connsiteY43" fmla="*/ 624068 h 963500"/>
                  <a:gd name="connsiteX44" fmla="*/ 40610 w 1234876"/>
                  <a:gd name="connsiteY44" fmla="*/ 623239 h 963500"/>
                  <a:gd name="connsiteX45" fmla="*/ 70446 w 1234876"/>
                  <a:gd name="connsiteY45" fmla="*/ 563567 h 963500"/>
                  <a:gd name="connsiteX46" fmla="*/ 70446 w 1234876"/>
                  <a:gd name="connsiteY46" fmla="*/ 523786 h 963500"/>
                  <a:gd name="connsiteX47" fmla="*/ 60500 w 1234876"/>
                  <a:gd name="connsiteY47" fmla="*/ 493950 h 963500"/>
                  <a:gd name="connsiteX48" fmla="*/ 93651 w 1234876"/>
                  <a:gd name="connsiteY48" fmla="*/ 480690 h 963500"/>
                  <a:gd name="connsiteX49" fmla="*/ 169899 w 1234876"/>
                  <a:gd name="connsiteY49" fmla="*/ 361346 h 963500"/>
                  <a:gd name="connsiteX50" fmla="*/ 150008 w 1234876"/>
                  <a:gd name="connsiteY50" fmla="*/ 331510 h 963500"/>
                  <a:gd name="connsiteX51" fmla="*/ 123487 w 1234876"/>
                  <a:gd name="connsiteY51" fmla="*/ 321565 h 963500"/>
                  <a:gd name="connsiteX52" fmla="*/ 93651 w 1234876"/>
                  <a:gd name="connsiteY52" fmla="*/ 275154 h 963500"/>
                  <a:gd name="connsiteX53" fmla="*/ 95660 w 1234876"/>
                  <a:gd name="connsiteY53" fmla="*/ 269284 h 963500"/>
                  <a:gd name="connsiteX54" fmla="*/ 136748 w 1234876"/>
                  <a:gd name="connsiteY54" fmla="*/ 275154 h 963500"/>
                  <a:gd name="connsiteX55" fmla="*/ 163269 w 1234876"/>
                  <a:gd name="connsiteY55" fmla="*/ 238688 h 963500"/>
                  <a:gd name="connsiteX56" fmla="*/ 153323 w 1234876"/>
                  <a:gd name="connsiteY56" fmla="*/ 195591 h 963500"/>
                  <a:gd name="connsiteX57" fmla="*/ 179844 w 1234876"/>
                  <a:gd name="connsiteY57" fmla="*/ 192276 h 963500"/>
                  <a:gd name="connsiteX58" fmla="*/ 209680 w 1234876"/>
                  <a:gd name="connsiteY58" fmla="*/ 208852 h 963500"/>
                  <a:gd name="connsiteX59" fmla="*/ 239516 w 1234876"/>
                  <a:gd name="connsiteY59" fmla="*/ 179016 h 963500"/>
                  <a:gd name="connsiteX60" fmla="*/ 289243 w 1234876"/>
                  <a:gd name="connsiteY60" fmla="*/ 188961 h 963500"/>
                  <a:gd name="connsiteX61" fmla="*/ 329024 w 1234876"/>
                  <a:gd name="connsiteY61" fmla="*/ 245318 h 963500"/>
                  <a:gd name="connsiteX62" fmla="*/ 315763 w 1234876"/>
                  <a:gd name="connsiteY62" fmla="*/ 298359 h 963500"/>
                  <a:gd name="connsiteX63" fmla="*/ 348915 w 1234876"/>
                  <a:gd name="connsiteY63" fmla="*/ 298359 h 963500"/>
                  <a:gd name="connsiteX64" fmla="*/ 398641 w 1234876"/>
                  <a:gd name="connsiteY64" fmla="*/ 255263 h 963500"/>
                  <a:gd name="connsiteX65" fmla="*/ 435107 w 1234876"/>
                  <a:gd name="connsiteY65" fmla="*/ 228742 h 963500"/>
                  <a:gd name="connsiteX66" fmla="*/ 445053 w 1234876"/>
                  <a:gd name="connsiteY66" fmla="*/ 159125 h 963500"/>
                  <a:gd name="connsiteX67" fmla="*/ 488149 w 1234876"/>
                  <a:gd name="connsiteY67" fmla="*/ 139235 h 963500"/>
                  <a:gd name="connsiteX68" fmla="*/ 504725 w 1234876"/>
                  <a:gd name="connsiteY68" fmla="*/ 92823 h 963500"/>
                  <a:gd name="connsiteX69" fmla="*/ 567712 w 1234876"/>
                  <a:gd name="connsiteY69" fmla="*/ 23206 h 963500"/>
                  <a:gd name="connsiteX70" fmla="*/ 614123 w 1234876"/>
                  <a:gd name="connsiteY70" fmla="*/ 23206 h 963500"/>
                  <a:gd name="connsiteX71" fmla="*/ 647274 w 1234876"/>
                  <a:gd name="connsiteY71" fmla="*/ 53042 h 963500"/>
                  <a:gd name="connsiteX72" fmla="*/ 687055 w 1234876"/>
                  <a:gd name="connsiteY72" fmla="*/ 13261 h 963500"/>
                  <a:gd name="connsiteX73" fmla="*/ 706946 w 1234876"/>
                  <a:gd name="connsiteY73" fmla="*/ 19891 h 963500"/>
                  <a:gd name="connsiteX74" fmla="*/ 730152 w 1234876"/>
                  <a:gd name="connsiteY74" fmla="*/ 0 h 963500"/>
                  <a:gd name="connsiteX0" fmla="*/ 566254 w 1234876"/>
                  <a:gd name="connsiteY0" fmla="*/ 963500 h 1054940"/>
                  <a:gd name="connsiteX1" fmla="*/ 419416 w 1234876"/>
                  <a:gd name="connsiteY1" fmla="*/ 792867 h 1054940"/>
                  <a:gd name="connsiteX2" fmla="*/ 40953 w 1234876"/>
                  <a:gd name="connsiteY2" fmla="*/ 830150 h 1054940"/>
                  <a:gd name="connsiteX3" fmla="*/ 20719 w 1234876"/>
                  <a:gd name="connsiteY3" fmla="*/ 824632 h 1054940"/>
                  <a:gd name="connsiteX4" fmla="*/ 41438 w 1234876"/>
                  <a:gd name="connsiteY4" fmla="*/ 803912 h 1054940"/>
                  <a:gd name="connsiteX5" fmla="*/ 41438 w 1234876"/>
                  <a:gd name="connsiteY5" fmla="*/ 770761 h 1054940"/>
                  <a:gd name="connsiteX6" fmla="*/ 0 w 1234876"/>
                  <a:gd name="connsiteY6" fmla="*/ 774906 h 1054940"/>
                  <a:gd name="connsiteX7" fmla="*/ 16576 w 1234876"/>
                  <a:gd name="connsiteY7" fmla="*/ 671308 h 1054940"/>
                  <a:gd name="connsiteX8" fmla="*/ 53870 w 1234876"/>
                  <a:gd name="connsiteY8" fmla="*/ 654733 h 1054940"/>
                  <a:gd name="connsiteX9" fmla="*/ 34400 w 1234876"/>
                  <a:gd name="connsiteY9" fmla="*/ 624068 h 1054940"/>
                  <a:gd name="connsiteX10" fmla="*/ 40610 w 1234876"/>
                  <a:gd name="connsiteY10" fmla="*/ 623239 h 1054940"/>
                  <a:gd name="connsiteX11" fmla="*/ 70446 w 1234876"/>
                  <a:gd name="connsiteY11" fmla="*/ 563567 h 1054940"/>
                  <a:gd name="connsiteX12" fmla="*/ 70446 w 1234876"/>
                  <a:gd name="connsiteY12" fmla="*/ 523786 h 1054940"/>
                  <a:gd name="connsiteX13" fmla="*/ 60500 w 1234876"/>
                  <a:gd name="connsiteY13" fmla="*/ 493950 h 1054940"/>
                  <a:gd name="connsiteX14" fmla="*/ 93651 w 1234876"/>
                  <a:gd name="connsiteY14" fmla="*/ 480690 h 1054940"/>
                  <a:gd name="connsiteX15" fmla="*/ 169899 w 1234876"/>
                  <a:gd name="connsiteY15" fmla="*/ 361346 h 1054940"/>
                  <a:gd name="connsiteX16" fmla="*/ 150008 w 1234876"/>
                  <a:gd name="connsiteY16" fmla="*/ 331510 h 1054940"/>
                  <a:gd name="connsiteX17" fmla="*/ 123487 w 1234876"/>
                  <a:gd name="connsiteY17" fmla="*/ 321565 h 1054940"/>
                  <a:gd name="connsiteX18" fmla="*/ 93651 w 1234876"/>
                  <a:gd name="connsiteY18" fmla="*/ 275154 h 1054940"/>
                  <a:gd name="connsiteX19" fmla="*/ 95660 w 1234876"/>
                  <a:gd name="connsiteY19" fmla="*/ 269284 h 1054940"/>
                  <a:gd name="connsiteX20" fmla="*/ 136748 w 1234876"/>
                  <a:gd name="connsiteY20" fmla="*/ 275154 h 1054940"/>
                  <a:gd name="connsiteX21" fmla="*/ 163269 w 1234876"/>
                  <a:gd name="connsiteY21" fmla="*/ 238688 h 1054940"/>
                  <a:gd name="connsiteX22" fmla="*/ 153323 w 1234876"/>
                  <a:gd name="connsiteY22" fmla="*/ 195591 h 1054940"/>
                  <a:gd name="connsiteX23" fmla="*/ 179844 w 1234876"/>
                  <a:gd name="connsiteY23" fmla="*/ 192276 h 1054940"/>
                  <a:gd name="connsiteX24" fmla="*/ 209680 w 1234876"/>
                  <a:gd name="connsiteY24" fmla="*/ 208852 h 1054940"/>
                  <a:gd name="connsiteX25" fmla="*/ 239516 w 1234876"/>
                  <a:gd name="connsiteY25" fmla="*/ 179016 h 1054940"/>
                  <a:gd name="connsiteX26" fmla="*/ 289243 w 1234876"/>
                  <a:gd name="connsiteY26" fmla="*/ 188961 h 1054940"/>
                  <a:gd name="connsiteX27" fmla="*/ 329024 w 1234876"/>
                  <a:gd name="connsiteY27" fmla="*/ 245318 h 1054940"/>
                  <a:gd name="connsiteX28" fmla="*/ 315763 w 1234876"/>
                  <a:gd name="connsiteY28" fmla="*/ 298359 h 1054940"/>
                  <a:gd name="connsiteX29" fmla="*/ 348915 w 1234876"/>
                  <a:gd name="connsiteY29" fmla="*/ 298359 h 1054940"/>
                  <a:gd name="connsiteX30" fmla="*/ 398641 w 1234876"/>
                  <a:gd name="connsiteY30" fmla="*/ 255263 h 1054940"/>
                  <a:gd name="connsiteX31" fmla="*/ 435107 w 1234876"/>
                  <a:gd name="connsiteY31" fmla="*/ 228742 h 1054940"/>
                  <a:gd name="connsiteX32" fmla="*/ 445053 w 1234876"/>
                  <a:gd name="connsiteY32" fmla="*/ 159125 h 1054940"/>
                  <a:gd name="connsiteX33" fmla="*/ 488149 w 1234876"/>
                  <a:gd name="connsiteY33" fmla="*/ 139235 h 1054940"/>
                  <a:gd name="connsiteX34" fmla="*/ 504725 w 1234876"/>
                  <a:gd name="connsiteY34" fmla="*/ 92823 h 1054940"/>
                  <a:gd name="connsiteX35" fmla="*/ 567712 w 1234876"/>
                  <a:gd name="connsiteY35" fmla="*/ 23206 h 1054940"/>
                  <a:gd name="connsiteX36" fmla="*/ 614123 w 1234876"/>
                  <a:gd name="connsiteY36" fmla="*/ 23206 h 1054940"/>
                  <a:gd name="connsiteX37" fmla="*/ 647274 w 1234876"/>
                  <a:gd name="connsiteY37" fmla="*/ 53042 h 1054940"/>
                  <a:gd name="connsiteX38" fmla="*/ 687055 w 1234876"/>
                  <a:gd name="connsiteY38" fmla="*/ 13261 h 1054940"/>
                  <a:gd name="connsiteX39" fmla="*/ 706946 w 1234876"/>
                  <a:gd name="connsiteY39" fmla="*/ 19891 h 1054940"/>
                  <a:gd name="connsiteX40" fmla="*/ 730152 w 1234876"/>
                  <a:gd name="connsiteY40" fmla="*/ 0 h 1054940"/>
                  <a:gd name="connsiteX41" fmla="*/ 746727 w 1234876"/>
                  <a:gd name="connsiteY41" fmla="*/ 13261 h 1054940"/>
                  <a:gd name="connsiteX42" fmla="*/ 776563 w 1234876"/>
                  <a:gd name="connsiteY42" fmla="*/ 3315 h 1054940"/>
                  <a:gd name="connsiteX43" fmla="*/ 796454 w 1234876"/>
                  <a:gd name="connsiteY43" fmla="*/ 6630 h 1054940"/>
                  <a:gd name="connsiteX44" fmla="*/ 776563 w 1234876"/>
                  <a:gd name="connsiteY44" fmla="*/ 59672 h 1054940"/>
                  <a:gd name="connsiteX45" fmla="*/ 832920 w 1234876"/>
                  <a:gd name="connsiteY45" fmla="*/ 49727 h 1054940"/>
                  <a:gd name="connsiteX46" fmla="*/ 856126 w 1234876"/>
                  <a:gd name="connsiteY46" fmla="*/ 46412 h 1054940"/>
                  <a:gd name="connsiteX47" fmla="*/ 852811 w 1234876"/>
                  <a:gd name="connsiteY47" fmla="*/ 26521 h 1054940"/>
                  <a:gd name="connsiteX48" fmla="*/ 892592 w 1234876"/>
                  <a:gd name="connsiteY48" fmla="*/ 6630 h 1054940"/>
                  <a:gd name="connsiteX49" fmla="*/ 899222 w 1234876"/>
                  <a:gd name="connsiteY49" fmla="*/ 53042 h 1054940"/>
                  <a:gd name="connsiteX50" fmla="*/ 968839 w 1234876"/>
                  <a:gd name="connsiteY50" fmla="*/ 86193 h 1054940"/>
                  <a:gd name="connsiteX51" fmla="*/ 998675 w 1234876"/>
                  <a:gd name="connsiteY51" fmla="*/ 66302 h 1054940"/>
                  <a:gd name="connsiteX52" fmla="*/ 1031826 w 1234876"/>
                  <a:gd name="connsiteY52" fmla="*/ 69617 h 1054940"/>
                  <a:gd name="connsiteX53" fmla="*/ 1091498 w 1234876"/>
                  <a:gd name="connsiteY53" fmla="*/ 125974 h 1054940"/>
                  <a:gd name="connsiteX54" fmla="*/ 1145424 w 1234876"/>
                  <a:gd name="connsiteY54" fmla="*/ 122978 h 1054940"/>
                  <a:gd name="connsiteX55" fmla="*/ 1151999 w 1234876"/>
                  <a:gd name="connsiteY55" fmla="*/ 153323 h 1054940"/>
                  <a:gd name="connsiteX56" fmla="*/ 1193438 w 1234876"/>
                  <a:gd name="connsiteY56" fmla="*/ 165755 h 1054940"/>
                  <a:gd name="connsiteX57" fmla="*/ 1197582 w 1234876"/>
                  <a:gd name="connsiteY57" fmla="*/ 190619 h 1054940"/>
                  <a:gd name="connsiteX58" fmla="*/ 1234876 w 1234876"/>
                  <a:gd name="connsiteY58" fmla="*/ 223770 h 1054940"/>
                  <a:gd name="connsiteX59" fmla="*/ 1230733 w 1234876"/>
                  <a:gd name="connsiteY59" fmla="*/ 281784 h 1054940"/>
                  <a:gd name="connsiteX60" fmla="*/ 1135423 w 1234876"/>
                  <a:gd name="connsiteY60" fmla="*/ 410244 h 1054940"/>
                  <a:gd name="connsiteX61" fmla="*/ 1131280 w 1234876"/>
                  <a:gd name="connsiteY61" fmla="*/ 447539 h 1054940"/>
                  <a:gd name="connsiteX62" fmla="*/ 1156142 w 1234876"/>
                  <a:gd name="connsiteY62" fmla="*/ 455827 h 1054940"/>
                  <a:gd name="connsiteX63" fmla="*/ 1156142 w 1234876"/>
                  <a:gd name="connsiteY63" fmla="*/ 509698 h 1054940"/>
                  <a:gd name="connsiteX64" fmla="*/ 1122991 w 1234876"/>
                  <a:gd name="connsiteY64" fmla="*/ 505553 h 1054940"/>
                  <a:gd name="connsiteX65" fmla="*/ 1102272 w 1234876"/>
                  <a:gd name="connsiteY65" fmla="*/ 534560 h 1054940"/>
                  <a:gd name="connsiteX66" fmla="*/ 1110561 w 1234876"/>
                  <a:gd name="connsiteY66" fmla="*/ 563567 h 1054940"/>
                  <a:gd name="connsiteX67" fmla="*/ 1106417 w 1234876"/>
                  <a:gd name="connsiteY67" fmla="*/ 588431 h 1054940"/>
                  <a:gd name="connsiteX68" fmla="*/ 1143712 w 1234876"/>
                  <a:gd name="connsiteY68" fmla="*/ 638157 h 1054940"/>
                  <a:gd name="connsiteX69" fmla="*/ 1185150 w 1234876"/>
                  <a:gd name="connsiteY69" fmla="*/ 650588 h 1054940"/>
                  <a:gd name="connsiteX70" fmla="*/ 1156142 w 1234876"/>
                  <a:gd name="connsiteY70" fmla="*/ 712747 h 1054940"/>
                  <a:gd name="connsiteX71" fmla="*/ 1156142 w 1234876"/>
                  <a:gd name="connsiteY71" fmla="*/ 750042 h 1054940"/>
                  <a:gd name="connsiteX72" fmla="*/ 1093985 w 1234876"/>
                  <a:gd name="connsiteY72" fmla="*/ 783193 h 1054940"/>
                  <a:gd name="connsiteX73" fmla="*/ 1073860 w 1234876"/>
                  <a:gd name="connsiteY73" fmla="*/ 830150 h 1054940"/>
                  <a:gd name="connsiteX74" fmla="*/ 657694 w 1234876"/>
                  <a:gd name="connsiteY74" fmla="*/ 1054940 h 1054940"/>
                  <a:gd name="connsiteX0" fmla="*/ 566254 w 1234876"/>
                  <a:gd name="connsiteY0" fmla="*/ 963500 h 1054940"/>
                  <a:gd name="connsiteX1" fmla="*/ 40953 w 1234876"/>
                  <a:gd name="connsiteY1" fmla="*/ 830150 h 1054940"/>
                  <a:gd name="connsiteX2" fmla="*/ 20719 w 1234876"/>
                  <a:gd name="connsiteY2" fmla="*/ 824632 h 1054940"/>
                  <a:gd name="connsiteX3" fmla="*/ 41438 w 1234876"/>
                  <a:gd name="connsiteY3" fmla="*/ 803912 h 1054940"/>
                  <a:gd name="connsiteX4" fmla="*/ 41438 w 1234876"/>
                  <a:gd name="connsiteY4" fmla="*/ 770761 h 1054940"/>
                  <a:gd name="connsiteX5" fmla="*/ 0 w 1234876"/>
                  <a:gd name="connsiteY5" fmla="*/ 774906 h 1054940"/>
                  <a:gd name="connsiteX6" fmla="*/ 16576 w 1234876"/>
                  <a:gd name="connsiteY6" fmla="*/ 671308 h 1054940"/>
                  <a:gd name="connsiteX7" fmla="*/ 53870 w 1234876"/>
                  <a:gd name="connsiteY7" fmla="*/ 654733 h 1054940"/>
                  <a:gd name="connsiteX8" fmla="*/ 34400 w 1234876"/>
                  <a:gd name="connsiteY8" fmla="*/ 624068 h 1054940"/>
                  <a:gd name="connsiteX9" fmla="*/ 40610 w 1234876"/>
                  <a:gd name="connsiteY9" fmla="*/ 623239 h 1054940"/>
                  <a:gd name="connsiteX10" fmla="*/ 70446 w 1234876"/>
                  <a:gd name="connsiteY10" fmla="*/ 563567 h 1054940"/>
                  <a:gd name="connsiteX11" fmla="*/ 70446 w 1234876"/>
                  <a:gd name="connsiteY11" fmla="*/ 523786 h 1054940"/>
                  <a:gd name="connsiteX12" fmla="*/ 60500 w 1234876"/>
                  <a:gd name="connsiteY12" fmla="*/ 493950 h 1054940"/>
                  <a:gd name="connsiteX13" fmla="*/ 93651 w 1234876"/>
                  <a:gd name="connsiteY13" fmla="*/ 480690 h 1054940"/>
                  <a:gd name="connsiteX14" fmla="*/ 169899 w 1234876"/>
                  <a:gd name="connsiteY14" fmla="*/ 361346 h 1054940"/>
                  <a:gd name="connsiteX15" fmla="*/ 150008 w 1234876"/>
                  <a:gd name="connsiteY15" fmla="*/ 331510 h 1054940"/>
                  <a:gd name="connsiteX16" fmla="*/ 123487 w 1234876"/>
                  <a:gd name="connsiteY16" fmla="*/ 321565 h 1054940"/>
                  <a:gd name="connsiteX17" fmla="*/ 93651 w 1234876"/>
                  <a:gd name="connsiteY17" fmla="*/ 275154 h 1054940"/>
                  <a:gd name="connsiteX18" fmla="*/ 95660 w 1234876"/>
                  <a:gd name="connsiteY18" fmla="*/ 269284 h 1054940"/>
                  <a:gd name="connsiteX19" fmla="*/ 136748 w 1234876"/>
                  <a:gd name="connsiteY19" fmla="*/ 275154 h 1054940"/>
                  <a:gd name="connsiteX20" fmla="*/ 163269 w 1234876"/>
                  <a:gd name="connsiteY20" fmla="*/ 238688 h 1054940"/>
                  <a:gd name="connsiteX21" fmla="*/ 153323 w 1234876"/>
                  <a:gd name="connsiteY21" fmla="*/ 195591 h 1054940"/>
                  <a:gd name="connsiteX22" fmla="*/ 179844 w 1234876"/>
                  <a:gd name="connsiteY22" fmla="*/ 192276 h 1054940"/>
                  <a:gd name="connsiteX23" fmla="*/ 209680 w 1234876"/>
                  <a:gd name="connsiteY23" fmla="*/ 208852 h 1054940"/>
                  <a:gd name="connsiteX24" fmla="*/ 239516 w 1234876"/>
                  <a:gd name="connsiteY24" fmla="*/ 179016 h 1054940"/>
                  <a:gd name="connsiteX25" fmla="*/ 289243 w 1234876"/>
                  <a:gd name="connsiteY25" fmla="*/ 188961 h 1054940"/>
                  <a:gd name="connsiteX26" fmla="*/ 329024 w 1234876"/>
                  <a:gd name="connsiteY26" fmla="*/ 245318 h 1054940"/>
                  <a:gd name="connsiteX27" fmla="*/ 315763 w 1234876"/>
                  <a:gd name="connsiteY27" fmla="*/ 298359 h 1054940"/>
                  <a:gd name="connsiteX28" fmla="*/ 348915 w 1234876"/>
                  <a:gd name="connsiteY28" fmla="*/ 298359 h 1054940"/>
                  <a:gd name="connsiteX29" fmla="*/ 398641 w 1234876"/>
                  <a:gd name="connsiteY29" fmla="*/ 255263 h 1054940"/>
                  <a:gd name="connsiteX30" fmla="*/ 435107 w 1234876"/>
                  <a:gd name="connsiteY30" fmla="*/ 228742 h 1054940"/>
                  <a:gd name="connsiteX31" fmla="*/ 445053 w 1234876"/>
                  <a:gd name="connsiteY31" fmla="*/ 159125 h 1054940"/>
                  <a:gd name="connsiteX32" fmla="*/ 488149 w 1234876"/>
                  <a:gd name="connsiteY32" fmla="*/ 139235 h 1054940"/>
                  <a:gd name="connsiteX33" fmla="*/ 504725 w 1234876"/>
                  <a:gd name="connsiteY33" fmla="*/ 92823 h 1054940"/>
                  <a:gd name="connsiteX34" fmla="*/ 567712 w 1234876"/>
                  <a:gd name="connsiteY34" fmla="*/ 23206 h 1054940"/>
                  <a:gd name="connsiteX35" fmla="*/ 614123 w 1234876"/>
                  <a:gd name="connsiteY35" fmla="*/ 23206 h 1054940"/>
                  <a:gd name="connsiteX36" fmla="*/ 647274 w 1234876"/>
                  <a:gd name="connsiteY36" fmla="*/ 53042 h 1054940"/>
                  <a:gd name="connsiteX37" fmla="*/ 687055 w 1234876"/>
                  <a:gd name="connsiteY37" fmla="*/ 13261 h 1054940"/>
                  <a:gd name="connsiteX38" fmla="*/ 706946 w 1234876"/>
                  <a:gd name="connsiteY38" fmla="*/ 19891 h 1054940"/>
                  <a:gd name="connsiteX39" fmla="*/ 730152 w 1234876"/>
                  <a:gd name="connsiteY39" fmla="*/ 0 h 1054940"/>
                  <a:gd name="connsiteX40" fmla="*/ 746727 w 1234876"/>
                  <a:gd name="connsiteY40" fmla="*/ 13261 h 1054940"/>
                  <a:gd name="connsiteX41" fmla="*/ 776563 w 1234876"/>
                  <a:gd name="connsiteY41" fmla="*/ 3315 h 1054940"/>
                  <a:gd name="connsiteX42" fmla="*/ 796454 w 1234876"/>
                  <a:gd name="connsiteY42" fmla="*/ 6630 h 1054940"/>
                  <a:gd name="connsiteX43" fmla="*/ 776563 w 1234876"/>
                  <a:gd name="connsiteY43" fmla="*/ 59672 h 1054940"/>
                  <a:gd name="connsiteX44" fmla="*/ 832920 w 1234876"/>
                  <a:gd name="connsiteY44" fmla="*/ 49727 h 1054940"/>
                  <a:gd name="connsiteX45" fmla="*/ 856126 w 1234876"/>
                  <a:gd name="connsiteY45" fmla="*/ 46412 h 1054940"/>
                  <a:gd name="connsiteX46" fmla="*/ 852811 w 1234876"/>
                  <a:gd name="connsiteY46" fmla="*/ 26521 h 1054940"/>
                  <a:gd name="connsiteX47" fmla="*/ 892592 w 1234876"/>
                  <a:gd name="connsiteY47" fmla="*/ 6630 h 1054940"/>
                  <a:gd name="connsiteX48" fmla="*/ 899222 w 1234876"/>
                  <a:gd name="connsiteY48" fmla="*/ 53042 h 1054940"/>
                  <a:gd name="connsiteX49" fmla="*/ 968839 w 1234876"/>
                  <a:gd name="connsiteY49" fmla="*/ 86193 h 1054940"/>
                  <a:gd name="connsiteX50" fmla="*/ 998675 w 1234876"/>
                  <a:gd name="connsiteY50" fmla="*/ 66302 h 1054940"/>
                  <a:gd name="connsiteX51" fmla="*/ 1031826 w 1234876"/>
                  <a:gd name="connsiteY51" fmla="*/ 69617 h 1054940"/>
                  <a:gd name="connsiteX52" fmla="*/ 1091498 w 1234876"/>
                  <a:gd name="connsiteY52" fmla="*/ 125974 h 1054940"/>
                  <a:gd name="connsiteX53" fmla="*/ 1145424 w 1234876"/>
                  <a:gd name="connsiteY53" fmla="*/ 122978 h 1054940"/>
                  <a:gd name="connsiteX54" fmla="*/ 1151999 w 1234876"/>
                  <a:gd name="connsiteY54" fmla="*/ 153323 h 1054940"/>
                  <a:gd name="connsiteX55" fmla="*/ 1193438 w 1234876"/>
                  <a:gd name="connsiteY55" fmla="*/ 165755 h 1054940"/>
                  <a:gd name="connsiteX56" fmla="*/ 1197582 w 1234876"/>
                  <a:gd name="connsiteY56" fmla="*/ 190619 h 1054940"/>
                  <a:gd name="connsiteX57" fmla="*/ 1234876 w 1234876"/>
                  <a:gd name="connsiteY57" fmla="*/ 223770 h 1054940"/>
                  <a:gd name="connsiteX58" fmla="*/ 1230733 w 1234876"/>
                  <a:gd name="connsiteY58" fmla="*/ 281784 h 1054940"/>
                  <a:gd name="connsiteX59" fmla="*/ 1135423 w 1234876"/>
                  <a:gd name="connsiteY59" fmla="*/ 410244 h 1054940"/>
                  <a:gd name="connsiteX60" fmla="*/ 1131280 w 1234876"/>
                  <a:gd name="connsiteY60" fmla="*/ 447539 h 1054940"/>
                  <a:gd name="connsiteX61" fmla="*/ 1156142 w 1234876"/>
                  <a:gd name="connsiteY61" fmla="*/ 455827 h 1054940"/>
                  <a:gd name="connsiteX62" fmla="*/ 1156142 w 1234876"/>
                  <a:gd name="connsiteY62" fmla="*/ 509698 h 1054940"/>
                  <a:gd name="connsiteX63" fmla="*/ 1122991 w 1234876"/>
                  <a:gd name="connsiteY63" fmla="*/ 505553 h 1054940"/>
                  <a:gd name="connsiteX64" fmla="*/ 1102272 w 1234876"/>
                  <a:gd name="connsiteY64" fmla="*/ 534560 h 1054940"/>
                  <a:gd name="connsiteX65" fmla="*/ 1110561 w 1234876"/>
                  <a:gd name="connsiteY65" fmla="*/ 563567 h 1054940"/>
                  <a:gd name="connsiteX66" fmla="*/ 1106417 w 1234876"/>
                  <a:gd name="connsiteY66" fmla="*/ 588431 h 1054940"/>
                  <a:gd name="connsiteX67" fmla="*/ 1143712 w 1234876"/>
                  <a:gd name="connsiteY67" fmla="*/ 638157 h 1054940"/>
                  <a:gd name="connsiteX68" fmla="*/ 1185150 w 1234876"/>
                  <a:gd name="connsiteY68" fmla="*/ 650588 h 1054940"/>
                  <a:gd name="connsiteX69" fmla="*/ 1156142 w 1234876"/>
                  <a:gd name="connsiteY69" fmla="*/ 712747 h 1054940"/>
                  <a:gd name="connsiteX70" fmla="*/ 1156142 w 1234876"/>
                  <a:gd name="connsiteY70" fmla="*/ 750042 h 1054940"/>
                  <a:gd name="connsiteX71" fmla="*/ 1093985 w 1234876"/>
                  <a:gd name="connsiteY71" fmla="*/ 783193 h 1054940"/>
                  <a:gd name="connsiteX72" fmla="*/ 1073860 w 1234876"/>
                  <a:gd name="connsiteY72" fmla="*/ 830150 h 1054940"/>
                  <a:gd name="connsiteX73" fmla="*/ 657694 w 1234876"/>
                  <a:gd name="connsiteY73" fmla="*/ 1054940 h 1054940"/>
                  <a:gd name="connsiteX0" fmla="*/ 40953 w 1234876"/>
                  <a:gd name="connsiteY0" fmla="*/ 830150 h 1054940"/>
                  <a:gd name="connsiteX1" fmla="*/ 20719 w 1234876"/>
                  <a:gd name="connsiteY1" fmla="*/ 824632 h 1054940"/>
                  <a:gd name="connsiteX2" fmla="*/ 41438 w 1234876"/>
                  <a:gd name="connsiteY2" fmla="*/ 803912 h 1054940"/>
                  <a:gd name="connsiteX3" fmla="*/ 41438 w 1234876"/>
                  <a:gd name="connsiteY3" fmla="*/ 770761 h 1054940"/>
                  <a:gd name="connsiteX4" fmla="*/ 0 w 1234876"/>
                  <a:gd name="connsiteY4" fmla="*/ 774906 h 1054940"/>
                  <a:gd name="connsiteX5" fmla="*/ 16576 w 1234876"/>
                  <a:gd name="connsiteY5" fmla="*/ 671308 h 1054940"/>
                  <a:gd name="connsiteX6" fmla="*/ 53870 w 1234876"/>
                  <a:gd name="connsiteY6" fmla="*/ 654733 h 1054940"/>
                  <a:gd name="connsiteX7" fmla="*/ 34400 w 1234876"/>
                  <a:gd name="connsiteY7" fmla="*/ 624068 h 1054940"/>
                  <a:gd name="connsiteX8" fmla="*/ 40610 w 1234876"/>
                  <a:gd name="connsiteY8" fmla="*/ 623239 h 1054940"/>
                  <a:gd name="connsiteX9" fmla="*/ 70446 w 1234876"/>
                  <a:gd name="connsiteY9" fmla="*/ 563567 h 1054940"/>
                  <a:gd name="connsiteX10" fmla="*/ 70446 w 1234876"/>
                  <a:gd name="connsiteY10" fmla="*/ 523786 h 1054940"/>
                  <a:gd name="connsiteX11" fmla="*/ 60500 w 1234876"/>
                  <a:gd name="connsiteY11" fmla="*/ 493950 h 1054940"/>
                  <a:gd name="connsiteX12" fmla="*/ 93651 w 1234876"/>
                  <a:gd name="connsiteY12" fmla="*/ 480690 h 1054940"/>
                  <a:gd name="connsiteX13" fmla="*/ 169899 w 1234876"/>
                  <a:gd name="connsiteY13" fmla="*/ 361346 h 1054940"/>
                  <a:gd name="connsiteX14" fmla="*/ 150008 w 1234876"/>
                  <a:gd name="connsiteY14" fmla="*/ 331510 h 1054940"/>
                  <a:gd name="connsiteX15" fmla="*/ 123487 w 1234876"/>
                  <a:gd name="connsiteY15" fmla="*/ 321565 h 1054940"/>
                  <a:gd name="connsiteX16" fmla="*/ 93651 w 1234876"/>
                  <a:gd name="connsiteY16" fmla="*/ 275154 h 1054940"/>
                  <a:gd name="connsiteX17" fmla="*/ 95660 w 1234876"/>
                  <a:gd name="connsiteY17" fmla="*/ 269284 h 1054940"/>
                  <a:gd name="connsiteX18" fmla="*/ 136748 w 1234876"/>
                  <a:gd name="connsiteY18" fmla="*/ 275154 h 1054940"/>
                  <a:gd name="connsiteX19" fmla="*/ 163269 w 1234876"/>
                  <a:gd name="connsiteY19" fmla="*/ 238688 h 1054940"/>
                  <a:gd name="connsiteX20" fmla="*/ 153323 w 1234876"/>
                  <a:gd name="connsiteY20" fmla="*/ 195591 h 1054940"/>
                  <a:gd name="connsiteX21" fmla="*/ 179844 w 1234876"/>
                  <a:gd name="connsiteY21" fmla="*/ 192276 h 1054940"/>
                  <a:gd name="connsiteX22" fmla="*/ 209680 w 1234876"/>
                  <a:gd name="connsiteY22" fmla="*/ 208852 h 1054940"/>
                  <a:gd name="connsiteX23" fmla="*/ 239516 w 1234876"/>
                  <a:gd name="connsiteY23" fmla="*/ 179016 h 1054940"/>
                  <a:gd name="connsiteX24" fmla="*/ 289243 w 1234876"/>
                  <a:gd name="connsiteY24" fmla="*/ 188961 h 1054940"/>
                  <a:gd name="connsiteX25" fmla="*/ 329024 w 1234876"/>
                  <a:gd name="connsiteY25" fmla="*/ 245318 h 1054940"/>
                  <a:gd name="connsiteX26" fmla="*/ 315763 w 1234876"/>
                  <a:gd name="connsiteY26" fmla="*/ 298359 h 1054940"/>
                  <a:gd name="connsiteX27" fmla="*/ 348915 w 1234876"/>
                  <a:gd name="connsiteY27" fmla="*/ 298359 h 1054940"/>
                  <a:gd name="connsiteX28" fmla="*/ 398641 w 1234876"/>
                  <a:gd name="connsiteY28" fmla="*/ 255263 h 1054940"/>
                  <a:gd name="connsiteX29" fmla="*/ 435107 w 1234876"/>
                  <a:gd name="connsiteY29" fmla="*/ 228742 h 1054940"/>
                  <a:gd name="connsiteX30" fmla="*/ 445053 w 1234876"/>
                  <a:gd name="connsiteY30" fmla="*/ 159125 h 1054940"/>
                  <a:gd name="connsiteX31" fmla="*/ 488149 w 1234876"/>
                  <a:gd name="connsiteY31" fmla="*/ 139235 h 1054940"/>
                  <a:gd name="connsiteX32" fmla="*/ 504725 w 1234876"/>
                  <a:gd name="connsiteY32" fmla="*/ 92823 h 1054940"/>
                  <a:gd name="connsiteX33" fmla="*/ 567712 w 1234876"/>
                  <a:gd name="connsiteY33" fmla="*/ 23206 h 1054940"/>
                  <a:gd name="connsiteX34" fmla="*/ 614123 w 1234876"/>
                  <a:gd name="connsiteY34" fmla="*/ 23206 h 1054940"/>
                  <a:gd name="connsiteX35" fmla="*/ 647274 w 1234876"/>
                  <a:gd name="connsiteY35" fmla="*/ 53042 h 1054940"/>
                  <a:gd name="connsiteX36" fmla="*/ 687055 w 1234876"/>
                  <a:gd name="connsiteY36" fmla="*/ 13261 h 1054940"/>
                  <a:gd name="connsiteX37" fmla="*/ 706946 w 1234876"/>
                  <a:gd name="connsiteY37" fmla="*/ 19891 h 1054940"/>
                  <a:gd name="connsiteX38" fmla="*/ 730152 w 1234876"/>
                  <a:gd name="connsiteY38" fmla="*/ 0 h 1054940"/>
                  <a:gd name="connsiteX39" fmla="*/ 746727 w 1234876"/>
                  <a:gd name="connsiteY39" fmla="*/ 13261 h 1054940"/>
                  <a:gd name="connsiteX40" fmla="*/ 776563 w 1234876"/>
                  <a:gd name="connsiteY40" fmla="*/ 3315 h 1054940"/>
                  <a:gd name="connsiteX41" fmla="*/ 796454 w 1234876"/>
                  <a:gd name="connsiteY41" fmla="*/ 6630 h 1054940"/>
                  <a:gd name="connsiteX42" fmla="*/ 776563 w 1234876"/>
                  <a:gd name="connsiteY42" fmla="*/ 59672 h 1054940"/>
                  <a:gd name="connsiteX43" fmla="*/ 832920 w 1234876"/>
                  <a:gd name="connsiteY43" fmla="*/ 49727 h 1054940"/>
                  <a:gd name="connsiteX44" fmla="*/ 856126 w 1234876"/>
                  <a:gd name="connsiteY44" fmla="*/ 46412 h 1054940"/>
                  <a:gd name="connsiteX45" fmla="*/ 852811 w 1234876"/>
                  <a:gd name="connsiteY45" fmla="*/ 26521 h 1054940"/>
                  <a:gd name="connsiteX46" fmla="*/ 892592 w 1234876"/>
                  <a:gd name="connsiteY46" fmla="*/ 6630 h 1054940"/>
                  <a:gd name="connsiteX47" fmla="*/ 899222 w 1234876"/>
                  <a:gd name="connsiteY47" fmla="*/ 53042 h 1054940"/>
                  <a:gd name="connsiteX48" fmla="*/ 968839 w 1234876"/>
                  <a:gd name="connsiteY48" fmla="*/ 86193 h 1054940"/>
                  <a:gd name="connsiteX49" fmla="*/ 998675 w 1234876"/>
                  <a:gd name="connsiteY49" fmla="*/ 66302 h 1054940"/>
                  <a:gd name="connsiteX50" fmla="*/ 1031826 w 1234876"/>
                  <a:gd name="connsiteY50" fmla="*/ 69617 h 1054940"/>
                  <a:gd name="connsiteX51" fmla="*/ 1091498 w 1234876"/>
                  <a:gd name="connsiteY51" fmla="*/ 125974 h 1054940"/>
                  <a:gd name="connsiteX52" fmla="*/ 1145424 w 1234876"/>
                  <a:gd name="connsiteY52" fmla="*/ 122978 h 1054940"/>
                  <a:gd name="connsiteX53" fmla="*/ 1151999 w 1234876"/>
                  <a:gd name="connsiteY53" fmla="*/ 153323 h 1054940"/>
                  <a:gd name="connsiteX54" fmla="*/ 1193438 w 1234876"/>
                  <a:gd name="connsiteY54" fmla="*/ 165755 h 1054940"/>
                  <a:gd name="connsiteX55" fmla="*/ 1197582 w 1234876"/>
                  <a:gd name="connsiteY55" fmla="*/ 190619 h 1054940"/>
                  <a:gd name="connsiteX56" fmla="*/ 1234876 w 1234876"/>
                  <a:gd name="connsiteY56" fmla="*/ 223770 h 1054940"/>
                  <a:gd name="connsiteX57" fmla="*/ 1230733 w 1234876"/>
                  <a:gd name="connsiteY57" fmla="*/ 281784 h 1054940"/>
                  <a:gd name="connsiteX58" fmla="*/ 1135423 w 1234876"/>
                  <a:gd name="connsiteY58" fmla="*/ 410244 h 1054940"/>
                  <a:gd name="connsiteX59" fmla="*/ 1131280 w 1234876"/>
                  <a:gd name="connsiteY59" fmla="*/ 447539 h 1054940"/>
                  <a:gd name="connsiteX60" fmla="*/ 1156142 w 1234876"/>
                  <a:gd name="connsiteY60" fmla="*/ 455827 h 1054940"/>
                  <a:gd name="connsiteX61" fmla="*/ 1156142 w 1234876"/>
                  <a:gd name="connsiteY61" fmla="*/ 509698 h 1054940"/>
                  <a:gd name="connsiteX62" fmla="*/ 1122991 w 1234876"/>
                  <a:gd name="connsiteY62" fmla="*/ 505553 h 1054940"/>
                  <a:gd name="connsiteX63" fmla="*/ 1102272 w 1234876"/>
                  <a:gd name="connsiteY63" fmla="*/ 534560 h 1054940"/>
                  <a:gd name="connsiteX64" fmla="*/ 1110561 w 1234876"/>
                  <a:gd name="connsiteY64" fmla="*/ 563567 h 1054940"/>
                  <a:gd name="connsiteX65" fmla="*/ 1106417 w 1234876"/>
                  <a:gd name="connsiteY65" fmla="*/ 588431 h 1054940"/>
                  <a:gd name="connsiteX66" fmla="*/ 1143712 w 1234876"/>
                  <a:gd name="connsiteY66" fmla="*/ 638157 h 1054940"/>
                  <a:gd name="connsiteX67" fmla="*/ 1185150 w 1234876"/>
                  <a:gd name="connsiteY67" fmla="*/ 650588 h 1054940"/>
                  <a:gd name="connsiteX68" fmla="*/ 1156142 w 1234876"/>
                  <a:gd name="connsiteY68" fmla="*/ 712747 h 1054940"/>
                  <a:gd name="connsiteX69" fmla="*/ 1156142 w 1234876"/>
                  <a:gd name="connsiteY69" fmla="*/ 750042 h 1054940"/>
                  <a:gd name="connsiteX70" fmla="*/ 1093985 w 1234876"/>
                  <a:gd name="connsiteY70" fmla="*/ 783193 h 1054940"/>
                  <a:gd name="connsiteX71" fmla="*/ 1073860 w 1234876"/>
                  <a:gd name="connsiteY71" fmla="*/ 830150 h 1054940"/>
                  <a:gd name="connsiteX72" fmla="*/ 657694 w 1234876"/>
                  <a:gd name="connsiteY72" fmla="*/ 1054940 h 1054940"/>
                  <a:gd name="connsiteX0" fmla="*/ 40953 w 1234876"/>
                  <a:gd name="connsiteY0" fmla="*/ 830150 h 830150"/>
                  <a:gd name="connsiteX1" fmla="*/ 20719 w 1234876"/>
                  <a:gd name="connsiteY1" fmla="*/ 824632 h 830150"/>
                  <a:gd name="connsiteX2" fmla="*/ 41438 w 1234876"/>
                  <a:gd name="connsiteY2" fmla="*/ 803912 h 830150"/>
                  <a:gd name="connsiteX3" fmla="*/ 41438 w 1234876"/>
                  <a:gd name="connsiteY3" fmla="*/ 770761 h 830150"/>
                  <a:gd name="connsiteX4" fmla="*/ 0 w 1234876"/>
                  <a:gd name="connsiteY4" fmla="*/ 774906 h 830150"/>
                  <a:gd name="connsiteX5" fmla="*/ 16576 w 1234876"/>
                  <a:gd name="connsiteY5" fmla="*/ 671308 h 830150"/>
                  <a:gd name="connsiteX6" fmla="*/ 53870 w 1234876"/>
                  <a:gd name="connsiteY6" fmla="*/ 654733 h 830150"/>
                  <a:gd name="connsiteX7" fmla="*/ 34400 w 1234876"/>
                  <a:gd name="connsiteY7" fmla="*/ 624068 h 830150"/>
                  <a:gd name="connsiteX8" fmla="*/ 40610 w 1234876"/>
                  <a:gd name="connsiteY8" fmla="*/ 623239 h 830150"/>
                  <a:gd name="connsiteX9" fmla="*/ 70446 w 1234876"/>
                  <a:gd name="connsiteY9" fmla="*/ 563567 h 830150"/>
                  <a:gd name="connsiteX10" fmla="*/ 70446 w 1234876"/>
                  <a:gd name="connsiteY10" fmla="*/ 523786 h 830150"/>
                  <a:gd name="connsiteX11" fmla="*/ 60500 w 1234876"/>
                  <a:gd name="connsiteY11" fmla="*/ 493950 h 830150"/>
                  <a:gd name="connsiteX12" fmla="*/ 93651 w 1234876"/>
                  <a:gd name="connsiteY12" fmla="*/ 480690 h 830150"/>
                  <a:gd name="connsiteX13" fmla="*/ 169899 w 1234876"/>
                  <a:gd name="connsiteY13" fmla="*/ 361346 h 830150"/>
                  <a:gd name="connsiteX14" fmla="*/ 150008 w 1234876"/>
                  <a:gd name="connsiteY14" fmla="*/ 331510 h 830150"/>
                  <a:gd name="connsiteX15" fmla="*/ 123487 w 1234876"/>
                  <a:gd name="connsiteY15" fmla="*/ 321565 h 830150"/>
                  <a:gd name="connsiteX16" fmla="*/ 93651 w 1234876"/>
                  <a:gd name="connsiteY16" fmla="*/ 275154 h 830150"/>
                  <a:gd name="connsiteX17" fmla="*/ 95660 w 1234876"/>
                  <a:gd name="connsiteY17" fmla="*/ 269284 h 830150"/>
                  <a:gd name="connsiteX18" fmla="*/ 136748 w 1234876"/>
                  <a:gd name="connsiteY18" fmla="*/ 275154 h 830150"/>
                  <a:gd name="connsiteX19" fmla="*/ 163269 w 1234876"/>
                  <a:gd name="connsiteY19" fmla="*/ 238688 h 830150"/>
                  <a:gd name="connsiteX20" fmla="*/ 153323 w 1234876"/>
                  <a:gd name="connsiteY20" fmla="*/ 195591 h 830150"/>
                  <a:gd name="connsiteX21" fmla="*/ 179844 w 1234876"/>
                  <a:gd name="connsiteY21" fmla="*/ 192276 h 830150"/>
                  <a:gd name="connsiteX22" fmla="*/ 209680 w 1234876"/>
                  <a:gd name="connsiteY22" fmla="*/ 208852 h 830150"/>
                  <a:gd name="connsiteX23" fmla="*/ 239516 w 1234876"/>
                  <a:gd name="connsiteY23" fmla="*/ 179016 h 830150"/>
                  <a:gd name="connsiteX24" fmla="*/ 289243 w 1234876"/>
                  <a:gd name="connsiteY24" fmla="*/ 188961 h 830150"/>
                  <a:gd name="connsiteX25" fmla="*/ 329024 w 1234876"/>
                  <a:gd name="connsiteY25" fmla="*/ 245318 h 830150"/>
                  <a:gd name="connsiteX26" fmla="*/ 315763 w 1234876"/>
                  <a:gd name="connsiteY26" fmla="*/ 298359 h 830150"/>
                  <a:gd name="connsiteX27" fmla="*/ 348915 w 1234876"/>
                  <a:gd name="connsiteY27" fmla="*/ 298359 h 830150"/>
                  <a:gd name="connsiteX28" fmla="*/ 398641 w 1234876"/>
                  <a:gd name="connsiteY28" fmla="*/ 255263 h 830150"/>
                  <a:gd name="connsiteX29" fmla="*/ 435107 w 1234876"/>
                  <a:gd name="connsiteY29" fmla="*/ 228742 h 830150"/>
                  <a:gd name="connsiteX30" fmla="*/ 445053 w 1234876"/>
                  <a:gd name="connsiteY30" fmla="*/ 159125 h 830150"/>
                  <a:gd name="connsiteX31" fmla="*/ 488149 w 1234876"/>
                  <a:gd name="connsiteY31" fmla="*/ 139235 h 830150"/>
                  <a:gd name="connsiteX32" fmla="*/ 504725 w 1234876"/>
                  <a:gd name="connsiteY32" fmla="*/ 92823 h 830150"/>
                  <a:gd name="connsiteX33" fmla="*/ 567712 w 1234876"/>
                  <a:gd name="connsiteY33" fmla="*/ 23206 h 830150"/>
                  <a:gd name="connsiteX34" fmla="*/ 614123 w 1234876"/>
                  <a:gd name="connsiteY34" fmla="*/ 23206 h 830150"/>
                  <a:gd name="connsiteX35" fmla="*/ 647274 w 1234876"/>
                  <a:gd name="connsiteY35" fmla="*/ 53042 h 830150"/>
                  <a:gd name="connsiteX36" fmla="*/ 687055 w 1234876"/>
                  <a:gd name="connsiteY36" fmla="*/ 13261 h 830150"/>
                  <a:gd name="connsiteX37" fmla="*/ 706946 w 1234876"/>
                  <a:gd name="connsiteY37" fmla="*/ 19891 h 830150"/>
                  <a:gd name="connsiteX38" fmla="*/ 730152 w 1234876"/>
                  <a:gd name="connsiteY38" fmla="*/ 0 h 830150"/>
                  <a:gd name="connsiteX39" fmla="*/ 746727 w 1234876"/>
                  <a:gd name="connsiteY39" fmla="*/ 13261 h 830150"/>
                  <a:gd name="connsiteX40" fmla="*/ 776563 w 1234876"/>
                  <a:gd name="connsiteY40" fmla="*/ 3315 h 830150"/>
                  <a:gd name="connsiteX41" fmla="*/ 796454 w 1234876"/>
                  <a:gd name="connsiteY41" fmla="*/ 6630 h 830150"/>
                  <a:gd name="connsiteX42" fmla="*/ 776563 w 1234876"/>
                  <a:gd name="connsiteY42" fmla="*/ 59672 h 830150"/>
                  <a:gd name="connsiteX43" fmla="*/ 832920 w 1234876"/>
                  <a:gd name="connsiteY43" fmla="*/ 49727 h 830150"/>
                  <a:gd name="connsiteX44" fmla="*/ 856126 w 1234876"/>
                  <a:gd name="connsiteY44" fmla="*/ 46412 h 830150"/>
                  <a:gd name="connsiteX45" fmla="*/ 852811 w 1234876"/>
                  <a:gd name="connsiteY45" fmla="*/ 26521 h 830150"/>
                  <a:gd name="connsiteX46" fmla="*/ 892592 w 1234876"/>
                  <a:gd name="connsiteY46" fmla="*/ 6630 h 830150"/>
                  <a:gd name="connsiteX47" fmla="*/ 899222 w 1234876"/>
                  <a:gd name="connsiteY47" fmla="*/ 53042 h 830150"/>
                  <a:gd name="connsiteX48" fmla="*/ 968839 w 1234876"/>
                  <a:gd name="connsiteY48" fmla="*/ 86193 h 830150"/>
                  <a:gd name="connsiteX49" fmla="*/ 998675 w 1234876"/>
                  <a:gd name="connsiteY49" fmla="*/ 66302 h 830150"/>
                  <a:gd name="connsiteX50" fmla="*/ 1031826 w 1234876"/>
                  <a:gd name="connsiteY50" fmla="*/ 69617 h 830150"/>
                  <a:gd name="connsiteX51" fmla="*/ 1091498 w 1234876"/>
                  <a:gd name="connsiteY51" fmla="*/ 125974 h 830150"/>
                  <a:gd name="connsiteX52" fmla="*/ 1145424 w 1234876"/>
                  <a:gd name="connsiteY52" fmla="*/ 122978 h 830150"/>
                  <a:gd name="connsiteX53" fmla="*/ 1151999 w 1234876"/>
                  <a:gd name="connsiteY53" fmla="*/ 153323 h 830150"/>
                  <a:gd name="connsiteX54" fmla="*/ 1193438 w 1234876"/>
                  <a:gd name="connsiteY54" fmla="*/ 165755 h 830150"/>
                  <a:gd name="connsiteX55" fmla="*/ 1197582 w 1234876"/>
                  <a:gd name="connsiteY55" fmla="*/ 190619 h 830150"/>
                  <a:gd name="connsiteX56" fmla="*/ 1234876 w 1234876"/>
                  <a:gd name="connsiteY56" fmla="*/ 223770 h 830150"/>
                  <a:gd name="connsiteX57" fmla="*/ 1230733 w 1234876"/>
                  <a:gd name="connsiteY57" fmla="*/ 281784 h 830150"/>
                  <a:gd name="connsiteX58" fmla="*/ 1135423 w 1234876"/>
                  <a:gd name="connsiteY58" fmla="*/ 410244 h 830150"/>
                  <a:gd name="connsiteX59" fmla="*/ 1131280 w 1234876"/>
                  <a:gd name="connsiteY59" fmla="*/ 447539 h 830150"/>
                  <a:gd name="connsiteX60" fmla="*/ 1156142 w 1234876"/>
                  <a:gd name="connsiteY60" fmla="*/ 455827 h 830150"/>
                  <a:gd name="connsiteX61" fmla="*/ 1156142 w 1234876"/>
                  <a:gd name="connsiteY61" fmla="*/ 509698 h 830150"/>
                  <a:gd name="connsiteX62" fmla="*/ 1122991 w 1234876"/>
                  <a:gd name="connsiteY62" fmla="*/ 505553 h 830150"/>
                  <a:gd name="connsiteX63" fmla="*/ 1102272 w 1234876"/>
                  <a:gd name="connsiteY63" fmla="*/ 534560 h 830150"/>
                  <a:gd name="connsiteX64" fmla="*/ 1110561 w 1234876"/>
                  <a:gd name="connsiteY64" fmla="*/ 563567 h 830150"/>
                  <a:gd name="connsiteX65" fmla="*/ 1106417 w 1234876"/>
                  <a:gd name="connsiteY65" fmla="*/ 588431 h 830150"/>
                  <a:gd name="connsiteX66" fmla="*/ 1143712 w 1234876"/>
                  <a:gd name="connsiteY66" fmla="*/ 638157 h 830150"/>
                  <a:gd name="connsiteX67" fmla="*/ 1185150 w 1234876"/>
                  <a:gd name="connsiteY67" fmla="*/ 650588 h 830150"/>
                  <a:gd name="connsiteX68" fmla="*/ 1156142 w 1234876"/>
                  <a:gd name="connsiteY68" fmla="*/ 712747 h 830150"/>
                  <a:gd name="connsiteX69" fmla="*/ 1156142 w 1234876"/>
                  <a:gd name="connsiteY69" fmla="*/ 750042 h 830150"/>
                  <a:gd name="connsiteX70" fmla="*/ 1093985 w 1234876"/>
                  <a:gd name="connsiteY70" fmla="*/ 783193 h 830150"/>
                  <a:gd name="connsiteX71" fmla="*/ 1073860 w 1234876"/>
                  <a:gd name="connsiteY71" fmla="*/ 830150 h 83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234876" h="830150">
                    <a:moveTo>
                      <a:pt x="40953" y="830150"/>
                    </a:moveTo>
                    <a:lnTo>
                      <a:pt x="20719" y="824632"/>
                    </a:lnTo>
                    <a:lnTo>
                      <a:pt x="41438" y="803912"/>
                    </a:lnTo>
                    <a:lnTo>
                      <a:pt x="41438" y="770761"/>
                    </a:lnTo>
                    <a:lnTo>
                      <a:pt x="0" y="774906"/>
                    </a:lnTo>
                    <a:lnTo>
                      <a:pt x="16576" y="671308"/>
                    </a:lnTo>
                    <a:lnTo>
                      <a:pt x="53870" y="654733"/>
                    </a:lnTo>
                    <a:lnTo>
                      <a:pt x="34400" y="624068"/>
                    </a:lnTo>
                    <a:lnTo>
                      <a:pt x="40610" y="623239"/>
                    </a:lnTo>
                    <a:lnTo>
                      <a:pt x="70446" y="563567"/>
                    </a:lnTo>
                    <a:lnTo>
                      <a:pt x="70446" y="523786"/>
                    </a:lnTo>
                    <a:lnTo>
                      <a:pt x="60500" y="493950"/>
                    </a:lnTo>
                    <a:lnTo>
                      <a:pt x="93651" y="480690"/>
                    </a:lnTo>
                    <a:lnTo>
                      <a:pt x="169899" y="361346"/>
                    </a:lnTo>
                    <a:lnTo>
                      <a:pt x="150008" y="331510"/>
                    </a:lnTo>
                    <a:lnTo>
                      <a:pt x="123487" y="321565"/>
                    </a:lnTo>
                    <a:lnTo>
                      <a:pt x="93651" y="275154"/>
                    </a:lnTo>
                    <a:lnTo>
                      <a:pt x="95660" y="269284"/>
                    </a:lnTo>
                    <a:lnTo>
                      <a:pt x="136748" y="275154"/>
                    </a:lnTo>
                    <a:lnTo>
                      <a:pt x="163269" y="238688"/>
                    </a:lnTo>
                    <a:lnTo>
                      <a:pt x="153323" y="195591"/>
                    </a:lnTo>
                    <a:lnTo>
                      <a:pt x="179844" y="192276"/>
                    </a:lnTo>
                    <a:lnTo>
                      <a:pt x="209680" y="208852"/>
                    </a:lnTo>
                    <a:lnTo>
                      <a:pt x="239516" y="179016"/>
                    </a:lnTo>
                    <a:lnTo>
                      <a:pt x="289243" y="188961"/>
                    </a:lnTo>
                    <a:lnTo>
                      <a:pt x="329024" y="245318"/>
                    </a:lnTo>
                    <a:lnTo>
                      <a:pt x="315763" y="298359"/>
                    </a:lnTo>
                    <a:lnTo>
                      <a:pt x="348915" y="298359"/>
                    </a:lnTo>
                    <a:lnTo>
                      <a:pt x="398641" y="255263"/>
                    </a:lnTo>
                    <a:lnTo>
                      <a:pt x="435107" y="228742"/>
                    </a:lnTo>
                    <a:lnTo>
                      <a:pt x="445053" y="159125"/>
                    </a:lnTo>
                    <a:lnTo>
                      <a:pt x="488149" y="139235"/>
                    </a:lnTo>
                    <a:lnTo>
                      <a:pt x="504725" y="92823"/>
                    </a:lnTo>
                    <a:lnTo>
                      <a:pt x="567712" y="23206"/>
                    </a:lnTo>
                    <a:lnTo>
                      <a:pt x="614123" y="23206"/>
                    </a:lnTo>
                    <a:lnTo>
                      <a:pt x="647274" y="53042"/>
                    </a:lnTo>
                    <a:lnTo>
                      <a:pt x="687055" y="13261"/>
                    </a:lnTo>
                    <a:lnTo>
                      <a:pt x="706946" y="19891"/>
                    </a:lnTo>
                    <a:lnTo>
                      <a:pt x="730152" y="0"/>
                    </a:lnTo>
                    <a:lnTo>
                      <a:pt x="746727" y="13261"/>
                    </a:lnTo>
                    <a:lnTo>
                      <a:pt x="776563" y="3315"/>
                    </a:lnTo>
                    <a:lnTo>
                      <a:pt x="796454" y="6630"/>
                    </a:lnTo>
                    <a:lnTo>
                      <a:pt x="776563" y="59672"/>
                    </a:lnTo>
                    <a:lnTo>
                      <a:pt x="832920" y="49727"/>
                    </a:lnTo>
                    <a:lnTo>
                      <a:pt x="856126" y="46412"/>
                    </a:lnTo>
                    <a:lnTo>
                      <a:pt x="852811" y="26521"/>
                    </a:lnTo>
                    <a:lnTo>
                      <a:pt x="892592" y="6630"/>
                    </a:lnTo>
                    <a:lnTo>
                      <a:pt x="899222" y="53042"/>
                    </a:lnTo>
                    <a:lnTo>
                      <a:pt x="968839" y="86193"/>
                    </a:lnTo>
                    <a:lnTo>
                      <a:pt x="998675" y="66302"/>
                    </a:lnTo>
                    <a:lnTo>
                      <a:pt x="1031826" y="69617"/>
                    </a:lnTo>
                    <a:lnTo>
                      <a:pt x="1091498" y="125974"/>
                    </a:lnTo>
                    <a:lnTo>
                      <a:pt x="1145424" y="122978"/>
                    </a:lnTo>
                    <a:lnTo>
                      <a:pt x="1151999" y="153323"/>
                    </a:lnTo>
                    <a:lnTo>
                      <a:pt x="1193438" y="165755"/>
                    </a:lnTo>
                    <a:lnTo>
                      <a:pt x="1197582" y="190619"/>
                    </a:lnTo>
                    <a:lnTo>
                      <a:pt x="1234876" y="223770"/>
                    </a:lnTo>
                    <a:lnTo>
                      <a:pt x="1230733" y="281784"/>
                    </a:lnTo>
                    <a:lnTo>
                      <a:pt x="1135423" y="410244"/>
                    </a:lnTo>
                    <a:lnTo>
                      <a:pt x="1131280" y="447539"/>
                    </a:lnTo>
                    <a:lnTo>
                      <a:pt x="1156142" y="455827"/>
                    </a:lnTo>
                    <a:lnTo>
                      <a:pt x="1156142" y="509698"/>
                    </a:lnTo>
                    <a:lnTo>
                      <a:pt x="1122991" y="505553"/>
                    </a:lnTo>
                    <a:lnTo>
                      <a:pt x="1102272" y="534560"/>
                    </a:lnTo>
                    <a:lnTo>
                      <a:pt x="1110561" y="563567"/>
                    </a:lnTo>
                    <a:lnTo>
                      <a:pt x="1106417" y="588431"/>
                    </a:lnTo>
                    <a:lnTo>
                      <a:pt x="1143712" y="638157"/>
                    </a:lnTo>
                    <a:lnTo>
                      <a:pt x="1185150" y="650588"/>
                    </a:lnTo>
                    <a:lnTo>
                      <a:pt x="1156142" y="712747"/>
                    </a:lnTo>
                    <a:lnTo>
                      <a:pt x="1156142" y="750042"/>
                    </a:lnTo>
                    <a:lnTo>
                      <a:pt x="1093985" y="783193"/>
                    </a:lnTo>
                    <a:lnTo>
                      <a:pt x="1073860" y="83015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C3B5985B-20C0-2276-48EF-BD4D03444BA3}"/>
                  </a:ext>
                </a:extLst>
              </p:cNvPr>
              <p:cNvSpPr/>
              <p:nvPr/>
            </p:nvSpPr>
            <p:spPr>
              <a:xfrm>
                <a:off x="678506" y="5885100"/>
                <a:ext cx="1070779" cy="551681"/>
              </a:xfrm>
              <a:custGeom>
                <a:avLst/>
                <a:gdLst>
                  <a:gd name="connsiteX0" fmla="*/ 391183 w 1070779"/>
                  <a:gd name="connsiteY0" fmla="*/ 0 h 551681"/>
                  <a:gd name="connsiteX1" fmla="*/ 392805 w 1070779"/>
                  <a:gd name="connsiteY1" fmla="*/ 103 h 551681"/>
                  <a:gd name="connsiteX2" fmla="*/ 424334 w 1070779"/>
                  <a:gd name="connsiteY2" fmla="*/ 43097 h 551681"/>
                  <a:gd name="connsiteX3" fmla="*/ 447539 w 1070779"/>
                  <a:gd name="connsiteY3" fmla="*/ 62987 h 551681"/>
                  <a:gd name="connsiteX4" fmla="*/ 487321 w 1070779"/>
                  <a:gd name="connsiteY4" fmla="*/ 102768 h 551681"/>
                  <a:gd name="connsiteX5" fmla="*/ 503896 w 1070779"/>
                  <a:gd name="connsiteY5" fmla="*/ 155810 h 551681"/>
                  <a:gd name="connsiteX6" fmla="*/ 510526 w 1070779"/>
                  <a:gd name="connsiteY6" fmla="*/ 185646 h 551681"/>
                  <a:gd name="connsiteX7" fmla="*/ 520472 w 1070779"/>
                  <a:gd name="connsiteY7" fmla="*/ 215482 h 551681"/>
                  <a:gd name="connsiteX8" fmla="*/ 593404 w 1070779"/>
                  <a:gd name="connsiteY8" fmla="*/ 202221 h 551681"/>
                  <a:gd name="connsiteX9" fmla="*/ 609980 w 1070779"/>
                  <a:gd name="connsiteY9" fmla="*/ 232057 h 551681"/>
                  <a:gd name="connsiteX10" fmla="*/ 659706 w 1070779"/>
                  <a:gd name="connsiteY10" fmla="*/ 265208 h 551681"/>
                  <a:gd name="connsiteX11" fmla="*/ 692857 w 1070779"/>
                  <a:gd name="connsiteY11" fmla="*/ 228742 h 551681"/>
                  <a:gd name="connsiteX12" fmla="*/ 716063 w 1070779"/>
                  <a:gd name="connsiteY12" fmla="*/ 242003 h 551681"/>
                  <a:gd name="connsiteX13" fmla="*/ 752529 w 1070779"/>
                  <a:gd name="connsiteY13" fmla="*/ 251948 h 551681"/>
                  <a:gd name="connsiteX14" fmla="*/ 765790 w 1070779"/>
                  <a:gd name="connsiteY14" fmla="*/ 232057 h 551681"/>
                  <a:gd name="connsiteX15" fmla="*/ 795626 w 1070779"/>
                  <a:gd name="connsiteY15" fmla="*/ 232057 h 551681"/>
                  <a:gd name="connsiteX16" fmla="*/ 851982 w 1070779"/>
                  <a:gd name="connsiteY16" fmla="*/ 281784 h 551681"/>
                  <a:gd name="connsiteX17" fmla="*/ 875188 w 1070779"/>
                  <a:gd name="connsiteY17" fmla="*/ 314935 h 551681"/>
                  <a:gd name="connsiteX18" fmla="*/ 908339 w 1070779"/>
                  <a:gd name="connsiteY18" fmla="*/ 324880 h 551681"/>
                  <a:gd name="connsiteX19" fmla="*/ 931545 w 1070779"/>
                  <a:gd name="connsiteY19" fmla="*/ 374607 h 551681"/>
                  <a:gd name="connsiteX20" fmla="*/ 991217 w 1070779"/>
                  <a:gd name="connsiteY20" fmla="*/ 361346 h 551681"/>
                  <a:gd name="connsiteX21" fmla="*/ 1007792 w 1070779"/>
                  <a:gd name="connsiteY21" fmla="*/ 351401 h 551681"/>
                  <a:gd name="connsiteX22" fmla="*/ 1057519 w 1070779"/>
                  <a:gd name="connsiteY22" fmla="*/ 344771 h 551681"/>
                  <a:gd name="connsiteX23" fmla="*/ 1051309 w 1070779"/>
                  <a:gd name="connsiteY23" fmla="*/ 345599 h 551681"/>
                  <a:gd name="connsiteX24" fmla="*/ 1070779 w 1070779"/>
                  <a:gd name="connsiteY24" fmla="*/ 376264 h 551681"/>
                  <a:gd name="connsiteX25" fmla="*/ 1033485 w 1070779"/>
                  <a:gd name="connsiteY25" fmla="*/ 392840 h 551681"/>
                  <a:gd name="connsiteX26" fmla="*/ 1016909 w 1070779"/>
                  <a:gd name="connsiteY26" fmla="*/ 496437 h 551681"/>
                  <a:gd name="connsiteX27" fmla="*/ 1058347 w 1070779"/>
                  <a:gd name="connsiteY27" fmla="*/ 492293 h 551681"/>
                  <a:gd name="connsiteX28" fmla="*/ 1058347 w 1070779"/>
                  <a:gd name="connsiteY28" fmla="*/ 525444 h 551681"/>
                  <a:gd name="connsiteX29" fmla="*/ 1037628 w 1070779"/>
                  <a:gd name="connsiteY29" fmla="*/ 546163 h 551681"/>
                  <a:gd name="connsiteX30" fmla="*/ 1057861 w 1070779"/>
                  <a:gd name="connsiteY30" fmla="*/ 551681 h 551681"/>
                  <a:gd name="connsiteX31" fmla="*/ 16324 w 1070779"/>
                  <a:gd name="connsiteY31" fmla="*/ 551681 h 551681"/>
                  <a:gd name="connsiteX32" fmla="*/ 3315 w 1070779"/>
                  <a:gd name="connsiteY32" fmla="*/ 537046 h 551681"/>
                  <a:gd name="connsiteX33" fmla="*/ 0 w 1070779"/>
                  <a:gd name="connsiteY33" fmla="*/ 487320 h 551681"/>
                  <a:gd name="connsiteX34" fmla="*/ 79563 w 1070779"/>
                  <a:gd name="connsiteY34" fmla="*/ 437593 h 551681"/>
                  <a:gd name="connsiteX35" fmla="*/ 102768 w 1070779"/>
                  <a:gd name="connsiteY35" fmla="*/ 314935 h 551681"/>
                  <a:gd name="connsiteX36" fmla="*/ 116029 w 1070779"/>
                  <a:gd name="connsiteY36" fmla="*/ 288414 h 551681"/>
                  <a:gd name="connsiteX37" fmla="*/ 188961 w 1070779"/>
                  <a:gd name="connsiteY37" fmla="*/ 238687 h 551681"/>
                  <a:gd name="connsiteX38" fmla="*/ 185646 w 1070779"/>
                  <a:gd name="connsiteY38" fmla="*/ 212167 h 551681"/>
                  <a:gd name="connsiteX39" fmla="*/ 238688 w 1070779"/>
                  <a:gd name="connsiteY39" fmla="*/ 122659 h 551681"/>
                  <a:gd name="connsiteX40" fmla="*/ 218797 w 1070779"/>
                  <a:gd name="connsiteY40" fmla="*/ 79563 h 551681"/>
                  <a:gd name="connsiteX41" fmla="*/ 304990 w 1070779"/>
                  <a:gd name="connsiteY41" fmla="*/ 66302 h 551681"/>
                  <a:gd name="connsiteX0" fmla="*/ 391183 w 1070779"/>
                  <a:gd name="connsiteY0" fmla="*/ 0 h 677629"/>
                  <a:gd name="connsiteX1" fmla="*/ 392805 w 1070779"/>
                  <a:gd name="connsiteY1" fmla="*/ 103 h 677629"/>
                  <a:gd name="connsiteX2" fmla="*/ 424334 w 1070779"/>
                  <a:gd name="connsiteY2" fmla="*/ 43097 h 677629"/>
                  <a:gd name="connsiteX3" fmla="*/ 447539 w 1070779"/>
                  <a:gd name="connsiteY3" fmla="*/ 62987 h 677629"/>
                  <a:gd name="connsiteX4" fmla="*/ 487321 w 1070779"/>
                  <a:gd name="connsiteY4" fmla="*/ 102768 h 677629"/>
                  <a:gd name="connsiteX5" fmla="*/ 503896 w 1070779"/>
                  <a:gd name="connsiteY5" fmla="*/ 155810 h 677629"/>
                  <a:gd name="connsiteX6" fmla="*/ 510526 w 1070779"/>
                  <a:gd name="connsiteY6" fmla="*/ 185646 h 677629"/>
                  <a:gd name="connsiteX7" fmla="*/ 520472 w 1070779"/>
                  <a:gd name="connsiteY7" fmla="*/ 215482 h 677629"/>
                  <a:gd name="connsiteX8" fmla="*/ 593404 w 1070779"/>
                  <a:gd name="connsiteY8" fmla="*/ 202221 h 677629"/>
                  <a:gd name="connsiteX9" fmla="*/ 609980 w 1070779"/>
                  <a:gd name="connsiteY9" fmla="*/ 232057 h 677629"/>
                  <a:gd name="connsiteX10" fmla="*/ 659706 w 1070779"/>
                  <a:gd name="connsiteY10" fmla="*/ 265208 h 677629"/>
                  <a:gd name="connsiteX11" fmla="*/ 692857 w 1070779"/>
                  <a:gd name="connsiteY11" fmla="*/ 228742 h 677629"/>
                  <a:gd name="connsiteX12" fmla="*/ 716063 w 1070779"/>
                  <a:gd name="connsiteY12" fmla="*/ 242003 h 677629"/>
                  <a:gd name="connsiteX13" fmla="*/ 752529 w 1070779"/>
                  <a:gd name="connsiteY13" fmla="*/ 251948 h 677629"/>
                  <a:gd name="connsiteX14" fmla="*/ 765790 w 1070779"/>
                  <a:gd name="connsiteY14" fmla="*/ 232057 h 677629"/>
                  <a:gd name="connsiteX15" fmla="*/ 795626 w 1070779"/>
                  <a:gd name="connsiteY15" fmla="*/ 232057 h 677629"/>
                  <a:gd name="connsiteX16" fmla="*/ 851982 w 1070779"/>
                  <a:gd name="connsiteY16" fmla="*/ 281784 h 677629"/>
                  <a:gd name="connsiteX17" fmla="*/ 875188 w 1070779"/>
                  <a:gd name="connsiteY17" fmla="*/ 314935 h 677629"/>
                  <a:gd name="connsiteX18" fmla="*/ 908339 w 1070779"/>
                  <a:gd name="connsiteY18" fmla="*/ 324880 h 677629"/>
                  <a:gd name="connsiteX19" fmla="*/ 931545 w 1070779"/>
                  <a:gd name="connsiteY19" fmla="*/ 374607 h 677629"/>
                  <a:gd name="connsiteX20" fmla="*/ 991217 w 1070779"/>
                  <a:gd name="connsiteY20" fmla="*/ 361346 h 677629"/>
                  <a:gd name="connsiteX21" fmla="*/ 1007792 w 1070779"/>
                  <a:gd name="connsiteY21" fmla="*/ 351401 h 677629"/>
                  <a:gd name="connsiteX22" fmla="*/ 1057519 w 1070779"/>
                  <a:gd name="connsiteY22" fmla="*/ 344771 h 677629"/>
                  <a:gd name="connsiteX23" fmla="*/ 1051309 w 1070779"/>
                  <a:gd name="connsiteY23" fmla="*/ 345599 h 677629"/>
                  <a:gd name="connsiteX24" fmla="*/ 1070779 w 1070779"/>
                  <a:gd name="connsiteY24" fmla="*/ 376264 h 677629"/>
                  <a:gd name="connsiteX25" fmla="*/ 1033485 w 1070779"/>
                  <a:gd name="connsiteY25" fmla="*/ 392840 h 677629"/>
                  <a:gd name="connsiteX26" fmla="*/ 1016909 w 1070779"/>
                  <a:gd name="connsiteY26" fmla="*/ 496437 h 677629"/>
                  <a:gd name="connsiteX27" fmla="*/ 1058347 w 1070779"/>
                  <a:gd name="connsiteY27" fmla="*/ 492293 h 677629"/>
                  <a:gd name="connsiteX28" fmla="*/ 1058347 w 1070779"/>
                  <a:gd name="connsiteY28" fmla="*/ 525444 h 677629"/>
                  <a:gd name="connsiteX29" fmla="*/ 1037628 w 1070779"/>
                  <a:gd name="connsiteY29" fmla="*/ 546163 h 677629"/>
                  <a:gd name="connsiteX30" fmla="*/ 1057861 w 1070779"/>
                  <a:gd name="connsiteY30" fmla="*/ 551681 h 677629"/>
                  <a:gd name="connsiteX31" fmla="*/ 521644 w 1070779"/>
                  <a:gd name="connsiteY31" fmla="*/ 677625 h 677629"/>
                  <a:gd name="connsiteX32" fmla="*/ 16324 w 1070779"/>
                  <a:gd name="connsiteY32" fmla="*/ 551681 h 677629"/>
                  <a:gd name="connsiteX33" fmla="*/ 3315 w 1070779"/>
                  <a:gd name="connsiteY33" fmla="*/ 537046 h 677629"/>
                  <a:gd name="connsiteX34" fmla="*/ 0 w 1070779"/>
                  <a:gd name="connsiteY34" fmla="*/ 487320 h 677629"/>
                  <a:gd name="connsiteX35" fmla="*/ 79563 w 1070779"/>
                  <a:gd name="connsiteY35" fmla="*/ 437593 h 677629"/>
                  <a:gd name="connsiteX36" fmla="*/ 102768 w 1070779"/>
                  <a:gd name="connsiteY36" fmla="*/ 314935 h 677629"/>
                  <a:gd name="connsiteX37" fmla="*/ 116029 w 1070779"/>
                  <a:gd name="connsiteY37" fmla="*/ 288414 h 677629"/>
                  <a:gd name="connsiteX38" fmla="*/ 188961 w 1070779"/>
                  <a:gd name="connsiteY38" fmla="*/ 238687 h 677629"/>
                  <a:gd name="connsiteX39" fmla="*/ 185646 w 1070779"/>
                  <a:gd name="connsiteY39" fmla="*/ 212167 h 677629"/>
                  <a:gd name="connsiteX40" fmla="*/ 238688 w 1070779"/>
                  <a:gd name="connsiteY40" fmla="*/ 122659 h 677629"/>
                  <a:gd name="connsiteX41" fmla="*/ 218797 w 1070779"/>
                  <a:gd name="connsiteY41" fmla="*/ 79563 h 677629"/>
                  <a:gd name="connsiteX42" fmla="*/ 304990 w 1070779"/>
                  <a:gd name="connsiteY42" fmla="*/ 66302 h 677629"/>
                  <a:gd name="connsiteX43" fmla="*/ 391183 w 1070779"/>
                  <a:gd name="connsiteY43" fmla="*/ 0 h 677629"/>
                  <a:gd name="connsiteX0" fmla="*/ 521644 w 1070779"/>
                  <a:gd name="connsiteY0" fmla="*/ 677625 h 769065"/>
                  <a:gd name="connsiteX1" fmla="*/ 16324 w 1070779"/>
                  <a:gd name="connsiteY1" fmla="*/ 551681 h 769065"/>
                  <a:gd name="connsiteX2" fmla="*/ 3315 w 1070779"/>
                  <a:gd name="connsiteY2" fmla="*/ 537046 h 769065"/>
                  <a:gd name="connsiteX3" fmla="*/ 0 w 1070779"/>
                  <a:gd name="connsiteY3" fmla="*/ 487320 h 769065"/>
                  <a:gd name="connsiteX4" fmla="*/ 79563 w 1070779"/>
                  <a:gd name="connsiteY4" fmla="*/ 437593 h 769065"/>
                  <a:gd name="connsiteX5" fmla="*/ 102768 w 1070779"/>
                  <a:gd name="connsiteY5" fmla="*/ 314935 h 769065"/>
                  <a:gd name="connsiteX6" fmla="*/ 116029 w 1070779"/>
                  <a:gd name="connsiteY6" fmla="*/ 288414 h 769065"/>
                  <a:gd name="connsiteX7" fmla="*/ 188961 w 1070779"/>
                  <a:gd name="connsiteY7" fmla="*/ 238687 h 769065"/>
                  <a:gd name="connsiteX8" fmla="*/ 185646 w 1070779"/>
                  <a:gd name="connsiteY8" fmla="*/ 212167 h 769065"/>
                  <a:gd name="connsiteX9" fmla="*/ 238688 w 1070779"/>
                  <a:gd name="connsiteY9" fmla="*/ 122659 h 769065"/>
                  <a:gd name="connsiteX10" fmla="*/ 218797 w 1070779"/>
                  <a:gd name="connsiteY10" fmla="*/ 79563 h 769065"/>
                  <a:gd name="connsiteX11" fmla="*/ 304990 w 1070779"/>
                  <a:gd name="connsiteY11" fmla="*/ 66302 h 769065"/>
                  <a:gd name="connsiteX12" fmla="*/ 391183 w 1070779"/>
                  <a:gd name="connsiteY12" fmla="*/ 0 h 769065"/>
                  <a:gd name="connsiteX13" fmla="*/ 392805 w 1070779"/>
                  <a:gd name="connsiteY13" fmla="*/ 103 h 769065"/>
                  <a:gd name="connsiteX14" fmla="*/ 424334 w 1070779"/>
                  <a:gd name="connsiteY14" fmla="*/ 43097 h 769065"/>
                  <a:gd name="connsiteX15" fmla="*/ 447539 w 1070779"/>
                  <a:gd name="connsiteY15" fmla="*/ 62987 h 769065"/>
                  <a:gd name="connsiteX16" fmla="*/ 487321 w 1070779"/>
                  <a:gd name="connsiteY16" fmla="*/ 102768 h 769065"/>
                  <a:gd name="connsiteX17" fmla="*/ 503896 w 1070779"/>
                  <a:gd name="connsiteY17" fmla="*/ 155810 h 769065"/>
                  <a:gd name="connsiteX18" fmla="*/ 510526 w 1070779"/>
                  <a:gd name="connsiteY18" fmla="*/ 185646 h 769065"/>
                  <a:gd name="connsiteX19" fmla="*/ 520472 w 1070779"/>
                  <a:gd name="connsiteY19" fmla="*/ 215482 h 769065"/>
                  <a:gd name="connsiteX20" fmla="*/ 593404 w 1070779"/>
                  <a:gd name="connsiteY20" fmla="*/ 202221 h 769065"/>
                  <a:gd name="connsiteX21" fmla="*/ 609980 w 1070779"/>
                  <a:gd name="connsiteY21" fmla="*/ 232057 h 769065"/>
                  <a:gd name="connsiteX22" fmla="*/ 659706 w 1070779"/>
                  <a:gd name="connsiteY22" fmla="*/ 265208 h 769065"/>
                  <a:gd name="connsiteX23" fmla="*/ 692857 w 1070779"/>
                  <a:gd name="connsiteY23" fmla="*/ 228742 h 769065"/>
                  <a:gd name="connsiteX24" fmla="*/ 716063 w 1070779"/>
                  <a:gd name="connsiteY24" fmla="*/ 242003 h 769065"/>
                  <a:gd name="connsiteX25" fmla="*/ 752529 w 1070779"/>
                  <a:gd name="connsiteY25" fmla="*/ 251948 h 769065"/>
                  <a:gd name="connsiteX26" fmla="*/ 765790 w 1070779"/>
                  <a:gd name="connsiteY26" fmla="*/ 232057 h 769065"/>
                  <a:gd name="connsiteX27" fmla="*/ 795626 w 1070779"/>
                  <a:gd name="connsiteY27" fmla="*/ 232057 h 769065"/>
                  <a:gd name="connsiteX28" fmla="*/ 851982 w 1070779"/>
                  <a:gd name="connsiteY28" fmla="*/ 281784 h 769065"/>
                  <a:gd name="connsiteX29" fmla="*/ 875188 w 1070779"/>
                  <a:gd name="connsiteY29" fmla="*/ 314935 h 769065"/>
                  <a:gd name="connsiteX30" fmla="*/ 908339 w 1070779"/>
                  <a:gd name="connsiteY30" fmla="*/ 324880 h 769065"/>
                  <a:gd name="connsiteX31" fmla="*/ 931545 w 1070779"/>
                  <a:gd name="connsiteY31" fmla="*/ 374607 h 769065"/>
                  <a:gd name="connsiteX32" fmla="*/ 991217 w 1070779"/>
                  <a:gd name="connsiteY32" fmla="*/ 361346 h 769065"/>
                  <a:gd name="connsiteX33" fmla="*/ 1007792 w 1070779"/>
                  <a:gd name="connsiteY33" fmla="*/ 351401 h 769065"/>
                  <a:gd name="connsiteX34" fmla="*/ 1057519 w 1070779"/>
                  <a:gd name="connsiteY34" fmla="*/ 344771 h 769065"/>
                  <a:gd name="connsiteX35" fmla="*/ 1051309 w 1070779"/>
                  <a:gd name="connsiteY35" fmla="*/ 345599 h 769065"/>
                  <a:gd name="connsiteX36" fmla="*/ 1070779 w 1070779"/>
                  <a:gd name="connsiteY36" fmla="*/ 376264 h 769065"/>
                  <a:gd name="connsiteX37" fmla="*/ 1033485 w 1070779"/>
                  <a:gd name="connsiteY37" fmla="*/ 392840 h 769065"/>
                  <a:gd name="connsiteX38" fmla="*/ 1016909 w 1070779"/>
                  <a:gd name="connsiteY38" fmla="*/ 496437 h 769065"/>
                  <a:gd name="connsiteX39" fmla="*/ 1058347 w 1070779"/>
                  <a:gd name="connsiteY39" fmla="*/ 492293 h 769065"/>
                  <a:gd name="connsiteX40" fmla="*/ 1058347 w 1070779"/>
                  <a:gd name="connsiteY40" fmla="*/ 525444 h 769065"/>
                  <a:gd name="connsiteX41" fmla="*/ 1037628 w 1070779"/>
                  <a:gd name="connsiteY41" fmla="*/ 546163 h 769065"/>
                  <a:gd name="connsiteX42" fmla="*/ 1057861 w 1070779"/>
                  <a:gd name="connsiteY42" fmla="*/ 551681 h 769065"/>
                  <a:gd name="connsiteX43" fmla="*/ 613084 w 1070779"/>
                  <a:gd name="connsiteY43" fmla="*/ 769065 h 769065"/>
                  <a:gd name="connsiteX0" fmla="*/ 16324 w 1070779"/>
                  <a:gd name="connsiteY0" fmla="*/ 551681 h 769065"/>
                  <a:gd name="connsiteX1" fmla="*/ 3315 w 1070779"/>
                  <a:gd name="connsiteY1" fmla="*/ 537046 h 769065"/>
                  <a:gd name="connsiteX2" fmla="*/ 0 w 1070779"/>
                  <a:gd name="connsiteY2" fmla="*/ 487320 h 769065"/>
                  <a:gd name="connsiteX3" fmla="*/ 79563 w 1070779"/>
                  <a:gd name="connsiteY3" fmla="*/ 437593 h 769065"/>
                  <a:gd name="connsiteX4" fmla="*/ 102768 w 1070779"/>
                  <a:gd name="connsiteY4" fmla="*/ 314935 h 769065"/>
                  <a:gd name="connsiteX5" fmla="*/ 116029 w 1070779"/>
                  <a:gd name="connsiteY5" fmla="*/ 288414 h 769065"/>
                  <a:gd name="connsiteX6" fmla="*/ 188961 w 1070779"/>
                  <a:gd name="connsiteY6" fmla="*/ 238687 h 769065"/>
                  <a:gd name="connsiteX7" fmla="*/ 185646 w 1070779"/>
                  <a:gd name="connsiteY7" fmla="*/ 212167 h 769065"/>
                  <a:gd name="connsiteX8" fmla="*/ 238688 w 1070779"/>
                  <a:gd name="connsiteY8" fmla="*/ 122659 h 769065"/>
                  <a:gd name="connsiteX9" fmla="*/ 218797 w 1070779"/>
                  <a:gd name="connsiteY9" fmla="*/ 79563 h 769065"/>
                  <a:gd name="connsiteX10" fmla="*/ 304990 w 1070779"/>
                  <a:gd name="connsiteY10" fmla="*/ 66302 h 769065"/>
                  <a:gd name="connsiteX11" fmla="*/ 391183 w 1070779"/>
                  <a:gd name="connsiteY11" fmla="*/ 0 h 769065"/>
                  <a:gd name="connsiteX12" fmla="*/ 392805 w 1070779"/>
                  <a:gd name="connsiteY12" fmla="*/ 103 h 769065"/>
                  <a:gd name="connsiteX13" fmla="*/ 424334 w 1070779"/>
                  <a:gd name="connsiteY13" fmla="*/ 43097 h 769065"/>
                  <a:gd name="connsiteX14" fmla="*/ 447539 w 1070779"/>
                  <a:gd name="connsiteY14" fmla="*/ 62987 h 769065"/>
                  <a:gd name="connsiteX15" fmla="*/ 487321 w 1070779"/>
                  <a:gd name="connsiteY15" fmla="*/ 102768 h 769065"/>
                  <a:gd name="connsiteX16" fmla="*/ 503896 w 1070779"/>
                  <a:gd name="connsiteY16" fmla="*/ 155810 h 769065"/>
                  <a:gd name="connsiteX17" fmla="*/ 510526 w 1070779"/>
                  <a:gd name="connsiteY17" fmla="*/ 185646 h 769065"/>
                  <a:gd name="connsiteX18" fmla="*/ 520472 w 1070779"/>
                  <a:gd name="connsiteY18" fmla="*/ 215482 h 769065"/>
                  <a:gd name="connsiteX19" fmla="*/ 593404 w 1070779"/>
                  <a:gd name="connsiteY19" fmla="*/ 202221 h 769065"/>
                  <a:gd name="connsiteX20" fmla="*/ 609980 w 1070779"/>
                  <a:gd name="connsiteY20" fmla="*/ 232057 h 769065"/>
                  <a:gd name="connsiteX21" fmla="*/ 659706 w 1070779"/>
                  <a:gd name="connsiteY21" fmla="*/ 265208 h 769065"/>
                  <a:gd name="connsiteX22" fmla="*/ 692857 w 1070779"/>
                  <a:gd name="connsiteY22" fmla="*/ 228742 h 769065"/>
                  <a:gd name="connsiteX23" fmla="*/ 716063 w 1070779"/>
                  <a:gd name="connsiteY23" fmla="*/ 242003 h 769065"/>
                  <a:gd name="connsiteX24" fmla="*/ 752529 w 1070779"/>
                  <a:gd name="connsiteY24" fmla="*/ 251948 h 769065"/>
                  <a:gd name="connsiteX25" fmla="*/ 765790 w 1070779"/>
                  <a:gd name="connsiteY25" fmla="*/ 232057 h 769065"/>
                  <a:gd name="connsiteX26" fmla="*/ 795626 w 1070779"/>
                  <a:gd name="connsiteY26" fmla="*/ 232057 h 769065"/>
                  <a:gd name="connsiteX27" fmla="*/ 851982 w 1070779"/>
                  <a:gd name="connsiteY27" fmla="*/ 281784 h 769065"/>
                  <a:gd name="connsiteX28" fmla="*/ 875188 w 1070779"/>
                  <a:gd name="connsiteY28" fmla="*/ 314935 h 769065"/>
                  <a:gd name="connsiteX29" fmla="*/ 908339 w 1070779"/>
                  <a:gd name="connsiteY29" fmla="*/ 324880 h 769065"/>
                  <a:gd name="connsiteX30" fmla="*/ 931545 w 1070779"/>
                  <a:gd name="connsiteY30" fmla="*/ 374607 h 769065"/>
                  <a:gd name="connsiteX31" fmla="*/ 991217 w 1070779"/>
                  <a:gd name="connsiteY31" fmla="*/ 361346 h 769065"/>
                  <a:gd name="connsiteX32" fmla="*/ 1007792 w 1070779"/>
                  <a:gd name="connsiteY32" fmla="*/ 351401 h 769065"/>
                  <a:gd name="connsiteX33" fmla="*/ 1057519 w 1070779"/>
                  <a:gd name="connsiteY33" fmla="*/ 344771 h 769065"/>
                  <a:gd name="connsiteX34" fmla="*/ 1051309 w 1070779"/>
                  <a:gd name="connsiteY34" fmla="*/ 345599 h 769065"/>
                  <a:gd name="connsiteX35" fmla="*/ 1070779 w 1070779"/>
                  <a:gd name="connsiteY35" fmla="*/ 376264 h 769065"/>
                  <a:gd name="connsiteX36" fmla="*/ 1033485 w 1070779"/>
                  <a:gd name="connsiteY36" fmla="*/ 392840 h 769065"/>
                  <a:gd name="connsiteX37" fmla="*/ 1016909 w 1070779"/>
                  <a:gd name="connsiteY37" fmla="*/ 496437 h 769065"/>
                  <a:gd name="connsiteX38" fmla="*/ 1058347 w 1070779"/>
                  <a:gd name="connsiteY38" fmla="*/ 492293 h 769065"/>
                  <a:gd name="connsiteX39" fmla="*/ 1058347 w 1070779"/>
                  <a:gd name="connsiteY39" fmla="*/ 525444 h 769065"/>
                  <a:gd name="connsiteX40" fmla="*/ 1037628 w 1070779"/>
                  <a:gd name="connsiteY40" fmla="*/ 546163 h 769065"/>
                  <a:gd name="connsiteX41" fmla="*/ 1057861 w 1070779"/>
                  <a:gd name="connsiteY41" fmla="*/ 551681 h 769065"/>
                  <a:gd name="connsiteX42" fmla="*/ 613084 w 1070779"/>
                  <a:gd name="connsiteY42" fmla="*/ 769065 h 769065"/>
                  <a:gd name="connsiteX0" fmla="*/ 16324 w 1070779"/>
                  <a:gd name="connsiteY0" fmla="*/ 551681 h 551681"/>
                  <a:gd name="connsiteX1" fmla="*/ 3315 w 1070779"/>
                  <a:gd name="connsiteY1" fmla="*/ 537046 h 551681"/>
                  <a:gd name="connsiteX2" fmla="*/ 0 w 1070779"/>
                  <a:gd name="connsiteY2" fmla="*/ 487320 h 551681"/>
                  <a:gd name="connsiteX3" fmla="*/ 79563 w 1070779"/>
                  <a:gd name="connsiteY3" fmla="*/ 437593 h 551681"/>
                  <a:gd name="connsiteX4" fmla="*/ 102768 w 1070779"/>
                  <a:gd name="connsiteY4" fmla="*/ 314935 h 551681"/>
                  <a:gd name="connsiteX5" fmla="*/ 116029 w 1070779"/>
                  <a:gd name="connsiteY5" fmla="*/ 288414 h 551681"/>
                  <a:gd name="connsiteX6" fmla="*/ 188961 w 1070779"/>
                  <a:gd name="connsiteY6" fmla="*/ 238687 h 551681"/>
                  <a:gd name="connsiteX7" fmla="*/ 185646 w 1070779"/>
                  <a:gd name="connsiteY7" fmla="*/ 212167 h 551681"/>
                  <a:gd name="connsiteX8" fmla="*/ 238688 w 1070779"/>
                  <a:gd name="connsiteY8" fmla="*/ 122659 h 551681"/>
                  <a:gd name="connsiteX9" fmla="*/ 218797 w 1070779"/>
                  <a:gd name="connsiteY9" fmla="*/ 79563 h 551681"/>
                  <a:gd name="connsiteX10" fmla="*/ 304990 w 1070779"/>
                  <a:gd name="connsiteY10" fmla="*/ 66302 h 551681"/>
                  <a:gd name="connsiteX11" fmla="*/ 391183 w 1070779"/>
                  <a:gd name="connsiteY11" fmla="*/ 0 h 551681"/>
                  <a:gd name="connsiteX12" fmla="*/ 392805 w 1070779"/>
                  <a:gd name="connsiteY12" fmla="*/ 103 h 551681"/>
                  <a:gd name="connsiteX13" fmla="*/ 424334 w 1070779"/>
                  <a:gd name="connsiteY13" fmla="*/ 43097 h 551681"/>
                  <a:gd name="connsiteX14" fmla="*/ 447539 w 1070779"/>
                  <a:gd name="connsiteY14" fmla="*/ 62987 h 551681"/>
                  <a:gd name="connsiteX15" fmla="*/ 487321 w 1070779"/>
                  <a:gd name="connsiteY15" fmla="*/ 102768 h 551681"/>
                  <a:gd name="connsiteX16" fmla="*/ 503896 w 1070779"/>
                  <a:gd name="connsiteY16" fmla="*/ 155810 h 551681"/>
                  <a:gd name="connsiteX17" fmla="*/ 510526 w 1070779"/>
                  <a:gd name="connsiteY17" fmla="*/ 185646 h 551681"/>
                  <a:gd name="connsiteX18" fmla="*/ 520472 w 1070779"/>
                  <a:gd name="connsiteY18" fmla="*/ 215482 h 551681"/>
                  <a:gd name="connsiteX19" fmla="*/ 593404 w 1070779"/>
                  <a:gd name="connsiteY19" fmla="*/ 202221 h 551681"/>
                  <a:gd name="connsiteX20" fmla="*/ 609980 w 1070779"/>
                  <a:gd name="connsiteY20" fmla="*/ 232057 h 551681"/>
                  <a:gd name="connsiteX21" fmla="*/ 659706 w 1070779"/>
                  <a:gd name="connsiteY21" fmla="*/ 265208 h 551681"/>
                  <a:gd name="connsiteX22" fmla="*/ 692857 w 1070779"/>
                  <a:gd name="connsiteY22" fmla="*/ 228742 h 551681"/>
                  <a:gd name="connsiteX23" fmla="*/ 716063 w 1070779"/>
                  <a:gd name="connsiteY23" fmla="*/ 242003 h 551681"/>
                  <a:gd name="connsiteX24" fmla="*/ 752529 w 1070779"/>
                  <a:gd name="connsiteY24" fmla="*/ 251948 h 551681"/>
                  <a:gd name="connsiteX25" fmla="*/ 765790 w 1070779"/>
                  <a:gd name="connsiteY25" fmla="*/ 232057 h 551681"/>
                  <a:gd name="connsiteX26" fmla="*/ 795626 w 1070779"/>
                  <a:gd name="connsiteY26" fmla="*/ 232057 h 551681"/>
                  <a:gd name="connsiteX27" fmla="*/ 851982 w 1070779"/>
                  <a:gd name="connsiteY27" fmla="*/ 281784 h 551681"/>
                  <a:gd name="connsiteX28" fmla="*/ 875188 w 1070779"/>
                  <a:gd name="connsiteY28" fmla="*/ 314935 h 551681"/>
                  <a:gd name="connsiteX29" fmla="*/ 908339 w 1070779"/>
                  <a:gd name="connsiteY29" fmla="*/ 324880 h 551681"/>
                  <a:gd name="connsiteX30" fmla="*/ 931545 w 1070779"/>
                  <a:gd name="connsiteY30" fmla="*/ 374607 h 551681"/>
                  <a:gd name="connsiteX31" fmla="*/ 991217 w 1070779"/>
                  <a:gd name="connsiteY31" fmla="*/ 361346 h 551681"/>
                  <a:gd name="connsiteX32" fmla="*/ 1007792 w 1070779"/>
                  <a:gd name="connsiteY32" fmla="*/ 351401 h 551681"/>
                  <a:gd name="connsiteX33" fmla="*/ 1057519 w 1070779"/>
                  <a:gd name="connsiteY33" fmla="*/ 344771 h 551681"/>
                  <a:gd name="connsiteX34" fmla="*/ 1051309 w 1070779"/>
                  <a:gd name="connsiteY34" fmla="*/ 345599 h 551681"/>
                  <a:gd name="connsiteX35" fmla="*/ 1070779 w 1070779"/>
                  <a:gd name="connsiteY35" fmla="*/ 376264 h 551681"/>
                  <a:gd name="connsiteX36" fmla="*/ 1033485 w 1070779"/>
                  <a:gd name="connsiteY36" fmla="*/ 392840 h 551681"/>
                  <a:gd name="connsiteX37" fmla="*/ 1016909 w 1070779"/>
                  <a:gd name="connsiteY37" fmla="*/ 496437 h 551681"/>
                  <a:gd name="connsiteX38" fmla="*/ 1058347 w 1070779"/>
                  <a:gd name="connsiteY38" fmla="*/ 492293 h 551681"/>
                  <a:gd name="connsiteX39" fmla="*/ 1058347 w 1070779"/>
                  <a:gd name="connsiteY39" fmla="*/ 525444 h 551681"/>
                  <a:gd name="connsiteX40" fmla="*/ 1037628 w 1070779"/>
                  <a:gd name="connsiteY40" fmla="*/ 546163 h 551681"/>
                  <a:gd name="connsiteX41" fmla="*/ 1057861 w 1070779"/>
                  <a:gd name="connsiteY41" fmla="*/ 551681 h 551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70779" h="551681">
                    <a:moveTo>
                      <a:pt x="16324" y="551681"/>
                    </a:moveTo>
                    <a:lnTo>
                      <a:pt x="3315" y="537046"/>
                    </a:lnTo>
                    <a:lnTo>
                      <a:pt x="0" y="487320"/>
                    </a:lnTo>
                    <a:lnTo>
                      <a:pt x="79563" y="437593"/>
                    </a:lnTo>
                    <a:lnTo>
                      <a:pt x="102768" y="314935"/>
                    </a:lnTo>
                    <a:lnTo>
                      <a:pt x="116029" y="288414"/>
                    </a:lnTo>
                    <a:lnTo>
                      <a:pt x="188961" y="238687"/>
                    </a:lnTo>
                    <a:lnTo>
                      <a:pt x="185646" y="212167"/>
                    </a:lnTo>
                    <a:lnTo>
                      <a:pt x="238688" y="122659"/>
                    </a:lnTo>
                    <a:lnTo>
                      <a:pt x="218797" y="79563"/>
                    </a:lnTo>
                    <a:lnTo>
                      <a:pt x="304990" y="66302"/>
                    </a:lnTo>
                    <a:lnTo>
                      <a:pt x="391183" y="0"/>
                    </a:lnTo>
                    <a:lnTo>
                      <a:pt x="392805" y="103"/>
                    </a:lnTo>
                    <a:lnTo>
                      <a:pt x="424334" y="43097"/>
                    </a:lnTo>
                    <a:lnTo>
                      <a:pt x="447539" y="62987"/>
                    </a:lnTo>
                    <a:lnTo>
                      <a:pt x="487321" y="102768"/>
                    </a:lnTo>
                    <a:lnTo>
                      <a:pt x="503896" y="155810"/>
                    </a:lnTo>
                    <a:lnTo>
                      <a:pt x="510526" y="185646"/>
                    </a:lnTo>
                    <a:lnTo>
                      <a:pt x="520472" y="215482"/>
                    </a:lnTo>
                    <a:lnTo>
                      <a:pt x="593404" y="202221"/>
                    </a:lnTo>
                    <a:lnTo>
                      <a:pt x="609980" y="232057"/>
                    </a:lnTo>
                    <a:lnTo>
                      <a:pt x="659706" y="265208"/>
                    </a:lnTo>
                    <a:lnTo>
                      <a:pt x="692857" y="228742"/>
                    </a:lnTo>
                    <a:lnTo>
                      <a:pt x="716063" y="242003"/>
                    </a:lnTo>
                    <a:lnTo>
                      <a:pt x="752529" y="251948"/>
                    </a:lnTo>
                    <a:lnTo>
                      <a:pt x="765790" y="232057"/>
                    </a:lnTo>
                    <a:lnTo>
                      <a:pt x="795626" y="232057"/>
                    </a:lnTo>
                    <a:lnTo>
                      <a:pt x="851982" y="281784"/>
                    </a:lnTo>
                    <a:lnTo>
                      <a:pt x="875188" y="314935"/>
                    </a:lnTo>
                    <a:lnTo>
                      <a:pt x="908339" y="324880"/>
                    </a:lnTo>
                    <a:lnTo>
                      <a:pt x="931545" y="374607"/>
                    </a:lnTo>
                    <a:lnTo>
                      <a:pt x="991217" y="361346"/>
                    </a:lnTo>
                    <a:lnTo>
                      <a:pt x="1007792" y="351401"/>
                    </a:lnTo>
                    <a:lnTo>
                      <a:pt x="1057519" y="344771"/>
                    </a:lnTo>
                    <a:lnTo>
                      <a:pt x="1051309" y="345599"/>
                    </a:lnTo>
                    <a:lnTo>
                      <a:pt x="1070779" y="376264"/>
                    </a:lnTo>
                    <a:lnTo>
                      <a:pt x="1033485" y="392840"/>
                    </a:lnTo>
                    <a:lnTo>
                      <a:pt x="1016909" y="496437"/>
                    </a:lnTo>
                    <a:lnTo>
                      <a:pt x="1058347" y="492293"/>
                    </a:lnTo>
                    <a:lnTo>
                      <a:pt x="1058347" y="525444"/>
                    </a:lnTo>
                    <a:lnTo>
                      <a:pt x="1037628" y="546163"/>
                    </a:lnTo>
                    <a:lnTo>
                      <a:pt x="1057861" y="551681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8AACC5DC-62A9-52E7-27BC-DE5193DFBC68}"/>
                </a:ext>
              </a:extLst>
            </p:cNvPr>
            <p:cNvGrpSpPr/>
            <p:nvPr/>
          </p:nvGrpSpPr>
          <p:grpSpPr>
            <a:xfrm>
              <a:off x="3886659" y="5282173"/>
              <a:ext cx="1640684" cy="1085092"/>
              <a:chOff x="1359173" y="1908187"/>
              <a:chExt cx="1044468" cy="690776"/>
            </a:xfrm>
          </p:grpSpPr>
          <p:sp>
            <p:nvSpPr>
              <p:cNvPr id="356" name="正方形/長方形 355">
                <a:extLst>
                  <a:ext uri="{FF2B5EF4-FFF2-40B4-BE49-F238E27FC236}">
                    <a16:creationId xmlns:a16="http://schemas.microsoft.com/office/drawing/2014/main" id="{850DF846-2478-4EBF-8648-EB01863F0BAB}"/>
                  </a:ext>
                </a:extLst>
              </p:cNvPr>
              <p:cNvSpPr/>
              <p:nvPr/>
            </p:nvSpPr>
            <p:spPr>
              <a:xfrm rot="808430">
                <a:off x="1663066" y="2016116"/>
                <a:ext cx="167358" cy="39186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357" name="正方形/長方形 356">
                <a:extLst>
                  <a:ext uri="{FF2B5EF4-FFF2-40B4-BE49-F238E27FC236}">
                    <a16:creationId xmlns:a16="http://schemas.microsoft.com/office/drawing/2014/main" id="{66CD18C6-54A4-AC48-6B8E-761C81FD88B8}"/>
                  </a:ext>
                </a:extLst>
              </p:cNvPr>
              <p:cNvSpPr/>
              <p:nvPr/>
            </p:nvSpPr>
            <p:spPr>
              <a:xfrm>
                <a:off x="2199545" y="1908187"/>
                <a:ext cx="204096" cy="11755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358" name="正方形/長方形 357">
                <a:extLst>
                  <a:ext uri="{FF2B5EF4-FFF2-40B4-BE49-F238E27FC236}">
                    <a16:creationId xmlns:a16="http://schemas.microsoft.com/office/drawing/2014/main" id="{142FFFD3-2C1A-A439-B74F-9C6C3D4A688B}"/>
                  </a:ext>
                </a:extLst>
              </p:cNvPr>
              <p:cNvSpPr/>
              <p:nvPr/>
            </p:nvSpPr>
            <p:spPr>
              <a:xfrm rot="183444">
                <a:off x="2082211" y="2357322"/>
                <a:ext cx="252759" cy="23511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359" name="正方形/長方形 358">
                <a:extLst>
                  <a:ext uri="{FF2B5EF4-FFF2-40B4-BE49-F238E27FC236}">
                    <a16:creationId xmlns:a16="http://schemas.microsoft.com/office/drawing/2014/main" id="{976F26D0-B461-A505-8271-560AEF7DC9B6}"/>
                  </a:ext>
                </a:extLst>
              </p:cNvPr>
              <p:cNvSpPr/>
              <p:nvPr/>
            </p:nvSpPr>
            <p:spPr>
              <a:xfrm>
                <a:off x="1359173" y="2481404"/>
                <a:ext cx="204096" cy="11755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</p:grp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023E1894-9C59-1726-0457-96CA300AFFC4}"/>
              </a:ext>
            </a:extLst>
          </p:cNvPr>
          <p:cNvGrpSpPr/>
          <p:nvPr/>
        </p:nvGrpSpPr>
        <p:grpSpPr>
          <a:xfrm>
            <a:off x="6593531" y="3819790"/>
            <a:ext cx="2689259" cy="2616991"/>
            <a:chOff x="6593531" y="3819790"/>
            <a:chExt cx="2689259" cy="2616991"/>
          </a:xfrm>
        </p:grpSpPr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8B2F6C6F-CF14-853A-165C-7386B67C43C9}"/>
                </a:ext>
              </a:extLst>
            </p:cNvPr>
            <p:cNvGrpSpPr/>
            <p:nvPr/>
          </p:nvGrpSpPr>
          <p:grpSpPr>
            <a:xfrm>
              <a:off x="6593531" y="3819790"/>
              <a:ext cx="2689259" cy="2616991"/>
              <a:chOff x="678506" y="3819790"/>
              <a:chExt cx="2689259" cy="2616991"/>
            </a:xfrm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E84B2B7D-B146-DF58-9CAC-BF3CDB0BBF3D}"/>
                  </a:ext>
                </a:extLst>
              </p:cNvPr>
              <p:cNvSpPr/>
              <p:nvPr/>
            </p:nvSpPr>
            <p:spPr>
              <a:xfrm>
                <a:off x="2769269" y="4849682"/>
                <a:ext cx="598496" cy="1587098"/>
              </a:xfrm>
              <a:custGeom>
                <a:avLst/>
                <a:gdLst>
                  <a:gd name="connsiteX0" fmla="*/ 504960 w 598496"/>
                  <a:gd name="connsiteY0" fmla="*/ 0 h 1587098"/>
                  <a:gd name="connsiteX1" fmla="*/ 571262 w 598496"/>
                  <a:gd name="connsiteY1" fmla="*/ 27626 h 1587098"/>
                  <a:gd name="connsiteX2" fmla="*/ 590599 w 598496"/>
                  <a:gd name="connsiteY2" fmla="*/ 11051 h 1587098"/>
                  <a:gd name="connsiteX3" fmla="*/ 598496 w 598496"/>
                  <a:gd name="connsiteY3" fmla="*/ 11929 h 1587098"/>
                  <a:gd name="connsiteX4" fmla="*/ 598496 w 598496"/>
                  <a:gd name="connsiteY4" fmla="*/ 1587098 h 1587098"/>
                  <a:gd name="connsiteX5" fmla="*/ 0 w 598496"/>
                  <a:gd name="connsiteY5" fmla="*/ 1587098 h 1587098"/>
                  <a:gd name="connsiteX6" fmla="*/ 20126 w 598496"/>
                  <a:gd name="connsiteY6" fmla="*/ 1540140 h 1587098"/>
                  <a:gd name="connsiteX7" fmla="*/ 82284 w 598496"/>
                  <a:gd name="connsiteY7" fmla="*/ 1506989 h 1587098"/>
                  <a:gd name="connsiteX8" fmla="*/ 82284 w 598496"/>
                  <a:gd name="connsiteY8" fmla="*/ 1469695 h 1587098"/>
                  <a:gd name="connsiteX9" fmla="*/ 111291 w 598496"/>
                  <a:gd name="connsiteY9" fmla="*/ 1407537 h 1587098"/>
                  <a:gd name="connsiteX10" fmla="*/ 69854 w 598496"/>
                  <a:gd name="connsiteY10" fmla="*/ 1395105 h 1587098"/>
                  <a:gd name="connsiteX11" fmla="*/ 32559 w 598496"/>
                  <a:gd name="connsiteY11" fmla="*/ 1345379 h 1587098"/>
                  <a:gd name="connsiteX12" fmla="*/ 36701 w 598496"/>
                  <a:gd name="connsiteY12" fmla="*/ 1320516 h 1587098"/>
                  <a:gd name="connsiteX13" fmla="*/ 28413 w 598496"/>
                  <a:gd name="connsiteY13" fmla="*/ 1291508 h 1587098"/>
                  <a:gd name="connsiteX14" fmla="*/ 49133 w 598496"/>
                  <a:gd name="connsiteY14" fmla="*/ 1262502 h 1587098"/>
                  <a:gd name="connsiteX15" fmla="*/ 82284 w 598496"/>
                  <a:gd name="connsiteY15" fmla="*/ 1266646 h 1587098"/>
                  <a:gd name="connsiteX16" fmla="*/ 82284 w 598496"/>
                  <a:gd name="connsiteY16" fmla="*/ 1212774 h 1587098"/>
                  <a:gd name="connsiteX17" fmla="*/ 57420 w 598496"/>
                  <a:gd name="connsiteY17" fmla="*/ 1204487 h 1587098"/>
                  <a:gd name="connsiteX18" fmla="*/ 61564 w 598496"/>
                  <a:gd name="connsiteY18" fmla="*/ 1167194 h 1587098"/>
                  <a:gd name="connsiteX19" fmla="*/ 156875 w 598496"/>
                  <a:gd name="connsiteY19" fmla="*/ 1038732 h 1587098"/>
                  <a:gd name="connsiteX20" fmla="*/ 161017 w 598496"/>
                  <a:gd name="connsiteY20" fmla="*/ 980719 h 1587098"/>
                  <a:gd name="connsiteX21" fmla="*/ 123722 w 598496"/>
                  <a:gd name="connsiteY21" fmla="*/ 947566 h 1587098"/>
                  <a:gd name="connsiteX22" fmla="*/ 119580 w 598496"/>
                  <a:gd name="connsiteY22" fmla="*/ 922703 h 1587098"/>
                  <a:gd name="connsiteX23" fmla="*/ 78140 w 598496"/>
                  <a:gd name="connsiteY23" fmla="*/ 910271 h 1587098"/>
                  <a:gd name="connsiteX24" fmla="*/ 71566 w 598496"/>
                  <a:gd name="connsiteY24" fmla="*/ 879926 h 1587098"/>
                  <a:gd name="connsiteX25" fmla="*/ 77312 w 598496"/>
                  <a:gd name="connsiteY25" fmla="*/ 879607 h 1587098"/>
                  <a:gd name="connsiteX26" fmla="*/ 97202 w 598496"/>
                  <a:gd name="connsiteY26" fmla="*/ 866346 h 1587098"/>
                  <a:gd name="connsiteX27" fmla="*/ 100518 w 598496"/>
                  <a:gd name="connsiteY27" fmla="*/ 839826 h 1587098"/>
                  <a:gd name="connsiteX28" fmla="*/ 123722 w 598496"/>
                  <a:gd name="connsiteY28" fmla="*/ 833196 h 1587098"/>
                  <a:gd name="connsiteX29" fmla="*/ 130353 w 598496"/>
                  <a:gd name="connsiteY29" fmla="*/ 806675 h 1587098"/>
                  <a:gd name="connsiteX30" fmla="*/ 170134 w 598496"/>
                  <a:gd name="connsiteY30" fmla="*/ 770208 h 1587098"/>
                  <a:gd name="connsiteX31" fmla="*/ 150244 w 598496"/>
                  <a:gd name="connsiteY31" fmla="*/ 743688 h 1587098"/>
                  <a:gd name="connsiteX32" fmla="*/ 150244 w 598496"/>
                  <a:gd name="connsiteY32" fmla="*/ 723798 h 1587098"/>
                  <a:gd name="connsiteX33" fmla="*/ 176764 w 598496"/>
                  <a:gd name="connsiteY33" fmla="*/ 717168 h 1587098"/>
                  <a:gd name="connsiteX34" fmla="*/ 186709 w 598496"/>
                  <a:gd name="connsiteY34" fmla="*/ 690647 h 1587098"/>
                  <a:gd name="connsiteX35" fmla="*/ 223176 w 598496"/>
                  <a:gd name="connsiteY35" fmla="*/ 677386 h 1587098"/>
                  <a:gd name="connsiteX36" fmla="*/ 236436 w 598496"/>
                  <a:gd name="connsiteY36" fmla="*/ 637605 h 1587098"/>
                  <a:gd name="connsiteX37" fmla="*/ 199970 w 598496"/>
                  <a:gd name="connsiteY37" fmla="*/ 634291 h 1587098"/>
                  <a:gd name="connsiteX38" fmla="*/ 206601 w 598496"/>
                  <a:gd name="connsiteY38" fmla="*/ 597824 h 1587098"/>
                  <a:gd name="connsiteX39" fmla="*/ 256327 w 598496"/>
                  <a:gd name="connsiteY39" fmla="*/ 554728 h 1587098"/>
                  <a:gd name="connsiteX40" fmla="*/ 292792 w 598496"/>
                  <a:gd name="connsiteY40" fmla="*/ 554728 h 1587098"/>
                  <a:gd name="connsiteX41" fmla="*/ 282848 w 598496"/>
                  <a:gd name="connsiteY41" fmla="*/ 498371 h 1587098"/>
                  <a:gd name="connsiteX42" fmla="*/ 299423 w 598496"/>
                  <a:gd name="connsiteY42" fmla="*/ 471849 h 1587098"/>
                  <a:gd name="connsiteX43" fmla="*/ 309368 w 598496"/>
                  <a:gd name="connsiteY43" fmla="*/ 422123 h 1587098"/>
                  <a:gd name="connsiteX44" fmla="*/ 289478 w 598496"/>
                  <a:gd name="connsiteY44" fmla="*/ 365766 h 1587098"/>
                  <a:gd name="connsiteX45" fmla="*/ 302739 w 598496"/>
                  <a:gd name="connsiteY45" fmla="*/ 249738 h 1587098"/>
                  <a:gd name="connsiteX46" fmla="*/ 302993 w 598496"/>
                  <a:gd name="connsiteY46" fmla="*/ 248336 h 1587098"/>
                  <a:gd name="connsiteX47" fmla="*/ 311578 w 598496"/>
                  <a:gd name="connsiteY47" fmla="*/ 256920 h 1587098"/>
                  <a:gd name="connsiteX48" fmla="*/ 347492 w 598496"/>
                  <a:gd name="connsiteY48" fmla="*/ 237583 h 1587098"/>
                  <a:gd name="connsiteX49" fmla="*/ 353018 w 598496"/>
                  <a:gd name="connsiteY49" fmla="*/ 223770 h 1587098"/>
                  <a:gd name="connsiteX50" fmla="*/ 369592 w 598496"/>
                  <a:gd name="connsiteY50" fmla="*/ 207194 h 1587098"/>
                  <a:gd name="connsiteX51" fmla="*/ 430371 w 598496"/>
                  <a:gd name="connsiteY51" fmla="*/ 124317 h 1587098"/>
                  <a:gd name="connsiteX52" fmla="*/ 452471 w 598496"/>
                  <a:gd name="connsiteY52" fmla="*/ 96691 h 1587098"/>
                  <a:gd name="connsiteX53" fmla="*/ 452471 w 598496"/>
                  <a:gd name="connsiteY53" fmla="*/ 71828 h 1587098"/>
                  <a:gd name="connsiteX54" fmla="*/ 438657 w 598496"/>
                  <a:gd name="connsiteY54" fmla="*/ 52489 h 1587098"/>
                  <a:gd name="connsiteX55" fmla="*/ 446945 w 598496"/>
                  <a:gd name="connsiteY55" fmla="*/ 11051 h 1587098"/>
                  <a:gd name="connsiteX56" fmla="*/ 477334 w 598496"/>
                  <a:gd name="connsiteY56" fmla="*/ 19338 h 1587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98496" h="1587098">
                    <a:moveTo>
                      <a:pt x="504960" y="0"/>
                    </a:moveTo>
                    <a:lnTo>
                      <a:pt x="571262" y="27626"/>
                    </a:lnTo>
                    <a:lnTo>
                      <a:pt x="590599" y="11051"/>
                    </a:lnTo>
                    <a:lnTo>
                      <a:pt x="598496" y="11929"/>
                    </a:lnTo>
                    <a:lnTo>
                      <a:pt x="598496" y="1587098"/>
                    </a:lnTo>
                    <a:lnTo>
                      <a:pt x="0" y="1587098"/>
                    </a:lnTo>
                    <a:lnTo>
                      <a:pt x="20126" y="1540140"/>
                    </a:lnTo>
                    <a:lnTo>
                      <a:pt x="82284" y="1506989"/>
                    </a:lnTo>
                    <a:lnTo>
                      <a:pt x="82284" y="1469695"/>
                    </a:lnTo>
                    <a:lnTo>
                      <a:pt x="111291" y="1407537"/>
                    </a:lnTo>
                    <a:lnTo>
                      <a:pt x="69854" y="1395105"/>
                    </a:lnTo>
                    <a:lnTo>
                      <a:pt x="32559" y="1345379"/>
                    </a:lnTo>
                    <a:lnTo>
                      <a:pt x="36701" y="1320516"/>
                    </a:lnTo>
                    <a:lnTo>
                      <a:pt x="28413" y="1291508"/>
                    </a:lnTo>
                    <a:lnTo>
                      <a:pt x="49133" y="1262502"/>
                    </a:lnTo>
                    <a:lnTo>
                      <a:pt x="82284" y="1266646"/>
                    </a:lnTo>
                    <a:lnTo>
                      <a:pt x="82284" y="1212774"/>
                    </a:lnTo>
                    <a:lnTo>
                      <a:pt x="57420" y="1204487"/>
                    </a:lnTo>
                    <a:lnTo>
                      <a:pt x="61564" y="1167194"/>
                    </a:lnTo>
                    <a:lnTo>
                      <a:pt x="156875" y="1038732"/>
                    </a:lnTo>
                    <a:lnTo>
                      <a:pt x="161017" y="980719"/>
                    </a:lnTo>
                    <a:lnTo>
                      <a:pt x="123722" y="947566"/>
                    </a:lnTo>
                    <a:lnTo>
                      <a:pt x="119580" y="922703"/>
                    </a:lnTo>
                    <a:lnTo>
                      <a:pt x="78140" y="910271"/>
                    </a:lnTo>
                    <a:lnTo>
                      <a:pt x="71566" y="879926"/>
                    </a:lnTo>
                    <a:lnTo>
                      <a:pt x="77312" y="879607"/>
                    </a:lnTo>
                    <a:lnTo>
                      <a:pt x="97202" y="866346"/>
                    </a:lnTo>
                    <a:lnTo>
                      <a:pt x="100518" y="839826"/>
                    </a:lnTo>
                    <a:lnTo>
                      <a:pt x="123722" y="833196"/>
                    </a:lnTo>
                    <a:lnTo>
                      <a:pt x="130353" y="806675"/>
                    </a:lnTo>
                    <a:lnTo>
                      <a:pt x="170134" y="770208"/>
                    </a:lnTo>
                    <a:lnTo>
                      <a:pt x="150244" y="743688"/>
                    </a:lnTo>
                    <a:lnTo>
                      <a:pt x="150244" y="723798"/>
                    </a:lnTo>
                    <a:lnTo>
                      <a:pt x="176764" y="717168"/>
                    </a:lnTo>
                    <a:lnTo>
                      <a:pt x="186709" y="690647"/>
                    </a:lnTo>
                    <a:lnTo>
                      <a:pt x="223176" y="677386"/>
                    </a:lnTo>
                    <a:lnTo>
                      <a:pt x="236436" y="637605"/>
                    </a:lnTo>
                    <a:lnTo>
                      <a:pt x="199970" y="634291"/>
                    </a:lnTo>
                    <a:lnTo>
                      <a:pt x="206601" y="597824"/>
                    </a:lnTo>
                    <a:lnTo>
                      <a:pt x="256327" y="554728"/>
                    </a:lnTo>
                    <a:lnTo>
                      <a:pt x="292792" y="554728"/>
                    </a:lnTo>
                    <a:lnTo>
                      <a:pt x="282848" y="498371"/>
                    </a:lnTo>
                    <a:lnTo>
                      <a:pt x="299423" y="471849"/>
                    </a:lnTo>
                    <a:lnTo>
                      <a:pt x="309368" y="422123"/>
                    </a:lnTo>
                    <a:lnTo>
                      <a:pt x="289478" y="365766"/>
                    </a:lnTo>
                    <a:lnTo>
                      <a:pt x="302739" y="249738"/>
                    </a:lnTo>
                    <a:lnTo>
                      <a:pt x="302993" y="248336"/>
                    </a:lnTo>
                    <a:lnTo>
                      <a:pt x="311578" y="256920"/>
                    </a:lnTo>
                    <a:lnTo>
                      <a:pt x="347492" y="237583"/>
                    </a:lnTo>
                    <a:lnTo>
                      <a:pt x="353018" y="223770"/>
                    </a:lnTo>
                    <a:lnTo>
                      <a:pt x="369592" y="207194"/>
                    </a:lnTo>
                    <a:lnTo>
                      <a:pt x="430371" y="124317"/>
                    </a:lnTo>
                    <a:lnTo>
                      <a:pt x="452471" y="96691"/>
                    </a:lnTo>
                    <a:lnTo>
                      <a:pt x="452471" y="71828"/>
                    </a:lnTo>
                    <a:lnTo>
                      <a:pt x="438657" y="52489"/>
                    </a:lnTo>
                    <a:lnTo>
                      <a:pt x="446945" y="11051"/>
                    </a:lnTo>
                    <a:lnTo>
                      <a:pt x="477334" y="1933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BBB76574-66E5-1390-4331-060014977EF1}"/>
                  </a:ext>
                </a:extLst>
              </p:cNvPr>
              <p:cNvSpPr/>
              <p:nvPr/>
            </p:nvSpPr>
            <p:spPr>
              <a:xfrm>
                <a:off x="2918038" y="4543703"/>
                <a:ext cx="449727" cy="562900"/>
              </a:xfrm>
              <a:custGeom>
                <a:avLst/>
                <a:gdLst>
                  <a:gd name="connsiteX0" fmla="*/ 449727 w 449727"/>
                  <a:gd name="connsiteY0" fmla="*/ 0 h 562900"/>
                  <a:gd name="connsiteX1" fmla="*/ 449727 w 449727"/>
                  <a:gd name="connsiteY1" fmla="*/ 317908 h 562900"/>
                  <a:gd name="connsiteX2" fmla="*/ 441832 w 449727"/>
                  <a:gd name="connsiteY2" fmla="*/ 317031 h 562900"/>
                  <a:gd name="connsiteX3" fmla="*/ 422495 w 449727"/>
                  <a:gd name="connsiteY3" fmla="*/ 333606 h 562900"/>
                  <a:gd name="connsiteX4" fmla="*/ 356193 w 449727"/>
                  <a:gd name="connsiteY4" fmla="*/ 305980 h 562900"/>
                  <a:gd name="connsiteX5" fmla="*/ 328567 w 449727"/>
                  <a:gd name="connsiteY5" fmla="*/ 325318 h 562900"/>
                  <a:gd name="connsiteX6" fmla="*/ 298177 w 449727"/>
                  <a:gd name="connsiteY6" fmla="*/ 317031 h 562900"/>
                  <a:gd name="connsiteX7" fmla="*/ 289890 w 449727"/>
                  <a:gd name="connsiteY7" fmla="*/ 358469 h 562900"/>
                  <a:gd name="connsiteX8" fmla="*/ 303704 w 449727"/>
                  <a:gd name="connsiteY8" fmla="*/ 377808 h 562900"/>
                  <a:gd name="connsiteX9" fmla="*/ 303704 w 449727"/>
                  <a:gd name="connsiteY9" fmla="*/ 402671 h 562900"/>
                  <a:gd name="connsiteX10" fmla="*/ 281604 w 449727"/>
                  <a:gd name="connsiteY10" fmla="*/ 430297 h 562900"/>
                  <a:gd name="connsiteX11" fmla="*/ 220825 w 449727"/>
                  <a:gd name="connsiteY11" fmla="*/ 513174 h 562900"/>
                  <a:gd name="connsiteX12" fmla="*/ 204251 w 449727"/>
                  <a:gd name="connsiteY12" fmla="*/ 529749 h 562900"/>
                  <a:gd name="connsiteX13" fmla="*/ 198725 w 449727"/>
                  <a:gd name="connsiteY13" fmla="*/ 543562 h 562900"/>
                  <a:gd name="connsiteX14" fmla="*/ 162811 w 449727"/>
                  <a:gd name="connsiteY14" fmla="*/ 562900 h 562900"/>
                  <a:gd name="connsiteX15" fmla="*/ 140711 w 449727"/>
                  <a:gd name="connsiteY15" fmla="*/ 540800 h 562900"/>
                  <a:gd name="connsiteX16" fmla="*/ 157286 w 449727"/>
                  <a:gd name="connsiteY16" fmla="*/ 510411 h 562900"/>
                  <a:gd name="connsiteX17" fmla="*/ 121372 w 449727"/>
                  <a:gd name="connsiteY17" fmla="*/ 460685 h 562900"/>
                  <a:gd name="connsiteX18" fmla="*/ 121372 w 449727"/>
                  <a:gd name="connsiteY18" fmla="*/ 377808 h 562900"/>
                  <a:gd name="connsiteX19" fmla="*/ 90984 w 449727"/>
                  <a:gd name="connsiteY19" fmla="*/ 355706 h 562900"/>
                  <a:gd name="connsiteX20" fmla="*/ 82697 w 449727"/>
                  <a:gd name="connsiteY20" fmla="*/ 330843 h 562900"/>
                  <a:gd name="connsiteX21" fmla="*/ 104798 w 449727"/>
                  <a:gd name="connsiteY21" fmla="*/ 322555 h 562900"/>
                  <a:gd name="connsiteX22" fmla="*/ 104798 w 449727"/>
                  <a:gd name="connsiteY22" fmla="*/ 292168 h 562900"/>
                  <a:gd name="connsiteX23" fmla="*/ 88220 w 449727"/>
                  <a:gd name="connsiteY23" fmla="*/ 264541 h 562900"/>
                  <a:gd name="connsiteX24" fmla="*/ 32969 w 449727"/>
                  <a:gd name="connsiteY24" fmla="*/ 253492 h 562900"/>
                  <a:gd name="connsiteX25" fmla="*/ 0 w 449727"/>
                  <a:gd name="connsiteY25" fmla="*/ 208749 h 562900"/>
                  <a:gd name="connsiteX26" fmla="*/ 1890 w 449727"/>
                  <a:gd name="connsiteY26" fmla="*/ 209290 h 562900"/>
                  <a:gd name="connsiteX27" fmla="*/ 233948 w 449727"/>
                  <a:gd name="connsiteY27" fmla="*/ 120198 h 562900"/>
                  <a:gd name="connsiteX28" fmla="*/ 260883 w 449727"/>
                  <a:gd name="connsiteY28" fmla="*/ 89117 h 562900"/>
                  <a:gd name="connsiteX29" fmla="*/ 318898 w 449727"/>
                  <a:gd name="connsiteY29" fmla="*/ 91189 h 562900"/>
                  <a:gd name="connsiteX30" fmla="*/ 393488 w 449727"/>
                  <a:gd name="connsiteY30" fmla="*/ 49751 h 562900"/>
                  <a:gd name="connsiteX31" fmla="*/ 403846 w 449727"/>
                  <a:gd name="connsiteY31" fmla="*/ 35247 h 562900"/>
                  <a:gd name="connsiteX32" fmla="*/ 420424 w 449727"/>
                  <a:gd name="connsiteY32" fmla="*/ 26959 h 562900"/>
                  <a:gd name="connsiteX0" fmla="*/ 449727 w 520519"/>
                  <a:gd name="connsiteY0" fmla="*/ 0 h 562900"/>
                  <a:gd name="connsiteX1" fmla="*/ 520487 w 520519"/>
                  <a:gd name="connsiteY1" fmla="*/ 161647 h 562900"/>
                  <a:gd name="connsiteX2" fmla="*/ 449727 w 520519"/>
                  <a:gd name="connsiteY2" fmla="*/ 317908 h 562900"/>
                  <a:gd name="connsiteX3" fmla="*/ 441832 w 520519"/>
                  <a:gd name="connsiteY3" fmla="*/ 317031 h 562900"/>
                  <a:gd name="connsiteX4" fmla="*/ 422495 w 520519"/>
                  <a:gd name="connsiteY4" fmla="*/ 333606 h 562900"/>
                  <a:gd name="connsiteX5" fmla="*/ 356193 w 520519"/>
                  <a:gd name="connsiteY5" fmla="*/ 305980 h 562900"/>
                  <a:gd name="connsiteX6" fmla="*/ 328567 w 520519"/>
                  <a:gd name="connsiteY6" fmla="*/ 325318 h 562900"/>
                  <a:gd name="connsiteX7" fmla="*/ 298177 w 520519"/>
                  <a:gd name="connsiteY7" fmla="*/ 317031 h 562900"/>
                  <a:gd name="connsiteX8" fmla="*/ 289890 w 520519"/>
                  <a:gd name="connsiteY8" fmla="*/ 358469 h 562900"/>
                  <a:gd name="connsiteX9" fmla="*/ 303704 w 520519"/>
                  <a:gd name="connsiteY9" fmla="*/ 377808 h 562900"/>
                  <a:gd name="connsiteX10" fmla="*/ 303704 w 520519"/>
                  <a:gd name="connsiteY10" fmla="*/ 402671 h 562900"/>
                  <a:gd name="connsiteX11" fmla="*/ 281604 w 520519"/>
                  <a:gd name="connsiteY11" fmla="*/ 430297 h 562900"/>
                  <a:gd name="connsiteX12" fmla="*/ 220825 w 520519"/>
                  <a:gd name="connsiteY12" fmla="*/ 513174 h 562900"/>
                  <a:gd name="connsiteX13" fmla="*/ 204251 w 520519"/>
                  <a:gd name="connsiteY13" fmla="*/ 529749 h 562900"/>
                  <a:gd name="connsiteX14" fmla="*/ 198725 w 520519"/>
                  <a:gd name="connsiteY14" fmla="*/ 543562 h 562900"/>
                  <a:gd name="connsiteX15" fmla="*/ 162811 w 520519"/>
                  <a:gd name="connsiteY15" fmla="*/ 562900 h 562900"/>
                  <a:gd name="connsiteX16" fmla="*/ 140711 w 520519"/>
                  <a:gd name="connsiteY16" fmla="*/ 540800 h 562900"/>
                  <a:gd name="connsiteX17" fmla="*/ 157286 w 520519"/>
                  <a:gd name="connsiteY17" fmla="*/ 510411 h 562900"/>
                  <a:gd name="connsiteX18" fmla="*/ 121372 w 520519"/>
                  <a:gd name="connsiteY18" fmla="*/ 460685 h 562900"/>
                  <a:gd name="connsiteX19" fmla="*/ 121372 w 520519"/>
                  <a:gd name="connsiteY19" fmla="*/ 377808 h 562900"/>
                  <a:gd name="connsiteX20" fmla="*/ 90984 w 520519"/>
                  <a:gd name="connsiteY20" fmla="*/ 355706 h 562900"/>
                  <a:gd name="connsiteX21" fmla="*/ 82697 w 520519"/>
                  <a:gd name="connsiteY21" fmla="*/ 330843 h 562900"/>
                  <a:gd name="connsiteX22" fmla="*/ 104798 w 520519"/>
                  <a:gd name="connsiteY22" fmla="*/ 322555 h 562900"/>
                  <a:gd name="connsiteX23" fmla="*/ 104798 w 520519"/>
                  <a:gd name="connsiteY23" fmla="*/ 292168 h 562900"/>
                  <a:gd name="connsiteX24" fmla="*/ 88220 w 520519"/>
                  <a:gd name="connsiteY24" fmla="*/ 264541 h 562900"/>
                  <a:gd name="connsiteX25" fmla="*/ 32969 w 520519"/>
                  <a:gd name="connsiteY25" fmla="*/ 253492 h 562900"/>
                  <a:gd name="connsiteX26" fmla="*/ 0 w 520519"/>
                  <a:gd name="connsiteY26" fmla="*/ 208749 h 562900"/>
                  <a:gd name="connsiteX27" fmla="*/ 1890 w 520519"/>
                  <a:gd name="connsiteY27" fmla="*/ 209290 h 562900"/>
                  <a:gd name="connsiteX28" fmla="*/ 233948 w 520519"/>
                  <a:gd name="connsiteY28" fmla="*/ 120198 h 562900"/>
                  <a:gd name="connsiteX29" fmla="*/ 260883 w 520519"/>
                  <a:gd name="connsiteY29" fmla="*/ 89117 h 562900"/>
                  <a:gd name="connsiteX30" fmla="*/ 318898 w 520519"/>
                  <a:gd name="connsiteY30" fmla="*/ 91189 h 562900"/>
                  <a:gd name="connsiteX31" fmla="*/ 393488 w 520519"/>
                  <a:gd name="connsiteY31" fmla="*/ 49751 h 562900"/>
                  <a:gd name="connsiteX32" fmla="*/ 403846 w 520519"/>
                  <a:gd name="connsiteY32" fmla="*/ 35247 h 562900"/>
                  <a:gd name="connsiteX33" fmla="*/ 420424 w 520519"/>
                  <a:gd name="connsiteY33" fmla="*/ 26959 h 562900"/>
                  <a:gd name="connsiteX34" fmla="*/ 449727 w 520519"/>
                  <a:gd name="connsiteY34" fmla="*/ 0 h 562900"/>
                  <a:gd name="connsiteX0" fmla="*/ 520487 w 611927"/>
                  <a:gd name="connsiteY0" fmla="*/ 161647 h 562900"/>
                  <a:gd name="connsiteX1" fmla="*/ 449727 w 611927"/>
                  <a:gd name="connsiteY1" fmla="*/ 317908 h 562900"/>
                  <a:gd name="connsiteX2" fmla="*/ 441832 w 611927"/>
                  <a:gd name="connsiteY2" fmla="*/ 317031 h 562900"/>
                  <a:gd name="connsiteX3" fmla="*/ 422495 w 611927"/>
                  <a:gd name="connsiteY3" fmla="*/ 333606 h 562900"/>
                  <a:gd name="connsiteX4" fmla="*/ 356193 w 611927"/>
                  <a:gd name="connsiteY4" fmla="*/ 305980 h 562900"/>
                  <a:gd name="connsiteX5" fmla="*/ 328567 w 611927"/>
                  <a:gd name="connsiteY5" fmla="*/ 325318 h 562900"/>
                  <a:gd name="connsiteX6" fmla="*/ 298177 w 611927"/>
                  <a:gd name="connsiteY6" fmla="*/ 317031 h 562900"/>
                  <a:gd name="connsiteX7" fmla="*/ 289890 w 611927"/>
                  <a:gd name="connsiteY7" fmla="*/ 358469 h 562900"/>
                  <a:gd name="connsiteX8" fmla="*/ 303704 w 611927"/>
                  <a:gd name="connsiteY8" fmla="*/ 377808 h 562900"/>
                  <a:gd name="connsiteX9" fmla="*/ 303704 w 611927"/>
                  <a:gd name="connsiteY9" fmla="*/ 402671 h 562900"/>
                  <a:gd name="connsiteX10" fmla="*/ 281604 w 611927"/>
                  <a:gd name="connsiteY10" fmla="*/ 430297 h 562900"/>
                  <a:gd name="connsiteX11" fmla="*/ 220825 w 611927"/>
                  <a:gd name="connsiteY11" fmla="*/ 513174 h 562900"/>
                  <a:gd name="connsiteX12" fmla="*/ 204251 w 611927"/>
                  <a:gd name="connsiteY12" fmla="*/ 529749 h 562900"/>
                  <a:gd name="connsiteX13" fmla="*/ 198725 w 611927"/>
                  <a:gd name="connsiteY13" fmla="*/ 543562 h 562900"/>
                  <a:gd name="connsiteX14" fmla="*/ 162811 w 611927"/>
                  <a:gd name="connsiteY14" fmla="*/ 562900 h 562900"/>
                  <a:gd name="connsiteX15" fmla="*/ 140711 w 611927"/>
                  <a:gd name="connsiteY15" fmla="*/ 540800 h 562900"/>
                  <a:gd name="connsiteX16" fmla="*/ 157286 w 611927"/>
                  <a:gd name="connsiteY16" fmla="*/ 510411 h 562900"/>
                  <a:gd name="connsiteX17" fmla="*/ 121372 w 611927"/>
                  <a:gd name="connsiteY17" fmla="*/ 460685 h 562900"/>
                  <a:gd name="connsiteX18" fmla="*/ 121372 w 611927"/>
                  <a:gd name="connsiteY18" fmla="*/ 377808 h 562900"/>
                  <a:gd name="connsiteX19" fmla="*/ 90984 w 611927"/>
                  <a:gd name="connsiteY19" fmla="*/ 355706 h 562900"/>
                  <a:gd name="connsiteX20" fmla="*/ 82697 w 611927"/>
                  <a:gd name="connsiteY20" fmla="*/ 330843 h 562900"/>
                  <a:gd name="connsiteX21" fmla="*/ 104798 w 611927"/>
                  <a:gd name="connsiteY21" fmla="*/ 322555 h 562900"/>
                  <a:gd name="connsiteX22" fmla="*/ 104798 w 611927"/>
                  <a:gd name="connsiteY22" fmla="*/ 292168 h 562900"/>
                  <a:gd name="connsiteX23" fmla="*/ 88220 w 611927"/>
                  <a:gd name="connsiteY23" fmla="*/ 264541 h 562900"/>
                  <a:gd name="connsiteX24" fmla="*/ 32969 w 611927"/>
                  <a:gd name="connsiteY24" fmla="*/ 253492 h 562900"/>
                  <a:gd name="connsiteX25" fmla="*/ 0 w 611927"/>
                  <a:gd name="connsiteY25" fmla="*/ 208749 h 562900"/>
                  <a:gd name="connsiteX26" fmla="*/ 1890 w 611927"/>
                  <a:gd name="connsiteY26" fmla="*/ 209290 h 562900"/>
                  <a:gd name="connsiteX27" fmla="*/ 233948 w 611927"/>
                  <a:gd name="connsiteY27" fmla="*/ 120198 h 562900"/>
                  <a:gd name="connsiteX28" fmla="*/ 260883 w 611927"/>
                  <a:gd name="connsiteY28" fmla="*/ 89117 h 562900"/>
                  <a:gd name="connsiteX29" fmla="*/ 318898 w 611927"/>
                  <a:gd name="connsiteY29" fmla="*/ 91189 h 562900"/>
                  <a:gd name="connsiteX30" fmla="*/ 393488 w 611927"/>
                  <a:gd name="connsiteY30" fmla="*/ 49751 h 562900"/>
                  <a:gd name="connsiteX31" fmla="*/ 403846 w 611927"/>
                  <a:gd name="connsiteY31" fmla="*/ 35247 h 562900"/>
                  <a:gd name="connsiteX32" fmla="*/ 420424 w 611927"/>
                  <a:gd name="connsiteY32" fmla="*/ 26959 h 562900"/>
                  <a:gd name="connsiteX33" fmla="*/ 449727 w 611927"/>
                  <a:gd name="connsiteY33" fmla="*/ 0 h 562900"/>
                  <a:gd name="connsiteX34" fmla="*/ 611927 w 611927"/>
                  <a:gd name="connsiteY34" fmla="*/ 253087 h 562900"/>
                  <a:gd name="connsiteX0" fmla="*/ 449727 w 611927"/>
                  <a:gd name="connsiteY0" fmla="*/ 317908 h 562900"/>
                  <a:gd name="connsiteX1" fmla="*/ 441832 w 611927"/>
                  <a:gd name="connsiteY1" fmla="*/ 317031 h 562900"/>
                  <a:gd name="connsiteX2" fmla="*/ 422495 w 611927"/>
                  <a:gd name="connsiteY2" fmla="*/ 333606 h 562900"/>
                  <a:gd name="connsiteX3" fmla="*/ 356193 w 611927"/>
                  <a:gd name="connsiteY3" fmla="*/ 305980 h 562900"/>
                  <a:gd name="connsiteX4" fmla="*/ 328567 w 611927"/>
                  <a:gd name="connsiteY4" fmla="*/ 325318 h 562900"/>
                  <a:gd name="connsiteX5" fmla="*/ 298177 w 611927"/>
                  <a:gd name="connsiteY5" fmla="*/ 317031 h 562900"/>
                  <a:gd name="connsiteX6" fmla="*/ 289890 w 611927"/>
                  <a:gd name="connsiteY6" fmla="*/ 358469 h 562900"/>
                  <a:gd name="connsiteX7" fmla="*/ 303704 w 611927"/>
                  <a:gd name="connsiteY7" fmla="*/ 377808 h 562900"/>
                  <a:gd name="connsiteX8" fmla="*/ 303704 w 611927"/>
                  <a:gd name="connsiteY8" fmla="*/ 402671 h 562900"/>
                  <a:gd name="connsiteX9" fmla="*/ 281604 w 611927"/>
                  <a:gd name="connsiteY9" fmla="*/ 430297 h 562900"/>
                  <a:gd name="connsiteX10" fmla="*/ 220825 w 611927"/>
                  <a:gd name="connsiteY10" fmla="*/ 513174 h 562900"/>
                  <a:gd name="connsiteX11" fmla="*/ 204251 w 611927"/>
                  <a:gd name="connsiteY11" fmla="*/ 529749 h 562900"/>
                  <a:gd name="connsiteX12" fmla="*/ 198725 w 611927"/>
                  <a:gd name="connsiteY12" fmla="*/ 543562 h 562900"/>
                  <a:gd name="connsiteX13" fmla="*/ 162811 w 611927"/>
                  <a:gd name="connsiteY13" fmla="*/ 562900 h 562900"/>
                  <a:gd name="connsiteX14" fmla="*/ 140711 w 611927"/>
                  <a:gd name="connsiteY14" fmla="*/ 540800 h 562900"/>
                  <a:gd name="connsiteX15" fmla="*/ 157286 w 611927"/>
                  <a:gd name="connsiteY15" fmla="*/ 510411 h 562900"/>
                  <a:gd name="connsiteX16" fmla="*/ 121372 w 611927"/>
                  <a:gd name="connsiteY16" fmla="*/ 460685 h 562900"/>
                  <a:gd name="connsiteX17" fmla="*/ 121372 w 611927"/>
                  <a:gd name="connsiteY17" fmla="*/ 377808 h 562900"/>
                  <a:gd name="connsiteX18" fmla="*/ 90984 w 611927"/>
                  <a:gd name="connsiteY18" fmla="*/ 355706 h 562900"/>
                  <a:gd name="connsiteX19" fmla="*/ 82697 w 611927"/>
                  <a:gd name="connsiteY19" fmla="*/ 330843 h 562900"/>
                  <a:gd name="connsiteX20" fmla="*/ 104798 w 611927"/>
                  <a:gd name="connsiteY20" fmla="*/ 322555 h 562900"/>
                  <a:gd name="connsiteX21" fmla="*/ 104798 w 611927"/>
                  <a:gd name="connsiteY21" fmla="*/ 292168 h 562900"/>
                  <a:gd name="connsiteX22" fmla="*/ 88220 w 611927"/>
                  <a:gd name="connsiteY22" fmla="*/ 264541 h 562900"/>
                  <a:gd name="connsiteX23" fmla="*/ 32969 w 611927"/>
                  <a:gd name="connsiteY23" fmla="*/ 253492 h 562900"/>
                  <a:gd name="connsiteX24" fmla="*/ 0 w 611927"/>
                  <a:gd name="connsiteY24" fmla="*/ 208749 h 562900"/>
                  <a:gd name="connsiteX25" fmla="*/ 1890 w 611927"/>
                  <a:gd name="connsiteY25" fmla="*/ 209290 h 562900"/>
                  <a:gd name="connsiteX26" fmla="*/ 233948 w 611927"/>
                  <a:gd name="connsiteY26" fmla="*/ 120198 h 562900"/>
                  <a:gd name="connsiteX27" fmla="*/ 260883 w 611927"/>
                  <a:gd name="connsiteY27" fmla="*/ 89117 h 562900"/>
                  <a:gd name="connsiteX28" fmla="*/ 318898 w 611927"/>
                  <a:gd name="connsiteY28" fmla="*/ 91189 h 562900"/>
                  <a:gd name="connsiteX29" fmla="*/ 393488 w 611927"/>
                  <a:gd name="connsiteY29" fmla="*/ 49751 h 562900"/>
                  <a:gd name="connsiteX30" fmla="*/ 403846 w 611927"/>
                  <a:gd name="connsiteY30" fmla="*/ 35247 h 562900"/>
                  <a:gd name="connsiteX31" fmla="*/ 420424 w 611927"/>
                  <a:gd name="connsiteY31" fmla="*/ 26959 h 562900"/>
                  <a:gd name="connsiteX32" fmla="*/ 449727 w 611927"/>
                  <a:gd name="connsiteY32" fmla="*/ 0 h 562900"/>
                  <a:gd name="connsiteX33" fmla="*/ 611927 w 611927"/>
                  <a:gd name="connsiteY33" fmla="*/ 253087 h 562900"/>
                  <a:gd name="connsiteX0" fmla="*/ 449727 w 449727"/>
                  <a:gd name="connsiteY0" fmla="*/ 317908 h 562900"/>
                  <a:gd name="connsiteX1" fmla="*/ 441832 w 449727"/>
                  <a:gd name="connsiteY1" fmla="*/ 317031 h 562900"/>
                  <a:gd name="connsiteX2" fmla="*/ 422495 w 449727"/>
                  <a:gd name="connsiteY2" fmla="*/ 333606 h 562900"/>
                  <a:gd name="connsiteX3" fmla="*/ 356193 w 449727"/>
                  <a:gd name="connsiteY3" fmla="*/ 305980 h 562900"/>
                  <a:gd name="connsiteX4" fmla="*/ 328567 w 449727"/>
                  <a:gd name="connsiteY4" fmla="*/ 325318 h 562900"/>
                  <a:gd name="connsiteX5" fmla="*/ 298177 w 449727"/>
                  <a:gd name="connsiteY5" fmla="*/ 317031 h 562900"/>
                  <a:gd name="connsiteX6" fmla="*/ 289890 w 449727"/>
                  <a:gd name="connsiteY6" fmla="*/ 358469 h 562900"/>
                  <a:gd name="connsiteX7" fmla="*/ 303704 w 449727"/>
                  <a:gd name="connsiteY7" fmla="*/ 377808 h 562900"/>
                  <a:gd name="connsiteX8" fmla="*/ 303704 w 449727"/>
                  <a:gd name="connsiteY8" fmla="*/ 402671 h 562900"/>
                  <a:gd name="connsiteX9" fmla="*/ 281604 w 449727"/>
                  <a:gd name="connsiteY9" fmla="*/ 430297 h 562900"/>
                  <a:gd name="connsiteX10" fmla="*/ 220825 w 449727"/>
                  <a:gd name="connsiteY10" fmla="*/ 513174 h 562900"/>
                  <a:gd name="connsiteX11" fmla="*/ 204251 w 449727"/>
                  <a:gd name="connsiteY11" fmla="*/ 529749 h 562900"/>
                  <a:gd name="connsiteX12" fmla="*/ 198725 w 449727"/>
                  <a:gd name="connsiteY12" fmla="*/ 543562 h 562900"/>
                  <a:gd name="connsiteX13" fmla="*/ 162811 w 449727"/>
                  <a:gd name="connsiteY13" fmla="*/ 562900 h 562900"/>
                  <a:gd name="connsiteX14" fmla="*/ 140711 w 449727"/>
                  <a:gd name="connsiteY14" fmla="*/ 540800 h 562900"/>
                  <a:gd name="connsiteX15" fmla="*/ 157286 w 449727"/>
                  <a:gd name="connsiteY15" fmla="*/ 510411 h 562900"/>
                  <a:gd name="connsiteX16" fmla="*/ 121372 w 449727"/>
                  <a:gd name="connsiteY16" fmla="*/ 460685 h 562900"/>
                  <a:gd name="connsiteX17" fmla="*/ 121372 w 449727"/>
                  <a:gd name="connsiteY17" fmla="*/ 377808 h 562900"/>
                  <a:gd name="connsiteX18" fmla="*/ 90984 w 449727"/>
                  <a:gd name="connsiteY18" fmla="*/ 355706 h 562900"/>
                  <a:gd name="connsiteX19" fmla="*/ 82697 w 449727"/>
                  <a:gd name="connsiteY19" fmla="*/ 330843 h 562900"/>
                  <a:gd name="connsiteX20" fmla="*/ 104798 w 449727"/>
                  <a:gd name="connsiteY20" fmla="*/ 322555 h 562900"/>
                  <a:gd name="connsiteX21" fmla="*/ 104798 w 449727"/>
                  <a:gd name="connsiteY21" fmla="*/ 292168 h 562900"/>
                  <a:gd name="connsiteX22" fmla="*/ 88220 w 449727"/>
                  <a:gd name="connsiteY22" fmla="*/ 264541 h 562900"/>
                  <a:gd name="connsiteX23" fmla="*/ 32969 w 449727"/>
                  <a:gd name="connsiteY23" fmla="*/ 253492 h 562900"/>
                  <a:gd name="connsiteX24" fmla="*/ 0 w 449727"/>
                  <a:gd name="connsiteY24" fmla="*/ 208749 h 562900"/>
                  <a:gd name="connsiteX25" fmla="*/ 1890 w 449727"/>
                  <a:gd name="connsiteY25" fmla="*/ 209290 h 562900"/>
                  <a:gd name="connsiteX26" fmla="*/ 233948 w 449727"/>
                  <a:gd name="connsiteY26" fmla="*/ 120198 h 562900"/>
                  <a:gd name="connsiteX27" fmla="*/ 260883 w 449727"/>
                  <a:gd name="connsiteY27" fmla="*/ 89117 h 562900"/>
                  <a:gd name="connsiteX28" fmla="*/ 318898 w 449727"/>
                  <a:gd name="connsiteY28" fmla="*/ 91189 h 562900"/>
                  <a:gd name="connsiteX29" fmla="*/ 393488 w 449727"/>
                  <a:gd name="connsiteY29" fmla="*/ 49751 h 562900"/>
                  <a:gd name="connsiteX30" fmla="*/ 403846 w 449727"/>
                  <a:gd name="connsiteY30" fmla="*/ 35247 h 562900"/>
                  <a:gd name="connsiteX31" fmla="*/ 420424 w 449727"/>
                  <a:gd name="connsiteY31" fmla="*/ 26959 h 562900"/>
                  <a:gd name="connsiteX32" fmla="*/ 449727 w 449727"/>
                  <a:gd name="connsiteY32" fmla="*/ 0 h 56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49727" h="562900">
                    <a:moveTo>
                      <a:pt x="449727" y="317908"/>
                    </a:moveTo>
                    <a:lnTo>
                      <a:pt x="441832" y="317031"/>
                    </a:lnTo>
                    <a:lnTo>
                      <a:pt x="422495" y="333606"/>
                    </a:lnTo>
                    <a:lnTo>
                      <a:pt x="356193" y="305980"/>
                    </a:lnTo>
                    <a:lnTo>
                      <a:pt x="328567" y="325318"/>
                    </a:lnTo>
                    <a:lnTo>
                      <a:pt x="298177" y="317031"/>
                    </a:lnTo>
                    <a:lnTo>
                      <a:pt x="289890" y="358469"/>
                    </a:lnTo>
                    <a:lnTo>
                      <a:pt x="303704" y="377808"/>
                    </a:lnTo>
                    <a:lnTo>
                      <a:pt x="303704" y="402671"/>
                    </a:lnTo>
                    <a:lnTo>
                      <a:pt x="281604" y="430297"/>
                    </a:lnTo>
                    <a:lnTo>
                      <a:pt x="220825" y="513174"/>
                    </a:lnTo>
                    <a:lnTo>
                      <a:pt x="204251" y="529749"/>
                    </a:lnTo>
                    <a:lnTo>
                      <a:pt x="198725" y="543562"/>
                    </a:lnTo>
                    <a:lnTo>
                      <a:pt x="162811" y="562900"/>
                    </a:lnTo>
                    <a:lnTo>
                      <a:pt x="140711" y="540800"/>
                    </a:lnTo>
                    <a:lnTo>
                      <a:pt x="157286" y="510411"/>
                    </a:lnTo>
                    <a:lnTo>
                      <a:pt x="121372" y="460685"/>
                    </a:lnTo>
                    <a:lnTo>
                      <a:pt x="121372" y="377808"/>
                    </a:lnTo>
                    <a:lnTo>
                      <a:pt x="90984" y="355706"/>
                    </a:lnTo>
                    <a:lnTo>
                      <a:pt x="82697" y="330843"/>
                    </a:lnTo>
                    <a:lnTo>
                      <a:pt x="104798" y="322555"/>
                    </a:lnTo>
                    <a:lnTo>
                      <a:pt x="104798" y="292168"/>
                    </a:lnTo>
                    <a:lnTo>
                      <a:pt x="88220" y="264541"/>
                    </a:lnTo>
                    <a:lnTo>
                      <a:pt x="32969" y="253492"/>
                    </a:lnTo>
                    <a:lnTo>
                      <a:pt x="0" y="208749"/>
                    </a:lnTo>
                    <a:lnTo>
                      <a:pt x="1890" y="209290"/>
                    </a:lnTo>
                    <a:lnTo>
                      <a:pt x="233948" y="120198"/>
                    </a:lnTo>
                    <a:lnTo>
                      <a:pt x="260883" y="89117"/>
                    </a:lnTo>
                    <a:lnTo>
                      <a:pt x="318898" y="91189"/>
                    </a:lnTo>
                    <a:lnTo>
                      <a:pt x="393488" y="49751"/>
                    </a:lnTo>
                    <a:lnTo>
                      <a:pt x="403846" y="35247"/>
                    </a:lnTo>
                    <a:lnTo>
                      <a:pt x="420424" y="26959"/>
                    </a:lnTo>
                    <a:lnTo>
                      <a:pt x="449727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96150768-6C35-4560-3C31-E2AD8D76EE0C}"/>
                  </a:ext>
                </a:extLst>
              </p:cNvPr>
              <p:cNvSpPr/>
              <p:nvPr/>
            </p:nvSpPr>
            <p:spPr>
              <a:xfrm>
                <a:off x="1759230" y="4758393"/>
                <a:ext cx="1319411" cy="1146593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45DADE6C-1C70-4CB2-52CC-B52456F9FC45}"/>
                  </a:ext>
                </a:extLst>
              </p:cNvPr>
              <p:cNvSpPr/>
              <p:nvPr/>
            </p:nvSpPr>
            <p:spPr>
              <a:xfrm>
                <a:off x="1066372" y="3819790"/>
                <a:ext cx="1475221" cy="2439915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5C54C0EB-B8A7-0DB6-50F3-3A08E80E4ADF}"/>
                  </a:ext>
                </a:extLst>
              </p:cNvPr>
              <p:cNvSpPr/>
              <p:nvPr/>
            </p:nvSpPr>
            <p:spPr>
              <a:xfrm>
                <a:off x="1695415" y="5606630"/>
                <a:ext cx="1234876" cy="830150"/>
              </a:xfrm>
              <a:custGeom>
                <a:avLst/>
                <a:gdLst>
                  <a:gd name="connsiteX0" fmla="*/ 730152 w 1234876"/>
                  <a:gd name="connsiteY0" fmla="*/ 0 h 830150"/>
                  <a:gd name="connsiteX1" fmla="*/ 746727 w 1234876"/>
                  <a:gd name="connsiteY1" fmla="*/ 13261 h 830150"/>
                  <a:gd name="connsiteX2" fmla="*/ 776563 w 1234876"/>
                  <a:gd name="connsiteY2" fmla="*/ 3315 h 830150"/>
                  <a:gd name="connsiteX3" fmla="*/ 796454 w 1234876"/>
                  <a:gd name="connsiteY3" fmla="*/ 6630 h 830150"/>
                  <a:gd name="connsiteX4" fmla="*/ 776563 w 1234876"/>
                  <a:gd name="connsiteY4" fmla="*/ 59672 h 830150"/>
                  <a:gd name="connsiteX5" fmla="*/ 832920 w 1234876"/>
                  <a:gd name="connsiteY5" fmla="*/ 49727 h 830150"/>
                  <a:gd name="connsiteX6" fmla="*/ 856126 w 1234876"/>
                  <a:gd name="connsiteY6" fmla="*/ 46412 h 830150"/>
                  <a:gd name="connsiteX7" fmla="*/ 852811 w 1234876"/>
                  <a:gd name="connsiteY7" fmla="*/ 26521 h 830150"/>
                  <a:gd name="connsiteX8" fmla="*/ 892592 w 1234876"/>
                  <a:gd name="connsiteY8" fmla="*/ 6630 h 830150"/>
                  <a:gd name="connsiteX9" fmla="*/ 899222 w 1234876"/>
                  <a:gd name="connsiteY9" fmla="*/ 53042 h 830150"/>
                  <a:gd name="connsiteX10" fmla="*/ 968839 w 1234876"/>
                  <a:gd name="connsiteY10" fmla="*/ 86193 h 830150"/>
                  <a:gd name="connsiteX11" fmla="*/ 998675 w 1234876"/>
                  <a:gd name="connsiteY11" fmla="*/ 66302 h 830150"/>
                  <a:gd name="connsiteX12" fmla="*/ 1031826 w 1234876"/>
                  <a:gd name="connsiteY12" fmla="*/ 69617 h 830150"/>
                  <a:gd name="connsiteX13" fmla="*/ 1091498 w 1234876"/>
                  <a:gd name="connsiteY13" fmla="*/ 125974 h 830150"/>
                  <a:gd name="connsiteX14" fmla="*/ 1145424 w 1234876"/>
                  <a:gd name="connsiteY14" fmla="*/ 122978 h 830150"/>
                  <a:gd name="connsiteX15" fmla="*/ 1151999 w 1234876"/>
                  <a:gd name="connsiteY15" fmla="*/ 153323 h 830150"/>
                  <a:gd name="connsiteX16" fmla="*/ 1193438 w 1234876"/>
                  <a:gd name="connsiteY16" fmla="*/ 165755 h 830150"/>
                  <a:gd name="connsiteX17" fmla="*/ 1197582 w 1234876"/>
                  <a:gd name="connsiteY17" fmla="*/ 190619 h 830150"/>
                  <a:gd name="connsiteX18" fmla="*/ 1234876 w 1234876"/>
                  <a:gd name="connsiteY18" fmla="*/ 223770 h 830150"/>
                  <a:gd name="connsiteX19" fmla="*/ 1230733 w 1234876"/>
                  <a:gd name="connsiteY19" fmla="*/ 281784 h 830150"/>
                  <a:gd name="connsiteX20" fmla="*/ 1135423 w 1234876"/>
                  <a:gd name="connsiteY20" fmla="*/ 410244 h 830150"/>
                  <a:gd name="connsiteX21" fmla="*/ 1131280 w 1234876"/>
                  <a:gd name="connsiteY21" fmla="*/ 447539 h 830150"/>
                  <a:gd name="connsiteX22" fmla="*/ 1156142 w 1234876"/>
                  <a:gd name="connsiteY22" fmla="*/ 455827 h 830150"/>
                  <a:gd name="connsiteX23" fmla="*/ 1156142 w 1234876"/>
                  <a:gd name="connsiteY23" fmla="*/ 509698 h 830150"/>
                  <a:gd name="connsiteX24" fmla="*/ 1122991 w 1234876"/>
                  <a:gd name="connsiteY24" fmla="*/ 505553 h 830150"/>
                  <a:gd name="connsiteX25" fmla="*/ 1102272 w 1234876"/>
                  <a:gd name="connsiteY25" fmla="*/ 534560 h 830150"/>
                  <a:gd name="connsiteX26" fmla="*/ 1110561 w 1234876"/>
                  <a:gd name="connsiteY26" fmla="*/ 563567 h 830150"/>
                  <a:gd name="connsiteX27" fmla="*/ 1106417 w 1234876"/>
                  <a:gd name="connsiteY27" fmla="*/ 588431 h 830150"/>
                  <a:gd name="connsiteX28" fmla="*/ 1143712 w 1234876"/>
                  <a:gd name="connsiteY28" fmla="*/ 638157 h 830150"/>
                  <a:gd name="connsiteX29" fmla="*/ 1185150 w 1234876"/>
                  <a:gd name="connsiteY29" fmla="*/ 650588 h 830150"/>
                  <a:gd name="connsiteX30" fmla="*/ 1156142 w 1234876"/>
                  <a:gd name="connsiteY30" fmla="*/ 712747 h 830150"/>
                  <a:gd name="connsiteX31" fmla="*/ 1156142 w 1234876"/>
                  <a:gd name="connsiteY31" fmla="*/ 750042 h 830150"/>
                  <a:gd name="connsiteX32" fmla="*/ 1093985 w 1234876"/>
                  <a:gd name="connsiteY32" fmla="*/ 783193 h 830150"/>
                  <a:gd name="connsiteX33" fmla="*/ 1073860 w 1234876"/>
                  <a:gd name="connsiteY33" fmla="*/ 830150 h 830150"/>
                  <a:gd name="connsiteX34" fmla="*/ 466241 w 1234876"/>
                  <a:gd name="connsiteY34" fmla="*/ 830150 h 830150"/>
                  <a:gd name="connsiteX35" fmla="*/ 419416 w 1234876"/>
                  <a:gd name="connsiteY35" fmla="*/ 792867 h 830150"/>
                  <a:gd name="connsiteX36" fmla="*/ 372591 w 1234876"/>
                  <a:gd name="connsiteY36" fmla="*/ 830150 h 830150"/>
                  <a:gd name="connsiteX37" fmla="*/ 40953 w 1234876"/>
                  <a:gd name="connsiteY37" fmla="*/ 830150 h 830150"/>
                  <a:gd name="connsiteX38" fmla="*/ 20719 w 1234876"/>
                  <a:gd name="connsiteY38" fmla="*/ 824632 h 830150"/>
                  <a:gd name="connsiteX39" fmla="*/ 41438 w 1234876"/>
                  <a:gd name="connsiteY39" fmla="*/ 803912 h 830150"/>
                  <a:gd name="connsiteX40" fmla="*/ 41438 w 1234876"/>
                  <a:gd name="connsiteY40" fmla="*/ 770761 h 830150"/>
                  <a:gd name="connsiteX41" fmla="*/ 0 w 1234876"/>
                  <a:gd name="connsiteY41" fmla="*/ 774906 h 830150"/>
                  <a:gd name="connsiteX42" fmla="*/ 16576 w 1234876"/>
                  <a:gd name="connsiteY42" fmla="*/ 671308 h 830150"/>
                  <a:gd name="connsiteX43" fmla="*/ 53870 w 1234876"/>
                  <a:gd name="connsiteY43" fmla="*/ 654733 h 830150"/>
                  <a:gd name="connsiteX44" fmla="*/ 34400 w 1234876"/>
                  <a:gd name="connsiteY44" fmla="*/ 624068 h 830150"/>
                  <a:gd name="connsiteX45" fmla="*/ 40610 w 1234876"/>
                  <a:gd name="connsiteY45" fmla="*/ 623239 h 830150"/>
                  <a:gd name="connsiteX46" fmla="*/ 70446 w 1234876"/>
                  <a:gd name="connsiteY46" fmla="*/ 563567 h 830150"/>
                  <a:gd name="connsiteX47" fmla="*/ 70446 w 1234876"/>
                  <a:gd name="connsiteY47" fmla="*/ 523786 h 830150"/>
                  <a:gd name="connsiteX48" fmla="*/ 60500 w 1234876"/>
                  <a:gd name="connsiteY48" fmla="*/ 493950 h 830150"/>
                  <a:gd name="connsiteX49" fmla="*/ 93651 w 1234876"/>
                  <a:gd name="connsiteY49" fmla="*/ 480690 h 830150"/>
                  <a:gd name="connsiteX50" fmla="*/ 169899 w 1234876"/>
                  <a:gd name="connsiteY50" fmla="*/ 361346 h 830150"/>
                  <a:gd name="connsiteX51" fmla="*/ 150008 w 1234876"/>
                  <a:gd name="connsiteY51" fmla="*/ 331510 h 830150"/>
                  <a:gd name="connsiteX52" fmla="*/ 123487 w 1234876"/>
                  <a:gd name="connsiteY52" fmla="*/ 321565 h 830150"/>
                  <a:gd name="connsiteX53" fmla="*/ 93651 w 1234876"/>
                  <a:gd name="connsiteY53" fmla="*/ 275154 h 830150"/>
                  <a:gd name="connsiteX54" fmla="*/ 95660 w 1234876"/>
                  <a:gd name="connsiteY54" fmla="*/ 269284 h 830150"/>
                  <a:gd name="connsiteX55" fmla="*/ 136748 w 1234876"/>
                  <a:gd name="connsiteY55" fmla="*/ 275154 h 830150"/>
                  <a:gd name="connsiteX56" fmla="*/ 163269 w 1234876"/>
                  <a:gd name="connsiteY56" fmla="*/ 238688 h 830150"/>
                  <a:gd name="connsiteX57" fmla="*/ 153323 w 1234876"/>
                  <a:gd name="connsiteY57" fmla="*/ 195591 h 830150"/>
                  <a:gd name="connsiteX58" fmla="*/ 179844 w 1234876"/>
                  <a:gd name="connsiteY58" fmla="*/ 192276 h 830150"/>
                  <a:gd name="connsiteX59" fmla="*/ 209680 w 1234876"/>
                  <a:gd name="connsiteY59" fmla="*/ 208852 h 830150"/>
                  <a:gd name="connsiteX60" fmla="*/ 239516 w 1234876"/>
                  <a:gd name="connsiteY60" fmla="*/ 179016 h 830150"/>
                  <a:gd name="connsiteX61" fmla="*/ 289243 w 1234876"/>
                  <a:gd name="connsiteY61" fmla="*/ 188961 h 830150"/>
                  <a:gd name="connsiteX62" fmla="*/ 329024 w 1234876"/>
                  <a:gd name="connsiteY62" fmla="*/ 245318 h 830150"/>
                  <a:gd name="connsiteX63" fmla="*/ 315763 w 1234876"/>
                  <a:gd name="connsiteY63" fmla="*/ 298359 h 830150"/>
                  <a:gd name="connsiteX64" fmla="*/ 348915 w 1234876"/>
                  <a:gd name="connsiteY64" fmla="*/ 298359 h 830150"/>
                  <a:gd name="connsiteX65" fmla="*/ 398641 w 1234876"/>
                  <a:gd name="connsiteY65" fmla="*/ 255263 h 830150"/>
                  <a:gd name="connsiteX66" fmla="*/ 435107 w 1234876"/>
                  <a:gd name="connsiteY66" fmla="*/ 228742 h 830150"/>
                  <a:gd name="connsiteX67" fmla="*/ 445053 w 1234876"/>
                  <a:gd name="connsiteY67" fmla="*/ 159125 h 830150"/>
                  <a:gd name="connsiteX68" fmla="*/ 488149 w 1234876"/>
                  <a:gd name="connsiteY68" fmla="*/ 139235 h 830150"/>
                  <a:gd name="connsiteX69" fmla="*/ 504725 w 1234876"/>
                  <a:gd name="connsiteY69" fmla="*/ 92823 h 830150"/>
                  <a:gd name="connsiteX70" fmla="*/ 567712 w 1234876"/>
                  <a:gd name="connsiteY70" fmla="*/ 23206 h 830150"/>
                  <a:gd name="connsiteX71" fmla="*/ 614123 w 1234876"/>
                  <a:gd name="connsiteY71" fmla="*/ 23206 h 830150"/>
                  <a:gd name="connsiteX72" fmla="*/ 647274 w 1234876"/>
                  <a:gd name="connsiteY72" fmla="*/ 53042 h 830150"/>
                  <a:gd name="connsiteX73" fmla="*/ 687055 w 1234876"/>
                  <a:gd name="connsiteY73" fmla="*/ 13261 h 830150"/>
                  <a:gd name="connsiteX74" fmla="*/ 706946 w 1234876"/>
                  <a:gd name="connsiteY74" fmla="*/ 19891 h 830150"/>
                  <a:gd name="connsiteX0" fmla="*/ 730152 w 1234876"/>
                  <a:gd name="connsiteY0" fmla="*/ 0 h 830150"/>
                  <a:gd name="connsiteX1" fmla="*/ 746727 w 1234876"/>
                  <a:gd name="connsiteY1" fmla="*/ 13261 h 830150"/>
                  <a:gd name="connsiteX2" fmla="*/ 776563 w 1234876"/>
                  <a:gd name="connsiteY2" fmla="*/ 3315 h 830150"/>
                  <a:gd name="connsiteX3" fmla="*/ 796454 w 1234876"/>
                  <a:gd name="connsiteY3" fmla="*/ 6630 h 830150"/>
                  <a:gd name="connsiteX4" fmla="*/ 776563 w 1234876"/>
                  <a:gd name="connsiteY4" fmla="*/ 59672 h 830150"/>
                  <a:gd name="connsiteX5" fmla="*/ 832920 w 1234876"/>
                  <a:gd name="connsiteY5" fmla="*/ 49727 h 830150"/>
                  <a:gd name="connsiteX6" fmla="*/ 856126 w 1234876"/>
                  <a:gd name="connsiteY6" fmla="*/ 46412 h 830150"/>
                  <a:gd name="connsiteX7" fmla="*/ 852811 w 1234876"/>
                  <a:gd name="connsiteY7" fmla="*/ 26521 h 830150"/>
                  <a:gd name="connsiteX8" fmla="*/ 892592 w 1234876"/>
                  <a:gd name="connsiteY8" fmla="*/ 6630 h 830150"/>
                  <a:gd name="connsiteX9" fmla="*/ 899222 w 1234876"/>
                  <a:gd name="connsiteY9" fmla="*/ 53042 h 830150"/>
                  <a:gd name="connsiteX10" fmla="*/ 968839 w 1234876"/>
                  <a:gd name="connsiteY10" fmla="*/ 86193 h 830150"/>
                  <a:gd name="connsiteX11" fmla="*/ 998675 w 1234876"/>
                  <a:gd name="connsiteY11" fmla="*/ 66302 h 830150"/>
                  <a:gd name="connsiteX12" fmla="*/ 1031826 w 1234876"/>
                  <a:gd name="connsiteY12" fmla="*/ 69617 h 830150"/>
                  <a:gd name="connsiteX13" fmla="*/ 1091498 w 1234876"/>
                  <a:gd name="connsiteY13" fmla="*/ 125974 h 830150"/>
                  <a:gd name="connsiteX14" fmla="*/ 1145424 w 1234876"/>
                  <a:gd name="connsiteY14" fmla="*/ 122978 h 830150"/>
                  <a:gd name="connsiteX15" fmla="*/ 1151999 w 1234876"/>
                  <a:gd name="connsiteY15" fmla="*/ 153323 h 830150"/>
                  <a:gd name="connsiteX16" fmla="*/ 1193438 w 1234876"/>
                  <a:gd name="connsiteY16" fmla="*/ 165755 h 830150"/>
                  <a:gd name="connsiteX17" fmla="*/ 1197582 w 1234876"/>
                  <a:gd name="connsiteY17" fmla="*/ 190619 h 830150"/>
                  <a:gd name="connsiteX18" fmla="*/ 1234876 w 1234876"/>
                  <a:gd name="connsiteY18" fmla="*/ 223770 h 830150"/>
                  <a:gd name="connsiteX19" fmla="*/ 1230733 w 1234876"/>
                  <a:gd name="connsiteY19" fmla="*/ 281784 h 830150"/>
                  <a:gd name="connsiteX20" fmla="*/ 1135423 w 1234876"/>
                  <a:gd name="connsiteY20" fmla="*/ 410244 h 830150"/>
                  <a:gd name="connsiteX21" fmla="*/ 1131280 w 1234876"/>
                  <a:gd name="connsiteY21" fmla="*/ 447539 h 830150"/>
                  <a:gd name="connsiteX22" fmla="*/ 1156142 w 1234876"/>
                  <a:gd name="connsiteY22" fmla="*/ 455827 h 830150"/>
                  <a:gd name="connsiteX23" fmla="*/ 1156142 w 1234876"/>
                  <a:gd name="connsiteY23" fmla="*/ 509698 h 830150"/>
                  <a:gd name="connsiteX24" fmla="*/ 1122991 w 1234876"/>
                  <a:gd name="connsiteY24" fmla="*/ 505553 h 830150"/>
                  <a:gd name="connsiteX25" fmla="*/ 1102272 w 1234876"/>
                  <a:gd name="connsiteY25" fmla="*/ 534560 h 830150"/>
                  <a:gd name="connsiteX26" fmla="*/ 1110561 w 1234876"/>
                  <a:gd name="connsiteY26" fmla="*/ 563567 h 830150"/>
                  <a:gd name="connsiteX27" fmla="*/ 1106417 w 1234876"/>
                  <a:gd name="connsiteY27" fmla="*/ 588431 h 830150"/>
                  <a:gd name="connsiteX28" fmla="*/ 1143712 w 1234876"/>
                  <a:gd name="connsiteY28" fmla="*/ 638157 h 830150"/>
                  <a:gd name="connsiteX29" fmla="*/ 1185150 w 1234876"/>
                  <a:gd name="connsiteY29" fmla="*/ 650588 h 830150"/>
                  <a:gd name="connsiteX30" fmla="*/ 1156142 w 1234876"/>
                  <a:gd name="connsiteY30" fmla="*/ 712747 h 830150"/>
                  <a:gd name="connsiteX31" fmla="*/ 1156142 w 1234876"/>
                  <a:gd name="connsiteY31" fmla="*/ 750042 h 830150"/>
                  <a:gd name="connsiteX32" fmla="*/ 1093985 w 1234876"/>
                  <a:gd name="connsiteY32" fmla="*/ 783193 h 830150"/>
                  <a:gd name="connsiteX33" fmla="*/ 1073860 w 1234876"/>
                  <a:gd name="connsiteY33" fmla="*/ 830150 h 830150"/>
                  <a:gd name="connsiteX34" fmla="*/ 466241 w 1234876"/>
                  <a:gd name="connsiteY34" fmla="*/ 830150 h 830150"/>
                  <a:gd name="connsiteX35" fmla="*/ 419416 w 1234876"/>
                  <a:gd name="connsiteY35" fmla="*/ 792867 h 830150"/>
                  <a:gd name="connsiteX36" fmla="*/ 40953 w 1234876"/>
                  <a:gd name="connsiteY36" fmla="*/ 830150 h 830150"/>
                  <a:gd name="connsiteX37" fmla="*/ 20719 w 1234876"/>
                  <a:gd name="connsiteY37" fmla="*/ 824632 h 830150"/>
                  <a:gd name="connsiteX38" fmla="*/ 41438 w 1234876"/>
                  <a:gd name="connsiteY38" fmla="*/ 803912 h 830150"/>
                  <a:gd name="connsiteX39" fmla="*/ 41438 w 1234876"/>
                  <a:gd name="connsiteY39" fmla="*/ 770761 h 830150"/>
                  <a:gd name="connsiteX40" fmla="*/ 0 w 1234876"/>
                  <a:gd name="connsiteY40" fmla="*/ 774906 h 830150"/>
                  <a:gd name="connsiteX41" fmla="*/ 16576 w 1234876"/>
                  <a:gd name="connsiteY41" fmla="*/ 671308 h 830150"/>
                  <a:gd name="connsiteX42" fmla="*/ 53870 w 1234876"/>
                  <a:gd name="connsiteY42" fmla="*/ 654733 h 830150"/>
                  <a:gd name="connsiteX43" fmla="*/ 34400 w 1234876"/>
                  <a:gd name="connsiteY43" fmla="*/ 624068 h 830150"/>
                  <a:gd name="connsiteX44" fmla="*/ 40610 w 1234876"/>
                  <a:gd name="connsiteY44" fmla="*/ 623239 h 830150"/>
                  <a:gd name="connsiteX45" fmla="*/ 70446 w 1234876"/>
                  <a:gd name="connsiteY45" fmla="*/ 563567 h 830150"/>
                  <a:gd name="connsiteX46" fmla="*/ 70446 w 1234876"/>
                  <a:gd name="connsiteY46" fmla="*/ 523786 h 830150"/>
                  <a:gd name="connsiteX47" fmla="*/ 60500 w 1234876"/>
                  <a:gd name="connsiteY47" fmla="*/ 493950 h 830150"/>
                  <a:gd name="connsiteX48" fmla="*/ 93651 w 1234876"/>
                  <a:gd name="connsiteY48" fmla="*/ 480690 h 830150"/>
                  <a:gd name="connsiteX49" fmla="*/ 169899 w 1234876"/>
                  <a:gd name="connsiteY49" fmla="*/ 361346 h 830150"/>
                  <a:gd name="connsiteX50" fmla="*/ 150008 w 1234876"/>
                  <a:gd name="connsiteY50" fmla="*/ 331510 h 830150"/>
                  <a:gd name="connsiteX51" fmla="*/ 123487 w 1234876"/>
                  <a:gd name="connsiteY51" fmla="*/ 321565 h 830150"/>
                  <a:gd name="connsiteX52" fmla="*/ 93651 w 1234876"/>
                  <a:gd name="connsiteY52" fmla="*/ 275154 h 830150"/>
                  <a:gd name="connsiteX53" fmla="*/ 95660 w 1234876"/>
                  <a:gd name="connsiteY53" fmla="*/ 269284 h 830150"/>
                  <a:gd name="connsiteX54" fmla="*/ 136748 w 1234876"/>
                  <a:gd name="connsiteY54" fmla="*/ 275154 h 830150"/>
                  <a:gd name="connsiteX55" fmla="*/ 163269 w 1234876"/>
                  <a:gd name="connsiteY55" fmla="*/ 238688 h 830150"/>
                  <a:gd name="connsiteX56" fmla="*/ 153323 w 1234876"/>
                  <a:gd name="connsiteY56" fmla="*/ 195591 h 830150"/>
                  <a:gd name="connsiteX57" fmla="*/ 179844 w 1234876"/>
                  <a:gd name="connsiteY57" fmla="*/ 192276 h 830150"/>
                  <a:gd name="connsiteX58" fmla="*/ 209680 w 1234876"/>
                  <a:gd name="connsiteY58" fmla="*/ 208852 h 830150"/>
                  <a:gd name="connsiteX59" fmla="*/ 239516 w 1234876"/>
                  <a:gd name="connsiteY59" fmla="*/ 179016 h 830150"/>
                  <a:gd name="connsiteX60" fmla="*/ 289243 w 1234876"/>
                  <a:gd name="connsiteY60" fmla="*/ 188961 h 830150"/>
                  <a:gd name="connsiteX61" fmla="*/ 329024 w 1234876"/>
                  <a:gd name="connsiteY61" fmla="*/ 245318 h 830150"/>
                  <a:gd name="connsiteX62" fmla="*/ 315763 w 1234876"/>
                  <a:gd name="connsiteY62" fmla="*/ 298359 h 830150"/>
                  <a:gd name="connsiteX63" fmla="*/ 348915 w 1234876"/>
                  <a:gd name="connsiteY63" fmla="*/ 298359 h 830150"/>
                  <a:gd name="connsiteX64" fmla="*/ 398641 w 1234876"/>
                  <a:gd name="connsiteY64" fmla="*/ 255263 h 830150"/>
                  <a:gd name="connsiteX65" fmla="*/ 435107 w 1234876"/>
                  <a:gd name="connsiteY65" fmla="*/ 228742 h 830150"/>
                  <a:gd name="connsiteX66" fmla="*/ 445053 w 1234876"/>
                  <a:gd name="connsiteY66" fmla="*/ 159125 h 830150"/>
                  <a:gd name="connsiteX67" fmla="*/ 488149 w 1234876"/>
                  <a:gd name="connsiteY67" fmla="*/ 139235 h 830150"/>
                  <a:gd name="connsiteX68" fmla="*/ 504725 w 1234876"/>
                  <a:gd name="connsiteY68" fmla="*/ 92823 h 830150"/>
                  <a:gd name="connsiteX69" fmla="*/ 567712 w 1234876"/>
                  <a:gd name="connsiteY69" fmla="*/ 23206 h 830150"/>
                  <a:gd name="connsiteX70" fmla="*/ 614123 w 1234876"/>
                  <a:gd name="connsiteY70" fmla="*/ 23206 h 830150"/>
                  <a:gd name="connsiteX71" fmla="*/ 647274 w 1234876"/>
                  <a:gd name="connsiteY71" fmla="*/ 53042 h 830150"/>
                  <a:gd name="connsiteX72" fmla="*/ 687055 w 1234876"/>
                  <a:gd name="connsiteY72" fmla="*/ 13261 h 830150"/>
                  <a:gd name="connsiteX73" fmla="*/ 706946 w 1234876"/>
                  <a:gd name="connsiteY73" fmla="*/ 19891 h 830150"/>
                  <a:gd name="connsiteX74" fmla="*/ 730152 w 1234876"/>
                  <a:gd name="connsiteY74" fmla="*/ 0 h 830150"/>
                  <a:gd name="connsiteX0" fmla="*/ 730152 w 1234876"/>
                  <a:gd name="connsiteY0" fmla="*/ 0 h 963500"/>
                  <a:gd name="connsiteX1" fmla="*/ 746727 w 1234876"/>
                  <a:gd name="connsiteY1" fmla="*/ 13261 h 963500"/>
                  <a:gd name="connsiteX2" fmla="*/ 776563 w 1234876"/>
                  <a:gd name="connsiteY2" fmla="*/ 3315 h 963500"/>
                  <a:gd name="connsiteX3" fmla="*/ 796454 w 1234876"/>
                  <a:gd name="connsiteY3" fmla="*/ 6630 h 963500"/>
                  <a:gd name="connsiteX4" fmla="*/ 776563 w 1234876"/>
                  <a:gd name="connsiteY4" fmla="*/ 59672 h 963500"/>
                  <a:gd name="connsiteX5" fmla="*/ 832920 w 1234876"/>
                  <a:gd name="connsiteY5" fmla="*/ 49727 h 963500"/>
                  <a:gd name="connsiteX6" fmla="*/ 856126 w 1234876"/>
                  <a:gd name="connsiteY6" fmla="*/ 46412 h 963500"/>
                  <a:gd name="connsiteX7" fmla="*/ 852811 w 1234876"/>
                  <a:gd name="connsiteY7" fmla="*/ 26521 h 963500"/>
                  <a:gd name="connsiteX8" fmla="*/ 892592 w 1234876"/>
                  <a:gd name="connsiteY8" fmla="*/ 6630 h 963500"/>
                  <a:gd name="connsiteX9" fmla="*/ 899222 w 1234876"/>
                  <a:gd name="connsiteY9" fmla="*/ 53042 h 963500"/>
                  <a:gd name="connsiteX10" fmla="*/ 968839 w 1234876"/>
                  <a:gd name="connsiteY10" fmla="*/ 86193 h 963500"/>
                  <a:gd name="connsiteX11" fmla="*/ 998675 w 1234876"/>
                  <a:gd name="connsiteY11" fmla="*/ 66302 h 963500"/>
                  <a:gd name="connsiteX12" fmla="*/ 1031826 w 1234876"/>
                  <a:gd name="connsiteY12" fmla="*/ 69617 h 963500"/>
                  <a:gd name="connsiteX13" fmla="*/ 1091498 w 1234876"/>
                  <a:gd name="connsiteY13" fmla="*/ 125974 h 963500"/>
                  <a:gd name="connsiteX14" fmla="*/ 1145424 w 1234876"/>
                  <a:gd name="connsiteY14" fmla="*/ 122978 h 963500"/>
                  <a:gd name="connsiteX15" fmla="*/ 1151999 w 1234876"/>
                  <a:gd name="connsiteY15" fmla="*/ 153323 h 963500"/>
                  <a:gd name="connsiteX16" fmla="*/ 1193438 w 1234876"/>
                  <a:gd name="connsiteY16" fmla="*/ 165755 h 963500"/>
                  <a:gd name="connsiteX17" fmla="*/ 1197582 w 1234876"/>
                  <a:gd name="connsiteY17" fmla="*/ 190619 h 963500"/>
                  <a:gd name="connsiteX18" fmla="*/ 1234876 w 1234876"/>
                  <a:gd name="connsiteY18" fmla="*/ 223770 h 963500"/>
                  <a:gd name="connsiteX19" fmla="*/ 1230733 w 1234876"/>
                  <a:gd name="connsiteY19" fmla="*/ 281784 h 963500"/>
                  <a:gd name="connsiteX20" fmla="*/ 1135423 w 1234876"/>
                  <a:gd name="connsiteY20" fmla="*/ 410244 h 963500"/>
                  <a:gd name="connsiteX21" fmla="*/ 1131280 w 1234876"/>
                  <a:gd name="connsiteY21" fmla="*/ 447539 h 963500"/>
                  <a:gd name="connsiteX22" fmla="*/ 1156142 w 1234876"/>
                  <a:gd name="connsiteY22" fmla="*/ 455827 h 963500"/>
                  <a:gd name="connsiteX23" fmla="*/ 1156142 w 1234876"/>
                  <a:gd name="connsiteY23" fmla="*/ 509698 h 963500"/>
                  <a:gd name="connsiteX24" fmla="*/ 1122991 w 1234876"/>
                  <a:gd name="connsiteY24" fmla="*/ 505553 h 963500"/>
                  <a:gd name="connsiteX25" fmla="*/ 1102272 w 1234876"/>
                  <a:gd name="connsiteY25" fmla="*/ 534560 h 963500"/>
                  <a:gd name="connsiteX26" fmla="*/ 1110561 w 1234876"/>
                  <a:gd name="connsiteY26" fmla="*/ 563567 h 963500"/>
                  <a:gd name="connsiteX27" fmla="*/ 1106417 w 1234876"/>
                  <a:gd name="connsiteY27" fmla="*/ 588431 h 963500"/>
                  <a:gd name="connsiteX28" fmla="*/ 1143712 w 1234876"/>
                  <a:gd name="connsiteY28" fmla="*/ 638157 h 963500"/>
                  <a:gd name="connsiteX29" fmla="*/ 1185150 w 1234876"/>
                  <a:gd name="connsiteY29" fmla="*/ 650588 h 963500"/>
                  <a:gd name="connsiteX30" fmla="*/ 1156142 w 1234876"/>
                  <a:gd name="connsiteY30" fmla="*/ 712747 h 963500"/>
                  <a:gd name="connsiteX31" fmla="*/ 1156142 w 1234876"/>
                  <a:gd name="connsiteY31" fmla="*/ 750042 h 963500"/>
                  <a:gd name="connsiteX32" fmla="*/ 1093985 w 1234876"/>
                  <a:gd name="connsiteY32" fmla="*/ 783193 h 963500"/>
                  <a:gd name="connsiteX33" fmla="*/ 1073860 w 1234876"/>
                  <a:gd name="connsiteY33" fmla="*/ 830150 h 963500"/>
                  <a:gd name="connsiteX34" fmla="*/ 566254 w 1234876"/>
                  <a:gd name="connsiteY34" fmla="*/ 963500 h 963500"/>
                  <a:gd name="connsiteX35" fmla="*/ 419416 w 1234876"/>
                  <a:gd name="connsiteY35" fmla="*/ 792867 h 963500"/>
                  <a:gd name="connsiteX36" fmla="*/ 40953 w 1234876"/>
                  <a:gd name="connsiteY36" fmla="*/ 830150 h 963500"/>
                  <a:gd name="connsiteX37" fmla="*/ 20719 w 1234876"/>
                  <a:gd name="connsiteY37" fmla="*/ 824632 h 963500"/>
                  <a:gd name="connsiteX38" fmla="*/ 41438 w 1234876"/>
                  <a:gd name="connsiteY38" fmla="*/ 803912 h 963500"/>
                  <a:gd name="connsiteX39" fmla="*/ 41438 w 1234876"/>
                  <a:gd name="connsiteY39" fmla="*/ 770761 h 963500"/>
                  <a:gd name="connsiteX40" fmla="*/ 0 w 1234876"/>
                  <a:gd name="connsiteY40" fmla="*/ 774906 h 963500"/>
                  <a:gd name="connsiteX41" fmla="*/ 16576 w 1234876"/>
                  <a:gd name="connsiteY41" fmla="*/ 671308 h 963500"/>
                  <a:gd name="connsiteX42" fmla="*/ 53870 w 1234876"/>
                  <a:gd name="connsiteY42" fmla="*/ 654733 h 963500"/>
                  <a:gd name="connsiteX43" fmla="*/ 34400 w 1234876"/>
                  <a:gd name="connsiteY43" fmla="*/ 624068 h 963500"/>
                  <a:gd name="connsiteX44" fmla="*/ 40610 w 1234876"/>
                  <a:gd name="connsiteY44" fmla="*/ 623239 h 963500"/>
                  <a:gd name="connsiteX45" fmla="*/ 70446 w 1234876"/>
                  <a:gd name="connsiteY45" fmla="*/ 563567 h 963500"/>
                  <a:gd name="connsiteX46" fmla="*/ 70446 w 1234876"/>
                  <a:gd name="connsiteY46" fmla="*/ 523786 h 963500"/>
                  <a:gd name="connsiteX47" fmla="*/ 60500 w 1234876"/>
                  <a:gd name="connsiteY47" fmla="*/ 493950 h 963500"/>
                  <a:gd name="connsiteX48" fmla="*/ 93651 w 1234876"/>
                  <a:gd name="connsiteY48" fmla="*/ 480690 h 963500"/>
                  <a:gd name="connsiteX49" fmla="*/ 169899 w 1234876"/>
                  <a:gd name="connsiteY49" fmla="*/ 361346 h 963500"/>
                  <a:gd name="connsiteX50" fmla="*/ 150008 w 1234876"/>
                  <a:gd name="connsiteY50" fmla="*/ 331510 h 963500"/>
                  <a:gd name="connsiteX51" fmla="*/ 123487 w 1234876"/>
                  <a:gd name="connsiteY51" fmla="*/ 321565 h 963500"/>
                  <a:gd name="connsiteX52" fmla="*/ 93651 w 1234876"/>
                  <a:gd name="connsiteY52" fmla="*/ 275154 h 963500"/>
                  <a:gd name="connsiteX53" fmla="*/ 95660 w 1234876"/>
                  <a:gd name="connsiteY53" fmla="*/ 269284 h 963500"/>
                  <a:gd name="connsiteX54" fmla="*/ 136748 w 1234876"/>
                  <a:gd name="connsiteY54" fmla="*/ 275154 h 963500"/>
                  <a:gd name="connsiteX55" fmla="*/ 163269 w 1234876"/>
                  <a:gd name="connsiteY55" fmla="*/ 238688 h 963500"/>
                  <a:gd name="connsiteX56" fmla="*/ 153323 w 1234876"/>
                  <a:gd name="connsiteY56" fmla="*/ 195591 h 963500"/>
                  <a:gd name="connsiteX57" fmla="*/ 179844 w 1234876"/>
                  <a:gd name="connsiteY57" fmla="*/ 192276 h 963500"/>
                  <a:gd name="connsiteX58" fmla="*/ 209680 w 1234876"/>
                  <a:gd name="connsiteY58" fmla="*/ 208852 h 963500"/>
                  <a:gd name="connsiteX59" fmla="*/ 239516 w 1234876"/>
                  <a:gd name="connsiteY59" fmla="*/ 179016 h 963500"/>
                  <a:gd name="connsiteX60" fmla="*/ 289243 w 1234876"/>
                  <a:gd name="connsiteY60" fmla="*/ 188961 h 963500"/>
                  <a:gd name="connsiteX61" fmla="*/ 329024 w 1234876"/>
                  <a:gd name="connsiteY61" fmla="*/ 245318 h 963500"/>
                  <a:gd name="connsiteX62" fmla="*/ 315763 w 1234876"/>
                  <a:gd name="connsiteY62" fmla="*/ 298359 h 963500"/>
                  <a:gd name="connsiteX63" fmla="*/ 348915 w 1234876"/>
                  <a:gd name="connsiteY63" fmla="*/ 298359 h 963500"/>
                  <a:gd name="connsiteX64" fmla="*/ 398641 w 1234876"/>
                  <a:gd name="connsiteY64" fmla="*/ 255263 h 963500"/>
                  <a:gd name="connsiteX65" fmla="*/ 435107 w 1234876"/>
                  <a:gd name="connsiteY65" fmla="*/ 228742 h 963500"/>
                  <a:gd name="connsiteX66" fmla="*/ 445053 w 1234876"/>
                  <a:gd name="connsiteY66" fmla="*/ 159125 h 963500"/>
                  <a:gd name="connsiteX67" fmla="*/ 488149 w 1234876"/>
                  <a:gd name="connsiteY67" fmla="*/ 139235 h 963500"/>
                  <a:gd name="connsiteX68" fmla="*/ 504725 w 1234876"/>
                  <a:gd name="connsiteY68" fmla="*/ 92823 h 963500"/>
                  <a:gd name="connsiteX69" fmla="*/ 567712 w 1234876"/>
                  <a:gd name="connsiteY69" fmla="*/ 23206 h 963500"/>
                  <a:gd name="connsiteX70" fmla="*/ 614123 w 1234876"/>
                  <a:gd name="connsiteY70" fmla="*/ 23206 h 963500"/>
                  <a:gd name="connsiteX71" fmla="*/ 647274 w 1234876"/>
                  <a:gd name="connsiteY71" fmla="*/ 53042 h 963500"/>
                  <a:gd name="connsiteX72" fmla="*/ 687055 w 1234876"/>
                  <a:gd name="connsiteY72" fmla="*/ 13261 h 963500"/>
                  <a:gd name="connsiteX73" fmla="*/ 706946 w 1234876"/>
                  <a:gd name="connsiteY73" fmla="*/ 19891 h 963500"/>
                  <a:gd name="connsiteX74" fmla="*/ 730152 w 1234876"/>
                  <a:gd name="connsiteY74" fmla="*/ 0 h 963500"/>
                  <a:gd name="connsiteX0" fmla="*/ 566254 w 1234876"/>
                  <a:gd name="connsiteY0" fmla="*/ 963500 h 1054940"/>
                  <a:gd name="connsiteX1" fmla="*/ 419416 w 1234876"/>
                  <a:gd name="connsiteY1" fmla="*/ 792867 h 1054940"/>
                  <a:gd name="connsiteX2" fmla="*/ 40953 w 1234876"/>
                  <a:gd name="connsiteY2" fmla="*/ 830150 h 1054940"/>
                  <a:gd name="connsiteX3" fmla="*/ 20719 w 1234876"/>
                  <a:gd name="connsiteY3" fmla="*/ 824632 h 1054940"/>
                  <a:gd name="connsiteX4" fmla="*/ 41438 w 1234876"/>
                  <a:gd name="connsiteY4" fmla="*/ 803912 h 1054940"/>
                  <a:gd name="connsiteX5" fmla="*/ 41438 w 1234876"/>
                  <a:gd name="connsiteY5" fmla="*/ 770761 h 1054940"/>
                  <a:gd name="connsiteX6" fmla="*/ 0 w 1234876"/>
                  <a:gd name="connsiteY6" fmla="*/ 774906 h 1054940"/>
                  <a:gd name="connsiteX7" fmla="*/ 16576 w 1234876"/>
                  <a:gd name="connsiteY7" fmla="*/ 671308 h 1054940"/>
                  <a:gd name="connsiteX8" fmla="*/ 53870 w 1234876"/>
                  <a:gd name="connsiteY8" fmla="*/ 654733 h 1054940"/>
                  <a:gd name="connsiteX9" fmla="*/ 34400 w 1234876"/>
                  <a:gd name="connsiteY9" fmla="*/ 624068 h 1054940"/>
                  <a:gd name="connsiteX10" fmla="*/ 40610 w 1234876"/>
                  <a:gd name="connsiteY10" fmla="*/ 623239 h 1054940"/>
                  <a:gd name="connsiteX11" fmla="*/ 70446 w 1234876"/>
                  <a:gd name="connsiteY11" fmla="*/ 563567 h 1054940"/>
                  <a:gd name="connsiteX12" fmla="*/ 70446 w 1234876"/>
                  <a:gd name="connsiteY12" fmla="*/ 523786 h 1054940"/>
                  <a:gd name="connsiteX13" fmla="*/ 60500 w 1234876"/>
                  <a:gd name="connsiteY13" fmla="*/ 493950 h 1054940"/>
                  <a:gd name="connsiteX14" fmla="*/ 93651 w 1234876"/>
                  <a:gd name="connsiteY14" fmla="*/ 480690 h 1054940"/>
                  <a:gd name="connsiteX15" fmla="*/ 169899 w 1234876"/>
                  <a:gd name="connsiteY15" fmla="*/ 361346 h 1054940"/>
                  <a:gd name="connsiteX16" fmla="*/ 150008 w 1234876"/>
                  <a:gd name="connsiteY16" fmla="*/ 331510 h 1054940"/>
                  <a:gd name="connsiteX17" fmla="*/ 123487 w 1234876"/>
                  <a:gd name="connsiteY17" fmla="*/ 321565 h 1054940"/>
                  <a:gd name="connsiteX18" fmla="*/ 93651 w 1234876"/>
                  <a:gd name="connsiteY18" fmla="*/ 275154 h 1054940"/>
                  <a:gd name="connsiteX19" fmla="*/ 95660 w 1234876"/>
                  <a:gd name="connsiteY19" fmla="*/ 269284 h 1054940"/>
                  <a:gd name="connsiteX20" fmla="*/ 136748 w 1234876"/>
                  <a:gd name="connsiteY20" fmla="*/ 275154 h 1054940"/>
                  <a:gd name="connsiteX21" fmla="*/ 163269 w 1234876"/>
                  <a:gd name="connsiteY21" fmla="*/ 238688 h 1054940"/>
                  <a:gd name="connsiteX22" fmla="*/ 153323 w 1234876"/>
                  <a:gd name="connsiteY22" fmla="*/ 195591 h 1054940"/>
                  <a:gd name="connsiteX23" fmla="*/ 179844 w 1234876"/>
                  <a:gd name="connsiteY23" fmla="*/ 192276 h 1054940"/>
                  <a:gd name="connsiteX24" fmla="*/ 209680 w 1234876"/>
                  <a:gd name="connsiteY24" fmla="*/ 208852 h 1054940"/>
                  <a:gd name="connsiteX25" fmla="*/ 239516 w 1234876"/>
                  <a:gd name="connsiteY25" fmla="*/ 179016 h 1054940"/>
                  <a:gd name="connsiteX26" fmla="*/ 289243 w 1234876"/>
                  <a:gd name="connsiteY26" fmla="*/ 188961 h 1054940"/>
                  <a:gd name="connsiteX27" fmla="*/ 329024 w 1234876"/>
                  <a:gd name="connsiteY27" fmla="*/ 245318 h 1054940"/>
                  <a:gd name="connsiteX28" fmla="*/ 315763 w 1234876"/>
                  <a:gd name="connsiteY28" fmla="*/ 298359 h 1054940"/>
                  <a:gd name="connsiteX29" fmla="*/ 348915 w 1234876"/>
                  <a:gd name="connsiteY29" fmla="*/ 298359 h 1054940"/>
                  <a:gd name="connsiteX30" fmla="*/ 398641 w 1234876"/>
                  <a:gd name="connsiteY30" fmla="*/ 255263 h 1054940"/>
                  <a:gd name="connsiteX31" fmla="*/ 435107 w 1234876"/>
                  <a:gd name="connsiteY31" fmla="*/ 228742 h 1054940"/>
                  <a:gd name="connsiteX32" fmla="*/ 445053 w 1234876"/>
                  <a:gd name="connsiteY32" fmla="*/ 159125 h 1054940"/>
                  <a:gd name="connsiteX33" fmla="*/ 488149 w 1234876"/>
                  <a:gd name="connsiteY33" fmla="*/ 139235 h 1054940"/>
                  <a:gd name="connsiteX34" fmla="*/ 504725 w 1234876"/>
                  <a:gd name="connsiteY34" fmla="*/ 92823 h 1054940"/>
                  <a:gd name="connsiteX35" fmla="*/ 567712 w 1234876"/>
                  <a:gd name="connsiteY35" fmla="*/ 23206 h 1054940"/>
                  <a:gd name="connsiteX36" fmla="*/ 614123 w 1234876"/>
                  <a:gd name="connsiteY36" fmla="*/ 23206 h 1054940"/>
                  <a:gd name="connsiteX37" fmla="*/ 647274 w 1234876"/>
                  <a:gd name="connsiteY37" fmla="*/ 53042 h 1054940"/>
                  <a:gd name="connsiteX38" fmla="*/ 687055 w 1234876"/>
                  <a:gd name="connsiteY38" fmla="*/ 13261 h 1054940"/>
                  <a:gd name="connsiteX39" fmla="*/ 706946 w 1234876"/>
                  <a:gd name="connsiteY39" fmla="*/ 19891 h 1054940"/>
                  <a:gd name="connsiteX40" fmla="*/ 730152 w 1234876"/>
                  <a:gd name="connsiteY40" fmla="*/ 0 h 1054940"/>
                  <a:gd name="connsiteX41" fmla="*/ 746727 w 1234876"/>
                  <a:gd name="connsiteY41" fmla="*/ 13261 h 1054940"/>
                  <a:gd name="connsiteX42" fmla="*/ 776563 w 1234876"/>
                  <a:gd name="connsiteY42" fmla="*/ 3315 h 1054940"/>
                  <a:gd name="connsiteX43" fmla="*/ 796454 w 1234876"/>
                  <a:gd name="connsiteY43" fmla="*/ 6630 h 1054940"/>
                  <a:gd name="connsiteX44" fmla="*/ 776563 w 1234876"/>
                  <a:gd name="connsiteY44" fmla="*/ 59672 h 1054940"/>
                  <a:gd name="connsiteX45" fmla="*/ 832920 w 1234876"/>
                  <a:gd name="connsiteY45" fmla="*/ 49727 h 1054940"/>
                  <a:gd name="connsiteX46" fmla="*/ 856126 w 1234876"/>
                  <a:gd name="connsiteY46" fmla="*/ 46412 h 1054940"/>
                  <a:gd name="connsiteX47" fmla="*/ 852811 w 1234876"/>
                  <a:gd name="connsiteY47" fmla="*/ 26521 h 1054940"/>
                  <a:gd name="connsiteX48" fmla="*/ 892592 w 1234876"/>
                  <a:gd name="connsiteY48" fmla="*/ 6630 h 1054940"/>
                  <a:gd name="connsiteX49" fmla="*/ 899222 w 1234876"/>
                  <a:gd name="connsiteY49" fmla="*/ 53042 h 1054940"/>
                  <a:gd name="connsiteX50" fmla="*/ 968839 w 1234876"/>
                  <a:gd name="connsiteY50" fmla="*/ 86193 h 1054940"/>
                  <a:gd name="connsiteX51" fmla="*/ 998675 w 1234876"/>
                  <a:gd name="connsiteY51" fmla="*/ 66302 h 1054940"/>
                  <a:gd name="connsiteX52" fmla="*/ 1031826 w 1234876"/>
                  <a:gd name="connsiteY52" fmla="*/ 69617 h 1054940"/>
                  <a:gd name="connsiteX53" fmla="*/ 1091498 w 1234876"/>
                  <a:gd name="connsiteY53" fmla="*/ 125974 h 1054940"/>
                  <a:gd name="connsiteX54" fmla="*/ 1145424 w 1234876"/>
                  <a:gd name="connsiteY54" fmla="*/ 122978 h 1054940"/>
                  <a:gd name="connsiteX55" fmla="*/ 1151999 w 1234876"/>
                  <a:gd name="connsiteY55" fmla="*/ 153323 h 1054940"/>
                  <a:gd name="connsiteX56" fmla="*/ 1193438 w 1234876"/>
                  <a:gd name="connsiteY56" fmla="*/ 165755 h 1054940"/>
                  <a:gd name="connsiteX57" fmla="*/ 1197582 w 1234876"/>
                  <a:gd name="connsiteY57" fmla="*/ 190619 h 1054940"/>
                  <a:gd name="connsiteX58" fmla="*/ 1234876 w 1234876"/>
                  <a:gd name="connsiteY58" fmla="*/ 223770 h 1054940"/>
                  <a:gd name="connsiteX59" fmla="*/ 1230733 w 1234876"/>
                  <a:gd name="connsiteY59" fmla="*/ 281784 h 1054940"/>
                  <a:gd name="connsiteX60" fmla="*/ 1135423 w 1234876"/>
                  <a:gd name="connsiteY60" fmla="*/ 410244 h 1054940"/>
                  <a:gd name="connsiteX61" fmla="*/ 1131280 w 1234876"/>
                  <a:gd name="connsiteY61" fmla="*/ 447539 h 1054940"/>
                  <a:gd name="connsiteX62" fmla="*/ 1156142 w 1234876"/>
                  <a:gd name="connsiteY62" fmla="*/ 455827 h 1054940"/>
                  <a:gd name="connsiteX63" fmla="*/ 1156142 w 1234876"/>
                  <a:gd name="connsiteY63" fmla="*/ 509698 h 1054940"/>
                  <a:gd name="connsiteX64" fmla="*/ 1122991 w 1234876"/>
                  <a:gd name="connsiteY64" fmla="*/ 505553 h 1054940"/>
                  <a:gd name="connsiteX65" fmla="*/ 1102272 w 1234876"/>
                  <a:gd name="connsiteY65" fmla="*/ 534560 h 1054940"/>
                  <a:gd name="connsiteX66" fmla="*/ 1110561 w 1234876"/>
                  <a:gd name="connsiteY66" fmla="*/ 563567 h 1054940"/>
                  <a:gd name="connsiteX67" fmla="*/ 1106417 w 1234876"/>
                  <a:gd name="connsiteY67" fmla="*/ 588431 h 1054940"/>
                  <a:gd name="connsiteX68" fmla="*/ 1143712 w 1234876"/>
                  <a:gd name="connsiteY68" fmla="*/ 638157 h 1054940"/>
                  <a:gd name="connsiteX69" fmla="*/ 1185150 w 1234876"/>
                  <a:gd name="connsiteY69" fmla="*/ 650588 h 1054940"/>
                  <a:gd name="connsiteX70" fmla="*/ 1156142 w 1234876"/>
                  <a:gd name="connsiteY70" fmla="*/ 712747 h 1054940"/>
                  <a:gd name="connsiteX71" fmla="*/ 1156142 w 1234876"/>
                  <a:gd name="connsiteY71" fmla="*/ 750042 h 1054940"/>
                  <a:gd name="connsiteX72" fmla="*/ 1093985 w 1234876"/>
                  <a:gd name="connsiteY72" fmla="*/ 783193 h 1054940"/>
                  <a:gd name="connsiteX73" fmla="*/ 1073860 w 1234876"/>
                  <a:gd name="connsiteY73" fmla="*/ 830150 h 1054940"/>
                  <a:gd name="connsiteX74" fmla="*/ 657694 w 1234876"/>
                  <a:gd name="connsiteY74" fmla="*/ 1054940 h 1054940"/>
                  <a:gd name="connsiteX0" fmla="*/ 566254 w 1234876"/>
                  <a:gd name="connsiteY0" fmla="*/ 963500 h 1054940"/>
                  <a:gd name="connsiteX1" fmla="*/ 40953 w 1234876"/>
                  <a:gd name="connsiteY1" fmla="*/ 830150 h 1054940"/>
                  <a:gd name="connsiteX2" fmla="*/ 20719 w 1234876"/>
                  <a:gd name="connsiteY2" fmla="*/ 824632 h 1054940"/>
                  <a:gd name="connsiteX3" fmla="*/ 41438 w 1234876"/>
                  <a:gd name="connsiteY3" fmla="*/ 803912 h 1054940"/>
                  <a:gd name="connsiteX4" fmla="*/ 41438 w 1234876"/>
                  <a:gd name="connsiteY4" fmla="*/ 770761 h 1054940"/>
                  <a:gd name="connsiteX5" fmla="*/ 0 w 1234876"/>
                  <a:gd name="connsiteY5" fmla="*/ 774906 h 1054940"/>
                  <a:gd name="connsiteX6" fmla="*/ 16576 w 1234876"/>
                  <a:gd name="connsiteY6" fmla="*/ 671308 h 1054940"/>
                  <a:gd name="connsiteX7" fmla="*/ 53870 w 1234876"/>
                  <a:gd name="connsiteY7" fmla="*/ 654733 h 1054940"/>
                  <a:gd name="connsiteX8" fmla="*/ 34400 w 1234876"/>
                  <a:gd name="connsiteY8" fmla="*/ 624068 h 1054940"/>
                  <a:gd name="connsiteX9" fmla="*/ 40610 w 1234876"/>
                  <a:gd name="connsiteY9" fmla="*/ 623239 h 1054940"/>
                  <a:gd name="connsiteX10" fmla="*/ 70446 w 1234876"/>
                  <a:gd name="connsiteY10" fmla="*/ 563567 h 1054940"/>
                  <a:gd name="connsiteX11" fmla="*/ 70446 w 1234876"/>
                  <a:gd name="connsiteY11" fmla="*/ 523786 h 1054940"/>
                  <a:gd name="connsiteX12" fmla="*/ 60500 w 1234876"/>
                  <a:gd name="connsiteY12" fmla="*/ 493950 h 1054940"/>
                  <a:gd name="connsiteX13" fmla="*/ 93651 w 1234876"/>
                  <a:gd name="connsiteY13" fmla="*/ 480690 h 1054940"/>
                  <a:gd name="connsiteX14" fmla="*/ 169899 w 1234876"/>
                  <a:gd name="connsiteY14" fmla="*/ 361346 h 1054940"/>
                  <a:gd name="connsiteX15" fmla="*/ 150008 w 1234876"/>
                  <a:gd name="connsiteY15" fmla="*/ 331510 h 1054940"/>
                  <a:gd name="connsiteX16" fmla="*/ 123487 w 1234876"/>
                  <a:gd name="connsiteY16" fmla="*/ 321565 h 1054940"/>
                  <a:gd name="connsiteX17" fmla="*/ 93651 w 1234876"/>
                  <a:gd name="connsiteY17" fmla="*/ 275154 h 1054940"/>
                  <a:gd name="connsiteX18" fmla="*/ 95660 w 1234876"/>
                  <a:gd name="connsiteY18" fmla="*/ 269284 h 1054940"/>
                  <a:gd name="connsiteX19" fmla="*/ 136748 w 1234876"/>
                  <a:gd name="connsiteY19" fmla="*/ 275154 h 1054940"/>
                  <a:gd name="connsiteX20" fmla="*/ 163269 w 1234876"/>
                  <a:gd name="connsiteY20" fmla="*/ 238688 h 1054940"/>
                  <a:gd name="connsiteX21" fmla="*/ 153323 w 1234876"/>
                  <a:gd name="connsiteY21" fmla="*/ 195591 h 1054940"/>
                  <a:gd name="connsiteX22" fmla="*/ 179844 w 1234876"/>
                  <a:gd name="connsiteY22" fmla="*/ 192276 h 1054940"/>
                  <a:gd name="connsiteX23" fmla="*/ 209680 w 1234876"/>
                  <a:gd name="connsiteY23" fmla="*/ 208852 h 1054940"/>
                  <a:gd name="connsiteX24" fmla="*/ 239516 w 1234876"/>
                  <a:gd name="connsiteY24" fmla="*/ 179016 h 1054940"/>
                  <a:gd name="connsiteX25" fmla="*/ 289243 w 1234876"/>
                  <a:gd name="connsiteY25" fmla="*/ 188961 h 1054940"/>
                  <a:gd name="connsiteX26" fmla="*/ 329024 w 1234876"/>
                  <a:gd name="connsiteY26" fmla="*/ 245318 h 1054940"/>
                  <a:gd name="connsiteX27" fmla="*/ 315763 w 1234876"/>
                  <a:gd name="connsiteY27" fmla="*/ 298359 h 1054940"/>
                  <a:gd name="connsiteX28" fmla="*/ 348915 w 1234876"/>
                  <a:gd name="connsiteY28" fmla="*/ 298359 h 1054940"/>
                  <a:gd name="connsiteX29" fmla="*/ 398641 w 1234876"/>
                  <a:gd name="connsiteY29" fmla="*/ 255263 h 1054940"/>
                  <a:gd name="connsiteX30" fmla="*/ 435107 w 1234876"/>
                  <a:gd name="connsiteY30" fmla="*/ 228742 h 1054940"/>
                  <a:gd name="connsiteX31" fmla="*/ 445053 w 1234876"/>
                  <a:gd name="connsiteY31" fmla="*/ 159125 h 1054940"/>
                  <a:gd name="connsiteX32" fmla="*/ 488149 w 1234876"/>
                  <a:gd name="connsiteY32" fmla="*/ 139235 h 1054940"/>
                  <a:gd name="connsiteX33" fmla="*/ 504725 w 1234876"/>
                  <a:gd name="connsiteY33" fmla="*/ 92823 h 1054940"/>
                  <a:gd name="connsiteX34" fmla="*/ 567712 w 1234876"/>
                  <a:gd name="connsiteY34" fmla="*/ 23206 h 1054940"/>
                  <a:gd name="connsiteX35" fmla="*/ 614123 w 1234876"/>
                  <a:gd name="connsiteY35" fmla="*/ 23206 h 1054940"/>
                  <a:gd name="connsiteX36" fmla="*/ 647274 w 1234876"/>
                  <a:gd name="connsiteY36" fmla="*/ 53042 h 1054940"/>
                  <a:gd name="connsiteX37" fmla="*/ 687055 w 1234876"/>
                  <a:gd name="connsiteY37" fmla="*/ 13261 h 1054940"/>
                  <a:gd name="connsiteX38" fmla="*/ 706946 w 1234876"/>
                  <a:gd name="connsiteY38" fmla="*/ 19891 h 1054940"/>
                  <a:gd name="connsiteX39" fmla="*/ 730152 w 1234876"/>
                  <a:gd name="connsiteY39" fmla="*/ 0 h 1054940"/>
                  <a:gd name="connsiteX40" fmla="*/ 746727 w 1234876"/>
                  <a:gd name="connsiteY40" fmla="*/ 13261 h 1054940"/>
                  <a:gd name="connsiteX41" fmla="*/ 776563 w 1234876"/>
                  <a:gd name="connsiteY41" fmla="*/ 3315 h 1054940"/>
                  <a:gd name="connsiteX42" fmla="*/ 796454 w 1234876"/>
                  <a:gd name="connsiteY42" fmla="*/ 6630 h 1054940"/>
                  <a:gd name="connsiteX43" fmla="*/ 776563 w 1234876"/>
                  <a:gd name="connsiteY43" fmla="*/ 59672 h 1054940"/>
                  <a:gd name="connsiteX44" fmla="*/ 832920 w 1234876"/>
                  <a:gd name="connsiteY44" fmla="*/ 49727 h 1054940"/>
                  <a:gd name="connsiteX45" fmla="*/ 856126 w 1234876"/>
                  <a:gd name="connsiteY45" fmla="*/ 46412 h 1054940"/>
                  <a:gd name="connsiteX46" fmla="*/ 852811 w 1234876"/>
                  <a:gd name="connsiteY46" fmla="*/ 26521 h 1054940"/>
                  <a:gd name="connsiteX47" fmla="*/ 892592 w 1234876"/>
                  <a:gd name="connsiteY47" fmla="*/ 6630 h 1054940"/>
                  <a:gd name="connsiteX48" fmla="*/ 899222 w 1234876"/>
                  <a:gd name="connsiteY48" fmla="*/ 53042 h 1054940"/>
                  <a:gd name="connsiteX49" fmla="*/ 968839 w 1234876"/>
                  <a:gd name="connsiteY49" fmla="*/ 86193 h 1054940"/>
                  <a:gd name="connsiteX50" fmla="*/ 998675 w 1234876"/>
                  <a:gd name="connsiteY50" fmla="*/ 66302 h 1054940"/>
                  <a:gd name="connsiteX51" fmla="*/ 1031826 w 1234876"/>
                  <a:gd name="connsiteY51" fmla="*/ 69617 h 1054940"/>
                  <a:gd name="connsiteX52" fmla="*/ 1091498 w 1234876"/>
                  <a:gd name="connsiteY52" fmla="*/ 125974 h 1054940"/>
                  <a:gd name="connsiteX53" fmla="*/ 1145424 w 1234876"/>
                  <a:gd name="connsiteY53" fmla="*/ 122978 h 1054940"/>
                  <a:gd name="connsiteX54" fmla="*/ 1151999 w 1234876"/>
                  <a:gd name="connsiteY54" fmla="*/ 153323 h 1054940"/>
                  <a:gd name="connsiteX55" fmla="*/ 1193438 w 1234876"/>
                  <a:gd name="connsiteY55" fmla="*/ 165755 h 1054940"/>
                  <a:gd name="connsiteX56" fmla="*/ 1197582 w 1234876"/>
                  <a:gd name="connsiteY56" fmla="*/ 190619 h 1054940"/>
                  <a:gd name="connsiteX57" fmla="*/ 1234876 w 1234876"/>
                  <a:gd name="connsiteY57" fmla="*/ 223770 h 1054940"/>
                  <a:gd name="connsiteX58" fmla="*/ 1230733 w 1234876"/>
                  <a:gd name="connsiteY58" fmla="*/ 281784 h 1054940"/>
                  <a:gd name="connsiteX59" fmla="*/ 1135423 w 1234876"/>
                  <a:gd name="connsiteY59" fmla="*/ 410244 h 1054940"/>
                  <a:gd name="connsiteX60" fmla="*/ 1131280 w 1234876"/>
                  <a:gd name="connsiteY60" fmla="*/ 447539 h 1054940"/>
                  <a:gd name="connsiteX61" fmla="*/ 1156142 w 1234876"/>
                  <a:gd name="connsiteY61" fmla="*/ 455827 h 1054940"/>
                  <a:gd name="connsiteX62" fmla="*/ 1156142 w 1234876"/>
                  <a:gd name="connsiteY62" fmla="*/ 509698 h 1054940"/>
                  <a:gd name="connsiteX63" fmla="*/ 1122991 w 1234876"/>
                  <a:gd name="connsiteY63" fmla="*/ 505553 h 1054940"/>
                  <a:gd name="connsiteX64" fmla="*/ 1102272 w 1234876"/>
                  <a:gd name="connsiteY64" fmla="*/ 534560 h 1054940"/>
                  <a:gd name="connsiteX65" fmla="*/ 1110561 w 1234876"/>
                  <a:gd name="connsiteY65" fmla="*/ 563567 h 1054940"/>
                  <a:gd name="connsiteX66" fmla="*/ 1106417 w 1234876"/>
                  <a:gd name="connsiteY66" fmla="*/ 588431 h 1054940"/>
                  <a:gd name="connsiteX67" fmla="*/ 1143712 w 1234876"/>
                  <a:gd name="connsiteY67" fmla="*/ 638157 h 1054940"/>
                  <a:gd name="connsiteX68" fmla="*/ 1185150 w 1234876"/>
                  <a:gd name="connsiteY68" fmla="*/ 650588 h 1054940"/>
                  <a:gd name="connsiteX69" fmla="*/ 1156142 w 1234876"/>
                  <a:gd name="connsiteY69" fmla="*/ 712747 h 1054940"/>
                  <a:gd name="connsiteX70" fmla="*/ 1156142 w 1234876"/>
                  <a:gd name="connsiteY70" fmla="*/ 750042 h 1054940"/>
                  <a:gd name="connsiteX71" fmla="*/ 1093985 w 1234876"/>
                  <a:gd name="connsiteY71" fmla="*/ 783193 h 1054940"/>
                  <a:gd name="connsiteX72" fmla="*/ 1073860 w 1234876"/>
                  <a:gd name="connsiteY72" fmla="*/ 830150 h 1054940"/>
                  <a:gd name="connsiteX73" fmla="*/ 657694 w 1234876"/>
                  <a:gd name="connsiteY73" fmla="*/ 1054940 h 1054940"/>
                  <a:gd name="connsiteX0" fmla="*/ 40953 w 1234876"/>
                  <a:gd name="connsiteY0" fmla="*/ 830150 h 1054940"/>
                  <a:gd name="connsiteX1" fmla="*/ 20719 w 1234876"/>
                  <a:gd name="connsiteY1" fmla="*/ 824632 h 1054940"/>
                  <a:gd name="connsiteX2" fmla="*/ 41438 w 1234876"/>
                  <a:gd name="connsiteY2" fmla="*/ 803912 h 1054940"/>
                  <a:gd name="connsiteX3" fmla="*/ 41438 w 1234876"/>
                  <a:gd name="connsiteY3" fmla="*/ 770761 h 1054940"/>
                  <a:gd name="connsiteX4" fmla="*/ 0 w 1234876"/>
                  <a:gd name="connsiteY4" fmla="*/ 774906 h 1054940"/>
                  <a:gd name="connsiteX5" fmla="*/ 16576 w 1234876"/>
                  <a:gd name="connsiteY5" fmla="*/ 671308 h 1054940"/>
                  <a:gd name="connsiteX6" fmla="*/ 53870 w 1234876"/>
                  <a:gd name="connsiteY6" fmla="*/ 654733 h 1054940"/>
                  <a:gd name="connsiteX7" fmla="*/ 34400 w 1234876"/>
                  <a:gd name="connsiteY7" fmla="*/ 624068 h 1054940"/>
                  <a:gd name="connsiteX8" fmla="*/ 40610 w 1234876"/>
                  <a:gd name="connsiteY8" fmla="*/ 623239 h 1054940"/>
                  <a:gd name="connsiteX9" fmla="*/ 70446 w 1234876"/>
                  <a:gd name="connsiteY9" fmla="*/ 563567 h 1054940"/>
                  <a:gd name="connsiteX10" fmla="*/ 70446 w 1234876"/>
                  <a:gd name="connsiteY10" fmla="*/ 523786 h 1054940"/>
                  <a:gd name="connsiteX11" fmla="*/ 60500 w 1234876"/>
                  <a:gd name="connsiteY11" fmla="*/ 493950 h 1054940"/>
                  <a:gd name="connsiteX12" fmla="*/ 93651 w 1234876"/>
                  <a:gd name="connsiteY12" fmla="*/ 480690 h 1054940"/>
                  <a:gd name="connsiteX13" fmla="*/ 169899 w 1234876"/>
                  <a:gd name="connsiteY13" fmla="*/ 361346 h 1054940"/>
                  <a:gd name="connsiteX14" fmla="*/ 150008 w 1234876"/>
                  <a:gd name="connsiteY14" fmla="*/ 331510 h 1054940"/>
                  <a:gd name="connsiteX15" fmla="*/ 123487 w 1234876"/>
                  <a:gd name="connsiteY15" fmla="*/ 321565 h 1054940"/>
                  <a:gd name="connsiteX16" fmla="*/ 93651 w 1234876"/>
                  <a:gd name="connsiteY16" fmla="*/ 275154 h 1054940"/>
                  <a:gd name="connsiteX17" fmla="*/ 95660 w 1234876"/>
                  <a:gd name="connsiteY17" fmla="*/ 269284 h 1054940"/>
                  <a:gd name="connsiteX18" fmla="*/ 136748 w 1234876"/>
                  <a:gd name="connsiteY18" fmla="*/ 275154 h 1054940"/>
                  <a:gd name="connsiteX19" fmla="*/ 163269 w 1234876"/>
                  <a:gd name="connsiteY19" fmla="*/ 238688 h 1054940"/>
                  <a:gd name="connsiteX20" fmla="*/ 153323 w 1234876"/>
                  <a:gd name="connsiteY20" fmla="*/ 195591 h 1054940"/>
                  <a:gd name="connsiteX21" fmla="*/ 179844 w 1234876"/>
                  <a:gd name="connsiteY21" fmla="*/ 192276 h 1054940"/>
                  <a:gd name="connsiteX22" fmla="*/ 209680 w 1234876"/>
                  <a:gd name="connsiteY22" fmla="*/ 208852 h 1054940"/>
                  <a:gd name="connsiteX23" fmla="*/ 239516 w 1234876"/>
                  <a:gd name="connsiteY23" fmla="*/ 179016 h 1054940"/>
                  <a:gd name="connsiteX24" fmla="*/ 289243 w 1234876"/>
                  <a:gd name="connsiteY24" fmla="*/ 188961 h 1054940"/>
                  <a:gd name="connsiteX25" fmla="*/ 329024 w 1234876"/>
                  <a:gd name="connsiteY25" fmla="*/ 245318 h 1054940"/>
                  <a:gd name="connsiteX26" fmla="*/ 315763 w 1234876"/>
                  <a:gd name="connsiteY26" fmla="*/ 298359 h 1054940"/>
                  <a:gd name="connsiteX27" fmla="*/ 348915 w 1234876"/>
                  <a:gd name="connsiteY27" fmla="*/ 298359 h 1054940"/>
                  <a:gd name="connsiteX28" fmla="*/ 398641 w 1234876"/>
                  <a:gd name="connsiteY28" fmla="*/ 255263 h 1054940"/>
                  <a:gd name="connsiteX29" fmla="*/ 435107 w 1234876"/>
                  <a:gd name="connsiteY29" fmla="*/ 228742 h 1054940"/>
                  <a:gd name="connsiteX30" fmla="*/ 445053 w 1234876"/>
                  <a:gd name="connsiteY30" fmla="*/ 159125 h 1054940"/>
                  <a:gd name="connsiteX31" fmla="*/ 488149 w 1234876"/>
                  <a:gd name="connsiteY31" fmla="*/ 139235 h 1054940"/>
                  <a:gd name="connsiteX32" fmla="*/ 504725 w 1234876"/>
                  <a:gd name="connsiteY32" fmla="*/ 92823 h 1054940"/>
                  <a:gd name="connsiteX33" fmla="*/ 567712 w 1234876"/>
                  <a:gd name="connsiteY33" fmla="*/ 23206 h 1054940"/>
                  <a:gd name="connsiteX34" fmla="*/ 614123 w 1234876"/>
                  <a:gd name="connsiteY34" fmla="*/ 23206 h 1054940"/>
                  <a:gd name="connsiteX35" fmla="*/ 647274 w 1234876"/>
                  <a:gd name="connsiteY35" fmla="*/ 53042 h 1054940"/>
                  <a:gd name="connsiteX36" fmla="*/ 687055 w 1234876"/>
                  <a:gd name="connsiteY36" fmla="*/ 13261 h 1054940"/>
                  <a:gd name="connsiteX37" fmla="*/ 706946 w 1234876"/>
                  <a:gd name="connsiteY37" fmla="*/ 19891 h 1054940"/>
                  <a:gd name="connsiteX38" fmla="*/ 730152 w 1234876"/>
                  <a:gd name="connsiteY38" fmla="*/ 0 h 1054940"/>
                  <a:gd name="connsiteX39" fmla="*/ 746727 w 1234876"/>
                  <a:gd name="connsiteY39" fmla="*/ 13261 h 1054940"/>
                  <a:gd name="connsiteX40" fmla="*/ 776563 w 1234876"/>
                  <a:gd name="connsiteY40" fmla="*/ 3315 h 1054940"/>
                  <a:gd name="connsiteX41" fmla="*/ 796454 w 1234876"/>
                  <a:gd name="connsiteY41" fmla="*/ 6630 h 1054940"/>
                  <a:gd name="connsiteX42" fmla="*/ 776563 w 1234876"/>
                  <a:gd name="connsiteY42" fmla="*/ 59672 h 1054940"/>
                  <a:gd name="connsiteX43" fmla="*/ 832920 w 1234876"/>
                  <a:gd name="connsiteY43" fmla="*/ 49727 h 1054940"/>
                  <a:gd name="connsiteX44" fmla="*/ 856126 w 1234876"/>
                  <a:gd name="connsiteY44" fmla="*/ 46412 h 1054940"/>
                  <a:gd name="connsiteX45" fmla="*/ 852811 w 1234876"/>
                  <a:gd name="connsiteY45" fmla="*/ 26521 h 1054940"/>
                  <a:gd name="connsiteX46" fmla="*/ 892592 w 1234876"/>
                  <a:gd name="connsiteY46" fmla="*/ 6630 h 1054940"/>
                  <a:gd name="connsiteX47" fmla="*/ 899222 w 1234876"/>
                  <a:gd name="connsiteY47" fmla="*/ 53042 h 1054940"/>
                  <a:gd name="connsiteX48" fmla="*/ 968839 w 1234876"/>
                  <a:gd name="connsiteY48" fmla="*/ 86193 h 1054940"/>
                  <a:gd name="connsiteX49" fmla="*/ 998675 w 1234876"/>
                  <a:gd name="connsiteY49" fmla="*/ 66302 h 1054940"/>
                  <a:gd name="connsiteX50" fmla="*/ 1031826 w 1234876"/>
                  <a:gd name="connsiteY50" fmla="*/ 69617 h 1054940"/>
                  <a:gd name="connsiteX51" fmla="*/ 1091498 w 1234876"/>
                  <a:gd name="connsiteY51" fmla="*/ 125974 h 1054940"/>
                  <a:gd name="connsiteX52" fmla="*/ 1145424 w 1234876"/>
                  <a:gd name="connsiteY52" fmla="*/ 122978 h 1054940"/>
                  <a:gd name="connsiteX53" fmla="*/ 1151999 w 1234876"/>
                  <a:gd name="connsiteY53" fmla="*/ 153323 h 1054940"/>
                  <a:gd name="connsiteX54" fmla="*/ 1193438 w 1234876"/>
                  <a:gd name="connsiteY54" fmla="*/ 165755 h 1054940"/>
                  <a:gd name="connsiteX55" fmla="*/ 1197582 w 1234876"/>
                  <a:gd name="connsiteY55" fmla="*/ 190619 h 1054940"/>
                  <a:gd name="connsiteX56" fmla="*/ 1234876 w 1234876"/>
                  <a:gd name="connsiteY56" fmla="*/ 223770 h 1054940"/>
                  <a:gd name="connsiteX57" fmla="*/ 1230733 w 1234876"/>
                  <a:gd name="connsiteY57" fmla="*/ 281784 h 1054940"/>
                  <a:gd name="connsiteX58" fmla="*/ 1135423 w 1234876"/>
                  <a:gd name="connsiteY58" fmla="*/ 410244 h 1054940"/>
                  <a:gd name="connsiteX59" fmla="*/ 1131280 w 1234876"/>
                  <a:gd name="connsiteY59" fmla="*/ 447539 h 1054940"/>
                  <a:gd name="connsiteX60" fmla="*/ 1156142 w 1234876"/>
                  <a:gd name="connsiteY60" fmla="*/ 455827 h 1054940"/>
                  <a:gd name="connsiteX61" fmla="*/ 1156142 w 1234876"/>
                  <a:gd name="connsiteY61" fmla="*/ 509698 h 1054940"/>
                  <a:gd name="connsiteX62" fmla="*/ 1122991 w 1234876"/>
                  <a:gd name="connsiteY62" fmla="*/ 505553 h 1054940"/>
                  <a:gd name="connsiteX63" fmla="*/ 1102272 w 1234876"/>
                  <a:gd name="connsiteY63" fmla="*/ 534560 h 1054940"/>
                  <a:gd name="connsiteX64" fmla="*/ 1110561 w 1234876"/>
                  <a:gd name="connsiteY64" fmla="*/ 563567 h 1054940"/>
                  <a:gd name="connsiteX65" fmla="*/ 1106417 w 1234876"/>
                  <a:gd name="connsiteY65" fmla="*/ 588431 h 1054940"/>
                  <a:gd name="connsiteX66" fmla="*/ 1143712 w 1234876"/>
                  <a:gd name="connsiteY66" fmla="*/ 638157 h 1054940"/>
                  <a:gd name="connsiteX67" fmla="*/ 1185150 w 1234876"/>
                  <a:gd name="connsiteY67" fmla="*/ 650588 h 1054940"/>
                  <a:gd name="connsiteX68" fmla="*/ 1156142 w 1234876"/>
                  <a:gd name="connsiteY68" fmla="*/ 712747 h 1054940"/>
                  <a:gd name="connsiteX69" fmla="*/ 1156142 w 1234876"/>
                  <a:gd name="connsiteY69" fmla="*/ 750042 h 1054940"/>
                  <a:gd name="connsiteX70" fmla="*/ 1093985 w 1234876"/>
                  <a:gd name="connsiteY70" fmla="*/ 783193 h 1054940"/>
                  <a:gd name="connsiteX71" fmla="*/ 1073860 w 1234876"/>
                  <a:gd name="connsiteY71" fmla="*/ 830150 h 1054940"/>
                  <a:gd name="connsiteX72" fmla="*/ 657694 w 1234876"/>
                  <a:gd name="connsiteY72" fmla="*/ 1054940 h 1054940"/>
                  <a:gd name="connsiteX0" fmla="*/ 40953 w 1234876"/>
                  <a:gd name="connsiteY0" fmla="*/ 830150 h 830150"/>
                  <a:gd name="connsiteX1" fmla="*/ 20719 w 1234876"/>
                  <a:gd name="connsiteY1" fmla="*/ 824632 h 830150"/>
                  <a:gd name="connsiteX2" fmla="*/ 41438 w 1234876"/>
                  <a:gd name="connsiteY2" fmla="*/ 803912 h 830150"/>
                  <a:gd name="connsiteX3" fmla="*/ 41438 w 1234876"/>
                  <a:gd name="connsiteY3" fmla="*/ 770761 h 830150"/>
                  <a:gd name="connsiteX4" fmla="*/ 0 w 1234876"/>
                  <a:gd name="connsiteY4" fmla="*/ 774906 h 830150"/>
                  <a:gd name="connsiteX5" fmla="*/ 16576 w 1234876"/>
                  <a:gd name="connsiteY5" fmla="*/ 671308 h 830150"/>
                  <a:gd name="connsiteX6" fmla="*/ 53870 w 1234876"/>
                  <a:gd name="connsiteY6" fmla="*/ 654733 h 830150"/>
                  <a:gd name="connsiteX7" fmla="*/ 34400 w 1234876"/>
                  <a:gd name="connsiteY7" fmla="*/ 624068 h 830150"/>
                  <a:gd name="connsiteX8" fmla="*/ 40610 w 1234876"/>
                  <a:gd name="connsiteY8" fmla="*/ 623239 h 830150"/>
                  <a:gd name="connsiteX9" fmla="*/ 70446 w 1234876"/>
                  <a:gd name="connsiteY9" fmla="*/ 563567 h 830150"/>
                  <a:gd name="connsiteX10" fmla="*/ 70446 w 1234876"/>
                  <a:gd name="connsiteY10" fmla="*/ 523786 h 830150"/>
                  <a:gd name="connsiteX11" fmla="*/ 60500 w 1234876"/>
                  <a:gd name="connsiteY11" fmla="*/ 493950 h 830150"/>
                  <a:gd name="connsiteX12" fmla="*/ 93651 w 1234876"/>
                  <a:gd name="connsiteY12" fmla="*/ 480690 h 830150"/>
                  <a:gd name="connsiteX13" fmla="*/ 169899 w 1234876"/>
                  <a:gd name="connsiteY13" fmla="*/ 361346 h 830150"/>
                  <a:gd name="connsiteX14" fmla="*/ 150008 w 1234876"/>
                  <a:gd name="connsiteY14" fmla="*/ 331510 h 830150"/>
                  <a:gd name="connsiteX15" fmla="*/ 123487 w 1234876"/>
                  <a:gd name="connsiteY15" fmla="*/ 321565 h 830150"/>
                  <a:gd name="connsiteX16" fmla="*/ 93651 w 1234876"/>
                  <a:gd name="connsiteY16" fmla="*/ 275154 h 830150"/>
                  <a:gd name="connsiteX17" fmla="*/ 95660 w 1234876"/>
                  <a:gd name="connsiteY17" fmla="*/ 269284 h 830150"/>
                  <a:gd name="connsiteX18" fmla="*/ 136748 w 1234876"/>
                  <a:gd name="connsiteY18" fmla="*/ 275154 h 830150"/>
                  <a:gd name="connsiteX19" fmla="*/ 163269 w 1234876"/>
                  <a:gd name="connsiteY19" fmla="*/ 238688 h 830150"/>
                  <a:gd name="connsiteX20" fmla="*/ 153323 w 1234876"/>
                  <a:gd name="connsiteY20" fmla="*/ 195591 h 830150"/>
                  <a:gd name="connsiteX21" fmla="*/ 179844 w 1234876"/>
                  <a:gd name="connsiteY21" fmla="*/ 192276 h 830150"/>
                  <a:gd name="connsiteX22" fmla="*/ 209680 w 1234876"/>
                  <a:gd name="connsiteY22" fmla="*/ 208852 h 830150"/>
                  <a:gd name="connsiteX23" fmla="*/ 239516 w 1234876"/>
                  <a:gd name="connsiteY23" fmla="*/ 179016 h 830150"/>
                  <a:gd name="connsiteX24" fmla="*/ 289243 w 1234876"/>
                  <a:gd name="connsiteY24" fmla="*/ 188961 h 830150"/>
                  <a:gd name="connsiteX25" fmla="*/ 329024 w 1234876"/>
                  <a:gd name="connsiteY25" fmla="*/ 245318 h 830150"/>
                  <a:gd name="connsiteX26" fmla="*/ 315763 w 1234876"/>
                  <a:gd name="connsiteY26" fmla="*/ 298359 h 830150"/>
                  <a:gd name="connsiteX27" fmla="*/ 348915 w 1234876"/>
                  <a:gd name="connsiteY27" fmla="*/ 298359 h 830150"/>
                  <a:gd name="connsiteX28" fmla="*/ 398641 w 1234876"/>
                  <a:gd name="connsiteY28" fmla="*/ 255263 h 830150"/>
                  <a:gd name="connsiteX29" fmla="*/ 435107 w 1234876"/>
                  <a:gd name="connsiteY29" fmla="*/ 228742 h 830150"/>
                  <a:gd name="connsiteX30" fmla="*/ 445053 w 1234876"/>
                  <a:gd name="connsiteY30" fmla="*/ 159125 h 830150"/>
                  <a:gd name="connsiteX31" fmla="*/ 488149 w 1234876"/>
                  <a:gd name="connsiteY31" fmla="*/ 139235 h 830150"/>
                  <a:gd name="connsiteX32" fmla="*/ 504725 w 1234876"/>
                  <a:gd name="connsiteY32" fmla="*/ 92823 h 830150"/>
                  <a:gd name="connsiteX33" fmla="*/ 567712 w 1234876"/>
                  <a:gd name="connsiteY33" fmla="*/ 23206 h 830150"/>
                  <a:gd name="connsiteX34" fmla="*/ 614123 w 1234876"/>
                  <a:gd name="connsiteY34" fmla="*/ 23206 h 830150"/>
                  <a:gd name="connsiteX35" fmla="*/ 647274 w 1234876"/>
                  <a:gd name="connsiteY35" fmla="*/ 53042 h 830150"/>
                  <a:gd name="connsiteX36" fmla="*/ 687055 w 1234876"/>
                  <a:gd name="connsiteY36" fmla="*/ 13261 h 830150"/>
                  <a:gd name="connsiteX37" fmla="*/ 706946 w 1234876"/>
                  <a:gd name="connsiteY37" fmla="*/ 19891 h 830150"/>
                  <a:gd name="connsiteX38" fmla="*/ 730152 w 1234876"/>
                  <a:gd name="connsiteY38" fmla="*/ 0 h 830150"/>
                  <a:gd name="connsiteX39" fmla="*/ 746727 w 1234876"/>
                  <a:gd name="connsiteY39" fmla="*/ 13261 h 830150"/>
                  <a:gd name="connsiteX40" fmla="*/ 776563 w 1234876"/>
                  <a:gd name="connsiteY40" fmla="*/ 3315 h 830150"/>
                  <a:gd name="connsiteX41" fmla="*/ 796454 w 1234876"/>
                  <a:gd name="connsiteY41" fmla="*/ 6630 h 830150"/>
                  <a:gd name="connsiteX42" fmla="*/ 776563 w 1234876"/>
                  <a:gd name="connsiteY42" fmla="*/ 59672 h 830150"/>
                  <a:gd name="connsiteX43" fmla="*/ 832920 w 1234876"/>
                  <a:gd name="connsiteY43" fmla="*/ 49727 h 830150"/>
                  <a:gd name="connsiteX44" fmla="*/ 856126 w 1234876"/>
                  <a:gd name="connsiteY44" fmla="*/ 46412 h 830150"/>
                  <a:gd name="connsiteX45" fmla="*/ 852811 w 1234876"/>
                  <a:gd name="connsiteY45" fmla="*/ 26521 h 830150"/>
                  <a:gd name="connsiteX46" fmla="*/ 892592 w 1234876"/>
                  <a:gd name="connsiteY46" fmla="*/ 6630 h 830150"/>
                  <a:gd name="connsiteX47" fmla="*/ 899222 w 1234876"/>
                  <a:gd name="connsiteY47" fmla="*/ 53042 h 830150"/>
                  <a:gd name="connsiteX48" fmla="*/ 968839 w 1234876"/>
                  <a:gd name="connsiteY48" fmla="*/ 86193 h 830150"/>
                  <a:gd name="connsiteX49" fmla="*/ 998675 w 1234876"/>
                  <a:gd name="connsiteY49" fmla="*/ 66302 h 830150"/>
                  <a:gd name="connsiteX50" fmla="*/ 1031826 w 1234876"/>
                  <a:gd name="connsiteY50" fmla="*/ 69617 h 830150"/>
                  <a:gd name="connsiteX51" fmla="*/ 1091498 w 1234876"/>
                  <a:gd name="connsiteY51" fmla="*/ 125974 h 830150"/>
                  <a:gd name="connsiteX52" fmla="*/ 1145424 w 1234876"/>
                  <a:gd name="connsiteY52" fmla="*/ 122978 h 830150"/>
                  <a:gd name="connsiteX53" fmla="*/ 1151999 w 1234876"/>
                  <a:gd name="connsiteY53" fmla="*/ 153323 h 830150"/>
                  <a:gd name="connsiteX54" fmla="*/ 1193438 w 1234876"/>
                  <a:gd name="connsiteY54" fmla="*/ 165755 h 830150"/>
                  <a:gd name="connsiteX55" fmla="*/ 1197582 w 1234876"/>
                  <a:gd name="connsiteY55" fmla="*/ 190619 h 830150"/>
                  <a:gd name="connsiteX56" fmla="*/ 1234876 w 1234876"/>
                  <a:gd name="connsiteY56" fmla="*/ 223770 h 830150"/>
                  <a:gd name="connsiteX57" fmla="*/ 1230733 w 1234876"/>
                  <a:gd name="connsiteY57" fmla="*/ 281784 h 830150"/>
                  <a:gd name="connsiteX58" fmla="*/ 1135423 w 1234876"/>
                  <a:gd name="connsiteY58" fmla="*/ 410244 h 830150"/>
                  <a:gd name="connsiteX59" fmla="*/ 1131280 w 1234876"/>
                  <a:gd name="connsiteY59" fmla="*/ 447539 h 830150"/>
                  <a:gd name="connsiteX60" fmla="*/ 1156142 w 1234876"/>
                  <a:gd name="connsiteY60" fmla="*/ 455827 h 830150"/>
                  <a:gd name="connsiteX61" fmla="*/ 1156142 w 1234876"/>
                  <a:gd name="connsiteY61" fmla="*/ 509698 h 830150"/>
                  <a:gd name="connsiteX62" fmla="*/ 1122991 w 1234876"/>
                  <a:gd name="connsiteY62" fmla="*/ 505553 h 830150"/>
                  <a:gd name="connsiteX63" fmla="*/ 1102272 w 1234876"/>
                  <a:gd name="connsiteY63" fmla="*/ 534560 h 830150"/>
                  <a:gd name="connsiteX64" fmla="*/ 1110561 w 1234876"/>
                  <a:gd name="connsiteY64" fmla="*/ 563567 h 830150"/>
                  <a:gd name="connsiteX65" fmla="*/ 1106417 w 1234876"/>
                  <a:gd name="connsiteY65" fmla="*/ 588431 h 830150"/>
                  <a:gd name="connsiteX66" fmla="*/ 1143712 w 1234876"/>
                  <a:gd name="connsiteY66" fmla="*/ 638157 h 830150"/>
                  <a:gd name="connsiteX67" fmla="*/ 1185150 w 1234876"/>
                  <a:gd name="connsiteY67" fmla="*/ 650588 h 830150"/>
                  <a:gd name="connsiteX68" fmla="*/ 1156142 w 1234876"/>
                  <a:gd name="connsiteY68" fmla="*/ 712747 h 830150"/>
                  <a:gd name="connsiteX69" fmla="*/ 1156142 w 1234876"/>
                  <a:gd name="connsiteY69" fmla="*/ 750042 h 830150"/>
                  <a:gd name="connsiteX70" fmla="*/ 1093985 w 1234876"/>
                  <a:gd name="connsiteY70" fmla="*/ 783193 h 830150"/>
                  <a:gd name="connsiteX71" fmla="*/ 1073860 w 1234876"/>
                  <a:gd name="connsiteY71" fmla="*/ 830150 h 83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234876" h="830150">
                    <a:moveTo>
                      <a:pt x="40953" y="830150"/>
                    </a:moveTo>
                    <a:lnTo>
                      <a:pt x="20719" y="824632"/>
                    </a:lnTo>
                    <a:lnTo>
                      <a:pt x="41438" y="803912"/>
                    </a:lnTo>
                    <a:lnTo>
                      <a:pt x="41438" y="770761"/>
                    </a:lnTo>
                    <a:lnTo>
                      <a:pt x="0" y="774906"/>
                    </a:lnTo>
                    <a:lnTo>
                      <a:pt x="16576" y="671308"/>
                    </a:lnTo>
                    <a:lnTo>
                      <a:pt x="53870" y="654733"/>
                    </a:lnTo>
                    <a:lnTo>
                      <a:pt x="34400" y="624068"/>
                    </a:lnTo>
                    <a:lnTo>
                      <a:pt x="40610" y="623239"/>
                    </a:lnTo>
                    <a:lnTo>
                      <a:pt x="70446" y="563567"/>
                    </a:lnTo>
                    <a:lnTo>
                      <a:pt x="70446" y="523786"/>
                    </a:lnTo>
                    <a:lnTo>
                      <a:pt x="60500" y="493950"/>
                    </a:lnTo>
                    <a:lnTo>
                      <a:pt x="93651" y="480690"/>
                    </a:lnTo>
                    <a:lnTo>
                      <a:pt x="169899" y="361346"/>
                    </a:lnTo>
                    <a:lnTo>
                      <a:pt x="150008" y="331510"/>
                    </a:lnTo>
                    <a:lnTo>
                      <a:pt x="123487" y="321565"/>
                    </a:lnTo>
                    <a:lnTo>
                      <a:pt x="93651" y="275154"/>
                    </a:lnTo>
                    <a:lnTo>
                      <a:pt x="95660" y="269284"/>
                    </a:lnTo>
                    <a:lnTo>
                      <a:pt x="136748" y="275154"/>
                    </a:lnTo>
                    <a:lnTo>
                      <a:pt x="163269" y="238688"/>
                    </a:lnTo>
                    <a:lnTo>
                      <a:pt x="153323" y="195591"/>
                    </a:lnTo>
                    <a:lnTo>
                      <a:pt x="179844" y="192276"/>
                    </a:lnTo>
                    <a:lnTo>
                      <a:pt x="209680" y="208852"/>
                    </a:lnTo>
                    <a:lnTo>
                      <a:pt x="239516" y="179016"/>
                    </a:lnTo>
                    <a:lnTo>
                      <a:pt x="289243" y="188961"/>
                    </a:lnTo>
                    <a:lnTo>
                      <a:pt x="329024" y="245318"/>
                    </a:lnTo>
                    <a:lnTo>
                      <a:pt x="315763" y="298359"/>
                    </a:lnTo>
                    <a:lnTo>
                      <a:pt x="348915" y="298359"/>
                    </a:lnTo>
                    <a:lnTo>
                      <a:pt x="398641" y="255263"/>
                    </a:lnTo>
                    <a:lnTo>
                      <a:pt x="435107" y="228742"/>
                    </a:lnTo>
                    <a:lnTo>
                      <a:pt x="445053" y="159125"/>
                    </a:lnTo>
                    <a:lnTo>
                      <a:pt x="488149" y="139235"/>
                    </a:lnTo>
                    <a:lnTo>
                      <a:pt x="504725" y="92823"/>
                    </a:lnTo>
                    <a:lnTo>
                      <a:pt x="567712" y="23206"/>
                    </a:lnTo>
                    <a:lnTo>
                      <a:pt x="614123" y="23206"/>
                    </a:lnTo>
                    <a:lnTo>
                      <a:pt x="647274" y="53042"/>
                    </a:lnTo>
                    <a:lnTo>
                      <a:pt x="687055" y="13261"/>
                    </a:lnTo>
                    <a:lnTo>
                      <a:pt x="706946" y="19891"/>
                    </a:lnTo>
                    <a:lnTo>
                      <a:pt x="730152" y="0"/>
                    </a:lnTo>
                    <a:lnTo>
                      <a:pt x="746727" y="13261"/>
                    </a:lnTo>
                    <a:lnTo>
                      <a:pt x="776563" y="3315"/>
                    </a:lnTo>
                    <a:lnTo>
                      <a:pt x="796454" y="6630"/>
                    </a:lnTo>
                    <a:lnTo>
                      <a:pt x="776563" y="59672"/>
                    </a:lnTo>
                    <a:lnTo>
                      <a:pt x="832920" y="49727"/>
                    </a:lnTo>
                    <a:lnTo>
                      <a:pt x="856126" y="46412"/>
                    </a:lnTo>
                    <a:lnTo>
                      <a:pt x="852811" y="26521"/>
                    </a:lnTo>
                    <a:lnTo>
                      <a:pt x="892592" y="6630"/>
                    </a:lnTo>
                    <a:lnTo>
                      <a:pt x="899222" y="53042"/>
                    </a:lnTo>
                    <a:lnTo>
                      <a:pt x="968839" y="86193"/>
                    </a:lnTo>
                    <a:lnTo>
                      <a:pt x="998675" y="66302"/>
                    </a:lnTo>
                    <a:lnTo>
                      <a:pt x="1031826" y="69617"/>
                    </a:lnTo>
                    <a:lnTo>
                      <a:pt x="1091498" y="125974"/>
                    </a:lnTo>
                    <a:lnTo>
                      <a:pt x="1145424" y="122978"/>
                    </a:lnTo>
                    <a:lnTo>
                      <a:pt x="1151999" y="153323"/>
                    </a:lnTo>
                    <a:lnTo>
                      <a:pt x="1193438" y="165755"/>
                    </a:lnTo>
                    <a:lnTo>
                      <a:pt x="1197582" y="190619"/>
                    </a:lnTo>
                    <a:lnTo>
                      <a:pt x="1234876" y="223770"/>
                    </a:lnTo>
                    <a:lnTo>
                      <a:pt x="1230733" y="281784"/>
                    </a:lnTo>
                    <a:lnTo>
                      <a:pt x="1135423" y="410244"/>
                    </a:lnTo>
                    <a:lnTo>
                      <a:pt x="1131280" y="447539"/>
                    </a:lnTo>
                    <a:lnTo>
                      <a:pt x="1156142" y="455827"/>
                    </a:lnTo>
                    <a:lnTo>
                      <a:pt x="1156142" y="509698"/>
                    </a:lnTo>
                    <a:lnTo>
                      <a:pt x="1122991" y="505553"/>
                    </a:lnTo>
                    <a:lnTo>
                      <a:pt x="1102272" y="534560"/>
                    </a:lnTo>
                    <a:lnTo>
                      <a:pt x="1110561" y="563567"/>
                    </a:lnTo>
                    <a:lnTo>
                      <a:pt x="1106417" y="588431"/>
                    </a:lnTo>
                    <a:lnTo>
                      <a:pt x="1143712" y="638157"/>
                    </a:lnTo>
                    <a:lnTo>
                      <a:pt x="1185150" y="650588"/>
                    </a:lnTo>
                    <a:lnTo>
                      <a:pt x="1156142" y="712747"/>
                    </a:lnTo>
                    <a:lnTo>
                      <a:pt x="1156142" y="750042"/>
                    </a:lnTo>
                    <a:lnTo>
                      <a:pt x="1093985" y="783193"/>
                    </a:lnTo>
                    <a:lnTo>
                      <a:pt x="1073860" y="83015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BA5C7B5F-E45E-15EF-397B-1790D4BE4CC4}"/>
                  </a:ext>
                </a:extLst>
              </p:cNvPr>
              <p:cNvSpPr/>
              <p:nvPr/>
            </p:nvSpPr>
            <p:spPr>
              <a:xfrm>
                <a:off x="678506" y="5885100"/>
                <a:ext cx="1070779" cy="551681"/>
              </a:xfrm>
              <a:custGeom>
                <a:avLst/>
                <a:gdLst>
                  <a:gd name="connsiteX0" fmla="*/ 391183 w 1070779"/>
                  <a:gd name="connsiteY0" fmla="*/ 0 h 551681"/>
                  <a:gd name="connsiteX1" fmla="*/ 392805 w 1070779"/>
                  <a:gd name="connsiteY1" fmla="*/ 103 h 551681"/>
                  <a:gd name="connsiteX2" fmla="*/ 424334 w 1070779"/>
                  <a:gd name="connsiteY2" fmla="*/ 43097 h 551681"/>
                  <a:gd name="connsiteX3" fmla="*/ 447539 w 1070779"/>
                  <a:gd name="connsiteY3" fmla="*/ 62987 h 551681"/>
                  <a:gd name="connsiteX4" fmla="*/ 487321 w 1070779"/>
                  <a:gd name="connsiteY4" fmla="*/ 102768 h 551681"/>
                  <a:gd name="connsiteX5" fmla="*/ 503896 w 1070779"/>
                  <a:gd name="connsiteY5" fmla="*/ 155810 h 551681"/>
                  <a:gd name="connsiteX6" fmla="*/ 510526 w 1070779"/>
                  <a:gd name="connsiteY6" fmla="*/ 185646 h 551681"/>
                  <a:gd name="connsiteX7" fmla="*/ 520472 w 1070779"/>
                  <a:gd name="connsiteY7" fmla="*/ 215482 h 551681"/>
                  <a:gd name="connsiteX8" fmla="*/ 593404 w 1070779"/>
                  <a:gd name="connsiteY8" fmla="*/ 202221 h 551681"/>
                  <a:gd name="connsiteX9" fmla="*/ 609980 w 1070779"/>
                  <a:gd name="connsiteY9" fmla="*/ 232057 h 551681"/>
                  <a:gd name="connsiteX10" fmla="*/ 659706 w 1070779"/>
                  <a:gd name="connsiteY10" fmla="*/ 265208 h 551681"/>
                  <a:gd name="connsiteX11" fmla="*/ 692857 w 1070779"/>
                  <a:gd name="connsiteY11" fmla="*/ 228742 h 551681"/>
                  <a:gd name="connsiteX12" fmla="*/ 716063 w 1070779"/>
                  <a:gd name="connsiteY12" fmla="*/ 242003 h 551681"/>
                  <a:gd name="connsiteX13" fmla="*/ 752529 w 1070779"/>
                  <a:gd name="connsiteY13" fmla="*/ 251948 h 551681"/>
                  <a:gd name="connsiteX14" fmla="*/ 765790 w 1070779"/>
                  <a:gd name="connsiteY14" fmla="*/ 232057 h 551681"/>
                  <a:gd name="connsiteX15" fmla="*/ 795626 w 1070779"/>
                  <a:gd name="connsiteY15" fmla="*/ 232057 h 551681"/>
                  <a:gd name="connsiteX16" fmla="*/ 851982 w 1070779"/>
                  <a:gd name="connsiteY16" fmla="*/ 281784 h 551681"/>
                  <a:gd name="connsiteX17" fmla="*/ 875188 w 1070779"/>
                  <a:gd name="connsiteY17" fmla="*/ 314935 h 551681"/>
                  <a:gd name="connsiteX18" fmla="*/ 908339 w 1070779"/>
                  <a:gd name="connsiteY18" fmla="*/ 324880 h 551681"/>
                  <a:gd name="connsiteX19" fmla="*/ 931545 w 1070779"/>
                  <a:gd name="connsiteY19" fmla="*/ 374607 h 551681"/>
                  <a:gd name="connsiteX20" fmla="*/ 991217 w 1070779"/>
                  <a:gd name="connsiteY20" fmla="*/ 361346 h 551681"/>
                  <a:gd name="connsiteX21" fmla="*/ 1007792 w 1070779"/>
                  <a:gd name="connsiteY21" fmla="*/ 351401 h 551681"/>
                  <a:gd name="connsiteX22" fmla="*/ 1057519 w 1070779"/>
                  <a:gd name="connsiteY22" fmla="*/ 344771 h 551681"/>
                  <a:gd name="connsiteX23" fmla="*/ 1051309 w 1070779"/>
                  <a:gd name="connsiteY23" fmla="*/ 345599 h 551681"/>
                  <a:gd name="connsiteX24" fmla="*/ 1070779 w 1070779"/>
                  <a:gd name="connsiteY24" fmla="*/ 376264 h 551681"/>
                  <a:gd name="connsiteX25" fmla="*/ 1033485 w 1070779"/>
                  <a:gd name="connsiteY25" fmla="*/ 392840 h 551681"/>
                  <a:gd name="connsiteX26" fmla="*/ 1016909 w 1070779"/>
                  <a:gd name="connsiteY26" fmla="*/ 496437 h 551681"/>
                  <a:gd name="connsiteX27" fmla="*/ 1058347 w 1070779"/>
                  <a:gd name="connsiteY27" fmla="*/ 492293 h 551681"/>
                  <a:gd name="connsiteX28" fmla="*/ 1058347 w 1070779"/>
                  <a:gd name="connsiteY28" fmla="*/ 525444 h 551681"/>
                  <a:gd name="connsiteX29" fmla="*/ 1037628 w 1070779"/>
                  <a:gd name="connsiteY29" fmla="*/ 546163 h 551681"/>
                  <a:gd name="connsiteX30" fmla="*/ 1057861 w 1070779"/>
                  <a:gd name="connsiteY30" fmla="*/ 551681 h 551681"/>
                  <a:gd name="connsiteX31" fmla="*/ 16324 w 1070779"/>
                  <a:gd name="connsiteY31" fmla="*/ 551681 h 551681"/>
                  <a:gd name="connsiteX32" fmla="*/ 3315 w 1070779"/>
                  <a:gd name="connsiteY32" fmla="*/ 537046 h 551681"/>
                  <a:gd name="connsiteX33" fmla="*/ 0 w 1070779"/>
                  <a:gd name="connsiteY33" fmla="*/ 487320 h 551681"/>
                  <a:gd name="connsiteX34" fmla="*/ 79563 w 1070779"/>
                  <a:gd name="connsiteY34" fmla="*/ 437593 h 551681"/>
                  <a:gd name="connsiteX35" fmla="*/ 102768 w 1070779"/>
                  <a:gd name="connsiteY35" fmla="*/ 314935 h 551681"/>
                  <a:gd name="connsiteX36" fmla="*/ 116029 w 1070779"/>
                  <a:gd name="connsiteY36" fmla="*/ 288414 h 551681"/>
                  <a:gd name="connsiteX37" fmla="*/ 188961 w 1070779"/>
                  <a:gd name="connsiteY37" fmla="*/ 238687 h 551681"/>
                  <a:gd name="connsiteX38" fmla="*/ 185646 w 1070779"/>
                  <a:gd name="connsiteY38" fmla="*/ 212167 h 551681"/>
                  <a:gd name="connsiteX39" fmla="*/ 238688 w 1070779"/>
                  <a:gd name="connsiteY39" fmla="*/ 122659 h 551681"/>
                  <a:gd name="connsiteX40" fmla="*/ 218797 w 1070779"/>
                  <a:gd name="connsiteY40" fmla="*/ 79563 h 551681"/>
                  <a:gd name="connsiteX41" fmla="*/ 304990 w 1070779"/>
                  <a:gd name="connsiteY41" fmla="*/ 66302 h 551681"/>
                  <a:gd name="connsiteX0" fmla="*/ 391183 w 1070779"/>
                  <a:gd name="connsiteY0" fmla="*/ 0 h 677629"/>
                  <a:gd name="connsiteX1" fmla="*/ 392805 w 1070779"/>
                  <a:gd name="connsiteY1" fmla="*/ 103 h 677629"/>
                  <a:gd name="connsiteX2" fmla="*/ 424334 w 1070779"/>
                  <a:gd name="connsiteY2" fmla="*/ 43097 h 677629"/>
                  <a:gd name="connsiteX3" fmla="*/ 447539 w 1070779"/>
                  <a:gd name="connsiteY3" fmla="*/ 62987 h 677629"/>
                  <a:gd name="connsiteX4" fmla="*/ 487321 w 1070779"/>
                  <a:gd name="connsiteY4" fmla="*/ 102768 h 677629"/>
                  <a:gd name="connsiteX5" fmla="*/ 503896 w 1070779"/>
                  <a:gd name="connsiteY5" fmla="*/ 155810 h 677629"/>
                  <a:gd name="connsiteX6" fmla="*/ 510526 w 1070779"/>
                  <a:gd name="connsiteY6" fmla="*/ 185646 h 677629"/>
                  <a:gd name="connsiteX7" fmla="*/ 520472 w 1070779"/>
                  <a:gd name="connsiteY7" fmla="*/ 215482 h 677629"/>
                  <a:gd name="connsiteX8" fmla="*/ 593404 w 1070779"/>
                  <a:gd name="connsiteY8" fmla="*/ 202221 h 677629"/>
                  <a:gd name="connsiteX9" fmla="*/ 609980 w 1070779"/>
                  <a:gd name="connsiteY9" fmla="*/ 232057 h 677629"/>
                  <a:gd name="connsiteX10" fmla="*/ 659706 w 1070779"/>
                  <a:gd name="connsiteY10" fmla="*/ 265208 h 677629"/>
                  <a:gd name="connsiteX11" fmla="*/ 692857 w 1070779"/>
                  <a:gd name="connsiteY11" fmla="*/ 228742 h 677629"/>
                  <a:gd name="connsiteX12" fmla="*/ 716063 w 1070779"/>
                  <a:gd name="connsiteY12" fmla="*/ 242003 h 677629"/>
                  <a:gd name="connsiteX13" fmla="*/ 752529 w 1070779"/>
                  <a:gd name="connsiteY13" fmla="*/ 251948 h 677629"/>
                  <a:gd name="connsiteX14" fmla="*/ 765790 w 1070779"/>
                  <a:gd name="connsiteY14" fmla="*/ 232057 h 677629"/>
                  <a:gd name="connsiteX15" fmla="*/ 795626 w 1070779"/>
                  <a:gd name="connsiteY15" fmla="*/ 232057 h 677629"/>
                  <a:gd name="connsiteX16" fmla="*/ 851982 w 1070779"/>
                  <a:gd name="connsiteY16" fmla="*/ 281784 h 677629"/>
                  <a:gd name="connsiteX17" fmla="*/ 875188 w 1070779"/>
                  <a:gd name="connsiteY17" fmla="*/ 314935 h 677629"/>
                  <a:gd name="connsiteX18" fmla="*/ 908339 w 1070779"/>
                  <a:gd name="connsiteY18" fmla="*/ 324880 h 677629"/>
                  <a:gd name="connsiteX19" fmla="*/ 931545 w 1070779"/>
                  <a:gd name="connsiteY19" fmla="*/ 374607 h 677629"/>
                  <a:gd name="connsiteX20" fmla="*/ 991217 w 1070779"/>
                  <a:gd name="connsiteY20" fmla="*/ 361346 h 677629"/>
                  <a:gd name="connsiteX21" fmla="*/ 1007792 w 1070779"/>
                  <a:gd name="connsiteY21" fmla="*/ 351401 h 677629"/>
                  <a:gd name="connsiteX22" fmla="*/ 1057519 w 1070779"/>
                  <a:gd name="connsiteY22" fmla="*/ 344771 h 677629"/>
                  <a:gd name="connsiteX23" fmla="*/ 1051309 w 1070779"/>
                  <a:gd name="connsiteY23" fmla="*/ 345599 h 677629"/>
                  <a:gd name="connsiteX24" fmla="*/ 1070779 w 1070779"/>
                  <a:gd name="connsiteY24" fmla="*/ 376264 h 677629"/>
                  <a:gd name="connsiteX25" fmla="*/ 1033485 w 1070779"/>
                  <a:gd name="connsiteY25" fmla="*/ 392840 h 677629"/>
                  <a:gd name="connsiteX26" fmla="*/ 1016909 w 1070779"/>
                  <a:gd name="connsiteY26" fmla="*/ 496437 h 677629"/>
                  <a:gd name="connsiteX27" fmla="*/ 1058347 w 1070779"/>
                  <a:gd name="connsiteY27" fmla="*/ 492293 h 677629"/>
                  <a:gd name="connsiteX28" fmla="*/ 1058347 w 1070779"/>
                  <a:gd name="connsiteY28" fmla="*/ 525444 h 677629"/>
                  <a:gd name="connsiteX29" fmla="*/ 1037628 w 1070779"/>
                  <a:gd name="connsiteY29" fmla="*/ 546163 h 677629"/>
                  <a:gd name="connsiteX30" fmla="*/ 1057861 w 1070779"/>
                  <a:gd name="connsiteY30" fmla="*/ 551681 h 677629"/>
                  <a:gd name="connsiteX31" fmla="*/ 521644 w 1070779"/>
                  <a:gd name="connsiteY31" fmla="*/ 677625 h 677629"/>
                  <a:gd name="connsiteX32" fmla="*/ 16324 w 1070779"/>
                  <a:gd name="connsiteY32" fmla="*/ 551681 h 677629"/>
                  <a:gd name="connsiteX33" fmla="*/ 3315 w 1070779"/>
                  <a:gd name="connsiteY33" fmla="*/ 537046 h 677629"/>
                  <a:gd name="connsiteX34" fmla="*/ 0 w 1070779"/>
                  <a:gd name="connsiteY34" fmla="*/ 487320 h 677629"/>
                  <a:gd name="connsiteX35" fmla="*/ 79563 w 1070779"/>
                  <a:gd name="connsiteY35" fmla="*/ 437593 h 677629"/>
                  <a:gd name="connsiteX36" fmla="*/ 102768 w 1070779"/>
                  <a:gd name="connsiteY36" fmla="*/ 314935 h 677629"/>
                  <a:gd name="connsiteX37" fmla="*/ 116029 w 1070779"/>
                  <a:gd name="connsiteY37" fmla="*/ 288414 h 677629"/>
                  <a:gd name="connsiteX38" fmla="*/ 188961 w 1070779"/>
                  <a:gd name="connsiteY38" fmla="*/ 238687 h 677629"/>
                  <a:gd name="connsiteX39" fmla="*/ 185646 w 1070779"/>
                  <a:gd name="connsiteY39" fmla="*/ 212167 h 677629"/>
                  <a:gd name="connsiteX40" fmla="*/ 238688 w 1070779"/>
                  <a:gd name="connsiteY40" fmla="*/ 122659 h 677629"/>
                  <a:gd name="connsiteX41" fmla="*/ 218797 w 1070779"/>
                  <a:gd name="connsiteY41" fmla="*/ 79563 h 677629"/>
                  <a:gd name="connsiteX42" fmla="*/ 304990 w 1070779"/>
                  <a:gd name="connsiteY42" fmla="*/ 66302 h 677629"/>
                  <a:gd name="connsiteX43" fmla="*/ 391183 w 1070779"/>
                  <a:gd name="connsiteY43" fmla="*/ 0 h 677629"/>
                  <a:gd name="connsiteX0" fmla="*/ 521644 w 1070779"/>
                  <a:gd name="connsiteY0" fmla="*/ 677625 h 769065"/>
                  <a:gd name="connsiteX1" fmla="*/ 16324 w 1070779"/>
                  <a:gd name="connsiteY1" fmla="*/ 551681 h 769065"/>
                  <a:gd name="connsiteX2" fmla="*/ 3315 w 1070779"/>
                  <a:gd name="connsiteY2" fmla="*/ 537046 h 769065"/>
                  <a:gd name="connsiteX3" fmla="*/ 0 w 1070779"/>
                  <a:gd name="connsiteY3" fmla="*/ 487320 h 769065"/>
                  <a:gd name="connsiteX4" fmla="*/ 79563 w 1070779"/>
                  <a:gd name="connsiteY4" fmla="*/ 437593 h 769065"/>
                  <a:gd name="connsiteX5" fmla="*/ 102768 w 1070779"/>
                  <a:gd name="connsiteY5" fmla="*/ 314935 h 769065"/>
                  <a:gd name="connsiteX6" fmla="*/ 116029 w 1070779"/>
                  <a:gd name="connsiteY6" fmla="*/ 288414 h 769065"/>
                  <a:gd name="connsiteX7" fmla="*/ 188961 w 1070779"/>
                  <a:gd name="connsiteY7" fmla="*/ 238687 h 769065"/>
                  <a:gd name="connsiteX8" fmla="*/ 185646 w 1070779"/>
                  <a:gd name="connsiteY8" fmla="*/ 212167 h 769065"/>
                  <a:gd name="connsiteX9" fmla="*/ 238688 w 1070779"/>
                  <a:gd name="connsiteY9" fmla="*/ 122659 h 769065"/>
                  <a:gd name="connsiteX10" fmla="*/ 218797 w 1070779"/>
                  <a:gd name="connsiteY10" fmla="*/ 79563 h 769065"/>
                  <a:gd name="connsiteX11" fmla="*/ 304990 w 1070779"/>
                  <a:gd name="connsiteY11" fmla="*/ 66302 h 769065"/>
                  <a:gd name="connsiteX12" fmla="*/ 391183 w 1070779"/>
                  <a:gd name="connsiteY12" fmla="*/ 0 h 769065"/>
                  <a:gd name="connsiteX13" fmla="*/ 392805 w 1070779"/>
                  <a:gd name="connsiteY13" fmla="*/ 103 h 769065"/>
                  <a:gd name="connsiteX14" fmla="*/ 424334 w 1070779"/>
                  <a:gd name="connsiteY14" fmla="*/ 43097 h 769065"/>
                  <a:gd name="connsiteX15" fmla="*/ 447539 w 1070779"/>
                  <a:gd name="connsiteY15" fmla="*/ 62987 h 769065"/>
                  <a:gd name="connsiteX16" fmla="*/ 487321 w 1070779"/>
                  <a:gd name="connsiteY16" fmla="*/ 102768 h 769065"/>
                  <a:gd name="connsiteX17" fmla="*/ 503896 w 1070779"/>
                  <a:gd name="connsiteY17" fmla="*/ 155810 h 769065"/>
                  <a:gd name="connsiteX18" fmla="*/ 510526 w 1070779"/>
                  <a:gd name="connsiteY18" fmla="*/ 185646 h 769065"/>
                  <a:gd name="connsiteX19" fmla="*/ 520472 w 1070779"/>
                  <a:gd name="connsiteY19" fmla="*/ 215482 h 769065"/>
                  <a:gd name="connsiteX20" fmla="*/ 593404 w 1070779"/>
                  <a:gd name="connsiteY20" fmla="*/ 202221 h 769065"/>
                  <a:gd name="connsiteX21" fmla="*/ 609980 w 1070779"/>
                  <a:gd name="connsiteY21" fmla="*/ 232057 h 769065"/>
                  <a:gd name="connsiteX22" fmla="*/ 659706 w 1070779"/>
                  <a:gd name="connsiteY22" fmla="*/ 265208 h 769065"/>
                  <a:gd name="connsiteX23" fmla="*/ 692857 w 1070779"/>
                  <a:gd name="connsiteY23" fmla="*/ 228742 h 769065"/>
                  <a:gd name="connsiteX24" fmla="*/ 716063 w 1070779"/>
                  <a:gd name="connsiteY24" fmla="*/ 242003 h 769065"/>
                  <a:gd name="connsiteX25" fmla="*/ 752529 w 1070779"/>
                  <a:gd name="connsiteY25" fmla="*/ 251948 h 769065"/>
                  <a:gd name="connsiteX26" fmla="*/ 765790 w 1070779"/>
                  <a:gd name="connsiteY26" fmla="*/ 232057 h 769065"/>
                  <a:gd name="connsiteX27" fmla="*/ 795626 w 1070779"/>
                  <a:gd name="connsiteY27" fmla="*/ 232057 h 769065"/>
                  <a:gd name="connsiteX28" fmla="*/ 851982 w 1070779"/>
                  <a:gd name="connsiteY28" fmla="*/ 281784 h 769065"/>
                  <a:gd name="connsiteX29" fmla="*/ 875188 w 1070779"/>
                  <a:gd name="connsiteY29" fmla="*/ 314935 h 769065"/>
                  <a:gd name="connsiteX30" fmla="*/ 908339 w 1070779"/>
                  <a:gd name="connsiteY30" fmla="*/ 324880 h 769065"/>
                  <a:gd name="connsiteX31" fmla="*/ 931545 w 1070779"/>
                  <a:gd name="connsiteY31" fmla="*/ 374607 h 769065"/>
                  <a:gd name="connsiteX32" fmla="*/ 991217 w 1070779"/>
                  <a:gd name="connsiteY32" fmla="*/ 361346 h 769065"/>
                  <a:gd name="connsiteX33" fmla="*/ 1007792 w 1070779"/>
                  <a:gd name="connsiteY33" fmla="*/ 351401 h 769065"/>
                  <a:gd name="connsiteX34" fmla="*/ 1057519 w 1070779"/>
                  <a:gd name="connsiteY34" fmla="*/ 344771 h 769065"/>
                  <a:gd name="connsiteX35" fmla="*/ 1051309 w 1070779"/>
                  <a:gd name="connsiteY35" fmla="*/ 345599 h 769065"/>
                  <a:gd name="connsiteX36" fmla="*/ 1070779 w 1070779"/>
                  <a:gd name="connsiteY36" fmla="*/ 376264 h 769065"/>
                  <a:gd name="connsiteX37" fmla="*/ 1033485 w 1070779"/>
                  <a:gd name="connsiteY37" fmla="*/ 392840 h 769065"/>
                  <a:gd name="connsiteX38" fmla="*/ 1016909 w 1070779"/>
                  <a:gd name="connsiteY38" fmla="*/ 496437 h 769065"/>
                  <a:gd name="connsiteX39" fmla="*/ 1058347 w 1070779"/>
                  <a:gd name="connsiteY39" fmla="*/ 492293 h 769065"/>
                  <a:gd name="connsiteX40" fmla="*/ 1058347 w 1070779"/>
                  <a:gd name="connsiteY40" fmla="*/ 525444 h 769065"/>
                  <a:gd name="connsiteX41" fmla="*/ 1037628 w 1070779"/>
                  <a:gd name="connsiteY41" fmla="*/ 546163 h 769065"/>
                  <a:gd name="connsiteX42" fmla="*/ 1057861 w 1070779"/>
                  <a:gd name="connsiteY42" fmla="*/ 551681 h 769065"/>
                  <a:gd name="connsiteX43" fmla="*/ 613084 w 1070779"/>
                  <a:gd name="connsiteY43" fmla="*/ 769065 h 769065"/>
                  <a:gd name="connsiteX0" fmla="*/ 16324 w 1070779"/>
                  <a:gd name="connsiteY0" fmla="*/ 551681 h 769065"/>
                  <a:gd name="connsiteX1" fmla="*/ 3315 w 1070779"/>
                  <a:gd name="connsiteY1" fmla="*/ 537046 h 769065"/>
                  <a:gd name="connsiteX2" fmla="*/ 0 w 1070779"/>
                  <a:gd name="connsiteY2" fmla="*/ 487320 h 769065"/>
                  <a:gd name="connsiteX3" fmla="*/ 79563 w 1070779"/>
                  <a:gd name="connsiteY3" fmla="*/ 437593 h 769065"/>
                  <a:gd name="connsiteX4" fmla="*/ 102768 w 1070779"/>
                  <a:gd name="connsiteY4" fmla="*/ 314935 h 769065"/>
                  <a:gd name="connsiteX5" fmla="*/ 116029 w 1070779"/>
                  <a:gd name="connsiteY5" fmla="*/ 288414 h 769065"/>
                  <a:gd name="connsiteX6" fmla="*/ 188961 w 1070779"/>
                  <a:gd name="connsiteY6" fmla="*/ 238687 h 769065"/>
                  <a:gd name="connsiteX7" fmla="*/ 185646 w 1070779"/>
                  <a:gd name="connsiteY7" fmla="*/ 212167 h 769065"/>
                  <a:gd name="connsiteX8" fmla="*/ 238688 w 1070779"/>
                  <a:gd name="connsiteY8" fmla="*/ 122659 h 769065"/>
                  <a:gd name="connsiteX9" fmla="*/ 218797 w 1070779"/>
                  <a:gd name="connsiteY9" fmla="*/ 79563 h 769065"/>
                  <a:gd name="connsiteX10" fmla="*/ 304990 w 1070779"/>
                  <a:gd name="connsiteY10" fmla="*/ 66302 h 769065"/>
                  <a:gd name="connsiteX11" fmla="*/ 391183 w 1070779"/>
                  <a:gd name="connsiteY11" fmla="*/ 0 h 769065"/>
                  <a:gd name="connsiteX12" fmla="*/ 392805 w 1070779"/>
                  <a:gd name="connsiteY12" fmla="*/ 103 h 769065"/>
                  <a:gd name="connsiteX13" fmla="*/ 424334 w 1070779"/>
                  <a:gd name="connsiteY13" fmla="*/ 43097 h 769065"/>
                  <a:gd name="connsiteX14" fmla="*/ 447539 w 1070779"/>
                  <a:gd name="connsiteY14" fmla="*/ 62987 h 769065"/>
                  <a:gd name="connsiteX15" fmla="*/ 487321 w 1070779"/>
                  <a:gd name="connsiteY15" fmla="*/ 102768 h 769065"/>
                  <a:gd name="connsiteX16" fmla="*/ 503896 w 1070779"/>
                  <a:gd name="connsiteY16" fmla="*/ 155810 h 769065"/>
                  <a:gd name="connsiteX17" fmla="*/ 510526 w 1070779"/>
                  <a:gd name="connsiteY17" fmla="*/ 185646 h 769065"/>
                  <a:gd name="connsiteX18" fmla="*/ 520472 w 1070779"/>
                  <a:gd name="connsiteY18" fmla="*/ 215482 h 769065"/>
                  <a:gd name="connsiteX19" fmla="*/ 593404 w 1070779"/>
                  <a:gd name="connsiteY19" fmla="*/ 202221 h 769065"/>
                  <a:gd name="connsiteX20" fmla="*/ 609980 w 1070779"/>
                  <a:gd name="connsiteY20" fmla="*/ 232057 h 769065"/>
                  <a:gd name="connsiteX21" fmla="*/ 659706 w 1070779"/>
                  <a:gd name="connsiteY21" fmla="*/ 265208 h 769065"/>
                  <a:gd name="connsiteX22" fmla="*/ 692857 w 1070779"/>
                  <a:gd name="connsiteY22" fmla="*/ 228742 h 769065"/>
                  <a:gd name="connsiteX23" fmla="*/ 716063 w 1070779"/>
                  <a:gd name="connsiteY23" fmla="*/ 242003 h 769065"/>
                  <a:gd name="connsiteX24" fmla="*/ 752529 w 1070779"/>
                  <a:gd name="connsiteY24" fmla="*/ 251948 h 769065"/>
                  <a:gd name="connsiteX25" fmla="*/ 765790 w 1070779"/>
                  <a:gd name="connsiteY25" fmla="*/ 232057 h 769065"/>
                  <a:gd name="connsiteX26" fmla="*/ 795626 w 1070779"/>
                  <a:gd name="connsiteY26" fmla="*/ 232057 h 769065"/>
                  <a:gd name="connsiteX27" fmla="*/ 851982 w 1070779"/>
                  <a:gd name="connsiteY27" fmla="*/ 281784 h 769065"/>
                  <a:gd name="connsiteX28" fmla="*/ 875188 w 1070779"/>
                  <a:gd name="connsiteY28" fmla="*/ 314935 h 769065"/>
                  <a:gd name="connsiteX29" fmla="*/ 908339 w 1070779"/>
                  <a:gd name="connsiteY29" fmla="*/ 324880 h 769065"/>
                  <a:gd name="connsiteX30" fmla="*/ 931545 w 1070779"/>
                  <a:gd name="connsiteY30" fmla="*/ 374607 h 769065"/>
                  <a:gd name="connsiteX31" fmla="*/ 991217 w 1070779"/>
                  <a:gd name="connsiteY31" fmla="*/ 361346 h 769065"/>
                  <a:gd name="connsiteX32" fmla="*/ 1007792 w 1070779"/>
                  <a:gd name="connsiteY32" fmla="*/ 351401 h 769065"/>
                  <a:gd name="connsiteX33" fmla="*/ 1057519 w 1070779"/>
                  <a:gd name="connsiteY33" fmla="*/ 344771 h 769065"/>
                  <a:gd name="connsiteX34" fmla="*/ 1051309 w 1070779"/>
                  <a:gd name="connsiteY34" fmla="*/ 345599 h 769065"/>
                  <a:gd name="connsiteX35" fmla="*/ 1070779 w 1070779"/>
                  <a:gd name="connsiteY35" fmla="*/ 376264 h 769065"/>
                  <a:gd name="connsiteX36" fmla="*/ 1033485 w 1070779"/>
                  <a:gd name="connsiteY36" fmla="*/ 392840 h 769065"/>
                  <a:gd name="connsiteX37" fmla="*/ 1016909 w 1070779"/>
                  <a:gd name="connsiteY37" fmla="*/ 496437 h 769065"/>
                  <a:gd name="connsiteX38" fmla="*/ 1058347 w 1070779"/>
                  <a:gd name="connsiteY38" fmla="*/ 492293 h 769065"/>
                  <a:gd name="connsiteX39" fmla="*/ 1058347 w 1070779"/>
                  <a:gd name="connsiteY39" fmla="*/ 525444 h 769065"/>
                  <a:gd name="connsiteX40" fmla="*/ 1037628 w 1070779"/>
                  <a:gd name="connsiteY40" fmla="*/ 546163 h 769065"/>
                  <a:gd name="connsiteX41" fmla="*/ 1057861 w 1070779"/>
                  <a:gd name="connsiteY41" fmla="*/ 551681 h 769065"/>
                  <a:gd name="connsiteX42" fmla="*/ 613084 w 1070779"/>
                  <a:gd name="connsiteY42" fmla="*/ 769065 h 769065"/>
                  <a:gd name="connsiteX0" fmla="*/ 16324 w 1070779"/>
                  <a:gd name="connsiteY0" fmla="*/ 551681 h 551681"/>
                  <a:gd name="connsiteX1" fmla="*/ 3315 w 1070779"/>
                  <a:gd name="connsiteY1" fmla="*/ 537046 h 551681"/>
                  <a:gd name="connsiteX2" fmla="*/ 0 w 1070779"/>
                  <a:gd name="connsiteY2" fmla="*/ 487320 h 551681"/>
                  <a:gd name="connsiteX3" fmla="*/ 79563 w 1070779"/>
                  <a:gd name="connsiteY3" fmla="*/ 437593 h 551681"/>
                  <a:gd name="connsiteX4" fmla="*/ 102768 w 1070779"/>
                  <a:gd name="connsiteY4" fmla="*/ 314935 h 551681"/>
                  <a:gd name="connsiteX5" fmla="*/ 116029 w 1070779"/>
                  <a:gd name="connsiteY5" fmla="*/ 288414 h 551681"/>
                  <a:gd name="connsiteX6" fmla="*/ 188961 w 1070779"/>
                  <a:gd name="connsiteY6" fmla="*/ 238687 h 551681"/>
                  <a:gd name="connsiteX7" fmla="*/ 185646 w 1070779"/>
                  <a:gd name="connsiteY7" fmla="*/ 212167 h 551681"/>
                  <a:gd name="connsiteX8" fmla="*/ 238688 w 1070779"/>
                  <a:gd name="connsiteY8" fmla="*/ 122659 h 551681"/>
                  <a:gd name="connsiteX9" fmla="*/ 218797 w 1070779"/>
                  <a:gd name="connsiteY9" fmla="*/ 79563 h 551681"/>
                  <a:gd name="connsiteX10" fmla="*/ 304990 w 1070779"/>
                  <a:gd name="connsiteY10" fmla="*/ 66302 h 551681"/>
                  <a:gd name="connsiteX11" fmla="*/ 391183 w 1070779"/>
                  <a:gd name="connsiteY11" fmla="*/ 0 h 551681"/>
                  <a:gd name="connsiteX12" fmla="*/ 392805 w 1070779"/>
                  <a:gd name="connsiteY12" fmla="*/ 103 h 551681"/>
                  <a:gd name="connsiteX13" fmla="*/ 424334 w 1070779"/>
                  <a:gd name="connsiteY13" fmla="*/ 43097 h 551681"/>
                  <a:gd name="connsiteX14" fmla="*/ 447539 w 1070779"/>
                  <a:gd name="connsiteY14" fmla="*/ 62987 h 551681"/>
                  <a:gd name="connsiteX15" fmla="*/ 487321 w 1070779"/>
                  <a:gd name="connsiteY15" fmla="*/ 102768 h 551681"/>
                  <a:gd name="connsiteX16" fmla="*/ 503896 w 1070779"/>
                  <a:gd name="connsiteY16" fmla="*/ 155810 h 551681"/>
                  <a:gd name="connsiteX17" fmla="*/ 510526 w 1070779"/>
                  <a:gd name="connsiteY17" fmla="*/ 185646 h 551681"/>
                  <a:gd name="connsiteX18" fmla="*/ 520472 w 1070779"/>
                  <a:gd name="connsiteY18" fmla="*/ 215482 h 551681"/>
                  <a:gd name="connsiteX19" fmla="*/ 593404 w 1070779"/>
                  <a:gd name="connsiteY19" fmla="*/ 202221 h 551681"/>
                  <a:gd name="connsiteX20" fmla="*/ 609980 w 1070779"/>
                  <a:gd name="connsiteY20" fmla="*/ 232057 h 551681"/>
                  <a:gd name="connsiteX21" fmla="*/ 659706 w 1070779"/>
                  <a:gd name="connsiteY21" fmla="*/ 265208 h 551681"/>
                  <a:gd name="connsiteX22" fmla="*/ 692857 w 1070779"/>
                  <a:gd name="connsiteY22" fmla="*/ 228742 h 551681"/>
                  <a:gd name="connsiteX23" fmla="*/ 716063 w 1070779"/>
                  <a:gd name="connsiteY23" fmla="*/ 242003 h 551681"/>
                  <a:gd name="connsiteX24" fmla="*/ 752529 w 1070779"/>
                  <a:gd name="connsiteY24" fmla="*/ 251948 h 551681"/>
                  <a:gd name="connsiteX25" fmla="*/ 765790 w 1070779"/>
                  <a:gd name="connsiteY25" fmla="*/ 232057 h 551681"/>
                  <a:gd name="connsiteX26" fmla="*/ 795626 w 1070779"/>
                  <a:gd name="connsiteY26" fmla="*/ 232057 h 551681"/>
                  <a:gd name="connsiteX27" fmla="*/ 851982 w 1070779"/>
                  <a:gd name="connsiteY27" fmla="*/ 281784 h 551681"/>
                  <a:gd name="connsiteX28" fmla="*/ 875188 w 1070779"/>
                  <a:gd name="connsiteY28" fmla="*/ 314935 h 551681"/>
                  <a:gd name="connsiteX29" fmla="*/ 908339 w 1070779"/>
                  <a:gd name="connsiteY29" fmla="*/ 324880 h 551681"/>
                  <a:gd name="connsiteX30" fmla="*/ 931545 w 1070779"/>
                  <a:gd name="connsiteY30" fmla="*/ 374607 h 551681"/>
                  <a:gd name="connsiteX31" fmla="*/ 991217 w 1070779"/>
                  <a:gd name="connsiteY31" fmla="*/ 361346 h 551681"/>
                  <a:gd name="connsiteX32" fmla="*/ 1007792 w 1070779"/>
                  <a:gd name="connsiteY32" fmla="*/ 351401 h 551681"/>
                  <a:gd name="connsiteX33" fmla="*/ 1057519 w 1070779"/>
                  <a:gd name="connsiteY33" fmla="*/ 344771 h 551681"/>
                  <a:gd name="connsiteX34" fmla="*/ 1051309 w 1070779"/>
                  <a:gd name="connsiteY34" fmla="*/ 345599 h 551681"/>
                  <a:gd name="connsiteX35" fmla="*/ 1070779 w 1070779"/>
                  <a:gd name="connsiteY35" fmla="*/ 376264 h 551681"/>
                  <a:gd name="connsiteX36" fmla="*/ 1033485 w 1070779"/>
                  <a:gd name="connsiteY36" fmla="*/ 392840 h 551681"/>
                  <a:gd name="connsiteX37" fmla="*/ 1016909 w 1070779"/>
                  <a:gd name="connsiteY37" fmla="*/ 496437 h 551681"/>
                  <a:gd name="connsiteX38" fmla="*/ 1058347 w 1070779"/>
                  <a:gd name="connsiteY38" fmla="*/ 492293 h 551681"/>
                  <a:gd name="connsiteX39" fmla="*/ 1058347 w 1070779"/>
                  <a:gd name="connsiteY39" fmla="*/ 525444 h 551681"/>
                  <a:gd name="connsiteX40" fmla="*/ 1037628 w 1070779"/>
                  <a:gd name="connsiteY40" fmla="*/ 546163 h 551681"/>
                  <a:gd name="connsiteX41" fmla="*/ 1057861 w 1070779"/>
                  <a:gd name="connsiteY41" fmla="*/ 551681 h 551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70779" h="551681">
                    <a:moveTo>
                      <a:pt x="16324" y="551681"/>
                    </a:moveTo>
                    <a:lnTo>
                      <a:pt x="3315" y="537046"/>
                    </a:lnTo>
                    <a:lnTo>
                      <a:pt x="0" y="487320"/>
                    </a:lnTo>
                    <a:lnTo>
                      <a:pt x="79563" y="437593"/>
                    </a:lnTo>
                    <a:lnTo>
                      <a:pt x="102768" y="314935"/>
                    </a:lnTo>
                    <a:lnTo>
                      <a:pt x="116029" y="288414"/>
                    </a:lnTo>
                    <a:lnTo>
                      <a:pt x="188961" y="238687"/>
                    </a:lnTo>
                    <a:lnTo>
                      <a:pt x="185646" y="212167"/>
                    </a:lnTo>
                    <a:lnTo>
                      <a:pt x="238688" y="122659"/>
                    </a:lnTo>
                    <a:lnTo>
                      <a:pt x="218797" y="79563"/>
                    </a:lnTo>
                    <a:lnTo>
                      <a:pt x="304990" y="66302"/>
                    </a:lnTo>
                    <a:lnTo>
                      <a:pt x="391183" y="0"/>
                    </a:lnTo>
                    <a:lnTo>
                      <a:pt x="392805" y="103"/>
                    </a:lnTo>
                    <a:lnTo>
                      <a:pt x="424334" y="43097"/>
                    </a:lnTo>
                    <a:lnTo>
                      <a:pt x="447539" y="62987"/>
                    </a:lnTo>
                    <a:lnTo>
                      <a:pt x="487321" y="102768"/>
                    </a:lnTo>
                    <a:lnTo>
                      <a:pt x="503896" y="155810"/>
                    </a:lnTo>
                    <a:lnTo>
                      <a:pt x="510526" y="185646"/>
                    </a:lnTo>
                    <a:lnTo>
                      <a:pt x="520472" y="215482"/>
                    </a:lnTo>
                    <a:lnTo>
                      <a:pt x="593404" y="202221"/>
                    </a:lnTo>
                    <a:lnTo>
                      <a:pt x="609980" y="232057"/>
                    </a:lnTo>
                    <a:lnTo>
                      <a:pt x="659706" y="265208"/>
                    </a:lnTo>
                    <a:lnTo>
                      <a:pt x="692857" y="228742"/>
                    </a:lnTo>
                    <a:lnTo>
                      <a:pt x="716063" y="242003"/>
                    </a:lnTo>
                    <a:lnTo>
                      <a:pt x="752529" y="251948"/>
                    </a:lnTo>
                    <a:lnTo>
                      <a:pt x="765790" y="232057"/>
                    </a:lnTo>
                    <a:lnTo>
                      <a:pt x="795626" y="232057"/>
                    </a:lnTo>
                    <a:lnTo>
                      <a:pt x="851982" y="281784"/>
                    </a:lnTo>
                    <a:lnTo>
                      <a:pt x="875188" y="314935"/>
                    </a:lnTo>
                    <a:lnTo>
                      <a:pt x="908339" y="324880"/>
                    </a:lnTo>
                    <a:lnTo>
                      <a:pt x="931545" y="374607"/>
                    </a:lnTo>
                    <a:lnTo>
                      <a:pt x="991217" y="361346"/>
                    </a:lnTo>
                    <a:lnTo>
                      <a:pt x="1007792" y="351401"/>
                    </a:lnTo>
                    <a:lnTo>
                      <a:pt x="1057519" y="344771"/>
                    </a:lnTo>
                    <a:lnTo>
                      <a:pt x="1051309" y="345599"/>
                    </a:lnTo>
                    <a:lnTo>
                      <a:pt x="1070779" y="376264"/>
                    </a:lnTo>
                    <a:lnTo>
                      <a:pt x="1033485" y="392840"/>
                    </a:lnTo>
                    <a:lnTo>
                      <a:pt x="1016909" y="496437"/>
                    </a:lnTo>
                    <a:lnTo>
                      <a:pt x="1058347" y="492293"/>
                    </a:lnTo>
                    <a:lnTo>
                      <a:pt x="1058347" y="525444"/>
                    </a:lnTo>
                    <a:lnTo>
                      <a:pt x="1037628" y="546163"/>
                    </a:lnTo>
                    <a:lnTo>
                      <a:pt x="1057861" y="551681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81071914-846F-7BF3-6479-88B96ED15B59}"/>
                </a:ext>
              </a:extLst>
            </p:cNvPr>
            <p:cNvGrpSpPr/>
            <p:nvPr/>
          </p:nvGrpSpPr>
          <p:grpSpPr>
            <a:xfrm>
              <a:off x="6858459" y="5282173"/>
              <a:ext cx="1640684" cy="1085092"/>
              <a:chOff x="1359173" y="1908187"/>
              <a:chExt cx="1044468" cy="690776"/>
            </a:xfrm>
          </p:grpSpPr>
          <p:sp>
            <p:nvSpPr>
              <p:cNvPr id="368" name="正方形/長方形 367">
                <a:extLst>
                  <a:ext uri="{FF2B5EF4-FFF2-40B4-BE49-F238E27FC236}">
                    <a16:creationId xmlns:a16="http://schemas.microsoft.com/office/drawing/2014/main" id="{9CAC9E16-9EA8-4D59-4B3D-971CCCF8F678}"/>
                  </a:ext>
                </a:extLst>
              </p:cNvPr>
              <p:cNvSpPr/>
              <p:nvPr/>
            </p:nvSpPr>
            <p:spPr>
              <a:xfrm rot="808430">
                <a:off x="1663066" y="2016116"/>
                <a:ext cx="167358" cy="39186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F47010C9-0DDA-AC81-61F3-4CCCAD1F8B1E}"/>
                  </a:ext>
                </a:extLst>
              </p:cNvPr>
              <p:cNvSpPr/>
              <p:nvPr/>
            </p:nvSpPr>
            <p:spPr>
              <a:xfrm>
                <a:off x="2199545" y="1908187"/>
                <a:ext cx="204096" cy="11755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370" name="正方形/長方形 369">
                <a:extLst>
                  <a:ext uri="{FF2B5EF4-FFF2-40B4-BE49-F238E27FC236}">
                    <a16:creationId xmlns:a16="http://schemas.microsoft.com/office/drawing/2014/main" id="{C2EF91A1-D50C-36E1-D2DD-F2ED05D60F69}"/>
                  </a:ext>
                </a:extLst>
              </p:cNvPr>
              <p:cNvSpPr/>
              <p:nvPr/>
            </p:nvSpPr>
            <p:spPr>
              <a:xfrm rot="183444">
                <a:off x="2082211" y="2357322"/>
                <a:ext cx="252759" cy="23511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371" name="正方形/長方形 370">
                <a:extLst>
                  <a:ext uri="{FF2B5EF4-FFF2-40B4-BE49-F238E27FC236}">
                    <a16:creationId xmlns:a16="http://schemas.microsoft.com/office/drawing/2014/main" id="{B34CE024-EDF9-2F3F-6B4E-E416E14BAFF7}"/>
                  </a:ext>
                </a:extLst>
              </p:cNvPr>
              <p:cNvSpPr/>
              <p:nvPr/>
            </p:nvSpPr>
            <p:spPr>
              <a:xfrm>
                <a:off x="1359173" y="2481404"/>
                <a:ext cx="204096" cy="11755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669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3A4E9-9942-7171-9B24-7EB613D0C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D7C2C9-E2CF-695B-383B-B4F68C35C1AC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石川県のおとなり、隣接する県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86265DD-A73A-0004-F7CC-BB962A87C185}"/>
              </a:ext>
            </a:extLst>
          </p:cNvPr>
          <p:cNvGrpSpPr/>
          <p:nvPr/>
        </p:nvGrpSpPr>
        <p:grpSpPr>
          <a:xfrm>
            <a:off x="6623069" y="4679044"/>
            <a:ext cx="2566651" cy="874523"/>
            <a:chOff x="3329309" y="4866912"/>
            <a:chExt cx="3352425" cy="1142257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2FEB7A8B-90D4-3465-70C2-D42A4CBD30A8}"/>
                </a:ext>
              </a:extLst>
            </p:cNvPr>
            <p:cNvSpPr/>
            <p:nvPr/>
          </p:nvSpPr>
          <p:spPr>
            <a:xfrm rot="8100000" flipH="1">
              <a:off x="5682982" y="5470571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7A0B556-674F-9118-1624-7C3A0156EB17}"/>
                </a:ext>
              </a:extLst>
            </p:cNvPr>
            <p:cNvGrpSpPr/>
            <p:nvPr/>
          </p:nvGrpSpPr>
          <p:grpSpPr>
            <a:xfrm>
              <a:off x="5233193" y="5713344"/>
              <a:ext cx="160531" cy="295824"/>
              <a:chOff x="5146675" y="2893474"/>
              <a:chExt cx="276225" cy="577278"/>
            </a:xfrm>
          </p:grpSpPr>
          <p:sp>
            <p:nvSpPr>
              <p:cNvPr id="294" name="台形 293">
                <a:extLst>
                  <a:ext uri="{FF2B5EF4-FFF2-40B4-BE49-F238E27FC236}">
                    <a16:creationId xmlns:a16="http://schemas.microsoft.com/office/drawing/2014/main" id="{26A34098-0ED6-4DDC-9615-97823FE89D6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台形 294">
                <a:extLst>
                  <a:ext uri="{FF2B5EF4-FFF2-40B4-BE49-F238E27FC236}">
                    <a16:creationId xmlns:a16="http://schemas.microsoft.com/office/drawing/2014/main" id="{C8500484-D017-AADA-0E76-A23576B1CB30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EB810F89-EAF5-CB15-51D0-C79B1D3C61B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52EABF5-5A0E-CC6F-D4B1-6807BC2E9027}"/>
                </a:ext>
              </a:extLst>
            </p:cNvPr>
            <p:cNvGrpSpPr/>
            <p:nvPr/>
          </p:nvGrpSpPr>
          <p:grpSpPr>
            <a:xfrm>
              <a:off x="5416550" y="5713344"/>
              <a:ext cx="160531" cy="295824"/>
              <a:chOff x="5146675" y="2893474"/>
              <a:chExt cx="276225" cy="577278"/>
            </a:xfrm>
          </p:grpSpPr>
          <p:sp>
            <p:nvSpPr>
              <p:cNvPr id="291" name="台形 290">
                <a:extLst>
                  <a:ext uri="{FF2B5EF4-FFF2-40B4-BE49-F238E27FC236}">
                    <a16:creationId xmlns:a16="http://schemas.microsoft.com/office/drawing/2014/main" id="{4BE2FDAE-333E-F91F-6A19-2A715968A579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5E1AAD27-2327-8E14-7889-FA3A37044F21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B6595F9A-4412-3DC5-3FD4-E7F1CC54A66A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7641A4F-B9BA-9E68-FB73-018853301B29}"/>
                </a:ext>
              </a:extLst>
            </p:cNvPr>
            <p:cNvSpPr/>
            <p:nvPr/>
          </p:nvSpPr>
          <p:spPr>
            <a:xfrm rot="10800000">
              <a:off x="5203824" y="5663092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A45E6A4B-490F-C972-4AD8-BF92C2F16964}"/>
                </a:ext>
              </a:extLst>
            </p:cNvPr>
            <p:cNvSpPr/>
            <p:nvPr/>
          </p:nvSpPr>
          <p:spPr>
            <a:xfrm rot="13500000">
              <a:off x="5082377" y="5470570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488CDA2-E88E-1275-FB22-DCE5FBF33F39}"/>
                </a:ext>
              </a:extLst>
            </p:cNvPr>
            <p:cNvSpPr/>
            <p:nvPr/>
          </p:nvSpPr>
          <p:spPr>
            <a:xfrm>
              <a:off x="5085227" y="5360045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756026C-9807-0336-54B1-3E2213EF2011}"/>
                </a:ext>
              </a:extLst>
            </p:cNvPr>
            <p:cNvGrpSpPr/>
            <p:nvPr/>
          </p:nvGrpSpPr>
          <p:grpSpPr>
            <a:xfrm>
              <a:off x="4207459" y="5360045"/>
              <a:ext cx="732515" cy="649123"/>
              <a:chOff x="5445709" y="4203669"/>
              <a:chExt cx="732515" cy="649123"/>
            </a:xfrm>
          </p:grpSpPr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38F82283-3FAC-B513-3068-42B8DA3B8C7B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1DAF31D3-0943-D157-C7F9-9A908955405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88" name="台形 287">
                  <a:extLst>
                    <a:ext uri="{FF2B5EF4-FFF2-40B4-BE49-F238E27FC236}">
                      <a16:creationId xmlns:a16="http://schemas.microsoft.com/office/drawing/2014/main" id="{775C7E8A-9931-06C5-9E1E-51028CE71A7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台形 288">
                  <a:extLst>
                    <a:ext uri="{FF2B5EF4-FFF2-40B4-BE49-F238E27FC236}">
                      <a16:creationId xmlns:a16="http://schemas.microsoft.com/office/drawing/2014/main" id="{D578708A-4674-1AB1-7446-99E62F55149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A98FF18F-526A-FD87-AF64-366C63A8526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0DB3B070-55EE-6BBE-7FC0-017D87B2F7C5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93" name="台形 92">
                  <a:extLst>
                    <a:ext uri="{FF2B5EF4-FFF2-40B4-BE49-F238E27FC236}">
                      <a16:creationId xmlns:a16="http://schemas.microsoft.com/office/drawing/2014/main" id="{1C7EC4B4-591C-97DA-0715-BCF91F82F7F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台形 93">
                  <a:extLst>
                    <a:ext uri="{FF2B5EF4-FFF2-40B4-BE49-F238E27FC236}">
                      <a16:creationId xmlns:a16="http://schemas.microsoft.com/office/drawing/2014/main" id="{675C7AEC-E101-2839-FF3A-0358E435DEC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98394825-2217-A83B-C58C-B564C12995C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4833E4A0-8B8B-6CE3-0506-C69149D16C2E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74C350AC-FE56-B851-90A6-9C377764A65C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413FCB0F-914F-4C42-9B5E-4AEA49DA73C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BDB171C-784B-5F9A-404C-76B2F9E57DC2}"/>
                </a:ext>
              </a:extLst>
            </p:cNvPr>
            <p:cNvGrpSpPr/>
            <p:nvPr/>
          </p:nvGrpSpPr>
          <p:grpSpPr>
            <a:xfrm>
              <a:off x="3329309" y="5360045"/>
              <a:ext cx="820090" cy="649123"/>
              <a:chOff x="5358134" y="4203669"/>
              <a:chExt cx="820090" cy="649123"/>
            </a:xfrm>
          </p:grpSpPr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C21139C0-AA04-6BD2-B004-1EF75EDFE98D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22F4BEA2-7028-EBD2-4EAA-336C20717977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0A6A675D-CD52-EE0E-9B50-EB166C0C021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台形 83">
                  <a:extLst>
                    <a:ext uri="{FF2B5EF4-FFF2-40B4-BE49-F238E27FC236}">
                      <a16:creationId xmlns:a16="http://schemas.microsoft.com/office/drawing/2014/main" id="{50F0E766-21DD-9C42-806B-028186F76D6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8167A315-2969-CA7B-F53C-D06DF7F4802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6B4AEE40-DF1C-06DC-0CF2-1A3756E596F5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31ABAB39-3996-ED91-A168-A6B4DEAC4FA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81E97C0A-E54D-23C7-0ABD-299C7A89C2D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CDA9D8C-23ED-2D8F-02B5-E0157E13D5D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4E6ADC4B-9D1C-9427-D95A-8F334CE080C0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19F2E99C-8863-D356-E2DD-11A4370B5053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4143579-35B9-3D75-2224-EE72DA104AA4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14088587-6452-4672-3554-7F1BEDFF379E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381D0601-5B5E-C15B-53B6-71E8FADB9B18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AE331BA8-3B18-1635-939A-77E76A83734A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8A1CC0D-83F2-3232-DD30-7B5AA38B5B8A}"/>
                </a:ext>
              </a:extLst>
            </p:cNvPr>
            <p:cNvGrpSpPr/>
            <p:nvPr/>
          </p:nvGrpSpPr>
          <p:grpSpPr>
            <a:xfrm>
              <a:off x="411159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519DC116-593D-BC80-9C80-7DDD4B029A2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0CAB9D8-B183-3CF9-4DE5-608930B9F4E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945A4100-C02B-448E-8C4B-0B008D8BD9D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99CFB493-0895-8231-4680-07A1956280DB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53630BAC-8BE2-614E-44CC-68771AE7FBC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47F5590E-B4E3-8E41-CA21-E1E881205EC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3B6036C1-B231-8C39-4BCA-C5993D0AFAA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F8B8AD78-CF42-D956-48A3-EBF687D2E25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B48D798-D269-6924-D618-9A99E01A66E1}"/>
                </a:ext>
              </a:extLst>
            </p:cNvPr>
            <p:cNvGrpSpPr/>
            <p:nvPr/>
          </p:nvGrpSpPr>
          <p:grpSpPr>
            <a:xfrm>
              <a:off x="490534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82" name="四角形: 上の 2 つの角を丸める 281">
                <a:extLst>
                  <a:ext uri="{FF2B5EF4-FFF2-40B4-BE49-F238E27FC236}">
                    <a16:creationId xmlns:a16="http://schemas.microsoft.com/office/drawing/2014/main" id="{FC07E426-7C2C-26DB-297D-E86328BDA230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ABF475B-6863-446B-2A98-44FD0D4C0B2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D55C82D7-EF32-2F5A-8A70-4E77C30B537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85" name="四角形: 上の 2 つの角を丸める 284">
                <a:extLst>
                  <a:ext uri="{FF2B5EF4-FFF2-40B4-BE49-F238E27FC236}">
                    <a16:creationId xmlns:a16="http://schemas.microsoft.com/office/drawing/2014/main" id="{863E3254-69F5-60F0-6DFC-DD4BA5A8B07B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四角形: 上の 2 つの角を丸める 285">
                <a:extLst>
                  <a:ext uri="{FF2B5EF4-FFF2-40B4-BE49-F238E27FC236}">
                    <a16:creationId xmlns:a16="http://schemas.microsoft.com/office/drawing/2014/main" id="{119FE772-7950-09CE-F0A3-52D99FCDC65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四角形: 上の 2 つの角を丸める 286">
                <a:extLst>
                  <a:ext uri="{FF2B5EF4-FFF2-40B4-BE49-F238E27FC236}">
                    <a16:creationId xmlns:a16="http://schemas.microsoft.com/office/drawing/2014/main" id="{B7F4DEFA-FB48-C6E6-EDCA-94C177506E1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89D9AA8E-0E3B-CE80-5076-21D8B88E5591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24C7642C-A4B2-8936-6497-E3CDEDB6C7E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15C2E60-32A1-D510-705F-06C008982576}"/>
                </a:ext>
              </a:extLst>
            </p:cNvPr>
            <p:cNvGrpSpPr/>
            <p:nvPr/>
          </p:nvGrpSpPr>
          <p:grpSpPr>
            <a:xfrm>
              <a:off x="5794958" y="5360046"/>
              <a:ext cx="732515" cy="649123"/>
              <a:chOff x="5445709" y="4203669"/>
              <a:chExt cx="732515" cy="649123"/>
            </a:xfrm>
          </p:grpSpPr>
          <p:sp>
            <p:nvSpPr>
              <p:cNvPr id="241" name="台形 240">
                <a:extLst>
                  <a:ext uri="{FF2B5EF4-FFF2-40B4-BE49-F238E27FC236}">
                    <a16:creationId xmlns:a16="http://schemas.microsoft.com/office/drawing/2014/main" id="{4C113EF9-92B2-402E-5F3E-A5DB8B98583E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9B6C3DF9-A152-3602-2D17-79FA901CD935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55" name="台形 254">
                  <a:extLst>
                    <a:ext uri="{FF2B5EF4-FFF2-40B4-BE49-F238E27FC236}">
                      <a16:creationId xmlns:a16="http://schemas.microsoft.com/office/drawing/2014/main" id="{E2DFB05F-1B2F-451F-863B-DFE8BE3A222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台形 255">
                  <a:extLst>
                    <a:ext uri="{FF2B5EF4-FFF2-40B4-BE49-F238E27FC236}">
                      <a16:creationId xmlns:a16="http://schemas.microsoft.com/office/drawing/2014/main" id="{F0DB7A29-7F27-BA18-9E94-034AA976EE1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BCB4371C-75C0-E0DB-B754-ECA8E846E72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01C8C919-D802-C195-8CD9-7134186A25DD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50" name="台形 249">
                  <a:extLst>
                    <a:ext uri="{FF2B5EF4-FFF2-40B4-BE49-F238E27FC236}">
                      <a16:creationId xmlns:a16="http://schemas.microsoft.com/office/drawing/2014/main" id="{0477763D-4052-2BEE-C661-7B12661282E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D8A86737-C3B6-760E-0631-67525124845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27610A4A-F4E7-6183-63A0-18D6288638A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D65040AD-8D3C-67D7-7A71-354F744C5D24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台形 246">
                <a:extLst>
                  <a:ext uri="{FF2B5EF4-FFF2-40B4-BE49-F238E27FC236}">
                    <a16:creationId xmlns:a16="http://schemas.microsoft.com/office/drawing/2014/main" id="{393EDDE6-6C92-AD36-3B84-4D915DA8F11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A11BCF76-A6D3-840F-446A-F5F62B912E18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04640B8-00A8-DBE5-DCD9-A843FF217E2F}"/>
                </a:ext>
              </a:extLst>
            </p:cNvPr>
            <p:cNvGrpSpPr/>
            <p:nvPr/>
          </p:nvGrpSpPr>
          <p:grpSpPr>
            <a:xfrm>
              <a:off x="5699095" y="5561902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5A6C0989-6FB0-9AD9-A777-B250CAB93636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5E323D9C-A065-F7FE-128A-4731136F1CE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D46136A9-9702-0554-76AF-855F36E8645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E9550BC6-90DF-619B-FA54-3D5EBF16E380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7B37BF0B-17C0-B034-EC76-A2DC30EDCE8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2D0A6979-F15B-EC16-EE1B-2A224EFE8DA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448AD04D-CD5D-4C68-4884-959C1B50F3F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FCDE3882-E2D6-C921-A41E-1F06DB89717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FE137A1-04B3-FE0D-B5D4-F7E8418CE3F0}"/>
                </a:ext>
              </a:extLst>
            </p:cNvPr>
            <p:cNvGrpSpPr/>
            <p:nvPr/>
          </p:nvGrpSpPr>
          <p:grpSpPr>
            <a:xfrm>
              <a:off x="6485606" y="5583495"/>
              <a:ext cx="196128" cy="185649"/>
              <a:chOff x="8095331" y="5472437"/>
              <a:chExt cx="196128" cy="185649"/>
            </a:xfrm>
          </p:grpSpPr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D59A762C-F9BB-7E1E-78C8-2C30A400C9F9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25979AB-DA55-82D9-FEB1-589B3A623779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0B77093-F4E1-0F3D-5816-F8148B6904FC}"/>
                </a:ext>
              </a:extLst>
            </p:cNvPr>
            <p:cNvGrpSpPr/>
            <p:nvPr/>
          </p:nvGrpSpPr>
          <p:grpSpPr>
            <a:xfrm>
              <a:off x="3557402" y="4866912"/>
              <a:ext cx="527424" cy="527424"/>
              <a:chOff x="5209989" y="3310357"/>
              <a:chExt cx="527424" cy="527424"/>
            </a:xfrm>
          </p:grpSpPr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4AAD841B-1CB4-567F-FF0E-B54BBB7709DB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88A028FC-15B0-836D-5592-94A84425ABA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井</a:t>
                </a: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DDCA7D3-3216-CAC2-329E-D3CE312A700F}"/>
                </a:ext>
              </a:extLst>
            </p:cNvPr>
            <p:cNvGrpSpPr/>
            <p:nvPr/>
          </p:nvGrpSpPr>
          <p:grpSpPr>
            <a:xfrm>
              <a:off x="4347977" y="4866912"/>
              <a:ext cx="527424" cy="527424"/>
              <a:chOff x="5209989" y="3310357"/>
              <a:chExt cx="527424" cy="527424"/>
            </a:xfrm>
          </p:grpSpPr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D7C3C228-48A8-96E3-C1D1-2F89C2F88B8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B5B1DE55-0A2E-B552-A244-51B7E6205A1F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　川</a:t>
                </a:r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69A08D5-E0AD-086B-BBE9-2C08A52424BB}"/>
                </a:ext>
              </a:extLst>
            </p:cNvPr>
            <p:cNvGrpSpPr/>
            <p:nvPr/>
          </p:nvGrpSpPr>
          <p:grpSpPr>
            <a:xfrm>
              <a:off x="5140456" y="4866912"/>
              <a:ext cx="527424" cy="527424"/>
              <a:chOff x="5209989" y="3310357"/>
              <a:chExt cx="527424" cy="527424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563818EC-33F4-CBD9-9D09-E33BA8BDC67D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F01FED75-9324-AC9C-0CE7-866E0275FC79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　山</a:t>
                </a: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158F232-A2A0-47A2-0C75-0D7121A3520E}"/>
                </a:ext>
              </a:extLst>
            </p:cNvPr>
            <p:cNvGrpSpPr/>
            <p:nvPr/>
          </p:nvGrpSpPr>
          <p:grpSpPr>
            <a:xfrm>
              <a:off x="5921506" y="4866912"/>
              <a:ext cx="527424" cy="527424"/>
              <a:chOff x="5209989" y="3310357"/>
              <a:chExt cx="527424" cy="527424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0AA5360D-DF4B-48D1-125A-DE187A7E2D68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50D27E04-74D3-16D4-9356-3C1E36D4CFA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　阜</a:t>
                </a:r>
              </a:p>
            </p:txBody>
          </p:sp>
        </p:grpSp>
      </p:grpSp>
      <p:grpSp>
        <p:nvGrpSpPr>
          <p:cNvPr id="738" name="グループ化 737">
            <a:extLst>
              <a:ext uri="{FF2B5EF4-FFF2-40B4-BE49-F238E27FC236}">
                <a16:creationId xmlns:a16="http://schemas.microsoft.com/office/drawing/2014/main" id="{1E1872E3-46FB-A842-4829-F0D1F3082E0E}"/>
              </a:ext>
            </a:extLst>
          </p:cNvPr>
          <p:cNvGrpSpPr/>
          <p:nvPr/>
        </p:nvGrpSpPr>
        <p:grpSpPr>
          <a:xfrm>
            <a:off x="894532" y="937989"/>
            <a:ext cx="1885404" cy="2425758"/>
            <a:chOff x="813653" y="854233"/>
            <a:chExt cx="1885404" cy="2425758"/>
          </a:xfrm>
        </p:grpSpPr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0C472E49-E320-70C8-E4FD-8F313E23B935}"/>
                </a:ext>
              </a:extLst>
            </p:cNvPr>
            <p:cNvGrpSpPr/>
            <p:nvPr/>
          </p:nvGrpSpPr>
          <p:grpSpPr>
            <a:xfrm>
              <a:off x="813653" y="854233"/>
              <a:ext cx="1885404" cy="2425758"/>
              <a:chOff x="775553" y="863758"/>
              <a:chExt cx="1885404" cy="2425758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E6B1929-5AFC-3C0A-E97B-55C6DB538DF7}"/>
                  </a:ext>
                </a:extLst>
              </p:cNvPr>
              <p:cNvSpPr/>
              <p:nvPr/>
            </p:nvSpPr>
            <p:spPr>
              <a:xfrm>
                <a:off x="1853217" y="1438369"/>
                <a:ext cx="807740" cy="701942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642EE61-62C1-B929-ED43-DD729B4B9BC2}"/>
                  </a:ext>
                </a:extLst>
              </p:cNvPr>
              <p:cNvSpPr/>
              <p:nvPr/>
            </p:nvSpPr>
            <p:spPr>
              <a:xfrm>
                <a:off x="1429051" y="863758"/>
                <a:ext cx="903126" cy="1493711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B646D4B-9910-7BC8-A33F-83F0E504BBF8}"/>
                  </a:ext>
                </a:extLst>
              </p:cNvPr>
              <p:cNvSpPr/>
              <p:nvPr/>
            </p:nvSpPr>
            <p:spPr>
              <a:xfrm>
                <a:off x="1456450" y="1957658"/>
                <a:ext cx="1113687" cy="1331858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4373A7C-EA36-46CA-D24C-BE052FFE18AE}"/>
                  </a:ext>
                </a:extLst>
              </p:cNvPr>
              <p:cNvSpPr/>
              <p:nvPr/>
            </p:nvSpPr>
            <p:spPr>
              <a:xfrm>
                <a:off x="775553" y="2128136"/>
                <a:ext cx="1122313" cy="955893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BFC6E263-9B71-AA00-1209-58F4943CAB53}"/>
                </a:ext>
              </a:extLst>
            </p:cNvPr>
            <p:cNvGrpSpPr/>
            <p:nvPr/>
          </p:nvGrpSpPr>
          <p:grpSpPr>
            <a:xfrm>
              <a:off x="2129464" y="1707915"/>
              <a:ext cx="331462" cy="149445"/>
              <a:chOff x="1259213" y="2809716"/>
              <a:chExt cx="486781" cy="219473"/>
            </a:xfrm>
          </p:grpSpPr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EDB8BDEC-AF39-0324-552D-6AB1B6FE3E5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74B23F88-3B97-CC7D-E72A-A17479059E10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33DD25F9-F649-65A7-ED00-E7C20A82B1BB}"/>
                  </a:ext>
                </a:extLst>
              </p:cNvPr>
              <p:cNvSpPr/>
              <p:nvPr/>
            </p:nvSpPr>
            <p:spPr>
              <a:xfrm>
                <a:off x="1322749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4904C633-E4FA-3658-300C-1492111054E5}"/>
                  </a:ext>
                </a:extLst>
              </p:cNvPr>
              <p:cNvSpPr/>
              <p:nvPr/>
            </p:nvSpPr>
            <p:spPr>
              <a:xfrm>
                <a:off x="1590056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EE026102-0AD5-67B9-5A7C-5F1BC671DE63}"/>
                </a:ext>
              </a:extLst>
            </p:cNvPr>
            <p:cNvGrpSpPr/>
            <p:nvPr/>
          </p:nvGrpSpPr>
          <p:grpSpPr>
            <a:xfrm>
              <a:off x="1950663" y="1000800"/>
              <a:ext cx="331462" cy="149445"/>
              <a:chOff x="1259213" y="2809716"/>
              <a:chExt cx="486781" cy="219473"/>
            </a:xfrm>
          </p:grpSpPr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A849B421-07DF-9A73-0363-83A592213E9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6FEF2877-D790-B745-B937-95633482495E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BBD31057-9947-2F12-B38D-846CB0919019}"/>
                  </a:ext>
                </a:extLst>
              </p:cNvPr>
              <p:cNvSpPr/>
              <p:nvPr/>
            </p:nvSpPr>
            <p:spPr>
              <a:xfrm>
                <a:off x="1329742" y="2876090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94697B83-5958-F131-AC11-4F188B9C7109}"/>
                  </a:ext>
                </a:extLst>
              </p:cNvPr>
              <p:cNvSpPr/>
              <p:nvPr/>
            </p:nvSpPr>
            <p:spPr>
              <a:xfrm>
                <a:off x="1597050" y="2876090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16B63064-0311-B12C-6116-F648934C6BA7}"/>
                </a:ext>
              </a:extLst>
            </p:cNvPr>
            <p:cNvGrpSpPr/>
            <p:nvPr/>
          </p:nvGrpSpPr>
          <p:grpSpPr>
            <a:xfrm>
              <a:off x="1367463" y="2325452"/>
              <a:ext cx="331462" cy="149445"/>
              <a:chOff x="1259213" y="2809716"/>
              <a:chExt cx="486781" cy="219473"/>
            </a:xfrm>
          </p:grpSpPr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91CE8B4D-039E-8E14-D3E4-219807618AA1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25B123ED-DCB2-6C19-FE3C-67CC142DE00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359AD2D6-6705-647F-D821-96C08CD76C9B}"/>
                  </a:ext>
                </a:extLst>
              </p:cNvPr>
              <p:cNvSpPr/>
              <p:nvPr/>
            </p:nvSpPr>
            <p:spPr>
              <a:xfrm>
                <a:off x="1354222" y="2855107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1422EE6D-F4FD-0988-9B16-E90AE73FC54B}"/>
                  </a:ext>
                </a:extLst>
              </p:cNvPr>
              <p:cNvSpPr/>
              <p:nvPr/>
            </p:nvSpPr>
            <p:spPr>
              <a:xfrm>
                <a:off x="1621530" y="2855107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D3BED742-6AC8-153C-84AD-10FE46845EEA}"/>
                </a:ext>
              </a:extLst>
            </p:cNvPr>
            <p:cNvGrpSpPr/>
            <p:nvPr/>
          </p:nvGrpSpPr>
          <p:grpSpPr>
            <a:xfrm>
              <a:off x="2062041" y="2169422"/>
              <a:ext cx="331462" cy="149445"/>
              <a:chOff x="1259213" y="2809716"/>
              <a:chExt cx="486781" cy="219473"/>
            </a:xfrm>
          </p:grpSpPr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B761F0F3-91EF-6963-CFAE-64E7943BA15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6F9827EB-0BA6-9F8E-08CE-CB9F8FC51CE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739DA05E-2DDD-9841-73D5-52D9BF2EAEA6}"/>
                  </a:ext>
                </a:extLst>
              </p:cNvPr>
              <p:cNvSpPr/>
              <p:nvPr/>
            </p:nvSpPr>
            <p:spPr>
              <a:xfrm>
                <a:off x="1320416" y="2829463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15C7B94D-6EC1-FE26-976D-5E6CEF7DB325}"/>
                  </a:ext>
                </a:extLst>
              </p:cNvPr>
              <p:cNvSpPr/>
              <p:nvPr/>
            </p:nvSpPr>
            <p:spPr>
              <a:xfrm>
                <a:off x="1587724" y="2829463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9" name="グループ化 738">
            <a:extLst>
              <a:ext uri="{FF2B5EF4-FFF2-40B4-BE49-F238E27FC236}">
                <a16:creationId xmlns:a16="http://schemas.microsoft.com/office/drawing/2014/main" id="{352EEC46-CD30-0BC3-E5D4-1FCC57A66492}"/>
              </a:ext>
            </a:extLst>
          </p:cNvPr>
          <p:cNvGrpSpPr/>
          <p:nvPr/>
        </p:nvGrpSpPr>
        <p:grpSpPr>
          <a:xfrm>
            <a:off x="3744545" y="1017364"/>
            <a:ext cx="2421460" cy="2453032"/>
            <a:chOff x="3744545" y="1017364"/>
            <a:chExt cx="2421460" cy="2453032"/>
          </a:xfrm>
        </p:grpSpPr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BFE52F8C-9849-26FC-9125-C07F9D351AC9}"/>
                </a:ext>
              </a:extLst>
            </p:cNvPr>
            <p:cNvSpPr/>
            <p:nvPr/>
          </p:nvSpPr>
          <p:spPr>
            <a:xfrm>
              <a:off x="4901217" y="1017364"/>
              <a:ext cx="807740" cy="701942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95F0D642-5E03-4B07-3A56-F7AA0092C2AB}"/>
                </a:ext>
              </a:extLst>
            </p:cNvPr>
            <p:cNvSpPr/>
            <p:nvPr/>
          </p:nvSpPr>
          <p:spPr>
            <a:xfrm>
              <a:off x="5052318" y="2014471"/>
              <a:ext cx="1113687" cy="1331858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5A279800-349D-4A8F-10C8-0B057323CDFF}"/>
                </a:ext>
              </a:extLst>
            </p:cNvPr>
            <p:cNvGrpSpPr/>
            <p:nvPr/>
          </p:nvGrpSpPr>
          <p:grpSpPr>
            <a:xfrm>
              <a:off x="5139364" y="1296435"/>
              <a:ext cx="331462" cy="149445"/>
              <a:chOff x="5223184" y="1707915"/>
              <a:chExt cx="331462" cy="149445"/>
            </a:xfrm>
          </p:grpSpPr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D33BDADE-D633-2291-0A2C-E80AD3EB967C}"/>
                  </a:ext>
                </a:extLst>
              </p:cNvPr>
              <p:cNvSpPr/>
              <p:nvPr/>
            </p:nvSpPr>
            <p:spPr>
              <a:xfrm>
                <a:off x="5223184" y="1707915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9330745D-4505-BAC9-1A4E-AC2846673B18}"/>
                  </a:ext>
                </a:extLst>
              </p:cNvPr>
              <p:cNvSpPr/>
              <p:nvPr/>
            </p:nvSpPr>
            <p:spPr>
              <a:xfrm>
                <a:off x="5405201" y="1707915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ADAC2861-E644-72B2-E3F5-682F5ADB1166}"/>
                  </a:ext>
                </a:extLst>
              </p:cNvPr>
              <p:cNvSpPr/>
              <p:nvPr/>
            </p:nvSpPr>
            <p:spPr>
              <a:xfrm>
                <a:off x="5266447" y="178168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D2DE2779-18BF-5E6C-8B0E-A12484794B22}"/>
                  </a:ext>
                </a:extLst>
              </p:cNvPr>
              <p:cNvSpPr/>
              <p:nvPr/>
            </p:nvSpPr>
            <p:spPr>
              <a:xfrm>
                <a:off x="5448464" y="178168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CF9A07DD-48F7-9342-19F3-223E50EF84F5}"/>
                </a:ext>
              </a:extLst>
            </p:cNvPr>
            <p:cNvGrpSpPr/>
            <p:nvPr/>
          </p:nvGrpSpPr>
          <p:grpSpPr>
            <a:xfrm>
              <a:off x="3774165" y="1045996"/>
              <a:ext cx="903126" cy="1493711"/>
              <a:chOff x="4560871" y="854233"/>
              <a:chExt cx="903126" cy="1493711"/>
            </a:xfrm>
          </p:grpSpPr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39350AF3-7517-04C4-1ACC-8CD5A8E04F99}"/>
                  </a:ext>
                </a:extLst>
              </p:cNvPr>
              <p:cNvSpPr/>
              <p:nvPr/>
            </p:nvSpPr>
            <p:spPr>
              <a:xfrm>
                <a:off x="4560871" y="854233"/>
                <a:ext cx="903126" cy="1493711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7A06E40E-924F-F8A3-9668-79EAF828550C}"/>
                  </a:ext>
                </a:extLst>
              </p:cNvPr>
              <p:cNvSpPr/>
              <p:nvPr/>
            </p:nvSpPr>
            <p:spPr>
              <a:xfrm>
                <a:off x="5044383" y="1000800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FA6FC912-6A6F-9054-267B-C148585E0979}"/>
                  </a:ext>
                </a:extLst>
              </p:cNvPr>
              <p:cNvSpPr/>
              <p:nvPr/>
            </p:nvSpPr>
            <p:spPr>
              <a:xfrm>
                <a:off x="5226400" y="1000800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288DE3CF-6DEE-AD75-9EBB-BA804906024C}"/>
                  </a:ext>
                </a:extLst>
              </p:cNvPr>
              <p:cNvSpPr/>
              <p:nvPr/>
            </p:nvSpPr>
            <p:spPr>
              <a:xfrm>
                <a:off x="5092408" y="104599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4C85426D-A9AF-4C56-0CCE-1D014B69C46F}"/>
                  </a:ext>
                </a:extLst>
              </p:cNvPr>
              <p:cNvSpPr/>
              <p:nvPr/>
            </p:nvSpPr>
            <p:spPr>
              <a:xfrm>
                <a:off x="5274425" y="104599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93DDAC29-287C-4B88-C0B1-D56C49D509EE}"/>
                </a:ext>
              </a:extLst>
            </p:cNvPr>
            <p:cNvGrpSpPr/>
            <p:nvPr/>
          </p:nvGrpSpPr>
          <p:grpSpPr>
            <a:xfrm>
              <a:off x="3744545" y="2514503"/>
              <a:ext cx="1122313" cy="955893"/>
              <a:chOff x="3907373" y="2118611"/>
              <a:chExt cx="1122313" cy="955893"/>
            </a:xfrm>
          </p:grpSpPr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F1BFC00E-2073-729E-002F-C0CBD85DD84D}"/>
                  </a:ext>
                </a:extLst>
              </p:cNvPr>
              <p:cNvSpPr/>
              <p:nvPr/>
            </p:nvSpPr>
            <p:spPr>
              <a:xfrm>
                <a:off x="3907373" y="2118611"/>
                <a:ext cx="1122313" cy="955893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D45A8B1A-650B-2224-BD59-674CC96703D2}"/>
                  </a:ext>
                </a:extLst>
              </p:cNvPr>
              <p:cNvSpPr/>
              <p:nvPr/>
            </p:nvSpPr>
            <p:spPr>
              <a:xfrm>
                <a:off x="4461183" y="2325452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F687D098-0FDF-8372-5D32-3FBCF9852BF0}"/>
                  </a:ext>
                </a:extLst>
              </p:cNvPr>
              <p:cNvSpPr/>
              <p:nvPr/>
            </p:nvSpPr>
            <p:spPr>
              <a:xfrm>
                <a:off x="4643200" y="2325452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CAD61216-2688-69F0-1FE0-52F30DC041AC}"/>
                  </a:ext>
                </a:extLst>
              </p:cNvPr>
              <p:cNvSpPr/>
              <p:nvPr/>
            </p:nvSpPr>
            <p:spPr>
              <a:xfrm>
                <a:off x="4525877" y="2356360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ADAA0E6F-5E27-E9F5-8F35-AF7742B549F2}"/>
                  </a:ext>
                </a:extLst>
              </p:cNvPr>
              <p:cNvSpPr/>
              <p:nvPr/>
            </p:nvSpPr>
            <p:spPr>
              <a:xfrm>
                <a:off x="4707894" y="2356360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12D19FAD-05F6-B0F6-7CAA-B6F3AC5DDD31}"/>
                </a:ext>
              </a:extLst>
            </p:cNvPr>
            <p:cNvGrpSpPr/>
            <p:nvPr/>
          </p:nvGrpSpPr>
          <p:grpSpPr>
            <a:xfrm>
              <a:off x="5619809" y="2235760"/>
              <a:ext cx="331462" cy="149445"/>
              <a:chOff x="5155761" y="2169422"/>
              <a:chExt cx="331462" cy="149445"/>
            </a:xfrm>
          </p:grpSpPr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77B5411F-CAB2-F93D-61AD-F8F19E55A919}"/>
                  </a:ext>
                </a:extLst>
              </p:cNvPr>
              <p:cNvSpPr/>
              <p:nvPr/>
            </p:nvSpPr>
            <p:spPr>
              <a:xfrm>
                <a:off x="5155761" y="2169422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DDBB650D-E5EA-19A1-0A1D-268769E3FAAA}"/>
                  </a:ext>
                </a:extLst>
              </p:cNvPr>
              <p:cNvSpPr/>
              <p:nvPr/>
            </p:nvSpPr>
            <p:spPr>
              <a:xfrm>
                <a:off x="5337778" y="2169422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0368CA81-4E51-59F9-92C7-87D1E366E4A9}"/>
                  </a:ext>
                </a:extLst>
              </p:cNvPr>
              <p:cNvSpPr/>
              <p:nvPr/>
            </p:nvSpPr>
            <p:spPr>
              <a:xfrm>
                <a:off x="5197436" y="218286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E39B6C7B-E8BD-FB54-02C3-6CE3E207C5AC}"/>
                  </a:ext>
                </a:extLst>
              </p:cNvPr>
              <p:cNvSpPr/>
              <p:nvPr/>
            </p:nvSpPr>
            <p:spPr>
              <a:xfrm>
                <a:off x="5379453" y="218286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6" name="グループ化 735">
            <a:extLst>
              <a:ext uri="{FF2B5EF4-FFF2-40B4-BE49-F238E27FC236}">
                <a16:creationId xmlns:a16="http://schemas.microsoft.com/office/drawing/2014/main" id="{D6F2BC13-2C29-4B70-BD56-631377FB209E}"/>
              </a:ext>
            </a:extLst>
          </p:cNvPr>
          <p:cNvGrpSpPr/>
          <p:nvPr/>
        </p:nvGrpSpPr>
        <p:grpSpPr>
          <a:xfrm>
            <a:off x="3603907" y="4237696"/>
            <a:ext cx="2699117" cy="1378667"/>
            <a:chOff x="3603907" y="4237696"/>
            <a:chExt cx="2699117" cy="1378667"/>
          </a:xfrm>
        </p:grpSpPr>
        <p:sp>
          <p:nvSpPr>
            <p:cNvPr id="298" name="台形 297">
              <a:extLst>
                <a:ext uri="{FF2B5EF4-FFF2-40B4-BE49-F238E27FC236}">
                  <a16:creationId xmlns:a16="http://schemas.microsoft.com/office/drawing/2014/main" id="{49BB7E1A-9C20-D8DC-8C49-0B65B3B58575}"/>
                </a:ext>
              </a:extLst>
            </p:cNvPr>
            <p:cNvSpPr/>
            <p:nvPr/>
          </p:nvSpPr>
          <p:spPr>
            <a:xfrm rot="8100000" flipH="1">
              <a:off x="5498905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6A831036-120B-F6FE-5B1E-F0423AE015C4}"/>
                </a:ext>
              </a:extLst>
            </p:cNvPr>
            <p:cNvGrpSpPr/>
            <p:nvPr/>
          </p:nvGrpSpPr>
          <p:grpSpPr>
            <a:xfrm>
              <a:off x="5136769" y="5378188"/>
              <a:ext cx="129247" cy="238175"/>
              <a:chOff x="5146675" y="2893474"/>
              <a:chExt cx="276225" cy="577278"/>
            </a:xfrm>
          </p:grpSpPr>
          <p:sp>
            <p:nvSpPr>
              <p:cNvPr id="444" name="台形 443">
                <a:extLst>
                  <a:ext uri="{FF2B5EF4-FFF2-40B4-BE49-F238E27FC236}">
                    <a16:creationId xmlns:a16="http://schemas.microsoft.com/office/drawing/2014/main" id="{55AFF3CA-7B95-9D26-8E95-D588A102E038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台形 444">
                <a:extLst>
                  <a:ext uri="{FF2B5EF4-FFF2-40B4-BE49-F238E27FC236}">
                    <a16:creationId xmlns:a16="http://schemas.microsoft.com/office/drawing/2014/main" id="{85960DE2-030E-61FB-7FB3-328CE3B3587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D2CA7E0A-DB0A-92F1-8B83-471548F94F56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D22AE1BF-CA06-2016-0CDD-DDB862C49C4D}"/>
                </a:ext>
              </a:extLst>
            </p:cNvPr>
            <p:cNvGrpSpPr/>
            <p:nvPr/>
          </p:nvGrpSpPr>
          <p:grpSpPr>
            <a:xfrm>
              <a:off x="5284394" y="5378188"/>
              <a:ext cx="129247" cy="238175"/>
              <a:chOff x="5146675" y="2893474"/>
              <a:chExt cx="276225" cy="577278"/>
            </a:xfrm>
          </p:grpSpPr>
          <p:sp>
            <p:nvSpPr>
              <p:cNvPr id="441" name="台形 440">
                <a:extLst>
                  <a:ext uri="{FF2B5EF4-FFF2-40B4-BE49-F238E27FC236}">
                    <a16:creationId xmlns:a16="http://schemas.microsoft.com/office/drawing/2014/main" id="{06D84BB2-49B4-F89F-E763-9A384B6A1EAC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台形 441">
                <a:extLst>
                  <a:ext uri="{FF2B5EF4-FFF2-40B4-BE49-F238E27FC236}">
                    <a16:creationId xmlns:a16="http://schemas.microsoft.com/office/drawing/2014/main" id="{A24C5317-3F41-E050-38EB-CDB04C986BF1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F20B1355-931A-CF3D-FEBE-DF135D195C8A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89468B60-FDF4-A55B-7891-39ADB1CBAED4}"/>
                </a:ext>
              </a:extLst>
            </p:cNvPr>
            <p:cNvSpPr/>
            <p:nvPr/>
          </p:nvSpPr>
          <p:spPr>
            <a:xfrm rot="10800000">
              <a:off x="5113124" y="5337729"/>
              <a:ext cx="324646" cy="115031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台形 301">
              <a:extLst>
                <a:ext uri="{FF2B5EF4-FFF2-40B4-BE49-F238E27FC236}">
                  <a16:creationId xmlns:a16="http://schemas.microsoft.com/office/drawing/2014/main" id="{C211D0F1-B650-D4C5-E70C-F6ECE5CEE0B7}"/>
                </a:ext>
              </a:extLst>
            </p:cNvPr>
            <p:cNvSpPr/>
            <p:nvPr/>
          </p:nvSpPr>
          <p:spPr>
            <a:xfrm rot="13500000">
              <a:off x="5015344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8761623F-9C3E-680B-DBD1-97E71D37425E}"/>
                </a:ext>
              </a:extLst>
            </p:cNvPr>
            <p:cNvSpPr/>
            <p:nvPr/>
          </p:nvSpPr>
          <p:spPr>
            <a:xfrm>
              <a:off x="5017638" y="5093739"/>
              <a:ext cx="515577" cy="258822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E1D6B5BE-1B59-FD50-3B09-45FBF2F9941E}"/>
                </a:ext>
              </a:extLst>
            </p:cNvPr>
            <p:cNvSpPr/>
            <p:nvPr/>
          </p:nvSpPr>
          <p:spPr>
            <a:xfrm>
              <a:off x="5145717" y="5190104"/>
              <a:ext cx="262656" cy="12653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テキスト ボックス 304">
              <a:extLst>
                <a:ext uri="{FF2B5EF4-FFF2-40B4-BE49-F238E27FC236}">
                  <a16:creationId xmlns:a16="http://schemas.microsoft.com/office/drawing/2014/main" id="{4CA0D833-29E4-001A-ED2A-08B7083396CC}"/>
                </a:ext>
              </a:extLst>
            </p:cNvPr>
            <p:cNvSpPr txBox="1"/>
            <p:nvPr/>
          </p:nvSpPr>
          <p:spPr>
            <a:xfrm>
              <a:off x="5163665" y="5209276"/>
              <a:ext cx="225536" cy="849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富　山</a:t>
              </a:r>
            </a:p>
          </p:txBody>
        </p: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A67F8854-A601-F43A-51CB-24B2897C6C3B}"/>
                </a:ext>
              </a:extLst>
            </p:cNvPr>
            <p:cNvGrpSpPr/>
            <p:nvPr/>
          </p:nvGrpSpPr>
          <p:grpSpPr>
            <a:xfrm>
              <a:off x="4310926" y="5093739"/>
              <a:ext cx="589765" cy="522624"/>
              <a:chOff x="5445709" y="4203669"/>
              <a:chExt cx="732515" cy="649123"/>
            </a:xfrm>
          </p:grpSpPr>
          <p:sp>
            <p:nvSpPr>
              <p:cNvPr id="427" name="台形 426">
                <a:extLst>
                  <a:ext uri="{FF2B5EF4-FFF2-40B4-BE49-F238E27FC236}">
                    <a16:creationId xmlns:a16="http://schemas.microsoft.com/office/drawing/2014/main" id="{A906C5FA-D499-5E2D-EF35-E8811D6827E4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26979401-0377-2D33-E75C-B43B2532D01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38" name="台形 437">
                  <a:extLst>
                    <a:ext uri="{FF2B5EF4-FFF2-40B4-BE49-F238E27FC236}">
                      <a16:creationId xmlns:a16="http://schemas.microsoft.com/office/drawing/2014/main" id="{6DEC039E-FE13-6815-8DAD-A6250FE5A0A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台形 438">
                  <a:extLst>
                    <a:ext uri="{FF2B5EF4-FFF2-40B4-BE49-F238E27FC236}">
                      <a16:creationId xmlns:a16="http://schemas.microsoft.com/office/drawing/2014/main" id="{089761FD-18CF-02BC-A0F4-EBFD52A36B1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8424E8C8-2F45-132C-3B99-909063D6B08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CCD951EF-E920-60E2-773E-210CDB537019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35" name="台形 434">
                  <a:extLst>
                    <a:ext uri="{FF2B5EF4-FFF2-40B4-BE49-F238E27FC236}">
                      <a16:creationId xmlns:a16="http://schemas.microsoft.com/office/drawing/2014/main" id="{167FB03E-7AE0-4CD4-C64A-0755EA4C195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台形 435">
                  <a:extLst>
                    <a:ext uri="{FF2B5EF4-FFF2-40B4-BE49-F238E27FC236}">
                      <a16:creationId xmlns:a16="http://schemas.microsoft.com/office/drawing/2014/main" id="{6A92F91C-8B32-E420-A358-0F7AD80AC9D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7B047E79-3ECC-91CD-9AF0-90DF8361AD8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283773D7-9E13-1FDA-033B-B48B4E7254C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台形 430">
                <a:extLst>
                  <a:ext uri="{FF2B5EF4-FFF2-40B4-BE49-F238E27FC236}">
                    <a16:creationId xmlns:a16="http://schemas.microsoft.com/office/drawing/2014/main" id="{BE4467D7-914B-DA24-D1E8-E3DF13B5291F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38D79612-331F-5860-9BC7-4F06A7A3D281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49CD43F6-0D19-9CE9-90EE-1B4D626C9251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テキスト ボックス 433">
                <a:extLst>
                  <a:ext uri="{FF2B5EF4-FFF2-40B4-BE49-F238E27FC236}">
                    <a16:creationId xmlns:a16="http://schemas.microsoft.com/office/drawing/2014/main" id="{9296DA60-1E9E-81BF-B5B5-71EDEF0960A5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　川</a:t>
                </a:r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708CA8F6-3369-877C-403A-67F7E3F3A026}"/>
                </a:ext>
              </a:extLst>
            </p:cNvPr>
            <p:cNvGrpSpPr/>
            <p:nvPr/>
          </p:nvGrpSpPr>
          <p:grpSpPr>
            <a:xfrm>
              <a:off x="3603907" y="5093739"/>
              <a:ext cx="660274" cy="522624"/>
              <a:chOff x="5358134" y="4203669"/>
              <a:chExt cx="820090" cy="649123"/>
            </a:xfrm>
          </p:grpSpPr>
          <p:sp>
            <p:nvSpPr>
              <p:cNvPr id="410" name="台形 409">
                <a:extLst>
                  <a:ext uri="{FF2B5EF4-FFF2-40B4-BE49-F238E27FC236}">
                    <a16:creationId xmlns:a16="http://schemas.microsoft.com/office/drawing/2014/main" id="{9635723B-D615-D588-065C-A563FBE517C2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8F9FFF80-9E0B-35BD-532C-8D7905F44BA8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988CB4B4-1654-934F-1147-A5B8CADC206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台形 424">
                  <a:extLst>
                    <a:ext uri="{FF2B5EF4-FFF2-40B4-BE49-F238E27FC236}">
                      <a16:creationId xmlns:a16="http://schemas.microsoft.com/office/drawing/2014/main" id="{682966D6-E5E0-E3AC-F541-3033D1E8B97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E283352-8251-76FC-B0E4-CD4B54403DD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62410B8D-C56F-F81C-ACD7-40E4865109C4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21" name="台形 420">
                  <a:extLst>
                    <a:ext uri="{FF2B5EF4-FFF2-40B4-BE49-F238E27FC236}">
                      <a16:creationId xmlns:a16="http://schemas.microsoft.com/office/drawing/2014/main" id="{83BF5430-50E3-1917-CB03-F2519741CA1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台形 421">
                  <a:extLst>
                    <a:ext uri="{FF2B5EF4-FFF2-40B4-BE49-F238E27FC236}">
                      <a16:creationId xmlns:a16="http://schemas.microsoft.com/office/drawing/2014/main" id="{6F0194AA-DB94-3204-BB97-A56F60FCC6B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32F0DB55-92CA-BA66-F484-1791AD2B143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EE6ED41E-5650-BE7B-003D-76C74CC00D15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台形 413">
                <a:extLst>
                  <a:ext uri="{FF2B5EF4-FFF2-40B4-BE49-F238E27FC236}">
                    <a16:creationId xmlns:a16="http://schemas.microsoft.com/office/drawing/2014/main" id="{AF9E196E-F4CB-FBBB-F61B-607246AEAF4B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C7EF5ED7-ED35-5F9D-8B5E-E04385D49B17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9F28696C-321A-A55D-C08D-C5691CD10AF9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93DBFB97-3DD5-62E3-7E5E-D9CC6182D51F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B152D96C-F0D5-640E-05CA-A6BA9BC839E2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D7465CC5-90FC-3D2C-8A4D-315A94A90A7B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テキスト ボックス 417">
                <a:extLst>
                  <a:ext uri="{FF2B5EF4-FFF2-40B4-BE49-F238E27FC236}">
                    <a16:creationId xmlns:a16="http://schemas.microsoft.com/office/drawing/2014/main" id="{AE498EFC-24D3-3E6B-279F-828559FBD08C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井</a:t>
                </a: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3544F1BF-06C1-5C99-F5DF-2361BBB170ED}"/>
                </a:ext>
              </a:extLst>
            </p:cNvPr>
            <p:cNvGrpSpPr/>
            <p:nvPr/>
          </p:nvGrpSpPr>
          <p:grpSpPr>
            <a:xfrm>
              <a:off x="4233745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02" name="四角形: 上の 2 つの角を丸める 401">
                <a:extLst>
                  <a:ext uri="{FF2B5EF4-FFF2-40B4-BE49-F238E27FC236}">
                    <a16:creationId xmlns:a16="http://schemas.microsoft.com/office/drawing/2014/main" id="{EF69C831-B723-F36D-FD34-0E90B661FC93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7022B7E4-3EF8-5E07-B689-123063579DFA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四角形: 上の 2 つの角を丸める 403">
                <a:extLst>
                  <a:ext uri="{FF2B5EF4-FFF2-40B4-BE49-F238E27FC236}">
                    <a16:creationId xmlns:a16="http://schemas.microsoft.com/office/drawing/2014/main" id="{E3A297E6-9693-BA66-85A8-F1DF46799F8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05" name="四角形: 上の 2 つの角を丸める 404">
                <a:extLst>
                  <a:ext uri="{FF2B5EF4-FFF2-40B4-BE49-F238E27FC236}">
                    <a16:creationId xmlns:a16="http://schemas.microsoft.com/office/drawing/2014/main" id="{5A43357A-7144-C518-CEC8-D7024DE2295C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A8EC29D3-7DFE-8DFC-315D-4D74CED7A0DF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四角形: 上の 2 つの角を丸める 406">
                <a:extLst>
                  <a:ext uri="{FF2B5EF4-FFF2-40B4-BE49-F238E27FC236}">
                    <a16:creationId xmlns:a16="http://schemas.microsoft.com/office/drawing/2014/main" id="{19D9AAF6-478F-EFAF-6384-87E9F6A672CF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四角形: 上の 2 つの角を丸める 407">
                <a:extLst>
                  <a:ext uri="{FF2B5EF4-FFF2-40B4-BE49-F238E27FC236}">
                    <a16:creationId xmlns:a16="http://schemas.microsoft.com/office/drawing/2014/main" id="{4A6003AF-614E-D54D-EE77-A8DB1913CEA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四角形: 上の 2 つの角を丸める 408">
                <a:extLst>
                  <a:ext uri="{FF2B5EF4-FFF2-40B4-BE49-F238E27FC236}">
                    <a16:creationId xmlns:a16="http://schemas.microsoft.com/office/drawing/2014/main" id="{37E099ED-BD3F-E6D0-5671-A0AED458A4A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43A577AF-6D38-3C1D-57C5-363AB84233E4}"/>
                </a:ext>
              </a:extLst>
            </p:cNvPr>
            <p:cNvGrpSpPr/>
            <p:nvPr/>
          </p:nvGrpSpPr>
          <p:grpSpPr>
            <a:xfrm>
              <a:off x="4872812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9854A6B6-2C65-13A9-DA19-B30D8AA92E15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181880D-D131-6AA0-830F-A7608DF4A44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上の 2 つの角を丸める 395">
                <a:extLst>
                  <a:ext uri="{FF2B5EF4-FFF2-40B4-BE49-F238E27FC236}">
                    <a16:creationId xmlns:a16="http://schemas.microsoft.com/office/drawing/2014/main" id="{C99EEA17-C561-2904-1DF1-B094659B6AF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97" name="四角形: 上の 2 つの角を丸める 396">
                <a:extLst>
                  <a:ext uri="{FF2B5EF4-FFF2-40B4-BE49-F238E27FC236}">
                    <a16:creationId xmlns:a16="http://schemas.microsoft.com/office/drawing/2014/main" id="{9FBADCC6-640F-AD57-F1D1-73A6F4C98C0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DE514221-AD9D-A7FC-CA54-D9C5767DE6DA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04D82FB0-98C3-A37F-3324-0495E431F33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上の 2 つの角を丸める 399">
                <a:extLst>
                  <a:ext uri="{FF2B5EF4-FFF2-40B4-BE49-F238E27FC236}">
                    <a16:creationId xmlns:a16="http://schemas.microsoft.com/office/drawing/2014/main" id="{5960975D-7DA7-CBC8-D010-C7C2C031611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四角形: 上の 2 つの角を丸める 400">
                <a:extLst>
                  <a:ext uri="{FF2B5EF4-FFF2-40B4-BE49-F238E27FC236}">
                    <a16:creationId xmlns:a16="http://schemas.microsoft.com/office/drawing/2014/main" id="{1A306299-AA91-BBC9-0111-970FF2E4F51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F0CA8229-1A70-E9D4-1D8A-97A1C0E0BE53}"/>
                </a:ext>
              </a:extLst>
            </p:cNvPr>
            <p:cNvGrpSpPr/>
            <p:nvPr/>
          </p:nvGrpSpPr>
          <p:grpSpPr>
            <a:xfrm>
              <a:off x="5589060" y="5093739"/>
              <a:ext cx="589765" cy="522624"/>
              <a:chOff x="5445709" y="4203669"/>
              <a:chExt cx="732515" cy="649123"/>
            </a:xfrm>
          </p:grpSpPr>
          <p:sp>
            <p:nvSpPr>
              <p:cNvPr id="380" name="台形 379">
                <a:extLst>
                  <a:ext uri="{FF2B5EF4-FFF2-40B4-BE49-F238E27FC236}">
                    <a16:creationId xmlns:a16="http://schemas.microsoft.com/office/drawing/2014/main" id="{54F2FEE4-8871-4895-3320-3DCBA1A0D6DD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91C784BA-C1EB-9B9F-78DD-B745724A8D72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91" name="台形 390">
                  <a:extLst>
                    <a:ext uri="{FF2B5EF4-FFF2-40B4-BE49-F238E27FC236}">
                      <a16:creationId xmlns:a16="http://schemas.microsoft.com/office/drawing/2014/main" id="{B671CF8B-4805-7407-1624-5B14BA008D8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台形 391">
                  <a:extLst>
                    <a:ext uri="{FF2B5EF4-FFF2-40B4-BE49-F238E27FC236}">
                      <a16:creationId xmlns:a16="http://schemas.microsoft.com/office/drawing/2014/main" id="{A424F0FA-21CB-5CA7-5567-C25D865A47B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8112E023-FDA9-1482-082C-823115C82FE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682C27DD-2D4D-FEB6-DEE6-222533C383CE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88" name="台形 387">
                  <a:extLst>
                    <a:ext uri="{FF2B5EF4-FFF2-40B4-BE49-F238E27FC236}">
                      <a16:creationId xmlns:a16="http://schemas.microsoft.com/office/drawing/2014/main" id="{7AF347D6-3CF0-A878-B8BB-C6C89322F06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台形 388">
                  <a:extLst>
                    <a:ext uri="{FF2B5EF4-FFF2-40B4-BE49-F238E27FC236}">
                      <a16:creationId xmlns:a16="http://schemas.microsoft.com/office/drawing/2014/main" id="{39ABED16-FF38-FDF2-C02F-881B96DF497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77ECB940-FB85-723D-555A-6B7E5E49762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32EE79D5-E56B-80C4-D42E-6244F23613AB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台形 383">
                <a:extLst>
                  <a:ext uri="{FF2B5EF4-FFF2-40B4-BE49-F238E27FC236}">
                    <a16:creationId xmlns:a16="http://schemas.microsoft.com/office/drawing/2014/main" id="{47FA7E9A-E58B-C403-DD8E-0D5C26CD78C0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C6D1B046-C1A2-BFC9-42BF-85502B3590E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正方形/長方形 385">
                <a:extLst>
                  <a:ext uri="{FF2B5EF4-FFF2-40B4-BE49-F238E27FC236}">
                    <a16:creationId xmlns:a16="http://schemas.microsoft.com/office/drawing/2014/main" id="{824FA9CC-66BA-DDF8-EB4D-FDE74FC3D5A1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テキスト ボックス 386">
                <a:extLst>
                  <a:ext uri="{FF2B5EF4-FFF2-40B4-BE49-F238E27FC236}">
                    <a16:creationId xmlns:a16="http://schemas.microsoft.com/office/drawing/2014/main" id="{858FD8AF-BABA-156C-1376-B4057A2371F2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　阜</a:t>
                </a: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CBA760DB-8093-30F6-B8F5-6E1CDA90535A}"/>
                </a:ext>
              </a:extLst>
            </p:cNvPr>
            <p:cNvGrpSpPr/>
            <p:nvPr/>
          </p:nvGrpSpPr>
          <p:grpSpPr>
            <a:xfrm>
              <a:off x="5511878" y="5256258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72" name="四角形: 上の 2 つの角を丸める 371">
                <a:extLst>
                  <a:ext uri="{FF2B5EF4-FFF2-40B4-BE49-F238E27FC236}">
                    <a16:creationId xmlns:a16="http://schemas.microsoft.com/office/drawing/2014/main" id="{118C5068-A8F9-62BF-B8D6-3E0709C5546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16DAEDFA-80F9-E727-77D1-F4A2D04FE6A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四角形: 上の 2 つの角を丸める 373">
                <a:extLst>
                  <a:ext uri="{FF2B5EF4-FFF2-40B4-BE49-F238E27FC236}">
                    <a16:creationId xmlns:a16="http://schemas.microsoft.com/office/drawing/2014/main" id="{F1341665-F9D9-FF28-D560-27981D8F3CC9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75" name="四角形: 上の 2 つの角を丸める 374">
                <a:extLst>
                  <a:ext uri="{FF2B5EF4-FFF2-40B4-BE49-F238E27FC236}">
                    <a16:creationId xmlns:a16="http://schemas.microsoft.com/office/drawing/2014/main" id="{179F4415-72E2-F95C-BFCC-DB1CDF87F9B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四角形: 上の 2 つの角を丸める 375">
                <a:extLst>
                  <a:ext uri="{FF2B5EF4-FFF2-40B4-BE49-F238E27FC236}">
                    <a16:creationId xmlns:a16="http://schemas.microsoft.com/office/drawing/2014/main" id="{5C02F4FD-9EC9-4AA4-9DA8-2232F2A68B87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四角形: 上の 2 つの角を丸める 376">
                <a:extLst>
                  <a:ext uri="{FF2B5EF4-FFF2-40B4-BE49-F238E27FC236}">
                    <a16:creationId xmlns:a16="http://schemas.microsoft.com/office/drawing/2014/main" id="{317F7ECF-0714-5143-6F9D-A28AB9BE3D7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四角形: 上の 2 つの角を丸める 377">
                <a:extLst>
                  <a:ext uri="{FF2B5EF4-FFF2-40B4-BE49-F238E27FC236}">
                    <a16:creationId xmlns:a16="http://schemas.microsoft.com/office/drawing/2014/main" id="{ABB73ACE-BDF3-C820-2BE3-7CC14B1E1478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四角形: 上の 2 つの角を丸める 378">
                <a:extLst>
                  <a:ext uri="{FF2B5EF4-FFF2-40B4-BE49-F238E27FC236}">
                    <a16:creationId xmlns:a16="http://schemas.microsoft.com/office/drawing/2014/main" id="{FC473778-AAD3-DE6D-ED57-FBE4ED11344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A56D90D1-8022-C301-334B-BDE6D9FA5B59}"/>
                </a:ext>
              </a:extLst>
            </p:cNvPr>
            <p:cNvGrpSpPr/>
            <p:nvPr/>
          </p:nvGrpSpPr>
          <p:grpSpPr>
            <a:xfrm>
              <a:off x="6145117" y="5273643"/>
              <a:ext cx="157907" cy="149470"/>
              <a:chOff x="8095331" y="5472437"/>
              <a:chExt cx="196128" cy="185649"/>
            </a:xfrm>
          </p:grpSpPr>
          <p:sp>
            <p:nvSpPr>
              <p:cNvPr id="342" name="四角形: 上の 2 つの角を丸める 341">
                <a:extLst>
                  <a:ext uri="{FF2B5EF4-FFF2-40B4-BE49-F238E27FC236}">
                    <a16:creationId xmlns:a16="http://schemas.microsoft.com/office/drawing/2014/main" id="{E540CEB0-F061-3A51-1819-27A4D25BDA13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8F22D020-6B1E-FD0B-FDAB-44A2EE767735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9AD33732-A624-F17A-F76E-21A0A3F32AE9}"/>
                </a:ext>
              </a:extLst>
            </p:cNvPr>
            <p:cNvSpPr/>
            <p:nvPr/>
          </p:nvSpPr>
          <p:spPr>
            <a:xfrm>
              <a:off x="5037954" y="4745836"/>
              <a:ext cx="515026" cy="447568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1E957C60-5276-2EF9-3675-7F92512E0F0E}"/>
                </a:ext>
              </a:extLst>
            </p:cNvPr>
            <p:cNvSpPr/>
            <p:nvPr/>
          </p:nvSpPr>
          <p:spPr>
            <a:xfrm>
              <a:off x="5572744" y="4413064"/>
              <a:ext cx="710102" cy="849210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6AEF7926-E10A-1441-1986-FD2425BC3144}"/>
                </a:ext>
              </a:extLst>
            </p:cNvPr>
            <p:cNvSpPr/>
            <p:nvPr/>
          </p:nvSpPr>
          <p:spPr>
            <a:xfrm>
              <a:off x="4467042" y="4237696"/>
              <a:ext cx="575844" cy="952408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1C0109CB-F06B-C3CA-6DBD-A7CCCDD9B42A}"/>
                </a:ext>
              </a:extLst>
            </p:cNvPr>
            <p:cNvSpPr/>
            <p:nvPr/>
          </p:nvSpPr>
          <p:spPr>
            <a:xfrm>
              <a:off x="3749186" y="4582266"/>
              <a:ext cx="715602" cy="609488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5512B241-0996-D09B-894A-CB7D43CB174E}"/>
                </a:ext>
              </a:extLst>
            </p:cNvPr>
            <p:cNvGrpSpPr/>
            <p:nvPr/>
          </p:nvGrpSpPr>
          <p:grpSpPr>
            <a:xfrm flipH="1">
              <a:off x="5240948" y="4905934"/>
              <a:ext cx="113970" cy="154120"/>
              <a:chOff x="4965309" y="3938588"/>
              <a:chExt cx="232961" cy="315032"/>
            </a:xfrm>
          </p:grpSpPr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421B9CFC-1993-B85F-6631-C918CDF8193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E9875397-C9B5-9234-FB8A-C3B73C7AA21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月 548">
                <a:extLst>
                  <a:ext uri="{FF2B5EF4-FFF2-40B4-BE49-F238E27FC236}">
                    <a16:creationId xmlns:a16="http://schemas.microsoft.com/office/drawing/2014/main" id="{F8184F79-344A-9128-AE11-E48BA08E8D1C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8B728FB8-3565-4013-BFF5-6F6EDA020F64}"/>
                </a:ext>
              </a:extLst>
            </p:cNvPr>
            <p:cNvGrpSpPr/>
            <p:nvPr/>
          </p:nvGrpSpPr>
          <p:grpSpPr>
            <a:xfrm flipH="1">
              <a:off x="5909870" y="4760609"/>
              <a:ext cx="113970" cy="154120"/>
              <a:chOff x="4965309" y="3938588"/>
              <a:chExt cx="232961" cy="315032"/>
            </a:xfrm>
          </p:grpSpPr>
          <p:sp>
            <p:nvSpPr>
              <p:cNvPr id="551" name="四角形: 角を丸くする 550">
                <a:extLst>
                  <a:ext uri="{FF2B5EF4-FFF2-40B4-BE49-F238E27FC236}">
                    <a16:creationId xmlns:a16="http://schemas.microsoft.com/office/drawing/2014/main" id="{C306DE09-BBDF-13D8-F0C5-5804AE57D5A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5A038ABA-0FED-1A9F-30C9-6976A12326ED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月 552">
                <a:extLst>
                  <a:ext uri="{FF2B5EF4-FFF2-40B4-BE49-F238E27FC236}">
                    <a16:creationId xmlns:a16="http://schemas.microsoft.com/office/drawing/2014/main" id="{BB3A533C-9DE8-6522-D570-955BF63CF19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F6D185A2-71D0-B323-8385-7D94A24C1B6C}"/>
                </a:ext>
              </a:extLst>
            </p:cNvPr>
            <p:cNvGrpSpPr/>
            <p:nvPr/>
          </p:nvGrpSpPr>
          <p:grpSpPr>
            <a:xfrm>
              <a:off x="4608477" y="4939619"/>
              <a:ext cx="113970" cy="154120"/>
              <a:chOff x="4965309" y="3938588"/>
              <a:chExt cx="232961" cy="315032"/>
            </a:xfrm>
          </p:grpSpPr>
          <p:sp>
            <p:nvSpPr>
              <p:cNvPr id="555" name="四角形: 角を丸くする 554">
                <a:extLst>
                  <a:ext uri="{FF2B5EF4-FFF2-40B4-BE49-F238E27FC236}">
                    <a16:creationId xmlns:a16="http://schemas.microsoft.com/office/drawing/2014/main" id="{26D848BF-331D-F630-FD67-B0FCFD0EB49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四角形: 角を丸くする 555">
                <a:extLst>
                  <a:ext uri="{FF2B5EF4-FFF2-40B4-BE49-F238E27FC236}">
                    <a16:creationId xmlns:a16="http://schemas.microsoft.com/office/drawing/2014/main" id="{8839AB93-1C84-D1B7-1A58-29A86E78F99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月 556">
                <a:extLst>
                  <a:ext uri="{FF2B5EF4-FFF2-40B4-BE49-F238E27FC236}">
                    <a16:creationId xmlns:a16="http://schemas.microsoft.com/office/drawing/2014/main" id="{C9CDB82B-139B-2A9D-488C-57A27808C3E7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F4A630FF-BC6B-A97E-491F-6C9E1F66DA67}"/>
                </a:ext>
              </a:extLst>
            </p:cNvPr>
            <p:cNvGrpSpPr/>
            <p:nvPr/>
          </p:nvGrpSpPr>
          <p:grpSpPr>
            <a:xfrm>
              <a:off x="4155410" y="4689439"/>
              <a:ext cx="113970" cy="154120"/>
              <a:chOff x="4965309" y="3938588"/>
              <a:chExt cx="232961" cy="315032"/>
            </a:xfrm>
          </p:grpSpPr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106869EC-4952-B87E-602B-DC55146C84D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C8C47412-DBD2-88D0-DB72-CEB83AED3098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月 560">
                <a:extLst>
                  <a:ext uri="{FF2B5EF4-FFF2-40B4-BE49-F238E27FC236}">
                    <a16:creationId xmlns:a16="http://schemas.microsoft.com/office/drawing/2014/main" id="{6E77C438-DD8E-5A9C-33EE-FCBB7BCC53A2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37" name="グループ化 736">
            <a:extLst>
              <a:ext uri="{FF2B5EF4-FFF2-40B4-BE49-F238E27FC236}">
                <a16:creationId xmlns:a16="http://schemas.microsoft.com/office/drawing/2014/main" id="{3E5332AE-A1C3-8D39-863B-B2063E14F5E7}"/>
              </a:ext>
            </a:extLst>
          </p:cNvPr>
          <p:cNvGrpSpPr/>
          <p:nvPr/>
        </p:nvGrpSpPr>
        <p:grpSpPr>
          <a:xfrm>
            <a:off x="670207" y="4237696"/>
            <a:ext cx="2699117" cy="1378667"/>
            <a:chOff x="670207" y="4237696"/>
            <a:chExt cx="2699117" cy="1378667"/>
          </a:xfrm>
        </p:grpSpPr>
        <p:sp>
          <p:nvSpPr>
            <p:cNvPr id="562" name="台形 561">
              <a:extLst>
                <a:ext uri="{FF2B5EF4-FFF2-40B4-BE49-F238E27FC236}">
                  <a16:creationId xmlns:a16="http://schemas.microsoft.com/office/drawing/2014/main" id="{081ED91E-2171-8358-1938-D9CED7B5EDDA}"/>
                </a:ext>
              </a:extLst>
            </p:cNvPr>
            <p:cNvSpPr/>
            <p:nvPr/>
          </p:nvSpPr>
          <p:spPr>
            <a:xfrm rot="8100000" flipH="1">
              <a:off x="2565205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3097164A-9C80-8A51-D5D4-A710D23DC53F}"/>
                </a:ext>
              </a:extLst>
            </p:cNvPr>
            <p:cNvGrpSpPr/>
            <p:nvPr/>
          </p:nvGrpSpPr>
          <p:grpSpPr>
            <a:xfrm>
              <a:off x="2203069" y="5378188"/>
              <a:ext cx="129247" cy="238175"/>
              <a:chOff x="5146675" y="2893474"/>
              <a:chExt cx="276225" cy="577278"/>
            </a:xfrm>
          </p:grpSpPr>
          <p:sp>
            <p:nvSpPr>
              <p:cNvPr id="564" name="台形 563">
                <a:extLst>
                  <a:ext uri="{FF2B5EF4-FFF2-40B4-BE49-F238E27FC236}">
                    <a16:creationId xmlns:a16="http://schemas.microsoft.com/office/drawing/2014/main" id="{18A02ED5-AD55-E885-DB81-9EC91A00F22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台形 564">
                <a:extLst>
                  <a:ext uri="{FF2B5EF4-FFF2-40B4-BE49-F238E27FC236}">
                    <a16:creationId xmlns:a16="http://schemas.microsoft.com/office/drawing/2014/main" id="{8ADCD505-2F32-58E8-8268-374D6723F02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ECDD4E1F-DD29-BF3F-01BA-2098C826465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0128E46C-D378-8398-E1D7-195263ECB2A7}"/>
                </a:ext>
              </a:extLst>
            </p:cNvPr>
            <p:cNvGrpSpPr/>
            <p:nvPr/>
          </p:nvGrpSpPr>
          <p:grpSpPr>
            <a:xfrm>
              <a:off x="2350694" y="5378188"/>
              <a:ext cx="129247" cy="238175"/>
              <a:chOff x="5146675" y="2893474"/>
              <a:chExt cx="276225" cy="577278"/>
            </a:xfrm>
          </p:grpSpPr>
          <p:sp>
            <p:nvSpPr>
              <p:cNvPr id="568" name="台形 567">
                <a:extLst>
                  <a:ext uri="{FF2B5EF4-FFF2-40B4-BE49-F238E27FC236}">
                    <a16:creationId xmlns:a16="http://schemas.microsoft.com/office/drawing/2014/main" id="{6AE7A5FF-ED05-29A2-87E6-9245621631F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台形 568">
                <a:extLst>
                  <a:ext uri="{FF2B5EF4-FFF2-40B4-BE49-F238E27FC236}">
                    <a16:creationId xmlns:a16="http://schemas.microsoft.com/office/drawing/2014/main" id="{E56BEF72-CB85-CE22-2950-281FE01C671E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D49577E2-2BE2-7861-02B7-C202FF72992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12569C9F-CF1E-4264-C85D-2943D79393E7}"/>
                </a:ext>
              </a:extLst>
            </p:cNvPr>
            <p:cNvSpPr/>
            <p:nvPr/>
          </p:nvSpPr>
          <p:spPr>
            <a:xfrm rot="10800000">
              <a:off x="2179424" y="5337729"/>
              <a:ext cx="324646" cy="115031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台形 571">
              <a:extLst>
                <a:ext uri="{FF2B5EF4-FFF2-40B4-BE49-F238E27FC236}">
                  <a16:creationId xmlns:a16="http://schemas.microsoft.com/office/drawing/2014/main" id="{F0BDF2C1-880F-93F2-4FEF-1422741F5262}"/>
                </a:ext>
              </a:extLst>
            </p:cNvPr>
            <p:cNvSpPr/>
            <p:nvPr/>
          </p:nvSpPr>
          <p:spPr>
            <a:xfrm rot="13500000">
              <a:off x="2081644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23F4FEB2-1F47-ACEC-976F-66E8E06A6753}"/>
                </a:ext>
              </a:extLst>
            </p:cNvPr>
            <p:cNvSpPr/>
            <p:nvPr/>
          </p:nvSpPr>
          <p:spPr>
            <a:xfrm>
              <a:off x="2083938" y="5093739"/>
              <a:ext cx="515577" cy="258822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正方形/長方形 573">
              <a:extLst>
                <a:ext uri="{FF2B5EF4-FFF2-40B4-BE49-F238E27FC236}">
                  <a16:creationId xmlns:a16="http://schemas.microsoft.com/office/drawing/2014/main" id="{F48D9B95-BD8F-D60B-C16F-EE94BF56953A}"/>
                </a:ext>
              </a:extLst>
            </p:cNvPr>
            <p:cNvSpPr/>
            <p:nvPr/>
          </p:nvSpPr>
          <p:spPr>
            <a:xfrm>
              <a:off x="2212017" y="5190104"/>
              <a:ext cx="262656" cy="12653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テキスト ボックス 574">
              <a:extLst>
                <a:ext uri="{FF2B5EF4-FFF2-40B4-BE49-F238E27FC236}">
                  <a16:creationId xmlns:a16="http://schemas.microsoft.com/office/drawing/2014/main" id="{D3F6DFC4-C5BE-2DDB-083E-7F1F4F392EAD}"/>
                </a:ext>
              </a:extLst>
            </p:cNvPr>
            <p:cNvSpPr txBox="1"/>
            <p:nvPr/>
          </p:nvSpPr>
          <p:spPr>
            <a:xfrm>
              <a:off x="2229965" y="5209276"/>
              <a:ext cx="225536" cy="849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富　山</a:t>
              </a:r>
            </a:p>
          </p:txBody>
        </p: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293D2BB9-E43E-3585-31E0-410C739C28F4}"/>
                </a:ext>
              </a:extLst>
            </p:cNvPr>
            <p:cNvGrpSpPr/>
            <p:nvPr/>
          </p:nvGrpSpPr>
          <p:grpSpPr>
            <a:xfrm>
              <a:off x="1377226" y="5093739"/>
              <a:ext cx="589765" cy="522624"/>
              <a:chOff x="5445709" y="4203669"/>
              <a:chExt cx="732515" cy="649123"/>
            </a:xfrm>
          </p:grpSpPr>
          <p:sp>
            <p:nvSpPr>
              <p:cNvPr id="577" name="台形 576">
                <a:extLst>
                  <a:ext uri="{FF2B5EF4-FFF2-40B4-BE49-F238E27FC236}">
                    <a16:creationId xmlns:a16="http://schemas.microsoft.com/office/drawing/2014/main" id="{1E35D2E4-87F2-E0CA-DAFA-EB89BE7810E5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AEF57D21-C410-FB34-0592-7EC020453B44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88" name="台形 587">
                  <a:extLst>
                    <a:ext uri="{FF2B5EF4-FFF2-40B4-BE49-F238E27FC236}">
                      <a16:creationId xmlns:a16="http://schemas.microsoft.com/office/drawing/2014/main" id="{326519F4-E6B7-B6D9-682F-A7B1B8DCDA9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台形 588">
                  <a:extLst>
                    <a:ext uri="{FF2B5EF4-FFF2-40B4-BE49-F238E27FC236}">
                      <a16:creationId xmlns:a16="http://schemas.microsoft.com/office/drawing/2014/main" id="{74E7F141-5F78-F16A-7449-A20677244F1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7972B477-786D-5A33-FA89-B4252FF01F7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F1B28DF9-6F3E-7A54-9556-E9C4C19B911A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85" name="台形 584">
                  <a:extLst>
                    <a:ext uri="{FF2B5EF4-FFF2-40B4-BE49-F238E27FC236}">
                      <a16:creationId xmlns:a16="http://schemas.microsoft.com/office/drawing/2014/main" id="{F125E977-41B5-0E8B-094D-920CF3CD8C9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台形 585">
                  <a:extLst>
                    <a:ext uri="{FF2B5EF4-FFF2-40B4-BE49-F238E27FC236}">
                      <a16:creationId xmlns:a16="http://schemas.microsoft.com/office/drawing/2014/main" id="{1278419D-F874-D58C-B9C4-14A2CEDA357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68942152-EAC6-1D71-AE4B-22FD07C8278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F7AFD46E-0177-6317-6755-00D6645EF402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台形 580">
                <a:extLst>
                  <a:ext uri="{FF2B5EF4-FFF2-40B4-BE49-F238E27FC236}">
                    <a16:creationId xmlns:a16="http://schemas.microsoft.com/office/drawing/2014/main" id="{531208D0-2D06-7CA7-2EF2-7DEAA3719640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68ADD7DB-5B22-633D-2265-5ACE8C4B54B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正方形/長方形 582">
                <a:extLst>
                  <a:ext uri="{FF2B5EF4-FFF2-40B4-BE49-F238E27FC236}">
                    <a16:creationId xmlns:a16="http://schemas.microsoft.com/office/drawing/2014/main" id="{38DC0CEC-CB83-170F-22C7-E7D79514DACE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テキスト ボックス 583">
                <a:extLst>
                  <a:ext uri="{FF2B5EF4-FFF2-40B4-BE49-F238E27FC236}">
                    <a16:creationId xmlns:a16="http://schemas.microsoft.com/office/drawing/2014/main" id="{E2FC736F-02DF-CE1B-B0E1-350B2987D555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　川</a:t>
                </a:r>
              </a:p>
            </p:txBody>
          </p: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C67C1407-AF82-FACF-AA43-2A1929F88C64}"/>
                </a:ext>
              </a:extLst>
            </p:cNvPr>
            <p:cNvGrpSpPr/>
            <p:nvPr/>
          </p:nvGrpSpPr>
          <p:grpSpPr>
            <a:xfrm>
              <a:off x="670207" y="5093739"/>
              <a:ext cx="660274" cy="522624"/>
              <a:chOff x="5358134" y="4203669"/>
              <a:chExt cx="820090" cy="649123"/>
            </a:xfrm>
          </p:grpSpPr>
          <p:sp>
            <p:nvSpPr>
              <p:cNvPr id="592" name="台形 591">
                <a:extLst>
                  <a:ext uri="{FF2B5EF4-FFF2-40B4-BE49-F238E27FC236}">
                    <a16:creationId xmlns:a16="http://schemas.microsoft.com/office/drawing/2014/main" id="{3374642C-B922-9AD1-8C4B-B83E4ED49AB6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5ACCD915-123A-BAAF-2ADC-662BCD276611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06" name="台形 605">
                  <a:extLst>
                    <a:ext uri="{FF2B5EF4-FFF2-40B4-BE49-F238E27FC236}">
                      <a16:creationId xmlns:a16="http://schemas.microsoft.com/office/drawing/2014/main" id="{B538440C-DF72-7B83-DD2A-57B9DCDD6EB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台形 606">
                  <a:extLst>
                    <a:ext uri="{FF2B5EF4-FFF2-40B4-BE49-F238E27FC236}">
                      <a16:creationId xmlns:a16="http://schemas.microsoft.com/office/drawing/2014/main" id="{CE49BBE3-1456-6D85-B4EC-4A1F12EFB8A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BD1CB615-1D03-74E1-7689-3BA2B453D23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C610D8A7-DA56-F47F-1437-42BBC677F9E0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03" name="台形 602">
                  <a:extLst>
                    <a:ext uri="{FF2B5EF4-FFF2-40B4-BE49-F238E27FC236}">
                      <a16:creationId xmlns:a16="http://schemas.microsoft.com/office/drawing/2014/main" id="{209EE587-169B-B150-A89E-FD1903435A1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台形 603">
                  <a:extLst>
                    <a:ext uri="{FF2B5EF4-FFF2-40B4-BE49-F238E27FC236}">
                      <a16:creationId xmlns:a16="http://schemas.microsoft.com/office/drawing/2014/main" id="{8112D824-4C44-8147-D183-3327316B833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850F1C79-9494-8E27-8C33-BABC1DF99E2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ED609A29-78A1-DA71-429A-82E7B5F29D8E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台形 595">
                <a:extLst>
                  <a:ext uri="{FF2B5EF4-FFF2-40B4-BE49-F238E27FC236}">
                    <a16:creationId xmlns:a16="http://schemas.microsoft.com/office/drawing/2014/main" id="{1E40E9DD-2B73-A101-9803-2CA5919829F4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5C73BAF0-3D7F-BDB6-10C2-F0EBE49FDFB7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8CB8EEBB-1EDD-6CD6-6F7D-1111EA154F22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601" name="四角形: 上の 2 つの角を丸める 600">
                  <a:extLst>
                    <a:ext uri="{FF2B5EF4-FFF2-40B4-BE49-F238E27FC236}">
                      <a16:creationId xmlns:a16="http://schemas.microsoft.com/office/drawing/2014/main" id="{9086B2AD-DB81-558C-0D6B-957708CDEE96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15710150-9EF2-4FE4-F3A7-0E23139290CF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9" name="正方形/長方形 598">
                <a:extLst>
                  <a:ext uri="{FF2B5EF4-FFF2-40B4-BE49-F238E27FC236}">
                    <a16:creationId xmlns:a16="http://schemas.microsoft.com/office/drawing/2014/main" id="{7EC1C591-A94E-B9EF-96BB-CFD06B61CEFB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テキスト ボックス 599">
                <a:extLst>
                  <a:ext uri="{FF2B5EF4-FFF2-40B4-BE49-F238E27FC236}">
                    <a16:creationId xmlns:a16="http://schemas.microsoft.com/office/drawing/2014/main" id="{069E23C2-68A2-F3AB-0DCE-7639FDFFD411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井</a:t>
                </a:r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F097A6BB-3D87-4653-1942-72D7621F61E9}"/>
                </a:ext>
              </a:extLst>
            </p:cNvPr>
            <p:cNvGrpSpPr/>
            <p:nvPr/>
          </p:nvGrpSpPr>
          <p:grpSpPr>
            <a:xfrm>
              <a:off x="1300045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610" name="四角形: 上の 2 つの角を丸める 609">
                <a:extLst>
                  <a:ext uri="{FF2B5EF4-FFF2-40B4-BE49-F238E27FC236}">
                    <a16:creationId xmlns:a16="http://schemas.microsoft.com/office/drawing/2014/main" id="{E5B8CFC2-DA44-ECEF-86E3-0829397EB56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62910575-290B-9CBE-DEA8-EE3689F5EB9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四角形: 上の 2 つの角を丸める 611">
                <a:extLst>
                  <a:ext uri="{FF2B5EF4-FFF2-40B4-BE49-F238E27FC236}">
                    <a16:creationId xmlns:a16="http://schemas.microsoft.com/office/drawing/2014/main" id="{1F664D10-1B8F-E58F-63F3-C68083874DC7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86D5A915-BAD1-0D4E-29FF-CC63BB2E130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四角形: 上の 2 つの角を丸める 613">
                <a:extLst>
                  <a:ext uri="{FF2B5EF4-FFF2-40B4-BE49-F238E27FC236}">
                    <a16:creationId xmlns:a16="http://schemas.microsoft.com/office/drawing/2014/main" id="{C5EB4C6B-F31C-8F45-2BB6-C5569F354A3A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DFBDEAF1-906F-6C5D-E974-CADDA45D6EA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5FAF1FD4-F145-E928-D9D6-28D5567CC17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四角形: 上の 2 つの角を丸める 616">
                <a:extLst>
                  <a:ext uri="{FF2B5EF4-FFF2-40B4-BE49-F238E27FC236}">
                    <a16:creationId xmlns:a16="http://schemas.microsoft.com/office/drawing/2014/main" id="{0A8A6B28-DFD1-2FF3-1D25-900812EFB4E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DD1C8DD8-2D20-C192-3EF6-9C9AE4E4E9EA}"/>
                </a:ext>
              </a:extLst>
            </p:cNvPr>
            <p:cNvGrpSpPr/>
            <p:nvPr/>
          </p:nvGrpSpPr>
          <p:grpSpPr>
            <a:xfrm>
              <a:off x="1939112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619" name="四角形: 上の 2 つの角を丸める 618">
                <a:extLst>
                  <a:ext uri="{FF2B5EF4-FFF2-40B4-BE49-F238E27FC236}">
                    <a16:creationId xmlns:a16="http://schemas.microsoft.com/office/drawing/2014/main" id="{216347D8-17B2-484A-FE2C-C2C463A860F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37FC5269-9F08-7CF8-6EB6-78C3532F5812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81065160-450D-6E7C-6CEC-034ED25B5D63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22" name="四角形: 上の 2 つの角を丸める 621">
                <a:extLst>
                  <a:ext uri="{FF2B5EF4-FFF2-40B4-BE49-F238E27FC236}">
                    <a16:creationId xmlns:a16="http://schemas.microsoft.com/office/drawing/2014/main" id="{FA35EB9E-2F9D-990A-1629-AA595CA7EF4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四角形: 上の 2 つの角を丸める 622">
                <a:extLst>
                  <a:ext uri="{FF2B5EF4-FFF2-40B4-BE49-F238E27FC236}">
                    <a16:creationId xmlns:a16="http://schemas.microsoft.com/office/drawing/2014/main" id="{14C4EE51-86C7-DDA1-E18C-58B1870E491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四角形: 上の 2 つの角を丸める 623">
                <a:extLst>
                  <a:ext uri="{FF2B5EF4-FFF2-40B4-BE49-F238E27FC236}">
                    <a16:creationId xmlns:a16="http://schemas.microsoft.com/office/drawing/2014/main" id="{0FF2478A-ACE8-F2A3-2230-B58A91BF3A51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四角形: 上の 2 つの角を丸める 624">
                <a:extLst>
                  <a:ext uri="{FF2B5EF4-FFF2-40B4-BE49-F238E27FC236}">
                    <a16:creationId xmlns:a16="http://schemas.microsoft.com/office/drawing/2014/main" id="{5452032D-A691-7C3C-5F83-3D54708BF89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四角形: 上の 2 つの角を丸める 625">
                <a:extLst>
                  <a:ext uri="{FF2B5EF4-FFF2-40B4-BE49-F238E27FC236}">
                    <a16:creationId xmlns:a16="http://schemas.microsoft.com/office/drawing/2014/main" id="{5BFFF502-3EE6-D654-93BD-CFB5CD5DB53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9C334985-3A67-C373-A42F-745DF27D7AA5}"/>
                </a:ext>
              </a:extLst>
            </p:cNvPr>
            <p:cNvGrpSpPr/>
            <p:nvPr/>
          </p:nvGrpSpPr>
          <p:grpSpPr>
            <a:xfrm>
              <a:off x="2655360" y="5093739"/>
              <a:ext cx="589765" cy="522624"/>
              <a:chOff x="5445709" y="4203669"/>
              <a:chExt cx="732515" cy="649123"/>
            </a:xfrm>
          </p:grpSpPr>
          <p:sp>
            <p:nvSpPr>
              <p:cNvPr id="628" name="台形 627">
                <a:extLst>
                  <a:ext uri="{FF2B5EF4-FFF2-40B4-BE49-F238E27FC236}">
                    <a16:creationId xmlns:a16="http://schemas.microsoft.com/office/drawing/2014/main" id="{F69549CD-0D59-3F69-FE5D-ABF9691D9F86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28AC79AC-D9B8-59C9-9F5A-98480FD71D37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39" name="台形 638">
                  <a:extLst>
                    <a:ext uri="{FF2B5EF4-FFF2-40B4-BE49-F238E27FC236}">
                      <a16:creationId xmlns:a16="http://schemas.microsoft.com/office/drawing/2014/main" id="{6FDE43FF-C828-DA29-B493-732BA86B025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台形 639">
                  <a:extLst>
                    <a:ext uri="{FF2B5EF4-FFF2-40B4-BE49-F238E27FC236}">
                      <a16:creationId xmlns:a16="http://schemas.microsoft.com/office/drawing/2014/main" id="{82AD874A-CEBA-432A-D1CB-FE8F120EE77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0B532EBD-CB71-4715-FFBB-59DFBF794D0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DB4DBCEE-A0C2-E061-DEE0-5E4A19AF701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36" name="台形 635">
                  <a:extLst>
                    <a:ext uri="{FF2B5EF4-FFF2-40B4-BE49-F238E27FC236}">
                      <a16:creationId xmlns:a16="http://schemas.microsoft.com/office/drawing/2014/main" id="{F3E97DDE-DE95-0C33-91D4-9EDFF9B8A0D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台形 636">
                  <a:extLst>
                    <a:ext uri="{FF2B5EF4-FFF2-40B4-BE49-F238E27FC236}">
                      <a16:creationId xmlns:a16="http://schemas.microsoft.com/office/drawing/2014/main" id="{3D434039-E200-D4AF-386C-3DCB9B73F81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29B67C8F-43F5-14DB-89F9-BFF061AEB76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A6C13948-6D1F-6877-4789-D3FA05BB4081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台形 631">
                <a:extLst>
                  <a:ext uri="{FF2B5EF4-FFF2-40B4-BE49-F238E27FC236}">
                    <a16:creationId xmlns:a16="http://schemas.microsoft.com/office/drawing/2014/main" id="{C1896E47-3A90-E998-AE54-F1D91694959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1C8688C0-4FBB-4658-3DAD-2699C051F9B8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0316D616-6D78-5B60-D334-605A703478E9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テキスト ボックス 634">
                <a:extLst>
                  <a:ext uri="{FF2B5EF4-FFF2-40B4-BE49-F238E27FC236}">
                    <a16:creationId xmlns:a16="http://schemas.microsoft.com/office/drawing/2014/main" id="{5212BC2C-7560-EF6F-25D1-E47DD840F822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　阜</a:t>
                </a:r>
              </a:p>
            </p:txBody>
          </p:sp>
        </p:grp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AF3C6C82-DCC8-FC62-F378-B7CC8A4DDAAF}"/>
                </a:ext>
              </a:extLst>
            </p:cNvPr>
            <p:cNvGrpSpPr/>
            <p:nvPr/>
          </p:nvGrpSpPr>
          <p:grpSpPr>
            <a:xfrm>
              <a:off x="2578178" y="5256258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643" name="四角形: 上の 2 つの角を丸める 642">
                <a:extLst>
                  <a:ext uri="{FF2B5EF4-FFF2-40B4-BE49-F238E27FC236}">
                    <a16:creationId xmlns:a16="http://schemas.microsoft.com/office/drawing/2014/main" id="{0B29B06B-A575-4721-6F39-EB2250CB050D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23B1B709-1CBE-1556-A2D8-60A91EC598F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四角形: 上の 2 つの角を丸める 644">
                <a:extLst>
                  <a:ext uri="{FF2B5EF4-FFF2-40B4-BE49-F238E27FC236}">
                    <a16:creationId xmlns:a16="http://schemas.microsoft.com/office/drawing/2014/main" id="{4B2A0AD7-6706-96A4-3AF0-90682BDC563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46" name="四角形: 上の 2 つの角を丸める 645">
                <a:extLst>
                  <a:ext uri="{FF2B5EF4-FFF2-40B4-BE49-F238E27FC236}">
                    <a16:creationId xmlns:a16="http://schemas.microsoft.com/office/drawing/2014/main" id="{EF4DB0A1-4DDB-738F-050C-0013C671257C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四角形: 上の 2 つの角を丸める 646">
                <a:extLst>
                  <a:ext uri="{FF2B5EF4-FFF2-40B4-BE49-F238E27FC236}">
                    <a16:creationId xmlns:a16="http://schemas.microsoft.com/office/drawing/2014/main" id="{4E5A145F-ADA4-7173-7EE3-C270C40F0AB3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四角形: 上の 2 つの角を丸める 647">
                <a:extLst>
                  <a:ext uri="{FF2B5EF4-FFF2-40B4-BE49-F238E27FC236}">
                    <a16:creationId xmlns:a16="http://schemas.microsoft.com/office/drawing/2014/main" id="{EA90A082-180E-0616-FA3B-7B0367D354B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四角形: 上の 2 つの角を丸める 648">
                <a:extLst>
                  <a:ext uri="{FF2B5EF4-FFF2-40B4-BE49-F238E27FC236}">
                    <a16:creationId xmlns:a16="http://schemas.microsoft.com/office/drawing/2014/main" id="{E0B6615B-A618-86CE-7D69-6101E9058D2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四角形: 上の 2 つの角を丸める 649">
                <a:extLst>
                  <a:ext uri="{FF2B5EF4-FFF2-40B4-BE49-F238E27FC236}">
                    <a16:creationId xmlns:a16="http://schemas.microsoft.com/office/drawing/2014/main" id="{EDA6B6A1-BF0C-D186-1E78-FA62C08661A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5412D9D5-416C-FFD3-8085-F542F28154E0}"/>
                </a:ext>
              </a:extLst>
            </p:cNvPr>
            <p:cNvGrpSpPr/>
            <p:nvPr/>
          </p:nvGrpSpPr>
          <p:grpSpPr>
            <a:xfrm>
              <a:off x="3211417" y="5273643"/>
              <a:ext cx="157907" cy="149470"/>
              <a:chOff x="8095331" y="5472437"/>
              <a:chExt cx="196128" cy="185649"/>
            </a:xfrm>
          </p:grpSpPr>
          <p:sp>
            <p:nvSpPr>
              <p:cNvPr id="652" name="四角形: 上の 2 つの角を丸める 651">
                <a:extLst>
                  <a:ext uri="{FF2B5EF4-FFF2-40B4-BE49-F238E27FC236}">
                    <a16:creationId xmlns:a16="http://schemas.microsoft.com/office/drawing/2014/main" id="{F9A2C55A-FB32-1379-78B9-A8580DFDD0B0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89B67A5B-27F6-F762-E6E7-2E872085020F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11E5027B-50F7-6EFC-9B2A-419E75396413}"/>
                </a:ext>
              </a:extLst>
            </p:cNvPr>
            <p:cNvSpPr/>
            <p:nvPr/>
          </p:nvSpPr>
          <p:spPr>
            <a:xfrm>
              <a:off x="2104254" y="4745836"/>
              <a:ext cx="515026" cy="447568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5" name="フリーフォーム: 図形 654">
              <a:extLst>
                <a:ext uri="{FF2B5EF4-FFF2-40B4-BE49-F238E27FC236}">
                  <a16:creationId xmlns:a16="http://schemas.microsoft.com/office/drawing/2014/main" id="{6F525562-A408-72DA-0CB4-F1CC2CDCDFE3}"/>
                </a:ext>
              </a:extLst>
            </p:cNvPr>
            <p:cNvSpPr/>
            <p:nvPr/>
          </p:nvSpPr>
          <p:spPr>
            <a:xfrm>
              <a:off x="2639044" y="4413064"/>
              <a:ext cx="710102" cy="849210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C14459BC-69C6-FAF2-6253-714FEC6B60CA}"/>
                </a:ext>
              </a:extLst>
            </p:cNvPr>
            <p:cNvSpPr/>
            <p:nvPr/>
          </p:nvSpPr>
          <p:spPr>
            <a:xfrm>
              <a:off x="1533342" y="4237696"/>
              <a:ext cx="575844" cy="952408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7" name="フリーフォーム: 図形 656">
              <a:extLst>
                <a:ext uri="{FF2B5EF4-FFF2-40B4-BE49-F238E27FC236}">
                  <a16:creationId xmlns:a16="http://schemas.microsoft.com/office/drawing/2014/main" id="{00EB30EA-2D70-799F-2287-33F0D8A1F63F}"/>
                </a:ext>
              </a:extLst>
            </p:cNvPr>
            <p:cNvSpPr/>
            <p:nvPr/>
          </p:nvSpPr>
          <p:spPr>
            <a:xfrm>
              <a:off x="815486" y="4582266"/>
              <a:ext cx="715602" cy="609488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0" name="グループ化 739">
            <a:extLst>
              <a:ext uri="{FF2B5EF4-FFF2-40B4-BE49-F238E27FC236}">
                <a16:creationId xmlns:a16="http://schemas.microsoft.com/office/drawing/2014/main" id="{4788E656-C84E-0E12-5B19-1BF9F61B2456}"/>
              </a:ext>
            </a:extLst>
          </p:cNvPr>
          <p:cNvGrpSpPr/>
          <p:nvPr/>
        </p:nvGrpSpPr>
        <p:grpSpPr>
          <a:xfrm>
            <a:off x="6595695" y="937989"/>
            <a:ext cx="2589735" cy="2557635"/>
            <a:chOff x="6595695" y="937989"/>
            <a:chExt cx="2589735" cy="2557635"/>
          </a:xfrm>
        </p:grpSpPr>
        <p:grpSp>
          <p:nvGrpSpPr>
            <p:cNvPr id="714" name="グループ化 713">
              <a:extLst>
                <a:ext uri="{FF2B5EF4-FFF2-40B4-BE49-F238E27FC236}">
                  <a16:creationId xmlns:a16="http://schemas.microsoft.com/office/drawing/2014/main" id="{ED040093-999C-C535-750B-5C2F619D3522}"/>
                </a:ext>
              </a:extLst>
            </p:cNvPr>
            <p:cNvGrpSpPr/>
            <p:nvPr/>
          </p:nvGrpSpPr>
          <p:grpSpPr>
            <a:xfrm rot="1800000">
              <a:off x="7272511" y="2412000"/>
              <a:ext cx="511662" cy="448624"/>
              <a:chOff x="7830602" y="3040956"/>
              <a:chExt cx="447858" cy="392679"/>
            </a:xfrm>
          </p:grpSpPr>
          <p:sp>
            <p:nvSpPr>
              <p:cNvPr id="715" name="台形 714">
                <a:extLst>
                  <a:ext uri="{FF2B5EF4-FFF2-40B4-BE49-F238E27FC236}">
                    <a16:creationId xmlns:a16="http://schemas.microsoft.com/office/drawing/2014/main" id="{D1D54795-DA3B-EC6D-6436-EDBB916AB8DF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台形 715">
                <a:extLst>
                  <a:ext uri="{FF2B5EF4-FFF2-40B4-BE49-F238E27FC236}">
                    <a16:creationId xmlns:a16="http://schemas.microsoft.com/office/drawing/2014/main" id="{5F34956D-1014-1F68-D803-7DD1C8015444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四角形: 上の 2 つの角を丸める 716">
                <a:extLst>
                  <a:ext uri="{FF2B5EF4-FFF2-40B4-BE49-F238E27FC236}">
                    <a16:creationId xmlns:a16="http://schemas.microsoft.com/office/drawing/2014/main" id="{4D9BEE39-10C5-7EEC-2250-088683EF97C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02FFE79B-E6B2-AD2C-5829-33B1AE2BE2E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四角形: 上の 2 つの角を丸める 718">
                <a:extLst>
                  <a:ext uri="{FF2B5EF4-FFF2-40B4-BE49-F238E27FC236}">
                    <a16:creationId xmlns:a16="http://schemas.microsoft.com/office/drawing/2014/main" id="{FBD66097-1104-0519-A15F-25E3CD492F2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20" name="四角形: 上の 2 つの角を丸める 719">
                <a:extLst>
                  <a:ext uri="{FF2B5EF4-FFF2-40B4-BE49-F238E27FC236}">
                    <a16:creationId xmlns:a16="http://schemas.microsoft.com/office/drawing/2014/main" id="{1AB9F219-41B7-384B-61BD-ED86CF89E85C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四角形: 上の 2 つの角を丸める 720">
                <a:extLst>
                  <a:ext uri="{FF2B5EF4-FFF2-40B4-BE49-F238E27FC236}">
                    <a16:creationId xmlns:a16="http://schemas.microsoft.com/office/drawing/2014/main" id="{EE28749E-36E6-1609-4D34-203D3873AC5E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四角形: 上の 2 つの角を丸める 721">
                <a:extLst>
                  <a:ext uri="{FF2B5EF4-FFF2-40B4-BE49-F238E27FC236}">
                    <a16:creationId xmlns:a16="http://schemas.microsoft.com/office/drawing/2014/main" id="{815D79FD-F65F-5D02-2216-D985E688617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四角形: 上の 2 つの角を丸める 722">
                <a:extLst>
                  <a:ext uri="{FF2B5EF4-FFF2-40B4-BE49-F238E27FC236}">
                    <a16:creationId xmlns:a16="http://schemas.microsoft.com/office/drawing/2014/main" id="{98918A64-9E2B-581E-773F-9B2732BC20D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四角形: 上の 2 つの角を丸める 723">
                <a:extLst>
                  <a:ext uri="{FF2B5EF4-FFF2-40B4-BE49-F238E27FC236}">
                    <a16:creationId xmlns:a16="http://schemas.microsoft.com/office/drawing/2014/main" id="{D9A525D3-624B-E665-406E-9E459FE3A55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D064341A-D2E3-4CBC-BD07-2B23AD2EEFB2}"/>
                </a:ext>
              </a:extLst>
            </p:cNvPr>
            <p:cNvGrpSpPr/>
            <p:nvPr/>
          </p:nvGrpSpPr>
          <p:grpSpPr>
            <a:xfrm rot="965291">
              <a:off x="7736061" y="3047000"/>
              <a:ext cx="511662" cy="448624"/>
              <a:chOff x="7830602" y="3040956"/>
              <a:chExt cx="447858" cy="392679"/>
            </a:xfrm>
          </p:grpSpPr>
          <p:sp>
            <p:nvSpPr>
              <p:cNvPr id="726" name="台形 725">
                <a:extLst>
                  <a:ext uri="{FF2B5EF4-FFF2-40B4-BE49-F238E27FC236}">
                    <a16:creationId xmlns:a16="http://schemas.microsoft.com/office/drawing/2014/main" id="{3ABF1547-4C7A-FE09-6A2B-00FCAFCA9D3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台形 726">
                <a:extLst>
                  <a:ext uri="{FF2B5EF4-FFF2-40B4-BE49-F238E27FC236}">
                    <a16:creationId xmlns:a16="http://schemas.microsoft.com/office/drawing/2014/main" id="{0FC8D787-08B5-6C71-B860-4899500B8403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四角形: 上の 2 つの角を丸める 727">
                <a:extLst>
                  <a:ext uri="{FF2B5EF4-FFF2-40B4-BE49-F238E27FC236}">
                    <a16:creationId xmlns:a16="http://schemas.microsoft.com/office/drawing/2014/main" id="{59574385-5C23-68E5-EB19-6531ACAC6B0B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DE042165-2BB0-7342-1E79-38398A7184D9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四角形: 上の 2 つの角を丸める 729">
                <a:extLst>
                  <a:ext uri="{FF2B5EF4-FFF2-40B4-BE49-F238E27FC236}">
                    <a16:creationId xmlns:a16="http://schemas.microsoft.com/office/drawing/2014/main" id="{2A86D66A-1F86-4605-0C91-CF4BCD6FDE0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31" name="四角形: 上の 2 つの角を丸める 730">
                <a:extLst>
                  <a:ext uri="{FF2B5EF4-FFF2-40B4-BE49-F238E27FC236}">
                    <a16:creationId xmlns:a16="http://schemas.microsoft.com/office/drawing/2014/main" id="{8ACCFE2D-8161-819C-375F-821BAF5D4542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四角形: 上の 2 つの角を丸める 731">
                <a:extLst>
                  <a:ext uri="{FF2B5EF4-FFF2-40B4-BE49-F238E27FC236}">
                    <a16:creationId xmlns:a16="http://schemas.microsoft.com/office/drawing/2014/main" id="{05237D90-A043-98B7-1E2B-1F6298978496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四角形: 上の 2 つの角を丸める 732">
                <a:extLst>
                  <a:ext uri="{FF2B5EF4-FFF2-40B4-BE49-F238E27FC236}">
                    <a16:creationId xmlns:a16="http://schemas.microsoft.com/office/drawing/2014/main" id="{CC0F6E4D-DBBC-BEC6-77B1-41E1463DCAFE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四角形: 上の 2 つの角を丸める 733">
                <a:extLst>
                  <a:ext uri="{FF2B5EF4-FFF2-40B4-BE49-F238E27FC236}">
                    <a16:creationId xmlns:a16="http://schemas.microsoft.com/office/drawing/2014/main" id="{ABD676E4-BA58-0C50-AF21-815D722B1E25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四角形: 上の 2 つの角を丸める 734">
                <a:extLst>
                  <a:ext uri="{FF2B5EF4-FFF2-40B4-BE49-F238E27FC236}">
                    <a16:creationId xmlns:a16="http://schemas.microsoft.com/office/drawing/2014/main" id="{87AB7470-CC57-5C5B-0B03-3028DAE95E2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5313A9EF-2562-9079-C5C7-617E03805B1E}"/>
                </a:ext>
              </a:extLst>
            </p:cNvPr>
            <p:cNvGrpSpPr/>
            <p:nvPr/>
          </p:nvGrpSpPr>
          <p:grpSpPr>
            <a:xfrm rot="7403883">
              <a:off x="7856710" y="1288050"/>
              <a:ext cx="511662" cy="448624"/>
              <a:chOff x="7830602" y="3040956"/>
              <a:chExt cx="447858" cy="392679"/>
            </a:xfrm>
          </p:grpSpPr>
          <p:sp>
            <p:nvSpPr>
              <p:cNvPr id="675" name="台形 674">
                <a:extLst>
                  <a:ext uri="{FF2B5EF4-FFF2-40B4-BE49-F238E27FC236}">
                    <a16:creationId xmlns:a16="http://schemas.microsoft.com/office/drawing/2014/main" id="{44C5F164-3E62-ED45-EC8C-17BC2BE40F07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台形 675">
                <a:extLst>
                  <a:ext uri="{FF2B5EF4-FFF2-40B4-BE49-F238E27FC236}">
                    <a16:creationId xmlns:a16="http://schemas.microsoft.com/office/drawing/2014/main" id="{94948C10-23D8-3A7F-F0A6-9309E86695D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四角形: 上の 2 つの角を丸める 676">
                <a:extLst>
                  <a:ext uri="{FF2B5EF4-FFF2-40B4-BE49-F238E27FC236}">
                    <a16:creationId xmlns:a16="http://schemas.microsoft.com/office/drawing/2014/main" id="{8DC6424E-B3F6-55E0-52CB-618695733562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4B6761CF-EFEF-9C70-867A-1CC14F10FCA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四角形: 上の 2 つの角を丸める 678">
                <a:extLst>
                  <a:ext uri="{FF2B5EF4-FFF2-40B4-BE49-F238E27FC236}">
                    <a16:creationId xmlns:a16="http://schemas.microsoft.com/office/drawing/2014/main" id="{3CE40C96-31B4-0466-2DC3-276A5AB9FA2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80" name="四角形: 上の 2 つの角を丸める 679">
                <a:extLst>
                  <a:ext uri="{FF2B5EF4-FFF2-40B4-BE49-F238E27FC236}">
                    <a16:creationId xmlns:a16="http://schemas.microsoft.com/office/drawing/2014/main" id="{5F871B5C-AC90-449C-B7B9-4549C2E9B88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四角形: 上の 2 つの角を丸める 680">
                <a:extLst>
                  <a:ext uri="{FF2B5EF4-FFF2-40B4-BE49-F238E27FC236}">
                    <a16:creationId xmlns:a16="http://schemas.microsoft.com/office/drawing/2014/main" id="{7D0A1F1E-F960-5428-9A16-56822A3743C7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四角形: 上の 2 つの角を丸める 681">
                <a:extLst>
                  <a:ext uri="{FF2B5EF4-FFF2-40B4-BE49-F238E27FC236}">
                    <a16:creationId xmlns:a16="http://schemas.microsoft.com/office/drawing/2014/main" id="{14AAF62E-7F7B-057E-2B0E-86A3FE24B98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四角形: 上の 2 つの角を丸める 682">
                <a:extLst>
                  <a:ext uri="{FF2B5EF4-FFF2-40B4-BE49-F238E27FC236}">
                    <a16:creationId xmlns:a16="http://schemas.microsoft.com/office/drawing/2014/main" id="{2ED91118-093C-00F6-7EF2-D5850C83DB0C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四角形: 上の 2 つの角を丸める 683">
                <a:extLst>
                  <a:ext uri="{FF2B5EF4-FFF2-40B4-BE49-F238E27FC236}">
                    <a16:creationId xmlns:a16="http://schemas.microsoft.com/office/drawing/2014/main" id="{D6FAA1A7-C7B3-0386-E978-01B45F25F41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01C65024-56AB-E4A6-B0BE-84C557D8138D}"/>
                </a:ext>
              </a:extLst>
            </p:cNvPr>
            <p:cNvGrpSpPr/>
            <p:nvPr/>
          </p:nvGrpSpPr>
          <p:grpSpPr>
            <a:xfrm>
              <a:off x="7465191" y="1649456"/>
              <a:ext cx="903126" cy="1493711"/>
              <a:chOff x="4560871" y="854233"/>
              <a:chExt cx="903126" cy="1493711"/>
            </a:xfrm>
          </p:grpSpPr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35DC44EC-1DB6-1620-A8BE-0DAF91B85BA2}"/>
                  </a:ext>
                </a:extLst>
              </p:cNvPr>
              <p:cNvSpPr/>
              <p:nvPr/>
            </p:nvSpPr>
            <p:spPr>
              <a:xfrm>
                <a:off x="4560871" y="854233"/>
                <a:ext cx="903126" cy="1493711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86601267-E601-5224-A252-6831F58B1DF8}"/>
                  </a:ext>
                </a:extLst>
              </p:cNvPr>
              <p:cNvSpPr/>
              <p:nvPr/>
            </p:nvSpPr>
            <p:spPr>
              <a:xfrm>
                <a:off x="5044383" y="1000800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8CF5AA74-B2A9-53C4-60B4-0E2C08927148}"/>
                  </a:ext>
                </a:extLst>
              </p:cNvPr>
              <p:cNvSpPr/>
              <p:nvPr/>
            </p:nvSpPr>
            <p:spPr>
              <a:xfrm>
                <a:off x="5226400" y="1000800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AE83AA16-E924-4724-089B-6B08348504DC}"/>
                  </a:ext>
                </a:extLst>
              </p:cNvPr>
              <p:cNvSpPr/>
              <p:nvPr/>
            </p:nvSpPr>
            <p:spPr>
              <a:xfrm>
                <a:off x="5092408" y="104599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A45CFF38-3BF2-02E5-4E19-7B1235F8A43F}"/>
                  </a:ext>
                </a:extLst>
              </p:cNvPr>
              <p:cNvSpPr/>
              <p:nvPr/>
            </p:nvSpPr>
            <p:spPr>
              <a:xfrm>
                <a:off x="5274425" y="104599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EFC02921-CF8F-F4AF-DD98-AA27B6582D69}"/>
                </a:ext>
              </a:extLst>
            </p:cNvPr>
            <p:cNvSpPr/>
            <p:nvPr/>
          </p:nvSpPr>
          <p:spPr>
            <a:xfrm>
              <a:off x="8368317" y="937989"/>
              <a:ext cx="807740" cy="701942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1E9FA10A-FBF1-DAD7-54A4-D19D7986EAAF}"/>
                </a:ext>
              </a:extLst>
            </p:cNvPr>
            <p:cNvGrpSpPr/>
            <p:nvPr/>
          </p:nvGrpSpPr>
          <p:grpSpPr>
            <a:xfrm>
              <a:off x="8606464" y="1217060"/>
              <a:ext cx="331462" cy="149445"/>
              <a:chOff x="5223184" y="1707915"/>
              <a:chExt cx="331462" cy="149445"/>
            </a:xfrm>
          </p:grpSpPr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6A408591-BC45-1338-6A29-3FCF74B604A1}"/>
                  </a:ext>
                </a:extLst>
              </p:cNvPr>
              <p:cNvSpPr/>
              <p:nvPr/>
            </p:nvSpPr>
            <p:spPr>
              <a:xfrm>
                <a:off x="5223184" y="1707915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41A34D03-2956-E6A8-AC8E-869CF544DB55}"/>
                  </a:ext>
                </a:extLst>
              </p:cNvPr>
              <p:cNvSpPr/>
              <p:nvPr/>
            </p:nvSpPr>
            <p:spPr>
              <a:xfrm>
                <a:off x="5405201" y="1707915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70D5520E-1CDE-F07F-01FD-D94679D054E3}"/>
                  </a:ext>
                </a:extLst>
              </p:cNvPr>
              <p:cNvSpPr/>
              <p:nvPr/>
            </p:nvSpPr>
            <p:spPr>
              <a:xfrm>
                <a:off x="5266447" y="178168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69F364E7-4DD7-2E22-0341-427C5948C98C}"/>
                  </a:ext>
                </a:extLst>
              </p:cNvPr>
              <p:cNvSpPr/>
              <p:nvPr/>
            </p:nvSpPr>
            <p:spPr>
              <a:xfrm>
                <a:off x="5448464" y="178168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5B76A546-8040-E879-D60E-042C8BE9B584}"/>
                </a:ext>
              </a:extLst>
            </p:cNvPr>
            <p:cNvSpPr/>
            <p:nvPr/>
          </p:nvSpPr>
          <p:spPr>
            <a:xfrm>
              <a:off x="8071743" y="2068446"/>
              <a:ext cx="1113687" cy="1331858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534EF380-058D-6902-241D-37487A79C494}"/>
                </a:ext>
              </a:extLst>
            </p:cNvPr>
            <p:cNvGrpSpPr/>
            <p:nvPr/>
          </p:nvGrpSpPr>
          <p:grpSpPr>
            <a:xfrm>
              <a:off x="8639234" y="2289735"/>
              <a:ext cx="331462" cy="149445"/>
              <a:chOff x="5155761" y="2169422"/>
              <a:chExt cx="331462" cy="149445"/>
            </a:xfrm>
          </p:grpSpPr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AC3D0472-9296-FB7B-6FEA-D476FBB14F27}"/>
                  </a:ext>
                </a:extLst>
              </p:cNvPr>
              <p:cNvSpPr/>
              <p:nvPr/>
            </p:nvSpPr>
            <p:spPr>
              <a:xfrm>
                <a:off x="5155761" y="2169422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C449D98D-7C4B-55B4-017F-7E098B3CD8A1}"/>
                  </a:ext>
                </a:extLst>
              </p:cNvPr>
              <p:cNvSpPr/>
              <p:nvPr/>
            </p:nvSpPr>
            <p:spPr>
              <a:xfrm>
                <a:off x="5337778" y="2169422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8D37ACD5-1A77-CB92-A595-C37DA107634B}"/>
                  </a:ext>
                </a:extLst>
              </p:cNvPr>
              <p:cNvSpPr/>
              <p:nvPr/>
            </p:nvSpPr>
            <p:spPr>
              <a:xfrm>
                <a:off x="5191086" y="220826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308ECB24-507D-EDE5-0BF5-F5C5229021EB}"/>
                  </a:ext>
                </a:extLst>
              </p:cNvPr>
              <p:cNvSpPr/>
              <p:nvPr/>
            </p:nvSpPr>
            <p:spPr>
              <a:xfrm>
                <a:off x="5373103" y="220826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AF94E536-5CB4-B732-8D2E-E2631B778C7D}"/>
                </a:ext>
              </a:extLst>
            </p:cNvPr>
            <p:cNvGrpSpPr/>
            <p:nvPr/>
          </p:nvGrpSpPr>
          <p:grpSpPr>
            <a:xfrm>
              <a:off x="6595695" y="1866803"/>
              <a:ext cx="1122313" cy="955893"/>
              <a:chOff x="3907373" y="2118611"/>
              <a:chExt cx="1122313" cy="955893"/>
            </a:xfrm>
          </p:grpSpPr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FAC9E1CF-3F85-50C9-3782-8DE359B44CEB}"/>
                  </a:ext>
                </a:extLst>
              </p:cNvPr>
              <p:cNvSpPr/>
              <p:nvPr/>
            </p:nvSpPr>
            <p:spPr>
              <a:xfrm>
                <a:off x="3907373" y="2118611"/>
                <a:ext cx="1122313" cy="955893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54D1CE15-1AA4-6CA4-4D37-D510A0DCFD3B}"/>
                  </a:ext>
                </a:extLst>
              </p:cNvPr>
              <p:cNvSpPr/>
              <p:nvPr/>
            </p:nvSpPr>
            <p:spPr>
              <a:xfrm>
                <a:off x="4461183" y="2325452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18823ED4-6781-3A3F-2BB6-63EF68412AC7}"/>
                  </a:ext>
                </a:extLst>
              </p:cNvPr>
              <p:cNvSpPr/>
              <p:nvPr/>
            </p:nvSpPr>
            <p:spPr>
              <a:xfrm>
                <a:off x="4643200" y="2325452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7A5603C7-CBB0-D510-B3A3-46683E7B379E}"/>
                  </a:ext>
                </a:extLst>
              </p:cNvPr>
              <p:cNvSpPr/>
              <p:nvPr/>
            </p:nvSpPr>
            <p:spPr>
              <a:xfrm>
                <a:off x="4525877" y="2356360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53666762-7E10-7B1D-7C48-4F2C74DF62A8}"/>
                  </a:ext>
                </a:extLst>
              </p:cNvPr>
              <p:cNvSpPr/>
              <p:nvPr/>
            </p:nvSpPr>
            <p:spPr>
              <a:xfrm>
                <a:off x="4707894" y="2356360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5190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164741</TotalTime>
  <Words>74</Words>
  <Application>Microsoft Office PowerPoint</Application>
  <PresentationFormat>A4 210 x 297 mm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pptxn55_石川県のおとなり、隣接する県</dc:title>
  <dc:subject>pptxn55_石川県のおとなり、隣接する県</dc:subject>
  <dc:creator>でじけろお</dc:creator>
  <cp:revision>1</cp:revision>
  <dcterms:created xsi:type="dcterms:W3CDTF">2018-05-20T00:31:01Z</dcterms:created>
  <dcterms:modified xsi:type="dcterms:W3CDTF">2025-01-22T01:40:27Z</dcterms:modified>
  <cp:version>1</cp:version>
</cp:coreProperties>
</file>