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66" r:id="rId2"/>
    <p:sldId id="9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43" d="100"/>
          <a:sy n="43" d="100"/>
        </p:scale>
        <p:origin x="58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AC393-1A35-D6C7-BA73-75EC69F0EC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D9CF7A-C64B-BA33-6B31-83D9668335C4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静岡県のおとなり、隣接する県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065CBC7D-9C74-08A5-3B11-152E4502F49E}"/>
              </a:ext>
            </a:extLst>
          </p:cNvPr>
          <p:cNvGrpSpPr/>
          <p:nvPr/>
        </p:nvGrpSpPr>
        <p:grpSpPr>
          <a:xfrm>
            <a:off x="665504" y="1033651"/>
            <a:ext cx="2714092" cy="2296347"/>
            <a:chOff x="665504" y="1033651"/>
            <a:chExt cx="2714092" cy="2296347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224807A-0B3D-4C49-EA50-752B3F63279C}"/>
                </a:ext>
              </a:extLst>
            </p:cNvPr>
            <p:cNvGrpSpPr/>
            <p:nvPr/>
          </p:nvGrpSpPr>
          <p:grpSpPr>
            <a:xfrm>
              <a:off x="665504" y="1033651"/>
              <a:ext cx="2714092" cy="2296347"/>
              <a:chOff x="665504" y="1033651"/>
              <a:chExt cx="2714092" cy="2296347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DFB653A-44C6-6B28-6ECE-9D342AB0D809}"/>
                  </a:ext>
                </a:extLst>
              </p:cNvPr>
              <p:cNvSpPr/>
              <p:nvPr/>
            </p:nvSpPr>
            <p:spPr>
              <a:xfrm>
                <a:off x="2838523" y="1033651"/>
                <a:ext cx="541073" cy="454285"/>
              </a:xfrm>
              <a:custGeom>
                <a:avLst/>
                <a:gdLst>
                  <a:gd name="connsiteX0" fmla="*/ 9098 w 541073"/>
                  <a:gd name="connsiteY0" fmla="*/ 0 h 454285"/>
                  <a:gd name="connsiteX1" fmla="*/ 541073 w 541073"/>
                  <a:gd name="connsiteY1" fmla="*/ 0 h 454285"/>
                  <a:gd name="connsiteX2" fmla="*/ 541073 w 541073"/>
                  <a:gd name="connsiteY2" fmla="*/ 286370 h 454285"/>
                  <a:gd name="connsiteX3" fmla="*/ 499153 w 541073"/>
                  <a:gd name="connsiteY3" fmla="*/ 294133 h 454285"/>
                  <a:gd name="connsiteX4" fmla="*/ 487714 w 541073"/>
                  <a:gd name="connsiteY4" fmla="*/ 286508 h 454285"/>
                  <a:gd name="connsiteX5" fmla="*/ 487714 w 541073"/>
                  <a:gd name="connsiteY5" fmla="*/ 303665 h 454285"/>
                  <a:gd name="connsiteX6" fmla="*/ 445774 w 541073"/>
                  <a:gd name="connsiteY6" fmla="*/ 320822 h 454285"/>
                  <a:gd name="connsiteX7" fmla="*/ 445774 w 541073"/>
                  <a:gd name="connsiteY7" fmla="*/ 353231 h 454285"/>
                  <a:gd name="connsiteX8" fmla="*/ 434336 w 541073"/>
                  <a:gd name="connsiteY8" fmla="*/ 353231 h 454285"/>
                  <a:gd name="connsiteX9" fmla="*/ 417179 w 541073"/>
                  <a:gd name="connsiteY9" fmla="*/ 339886 h 454285"/>
                  <a:gd name="connsiteX10" fmla="*/ 392396 w 541073"/>
                  <a:gd name="connsiteY10" fmla="*/ 353231 h 454285"/>
                  <a:gd name="connsiteX11" fmla="*/ 380958 w 541073"/>
                  <a:gd name="connsiteY11" fmla="*/ 410422 h 454285"/>
                  <a:gd name="connsiteX12" fmla="*/ 312328 w 541073"/>
                  <a:gd name="connsiteY12" fmla="*/ 446643 h 454285"/>
                  <a:gd name="connsiteX13" fmla="*/ 291358 w 541073"/>
                  <a:gd name="connsiteY13" fmla="*/ 446643 h 454285"/>
                  <a:gd name="connsiteX14" fmla="*/ 274546 w 541073"/>
                  <a:gd name="connsiteY14" fmla="*/ 454285 h 454285"/>
                  <a:gd name="connsiteX15" fmla="*/ 252595 w 541073"/>
                  <a:gd name="connsiteY15" fmla="*/ 440924 h 454285"/>
                  <a:gd name="connsiteX16" fmla="*/ 251007 w 541073"/>
                  <a:gd name="connsiteY16" fmla="*/ 429803 h 454285"/>
                  <a:gd name="connsiteX17" fmla="*/ 233531 w 541073"/>
                  <a:gd name="connsiteY17" fmla="*/ 401208 h 454285"/>
                  <a:gd name="connsiteX18" fmla="*/ 235120 w 541073"/>
                  <a:gd name="connsiteY18" fmla="*/ 382144 h 454285"/>
                  <a:gd name="connsiteX19" fmla="*/ 217645 w 541073"/>
                  <a:gd name="connsiteY19" fmla="*/ 383733 h 454285"/>
                  <a:gd name="connsiteX20" fmla="*/ 214468 w 541073"/>
                  <a:gd name="connsiteY20" fmla="*/ 386910 h 454285"/>
                  <a:gd name="connsiteX21" fmla="*/ 179517 w 541073"/>
                  <a:gd name="connsiteY21" fmla="*/ 385321 h 454285"/>
                  <a:gd name="connsiteX22" fmla="*/ 173163 w 541073"/>
                  <a:gd name="connsiteY22" fmla="*/ 378967 h 454285"/>
                  <a:gd name="connsiteX23" fmla="*/ 154099 w 541073"/>
                  <a:gd name="connsiteY23" fmla="*/ 375790 h 454285"/>
                  <a:gd name="connsiteX24" fmla="*/ 133446 w 541073"/>
                  <a:gd name="connsiteY24" fmla="*/ 383733 h 454285"/>
                  <a:gd name="connsiteX25" fmla="*/ 104852 w 541073"/>
                  <a:gd name="connsiteY25" fmla="*/ 383733 h 454285"/>
                  <a:gd name="connsiteX26" fmla="*/ 65135 w 541073"/>
                  <a:gd name="connsiteY26" fmla="*/ 340839 h 454285"/>
                  <a:gd name="connsiteX27" fmla="*/ 69900 w 541073"/>
                  <a:gd name="connsiteY27" fmla="*/ 329719 h 454285"/>
                  <a:gd name="connsiteX28" fmla="*/ 66724 w 541073"/>
                  <a:gd name="connsiteY28" fmla="*/ 321776 h 454285"/>
                  <a:gd name="connsiteX29" fmla="*/ 50837 w 541073"/>
                  <a:gd name="connsiteY29" fmla="*/ 318598 h 454285"/>
                  <a:gd name="connsiteX30" fmla="*/ 27008 w 541073"/>
                  <a:gd name="connsiteY30" fmla="*/ 293180 h 454285"/>
                  <a:gd name="connsiteX31" fmla="*/ 30185 w 541073"/>
                  <a:gd name="connsiteY31" fmla="*/ 262996 h 454285"/>
                  <a:gd name="connsiteX32" fmla="*/ 60370 w 541073"/>
                  <a:gd name="connsiteY32" fmla="*/ 216925 h 454285"/>
                  <a:gd name="connsiteX33" fmla="*/ 61958 w 541073"/>
                  <a:gd name="connsiteY33" fmla="*/ 207393 h 454285"/>
                  <a:gd name="connsiteX34" fmla="*/ 79433 w 541073"/>
                  <a:gd name="connsiteY34" fmla="*/ 202627 h 454285"/>
                  <a:gd name="connsiteX35" fmla="*/ 82610 w 541073"/>
                  <a:gd name="connsiteY35" fmla="*/ 189918 h 454285"/>
                  <a:gd name="connsiteX36" fmla="*/ 66724 w 541073"/>
                  <a:gd name="connsiteY36" fmla="*/ 169266 h 454285"/>
                  <a:gd name="connsiteX37" fmla="*/ 82610 w 541073"/>
                  <a:gd name="connsiteY37" fmla="*/ 143848 h 454285"/>
                  <a:gd name="connsiteX38" fmla="*/ 84199 w 541073"/>
                  <a:gd name="connsiteY38" fmla="*/ 118429 h 454285"/>
                  <a:gd name="connsiteX39" fmla="*/ 104852 w 541073"/>
                  <a:gd name="connsiteY39" fmla="*/ 118429 h 454285"/>
                  <a:gd name="connsiteX40" fmla="*/ 119149 w 541073"/>
                  <a:gd name="connsiteY40" fmla="*/ 93011 h 454285"/>
                  <a:gd name="connsiteX41" fmla="*/ 106440 w 541073"/>
                  <a:gd name="connsiteY41" fmla="*/ 67593 h 454285"/>
                  <a:gd name="connsiteX42" fmla="*/ 90553 w 541073"/>
                  <a:gd name="connsiteY42" fmla="*/ 62827 h 454285"/>
                  <a:gd name="connsiteX43" fmla="*/ 74667 w 541073"/>
                  <a:gd name="connsiteY43" fmla="*/ 73947 h 454285"/>
                  <a:gd name="connsiteX44" fmla="*/ 66724 w 541073"/>
                  <a:gd name="connsiteY44" fmla="*/ 67593 h 454285"/>
                  <a:gd name="connsiteX45" fmla="*/ 54015 w 541073"/>
                  <a:gd name="connsiteY45" fmla="*/ 67593 h 454285"/>
                  <a:gd name="connsiteX46" fmla="*/ 44482 w 541073"/>
                  <a:gd name="connsiteY46" fmla="*/ 62827 h 454285"/>
                  <a:gd name="connsiteX47" fmla="*/ 23830 w 541073"/>
                  <a:gd name="connsiteY47" fmla="*/ 61238 h 454285"/>
                  <a:gd name="connsiteX48" fmla="*/ 6355 w 541073"/>
                  <a:gd name="connsiteY48" fmla="*/ 45352 h 454285"/>
                  <a:gd name="connsiteX49" fmla="*/ 0 w 541073"/>
                  <a:gd name="connsiteY49" fmla="*/ 19933 h 454285"/>
                  <a:gd name="connsiteX50" fmla="*/ 9533 w 541073"/>
                  <a:gd name="connsiteY50" fmla="*/ 870 h 454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41073" h="454285">
                    <a:moveTo>
                      <a:pt x="9098" y="0"/>
                    </a:moveTo>
                    <a:lnTo>
                      <a:pt x="541073" y="0"/>
                    </a:lnTo>
                    <a:lnTo>
                      <a:pt x="541073" y="286370"/>
                    </a:lnTo>
                    <a:lnTo>
                      <a:pt x="499153" y="294133"/>
                    </a:lnTo>
                    <a:lnTo>
                      <a:pt x="487714" y="286508"/>
                    </a:lnTo>
                    <a:lnTo>
                      <a:pt x="487714" y="303665"/>
                    </a:lnTo>
                    <a:lnTo>
                      <a:pt x="445774" y="320822"/>
                    </a:lnTo>
                    <a:lnTo>
                      <a:pt x="445774" y="353231"/>
                    </a:lnTo>
                    <a:lnTo>
                      <a:pt x="434336" y="353231"/>
                    </a:lnTo>
                    <a:lnTo>
                      <a:pt x="417179" y="339886"/>
                    </a:lnTo>
                    <a:lnTo>
                      <a:pt x="392396" y="353231"/>
                    </a:lnTo>
                    <a:lnTo>
                      <a:pt x="380958" y="410422"/>
                    </a:lnTo>
                    <a:lnTo>
                      <a:pt x="312328" y="446643"/>
                    </a:lnTo>
                    <a:lnTo>
                      <a:pt x="291358" y="446643"/>
                    </a:lnTo>
                    <a:lnTo>
                      <a:pt x="274546" y="454285"/>
                    </a:lnTo>
                    <a:lnTo>
                      <a:pt x="252595" y="440924"/>
                    </a:lnTo>
                    <a:lnTo>
                      <a:pt x="251007" y="429803"/>
                    </a:lnTo>
                    <a:lnTo>
                      <a:pt x="233531" y="401208"/>
                    </a:lnTo>
                    <a:lnTo>
                      <a:pt x="235120" y="382144"/>
                    </a:lnTo>
                    <a:lnTo>
                      <a:pt x="217645" y="383733"/>
                    </a:lnTo>
                    <a:lnTo>
                      <a:pt x="214468" y="386910"/>
                    </a:lnTo>
                    <a:lnTo>
                      <a:pt x="179517" y="385321"/>
                    </a:lnTo>
                    <a:lnTo>
                      <a:pt x="173163" y="378967"/>
                    </a:lnTo>
                    <a:lnTo>
                      <a:pt x="154099" y="375790"/>
                    </a:lnTo>
                    <a:lnTo>
                      <a:pt x="133446" y="383733"/>
                    </a:lnTo>
                    <a:lnTo>
                      <a:pt x="104852" y="383733"/>
                    </a:lnTo>
                    <a:lnTo>
                      <a:pt x="65135" y="340839"/>
                    </a:lnTo>
                    <a:lnTo>
                      <a:pt x="69900" y="329719"/>
                    </a:lnTo>
                    <a:lnTo>
                      <a:pt x="66724" y="321776"/>
                    </a:lnTo>
                    <a:lnTo>
                      <a:pt x="50837" y="318598"/>
                    </a:lnTo>
                    <a:lnTo>
                      <a:pt x="27008" y="293180"/>
                    </a:lnTo>
                    <a:lnTo>
                      <a:pt x="30185" y="262996"/>
                    </a:lnTo>
                    <a:lnTo>
                      <a:pt x="60370" y="216925"/>
                    </a:lnTo>
                    <a:lnTo>
                      <a:pt x="61958" y="207393"/>
                    </a:lnTo>
                    <a:lnTo>
                      <a:pt x="79433" y="202627"/>
                    </a:lnTo>
                    <a:lnTo>
                      <a:pt x="82610" y="189918"/>
                    </a:lnTo>
                    <a:lnTo>
                      <a:pt x="66724" y="169266"/>
                    </a:lnTo>
                    <a:lnTo>
                      <a:pt x="82610" y="143848"/>
                    </a:lnTo>
                    <a:lnTo>
                      <a:pt x="84199" y="118429"/>
                    </a:lnTo>
                    <a:lnTo>
                      <a:pt x="104852" y="118429"/>
                    </a:lnTo>
                    <a:lnTo>
                      <a:pt x="119149" y="93011"/>
                    </a:lnTo>
                    <a:lnTo>
                      <a:pt x="106440" y="67593"/>
                    </a:lnTo>
                    <a:lnTo>
                      <a:pt x="90553" y="62827"/>
                    </a:lnTo>
                    <a:lnTo>
                      <a:pt x="74667" y="73947"/>
                    </a:lnTo>
                    <a:lnTo>
                      <a:pt x="66724" y="67593"/>
                    </a:lnTo>
                    <a:lnTo>
                      <a:pt x="54015" y="67593"/>
                    </a:lnTo>
                    <a:lnTo>
                      <a:pt x="44482" y="62827"/>
                    </a:lnTo>
                    <a:lnTo>
                      <a:pt x="23830" y="61238"/>
                    </a:lnTo>
                    <a:lnTo>
                      <a:pt x="6355" y="45352"/>
                    </a:lnTo>
                    <a:lnTo>
                      <a:pt x="0" y="19933"/>
                    </a:lnTo>
                    <a:lnTo>
                      <a:pt x="9533" y="87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7D8481F-1722-8FFF-53BD-9F540FBF0305}"/>
                  </a:ext>
                </a:extLst>
              </p:cNvPr>
              <p:cNvSpPr/>
              <p:nvPr/>
            </p:nvSpPr>
            <p:spPr>
              <a:xfrm>
                <a:off x="3178852" y="1581334"/>
                <a:ext cx="200744" cy="453717"/>
              </a:xfrm>
              <a:custGeom>
                <a:avLst/>
                <a:gdLst>
                  <a:gd name="connsiteX0" fmla="*/ 16799 w 200744"/>
                  <a:gd name="connsiteY0" fmla="*/ 0 h 453717"/>
                  <a:gd name="connsiteX1" fmla="*/ 33956 w 200744"/>
                  <a:gd name="connsiteY1" fmla="*/ 38128 h 453717"/>
                  <a:gd name="connsiteX2" fmla="*/ 53020 w 200744"/>
                  <a:gd name="connsiteY2" fmla="*/ 61004 h 453717"/>
                  <a:gd name="connsiteX3" fmla="*/ 75897 w 200744"/>
                  <a:gd name="connsiteY3" fmla="*/ 76255 h 453717"/>
                  <a:gd name="connsiteX4" fmla="*/ 91148 w 200744"/>
                  <a:gd name="connsiteY4" fmla="*/ 118195 h 453717"/>
                  <a:gd name="connsiteX5" fmla="*/ 119743 w 200744"/>
                  <a:gd name="connsiteY5" fmla="*/ 125821 h 453717"/>
                  <a:gd name="connsiteX6" fmla="*/ 121650 w 200744"/>
                  <a:gd name="connsiteY6" fmla="*/ 152510 h 453717"/>
                  <a:gd name="connsiteX7" fmla="*/ 171215 w 200744"/>
                  <a:gd name="connsiteY7" fmla="*/ 186825 h 453717"/>
                  <a:gd name="connsiteX8" fmla="*/ 184560 w 200744"/>
                  <a:gd name="connsiteY8" fmla="*/ 181106 h 453717"/>
                  <a:gd name="connsiteX9" fmla="*/ 200744 w 200744"/>
                  <a:gd name="connsiteY9" fmla="*/ 190253 h 453717"/>
                  <a:gd name="connsiteX10" fmla="*/ 200744 w 200744"/>
                  <a:gd name="connsiteY10" fmla="*/ 436539 h 453717"/>
                  <a:gd name="connsiteX11" fmla="*/ 187420 w 200744"/>
                  <a:gd name="connsiteY11" fmla="*/ 423215 h 453717"/>
                  <a:gd name="connsiteX12" fmla="*/ 162637 w 200744"/>
                  <a:gd name="connsiteY12" fmla="*/ 417496 h 453717"/>
                  <a:gd name="connsiteX13" fmla="*/ 155012 w 200744"/>
                  <a:gd name="connsiteY13" fmla="*/ 400339 h 453717"/>
                  <a:gd name="connsiteX14" fmla="*/ 122603 w 200744"/>
                  <a:gd name="connsiteY14" fmla="*/ 402245 h 453717"/>
                  <a:gd name="connsiteX15" fmla="*/ 114978 w 200744"/>
                  <a:gd name="connsiteY15" fmla="*/ 417496 h 453717"/>
                  <a:gd name="connsiteX16" fmla="*/ 130229 w 200744"/>
                  <a:gd name="connsiteY16" fmla="*/ 436560 h 453717"/>
                  <a:gd name="connsiteX17" fmla="*/ 105446 w 200744"/>
                  <a:gd name="connsiteY17" fmla="*/ 444185 h 453717"/>
                  <a:gd name="connsiteX18" fmla="*/ 97820 w 200744"/>
                  <a:gd name="connsiteY18" fmla="*/ 442279 h 453717"/>
                  <a:gd name="connsiteX19" fmla="*/ 88289 w 200744"/>
                  <a:gd name="connsiteY19" fmla="*/ 453717 h 453717"/>
                  <a:gd name="connsiteX20" fmla="*/ 73038 w 200744"/>
                  <a:gd name="connsiteY20" fmla="*/ 444185 h 453717"/>
                  <a:gd name="connsiteX21" fmla="*/ 86382 w 200744"/>
                  <a:gd name="connsiteY21" fmla="*/ 421309 h 453717"/>
                  <a:gd name="connsiteX22" fmla="*/ 86382 w 200744"/>
                  <a:gd name="connsiteY22" fmla="*/ 400339 h 453717"/>
                  <a:gd name="connsiteX23" fmla="*/ 113071 w 200744"/>
                  <a:gd name="connsiteY23" fmla="*/ 381275 h 453717"/>
                  <a:gd name="connsiteX24" fmla="*/ 99727 w 200744"/>
                  <a:gd name="connsiteY24" fmla="*/ 360305 h 453717"/>
                  <a:gd name="connsiteX25" fmla="*/ 95914 w 200744"/>
                  <a:gd name="connsiteY25" fmla="*/ 333616 h 453717"/>
                  <a:gd name="connsiteX26" fmla="*/ 84476 w 200744"/>
                  <a:gd name="connsiteY26" fmla="*/ 325990 h 453717"/>
                  <a:gd name="connsiteX27" fmla="*/ 90195 w 200744"/>
                  <a:gd name="connsiteY27" fmla="*/ 303114 h 453717"/>
                  <a:gd name="connsiteX28" fmla="*/ 87130 w 200744"/>
                  <a:gd name="connsiteY28" fmla="*/ 299491 h 453717"/>
                  <a:gd name="connsiteX29" fmla="*/ 94008 w 200744"/>
                  <a:gd name="connsiteY29" fmla="*/ 207795 h 453717"/>
                  <a:gd name="connsiteX30" fmla="*/ 71369 w 200744"/>
                  <a:gd name="connsiteY30" fmla="*/ 166093 h 453717"/>
                  <a:gd name="connsiteX31" fmla="*/ 53496 w 200744"/>
                  <a:gd name="connsiteY31" fmla="*/ 151796 h 453717"/>
                  <a:gd name="connsiteX32" fmla="*/ 32050 w 200744"/>
                  <a:gd name="connsiteY32" fmla="*/ 105327 h 453717"/>
                  <a:gd name="connsiteX33" fmla="*/ 33242 w 200744"/>
                  <a:gd name="connsiteY33" fmla="*/ 60051 h 453717"/>
                  <a:gd name="connsiteX34" fmla="*/ 15369 w 200744"/>
                  <a:gd name="connsiteY34" fmla="*/ 50519 h 453717"/>
                  <a:gd name="connsiteX35" fmla="*/ 0 w 200744"/>
                  <a:gd name="connsiteY35" fmla="*/ 18599 h 453717"/>
                  <a:gd name="connsiteX36" fmla="*/ 1548 w 200744"/>
                  <a:gd name="connsiteY36" fmla="*/ 19064 h 453717"/>
                  <a:gd name="connsiteX37" fmla="*/ 1548 w 200744"/>
                  <a:gd name="connsiteY37" fmla="*/ 3813 h 453717"/>
                  <a:gd name="connsiteX38" fmla="*/ 16799 w 200744"/>
                  <a:gd name="connsiteY38" fmla="*/ 0 h 453717"/>
                  <a:gd name="connsiteX0" fmla="*/ 16799 w 351748"/>
                  <a:gd name="connsiteY0" fmla="*/ 0 h 453717"/>
                  <a:gd name="connsiteX1" fmla="*/ 33956 w 351748"/>
                  <a:gd name="connsiteY1" fmla="*/ 38128 h 453717"/>
                  <a:gd name="connsiteX2" fmla="*/ 53020 w 351748"/>
                  <a:gd name="connsiteY2" fmla="*/ 61004 h 453717"/>
                  <a:gd name="connsiteX3" fmla="*/ 75897 w 351748"/>
                  <a:gd name="connsiteY3" fmla="*/ 76255 h 453717"/>
                  <a:gd name="connsiteX4" fmla="*/ 91148 w 351748"/>
                  <a:gd name="connsiteY4" fmla="*/ 118195 h 453717"/>
                  <a:gd name="connsiteX5" fmla="*/ 119743 w 351748"/>
                  <a:gd name="connsiteY5" fmla="*/ 125821 h 453717"/>
                  <a:gd name="connsiteX6" fmla="*/ 121650 w 351748"/>
                  <a:gd name="connsiteY6" fmla="*/ 152510 h 453717"/>
                  <a:gd name="connsiteX7" fmla="*/ 171215 w 351748"/>
                  <a:gd name="connsiteY7" fmla="*/ 186825 h 453717"/>
                  <a:gd name="connsiteX8" fmla="*/ 184560 w 351748"/>
                  <a:gd name="connsiteY8" fmla="*/ 181106 h 453717"/>
                  <a:gd name="connsiteX9" fmla="*/ 200744 w 351748"/>
                  <a:gd name="connsiteY9" fmla="*/ 190253 h 453717"/>
                  <a:gd name="connsiteX10" fmla="*/ 351748 w 351748"/>
                  <a:gd name="connsiteY10" fmla="*/ 266516 h 453717"/>
                  <a:gd name="connsiteX11" fmla="*/ 200744 w 351748"/>
                  <a:gd name="connsiteY11" fmla="*/ 436539 h 453717"/>
                  <a:gd name="connsiteX12" fmla="*/ 187420 w 351748"/>
                  <a:gd name="connsiteY12" fmla="*/ 423215 h 453717"/>
                  <a:gd name="connsiteX13" fmla="*/ 162637 w 351748"/>
                  <a:gd name="connsiteY13" fmla="*/ 417496 h 453717"/>
                  <a:gd name="connsiteX14" fmla="*/ 155012 w 351748"/>
                  <a:gd name="connsiteY14" fmla="*/ 400339 h 453717"/>
                  <a:gd name="connsiteX15" fmla="*/ 122603 w 351748"/>
                  <a:gd name="connsiteY15" fmla="*/ 402245 h 453717"/>
                  <a:gd name="connsiteX16" fmla="*/ 114978 w 351748"/>
                  <a:gd name="connsiteY16" fmla="*/ 417496 h 453717"/>
                  <a:gd name="connsiteX17" fmla="*/ 130229 w 351748"/>
                  <a:gd name="connsiteY17" fmla="*/ 436560 h 453717"/>
                  <a:gd name="connsiteX18" fmla="*/ 105446 w 351748"/>
                  <a:gd name="connsiteY18" fmla="*/ 444185 h 453717"/>
                  <a:gd name="connsiteX19" fmla="*/ 97820 w 351748"/>
                  <a:gd name="connsiteY19" fmla="*/ 442279 h 453717"/>
                  <a:gd name="connsiteX20" fmla="*/ 88289 w 351748"/>
                  <a:gd name="connsiteY20" fmla="*/ 453717 h 453717"/>
                  <a:gd name="connsiteX21" fmla="*/ 73038 w 351748"/>
                  <a:gd name="connsiteY21" fmla="*/ 444185 h 453717"/>
                  <a:gd name="connsiteX22" fmla="*/ 86382 w 351748"/>
                  <a:gd name="connsiteY22" fmla="*/ 421309 h 453717"/>
                  <a:gd name="connsiteX23" fmla="*/ 86382 w 351748"/>
                  <a:gd name="connsiteY23" fmla="*/ 400339 h 453717"/>
                  <a:gd name="connsiteX24" fmla="*/ 113071 w 351748"/>
                  <a:gd name="connsiteY24" fmla="*/ 381275 h 453717"/>
                  <a:gd name="connsiteX25" fmla="*/ 99727 w 351748"/>
                  <a:gd name="connsiteY25" fmla="*/ 360305 h 453717"/>
                  <a:gd name="connsiteX26" fmla="*/ 95914 w 351748"/>
                  <a:gd name="connsiteY26" fmla="*/ 333616 h 453717"/>
                  <a:gd name="connsiteX27" fmla="*/ 84476 w 351748"/>
                  <a:gd name="connsiteY27" fmla="*/ 325990 h 453717"/>
                  <a:gd name="connsiteX28" fmla="*/ 90195 w 351748"/>
                  <a:gd name="connsiteY28" fmla="*/ 303114 h 453717"/>
                  <a:gd name="connsiteX29" fmla="*/ 87130 w 351748"/>
                  <a:gd name="connsiteY29" fmla="*/ 299491 h 453717"/>
                  <a:gd name="connsiteX30" fmla="*/ 94008 w 351748"/>
                  <a:gd name="connsiteY30" fmla="*/ 207795 h 453717"/>
                  <a:gd name="connsiteX31" fmla="*/ 71369 w 351748"/>
                  <a:gd name="connsiteY31" fmla="*/ 166093 h 453717"/>
                  <a:gd name="connsiteX32" fmla="*/ 53496 w 351748"/>
                  <a:gd name="connsiteY32" fmla="*/ 151796 h 453717"/>
                  <a:gd name="connsiteX33" fmla="*/ 32050 w 351748"/>
                  <a:gd name="connsiteY33" fmla="*/ 105327 h 453717"/>
                  <a:gd name="connsiteX34" fmla="*/ 33242 w 351748"/>
                  <a:gd name="connsiteY34" fmla="*/ 60051 h 453717"/>
                  <a:gd name="connsiteX35" fmla="*/ 15369 w 351748"/>
                  <a:gd name="connsiteY35" fmla="*/ 50519 h 453717"/>
                  <a:gd name="connsiteX36" fmla="*/ 0 w 351748"/>
                  <a:gd name="connsiteY36" fmla="*/ 18599 h 453717"/>
                  <a:gd name="connsiteX37" fmla="*/ 1548 w 351748"/>
                  <a:gd name="connsiteY37" fmla="*/ 19064 h 453717"/>
                  <a:gd name="connsiteX38" fmla="*/ 1548 w 351748"/>
                  <a:gd name="connsiteY38" fmla="*/ 3813 h 453717"/>
                  <a:gd name="connsiteX39" fmla="*/ 16799 w 351748"/>
                  <a:gd name="connsiteY39" fmla="*/ 0 h 453717"/>
                  <a:gd name="connsiteX0" fmla="*/ 351748 w 443188"/>
                  <a:gd name="connsiteY0" fmla="*/ 266516 h 453717"/>
                  <a:gd name="connsiteX1" fmla="*/ 200744 w 443188"/>
                  <a:gd name="connsiteY1" fmla="*/ 436539 h 453717"/>
                  <a:gd name="connsiteX2" fmla="*/ 187420 w 443188"/>
                  <a:gd name="connsiteY2" fmla="*/ 423215 h 453717"/>
                  <a:gd name="connsiteX3" fmla="*/ 162637 w 443188"/>
                  <a:gd name="connsiteY3" fmla="*/ 417496 h 453717"/>
                  <a:gd name="connsiteX4" fmla="*/ 155012 w 443188"/>
                  <a:gd name="connsiteY4" fmla="*/ 400339 h 453717"/>
                  <a:gd name="connsiteX5" fmla="*/ 122603 w 443188"/>
                  <a:gd name="connsiteY5" fmla="*/ 402245 h 453717"/>
                  <a:gd name="connsiteX6" fmla="*/ 114978 w 443188"/>
                  <a:gd name="connsiteY6" fmla="*/ 417496 h 453717"/>
                  <a:gd name="connsiteX7" fmla="*/ 130229 w 443188"/>
                  <a:gd name="connsiteY7" fmla="*/ 436560 h 453717"/>
                  <a:gd name="connsiteX8" fmla="*/ 105446 w 443188"/>
                  <a:gd name="connsiteY8" fmla="*/ 444185 h 453717"/>
                  <a:gd name="connsiteX9" fmla="*/ 97820 w 443188"/>
                  <a:gd name="connsiteY9" fmla="*/ 442279 h 453717"/>
                  <a:gd name="connsiteX10" fmla="*/ 88289 w 443188"/>
                  <a:gd name="connsiteY10" fmla="*/ 453717 h 453717"/>
                  <a:gd name="connsiteX11" fmla="*/ 73038 w 443188"/>
                  <a:gd name="connsiteY11" fmla="*/ 444185 h 453717"/>
                  <a:gd name="connsiteX12" fmla="*/ 86382 w 443188"/>
                  <a:gd name="connsiteY12" fmla="*/ 421309 h 453717"/>
                  <a:gd name="connsiteX13" fmla="*/ 86382 w 443188"/>
                  <a:gd name="connsiteY13" fmla="*/ 400339 h 453717"/>
                  <a:gd name="connsiteX14" fmla="*/ 113071 w 443188"/>
                  <a:gd name="connsiteY14" fmla="*/ 381275 h 453717"/>
                  <a:gd name="connsiteX15" fmla="*/ 99727 w 443188"/>
                  <a:gd name="connsiteY15" fmla="*/ 360305 h 453717"/>
                  <a:gd name="connsiteX16" fmla="*/ 95914 w 443188"/>
                  <a:gd name="connsiteY16" fmla="*/ 333616 h 453717"/>
                  <a:gd name="connsiteX17" fmla="*/ 84476 w 443188"/>
                  <a:gd name="connsiteY17" fmla="*/ 325990 h 453717"/>
                  <a:gd name="connsiteX18" fmla="*/ 90195 w 443188"/>
                  <a:gd name="connsiteY18" fmla="*/ 303114 h 453717"/>
                  <a:gd name="connsiteX19" fmla="*/ 87130 w 443188"/>
                  <a:gd name="connsiteY19" fmla="*/ 299491 h 453717"/>
                  <a:gd name="connsiteX20" fmla="*/ 94008 w 443188"/>
                  <a:gd name="connsiteY20" fmla="*/ 207795 h 453717"/>
                  <a:gd name="connsiteX21" fmla="*/ 71369 w 443188"/>
                  <a:gd name="connsiteY21" fmla="*/ 166093 h 453717"/>
                  <a:gd name="connsiteX22" fmla="*/ 53496 w 443188"/>
                  <a:gd name="connsiteY22" fmla="*/ 151796 h 453717"/>
                  <a:gd name="connsiteX23" fmla="*/ 32050 w 443188"/>
                  <a:gd name="connsiteY23" fmla="*/ 105327 h 453717"/>
                  <a:gd name="connsiteX24" fmla="*/ 33242 w 443188"/>
                  <a:gd name="connsiteY24" fmla="*/ 60051 h 453717"/>
                  <a:gd name="connsiteX25" fmla="*/ 15369 w 443188"/>
                  <a:gd name="connsiteY25" fmla="*/ 50519 h 453717"/>
                  <a:gd name="connsiteX26" fmla="*/ 0 w 443188"/>
                  <a:gd name="connsiteY26" fmla="*/ 18599 h 453717"/>
                  <a:gd name="connsiteX27" fmla="*/ 1548 w 443188"/>
                  <a:gd name="connsiteY27" fmla="*/ 19064 h 453717"/>
                  <a:gd name="connsiteX28" fmla="*/ 1548 w 443188"/>
                  <a:gd name="connsiteY28" fmla="*/ 3813 h 453717"/>
                  <a:gd name="connsiteX29" fmla="*/ 16799 w 443188"/>
                  <a:gd name="connsiteY29" fmla="*/ 0 h 453717"/>
                  <a:gd name="connsiteX30" fmla="*/ 33956 w 443188"/>
                  <a:gd name="connsiteY30" fmla="*/ 38128 h 453717"/>
                  <a:gd name="connsiteX31" fmla="*/ 53020 w 443188"/>
                  <a:gd name="connsiteY31" fmla="*/ 61004 h 453717"/>
                  <a:gd name="connsiteX32" fmla="*/ 75897 w 443188"/>
                  <a:gd name="connsiteY32" fmla="*/ 76255 h 453717"/>
                  <a:gd name="connsiteX33" fmla="*/ 91148 w 443188"/>
                  <a:gd name="connsiteY33" fmla="*/ 118195 h 453717"/>
                  <a:gd name="connsiteX34" fmla="*/ 119743 w 443188"/>
                  <a:gd name="connsiteY34" fmla="*/ 125821 h 453717"/>
                  <a:gd name="connsiteX35" fmla="*/ 121650 w 443188"/>
                  <a:gd name="connsiteY35" fmla="*/ 152510 h 453717"/>
                  <a:gd name="connsiteX36" fmla="*/ 171215 w 443188"/>
                  <a:gd name="connsiteY36" fmla="*/ 186825 h 453717"/>
                  <a:gd name="connsiteX37" fmla="*/ 184560 w 443188"/>
                  <a:gd name="connsiteY37" fmla="*/ 181106 h 453717"/>
                  <a:gd name="connsiteX38" fmla="*/ 200744 w 443188"/>
                  <a:gd name="connsiteY38" fmla="*/ 190253 h 453717"/>
                  <a:gd name="connsiteX39" fmla="*/ 443188 w 443188"/>
                  <a:gd name="connsiteY39" fmla="*/ 357956 h 453717"/>
                  <a:gd name="connsiteX0" fmla="*/ 200744 w 443188"/>
                  <a:gd name="connsiteY0" fmla="*/ 436539 h 453717"/>
                  <a:gd name="connsiteX1" fmla="*/ 187420 w 443188"/>
                  <a:gd name="connsiteY1" fmla="*/ 423215 h 453717"/>
                  <a:gd name="connsiteX2" fmla="*/ 162637 w 443188"/>
                  <a:gd name="connsiteY2" fmla="*/ 417496 h 453717"/>
                  <a:gd name="connsiteX3" fmla="*/ 155012 w 443188"/>
                  <a:gd name="connsiteY3" fmla="*/ 400339 h 453717"/>
                  <a:gd name="connsiteX4" fmla="*/ 122603 w 443188"/>
                  <a:gd name="connsiteY4" fmla="*/ 402245 h 453717"/>
                  <a:gd name="connsiteX5" fmla="*/ 114978 w 443188"/>
                  <a:gd name="connsiteY5" fmla="*/ 417496 h 453717"/>
                  <a:gd name="connsiteX6" fmla="*/ 130229 w 443188"/>
                  <a:gd name="connsiteY6" fmla="*/ 436560 h 453717"/>
                  <a:gd name="connsiteX7" fmla="*/ 105446 w 443188"/>
                  <a:gd name="connsiteY7" fmla="*/ 444185 h 453717"/>
                  <a:gd name="connsiteX8" fmla="*/ 97820 w 443188"/>
                  <a:gd name="connsiteY8" fmla="*/ 442279 h 453717"/>
                  <a:gd name="connsiteX9" fmla="*/ 88289 w 443188"/>
                  <a:gd name="connsiteY9" fmla="*/ 453717 h 453717"/>
                  <a:gd name="connsiteX10" fmla="*/ 73038 w 443188"/>
                  <a:gd name="connsiteY10" fmla="*/ 444185 h 453717"/>
                  <a:gd name="connsiteX11" fmla="*/ 86382 w 443188"/>
                  <a:gd name="connsiteY11" fmla="*/ 421309 h 453717"/>
                  <a:gd name="connsiteX12" fmla="*/ 86382 w 443188"/>
                  <a:gd name="connsiteY12" fmla="*/ 400339 h 453717"/>
                  <a:gd name="connsiteX13" fmla="*/ 113071 w 443188"/>
                  <a:gd name="connsiteY13" fmla="*/ 381275 h 453717"/>
                  <a:gd name="connsiteX14" fmla="*/ 99727 w 443188"/>
                  <a:gd name="connsiteY14" fmla="*/ 360305 h 453717"/>
                  <a:gd name="connsiteX15" fmla="*/ 95914 w 443188"/>
                  <a:gd name="connsiteY15" fmla="*/ 333616 h 453717"/>
                  <a:gd name="connsiteX16" fmla="*/ 84476 w 443188"/>
                  <a:gd name="connsiteY16" fmla="*/ 325990 h 453717"/>
                  <a:gd name="connsiteX17" fmla="*/ 90195 w 443188"/>
                  <a:gd name="connsiteY17" fmla="*/ 303114 h 453717"/>
                  <a:gd name="connsiteX18" fmla="*/ 87130 w 443188"/>
                  <a:gd name="connsiteY18" fmla="*/ 299491 h 453717"/>
                  <a:gd name="connsiteX19" fmla="*/ 94008 w 443188"/>
                  <a:gd name="connsiteY19" fmla="*/ 207795 h 453717"/>
                  <a:gd name="connsiteX20" fmla="*/ 71369 w 443188"/>
                  <a:gd name="connsiteY20" fmla="*/ 166093 h 453717"/>
                  <a:gd name="connsiteX21" fmla="*/ 53496 w 443188"/>
                  <a:gd name="connsiteY21" fmla="*/ 151796 h 453717"/>
                  <a:gd name="connsiteX22" fmla="*/ 32050 w 443188"/>
                  <a:gd name="connsiteY22" fmla="*/ 105327 h 453717"/>
                  <a:gd name="connsiteX23" fmla="*/ 33242 w 443188"/>
                  <a:gd name="connsiteY23" fmla="*/ 60051 h 453717"/>
                  <a:gd name="connsiteX24" fmla="*/ 15369 w 443188"/>
                  <a:gd name="connsiteY24" fmla="*/ 50519 h 453717"/>
                  <a:gd name="connsiteX25" fmla="*/ 0 w 443188"/>
                  <a:gd name="connsiteY25" fmla="*/ 18599 h 453717"/>
                  <a:gd name="connsiteX26" fmla="*/ 1548 w 443188"/>
                  <a:gd name="connsiteY26" fmla="*/ 19064 h 453717"/>
                  <a:gd name="connsiteX27" fmla="*/ 1548 w 443188"/>
                  <a:gd name="connsiteY27" fmla="*/ 3813 h 453717"/>
                  <a:gd name="connsiteX28" fmla="*/ 16799 w 443188"/>
                  <a:gd name="connsiteY28" fmla="*/ 0 h 453717"/>
                  <a:gd name="connsiteX29" fmla="*/ 33956 w 443188"/>
                  <a:gd name="connsiteY29" fmla="*/ 38128 h 453717"/>
                  <a:gd name="connsiteX30" fmla="*/ 53020 w 443188"/>
                  <a:gd name="connsiteY30" fmla="*/ 61004 h 453717"/>
                  <a:gd name="connsiteX31" fmla="*/ 75897 w 443188"/>
                  <a:gd name="connsiteY31" fmla="*/ 76255 h 453717"/>
                  <a:gd name="connsiteX32" fmla="*/ 91148 w 443188"/>
                  <a:gd name="connsiteY32" fmla="*/ 118195 h 453717"/>
                  <a:gd name="connsiteX33" fmla="*/ 119743 w 443188"/>
                  <a:gd name="connsiteY33" fmla="*/ 125821 h 453717"/>
                  <a:gd name="connsiteX34" fmla="*/ 121650 w 443188"/>
                  <a:gd name="connsiteY34" fmla="*/ 152510 h 453717"/>
                  <a:gd name="connsiteX35" fmla="*/ 171215 w 443188"/>
                  <a:gd name="connsiteY35" fmla="*/ 186825 h 453717"/>
                  <a:gd name="connsiteX36" fmla="*/ 184560 w 443188"/>
                  <a:gd name="connsiteY36" fmla="*/ 181106 h 453717"/>
                  <a:gd name="connsiteX37" fmla="*/ 200744 w 443188"/>
                  <a:gd name="connsiteY37" fmla="*/ 190253 h 453717"/>
                  <a:gd name="connsiteX38" fmla="*/ 443188 w 443188"/>
                  <a:gd name="connsiteY38" fmla="*/ 357956 h 453717"/>
                  <a:gd name="connsiteX0" fmla="*/ 200744 w 200744"/>
                  <a:gd name="connsiteY0" fmla="*/ 436539 h 453717"/>
                  <a:gd name="connsiteX1" fmla="*/ 187420 w 200744"/>
                  <a:gd name="connsiteY1" fmla="*/ 423215 h 453717"/>
                  <a:gd name="connsiteX2" fmla="*/ 162637 w 200744"/>
                  <a:gd name="connsiteY2" fmla="*/ 417496 h 453717"/>
                  <a:gd name="connsiteX3" fmla="*/ 155012 w 200744"/>
                  <a:gd name="connsiteY3" fmla="*/ 400339 h 453717"/>
                  <a:gd name="connsiteX4" fmla="*/ 122603 w 200744"/>
                  <a:gd name="connsiteY4" fmla="*/ 402245 h 453717"/>
                  <a:gd name="connsiteX5" fmla="*/ 114978 w 200744"/>
                  <a:gd name="connsiteY5" fmla="*/ 417496 h 453717"/>
                  <a:gd name="connsiteX6" fmla="*/ 130229 w 200744"/>
                  <a:gd name="connsiteY6" fmla="*/ 436560 h 453717"/>
                  <a:gd name="connsiteX7" fmla="*/ 105446 w 200744"/>
                  <a:gd name="connsiteY7" fmla="*/ 444185 h 453717"/>
                  <a:gd name="connsiteX8" fmla="*/ 97820 w 200744"/>
                  <a:gd name="connsiteY8" fmla="*/ 442279 h 453717"/>
                  <a:gd name="connsiteX9" fmla="*/ 88289 w 200744"/>
                  <a:gd name="connsiteY9" fmla="*/ 453717 h 453717"/>
                  <a:gd name="connsiteX10" fmla="*/ 73038 w 200744"/>
                  <a:gd name="connsiteY10" fmla="*/ 444185 h 453717"/>
                  <a:gd name="connsiteX11" fmla="*/ 86382 w 200744"/>
                  <a:gd name="connsiteY11" fmla="*/ 421309 h 453717"/>
                  <a:gd name="connsiteX12" fmla="*/ 86382 w 200744"/>
                  <a:gd name="connsiteY12" fmla="*/ 400339 h 453717"/>
                  <a:gd name="connsiteX13" fmla="*/ 113071 w 200744"/>
                  <a:gd name="connsiteY13" fmla="*/ 381275 h 453717"/>
                  <a:gd name="connsiteX14" fmla="*/ 99727 w 200744"/>
                  <a:gd name="connsiteY14" fmla="*/ 360305 h 453717"/>
                  <a:gd name="connsiteX15" fmla="*/ 95914 w 200744"/>
                  <a:gd name="connsiteY15" fmla="*/ 333616 h 453717"/>
                  <a:gd name="connsiteX16" fmla="*/ 84476 w 200744"/>
                  <a:gd name="connsiteY16" fmla="*/ 325990 h 453717"/>
                  <a:gd name="connsiteX17" fmla="*/ 90195 w 200744"/>
                  <a:gd name="connsiteY17" fmla="*/ 303114 h 453717"/>
                  <a:gd name="connsiteX18" fmla="*/ 87130 w 200744"/>
                  <a:gd name="connsiteY18" fmla="*/ 299491 h 453717"/>
                  <a:gd name="connsiteX19" fmla="*/ 94008 w 200744"/>
                  <a:gd name="connsiteY19" fmla="*/ 207795 h 453717"/>
                  <a:gd name="connsiteX20" fmla="*/ 71369 w 200744"/>
                  <a:gd name="connsiteY20" fmla="*/ 166093 h 453717"/>
                  <a:gd name="connsiteX21" fmla="*/ 53496 w 200744"/>
                  <a:gd name="connsiteY21" fmla="*/ 151796 h 453717"/>
                  <a:gd name="connsiteX22" fmla="*/ 32050 w 200744"/>
                  <a:gd name="connsiteY22" fmla="*/ 105327 h 453717"/>
                  <a:gd name="connsiteX23" fmla="*/ 33242 w 200744"/>
                  <a:gd name="connsiteY23" fmla="*/ 60051 h 453717"/>
                  <a:gd name="connsiteX24" fmla="*/ 15369 w 200744"/>
                  <a:gd name="connsiteY24" fmla="*/ 50519 h 453717"/>
                  <a:gd name="connsiteX25" fmla="*/ 0 w 200744"/>
                  <a:gd name="connsiteY25" fmla="*/ 18599 h 453717"/>
                  <a:gd name="connsiteX26" fmla="*/ 1548 w 200744"/>
                  <a:gd name="connsiteY26" fmla="*/ 19064 h 453717"/>
                  <a:gd name="connsiteX27" fmla="*/ 1548 w 200744"/>
                  <a:gd name="connsiteY27" fmla="*/ 3813 h 453717"/>
                  <a:gd name="connsiteX28" fmla="*/ 16799 w 200744"/>
                  <a:gd name="connsiteY28" fmla="*/ 0 h 453717"/>
                  <a:gd name="connsiteX29" fmla="*/ 33956 w 200744"/>
                  <a:gd name="connsiteY29" fmla="*/ 38128 h 453717"/>
                  <a:gd name="connsiteX30" fmla="*/ 53020 w 200744"/>
                  <a:gd name="connsiteY30" fmla="*/ 61004 h 453717"/>
                  <a:gd name="connsiteX31" fmla="*/ 75897 w 200744"/>
                  <a:gd name="connsiteY31" fmla="*/ 76255 h 453717"/>
                  <a:gd name="connsiteX32" fmla="*/ 91148 w 200744"/>
                  <a:gd name="connsiteY32" fmla="*/ 118195 h 453717"/>
                  <a:gd name="connsiteX33" fmla="*/ 119743 w 200744"/>
                  <a:gd name="connsiteY33" fmla="*/ 125821 h 453717"/>
                  <a:gd name="connsiteX34" fmla="*/ 121650 w 200744"/>
                  <a:gd name="connsiteY34" fmla="*/ 152510 h 453717"/>
                  <a:gd name="connsiteX35" fmla="*/ 171215 w 200744"/>
                  <a:gd name="connsiteY35" fmla="*/ 186825 h 453717"/>
                  <a:gd name="connsiteX36" fmla="*/ 184560 w 200744"/>
                  <a:gd name="connsiteY36" fmla="*/ 181106 h 453717"/>
                  <a:gd name="connsiteX37" fmla="*/ 200744 w 200744"/>
                  <a:gd name="connsiteY37" fmla="*/ 190253 h 45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744" h="453717">
                    <a:moveTo>
                      <a:pt x="200744" y="436539"/>
                    </a:moveTo>
                    <a:lnTo>
                      <a:pt x="187420" y="423215"/>
                    </a:lnTo>
                    <a:lnTo>
                      <a:pt x="162637" y="417496"/>
                    </a:lnTo>
                    <a:lnTo>
                      <a:pt x="155012" y="400339"/>
                    </a:lnTo>
                    <a:lnTo>
                      <a:pt x="122603" y="402245"/>
                    </a:lnTo>
                    <a:lnTo>
                      <a:pt x="114978" y="417496"/>
                    </a:lnTo>
                    <a:lnTo>
                      <a:pt x="130229" y="436560"/>
                    </a:lnTo>
                    <a:lnTo>
                      <a:pt x="105446" y="444185"/>
                    </a:lnTo>
                    <a:lnTo>
                      <a:pt x="97820" y="442279"/>
                    </a:lnTo>
                    <a:lnTo>
                      <a:pt x="88289" y="453717"/>
                    </a:lnTo>
                    <a:lnTo>
                      <a:pt x="73038" y="444185"/>
                    </a:lnTo>
                    <a:lnTo>
                      <a:pt x="86382" y="421309"/>
                    </a:lnTo>
                    <a:lnTo>
                      <a:pt x="86382" y="400339"/>
                    </a:lnTo>
                    <a:lnTo>
                      <a:pt x="113071" y="381275"/>
                    </a:lnTo>
                    <a:lnTo>
                      <a:pt x="99727" y="360305"/>
                    </a:lnTo>
                    <a:lnTo>
                      <a:pt x="95914" y="333616"/>
                    </a:lnTo>
                    <a:lnTo>
                      <a:pt x="84476" y="325990"/>
                    </a:lnTo>
                    <a:lnTo>
                      <a:pt x="90195" y="303114"/>
                    </a:lnTo>
                    <a:lnTo>
                      <a:pt x="87130" y="299491"/>
                    </a:lnTo>
                    <a:lnTo>
                      <a:pt x="94008" y="207795"/>
                    </a:lnTo>
                    <a:lnTo>
                      <a:pt x="71369" y="166093"/>
                    </a:lnTo>
                    <a:lnTo>
                      <a:pt x="53496" y="151796"/>
                    </a:lnTo>
                    <a:lnTo>
                      <a:pt x="32050" y="105327"/>
                    </a:lnTo>
                    <a:cubicBezTo>
                      <a:pt x="32447" y="90235"/>
                      <a:pt x="32845" y="75143"/>
                      <a:pt x="33242" y="60051"/>
                    </a:cubicBezTo>
                    <a:lnTo>
                      <a:pt x="15369" y="50519"/>
                    </a:lnTo>
                    <a:lnTo>
                      <a:pt x="0" y="18599"/>
                    </a:lnTo>
                    <a:lnTo>
                      <a:pt x="1548" y="19064"/>
                    </a:lnTo>
                    <a:lnTo>
                      <a:pt x="1548" y="3813"/>
                    </a:lnTo>
                    <a:lnTo>
                      <a:pt x="16799" y="0"/>
                    </a:lnTo>
                    <a:lnTo>
                      <a:pt x="33956" y="38128"/>
                    </a:lnTo>
                    <a:lnTo>
                      <a:pt x="53020" y="61004"/>
                    </a:lnTo>
                    <a:lnTo>
                      <a:pt x="75897" y="76255"/>
                    </a:lnTo>
                    <a:lnTo>
                      <a:pt x="91148" y="118195"/>
                    </a:lnTo>
                    <a:lnTo>
                      <a:pt x="119743" y="125821"/>
                    </a:lnTo>
                    <a:lnTo>
                      <a:pt x="121650" y="152510"/>
                    </a:lnTo>
                    <a:lnTo>
                      <a:pt x="171215" y="186825"/>
                    </a:lnTo>
                    <a:lnTo>
                      <a:pt x="184560" y="181106"/>
                    </a:lnTo>
                    <a:lnTo>
                      <a:pt x="200744" y="190253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25E0BCE-4BFB-036A-0B3D-32F3689E979A}"/>
                  </a:ext>
                </a:extLst>
              </p:cNvPr>
              <p:cNvSpPr/>
              <p:nvPr/>
            </p:nvSpPr>
            <p:spPr>
              <a:xfrm>
                <a:off x="3168009" y="2151441"/>
                <a:ext cx="211587" cy="560372"/>
              </a:xfrm>
              <a:custGeom>
                <a:avLst/>
                <a:gdLst>
                  <a:gd name="connsiteX0" fmla="*/ 211587 w 211587"/>
                  <a:gd name="connsiteY0" fmla="*/ 0 h 560372"/>
                  <a:gd name="connsiteX1" fmla="*/ 211587 w 211587"/>
                  <a:gd name="connsiteY1" fmla="*/ 416899 h 560372"/>
                  <a:gd name="connsiteX2" fmla="*/ 203982 w 211587"/>
                  <a:gd name="connsiteY2" fmla="*/ 419300 h 560372"/>
                  <a:gd name="connsiteX3" fmla="*/ 165855 w 211587"/>
                  <a:gd name="connsiteY3" fmla="*/ 463147 h 560372"/>
                  <a:gd name="connsiteX4" fmla="*/ 156323 w 211587"/>
                  <a:gd name="connsiteY4" fmla="*/ 522245 h 560372"/>
                  <a:gd name="connsiteX5" fmla="*/ 131540 w 211587"/>
                  <a:gd name="connsiteY5" fmla="*/ 556559 h 560372"/>
                  <a:gd name="connsiteX6" fmla="*/ 101038 w 211587"/>
                  <a:gd name="connsiteY6" fmla="*/ 560372 h 560372"/>
                  <a:gd name="connsiteX7" fmla="*/ 49566 w 211587"/>
                  <a:gd name="connsiteY7" fmla="*/ 547028 h 560372"/>
                  <a:gd name="connsiteX8" fmla="*/ 49566 w 211587"/>
                  <a:gd name="connsiteY8" fmla="*/ 520338 h 560372"/>
                  <a:gd name="connsiteX9" fmla="*/ 15251 w 211587"/>
                  <a:gd name="connsiteY9" fmla="*/ 508900 h 560372"/>
                  <a:gd name="connsiteX10" fmla="*/ 0 w 211587"/>
                  <a:gd name="connsiteY10" fmla="*/ 497462 h 560372"/>
                  <a:gd name="connsiteX11" fmla="*/ 0 w 211587"/>
                  <a:gd name="connsiteY11" fmla="*/ 486024 h 560372"/>
                  <a:gd name="connsiteX12" fmla="*/ 24783 w 211587"/>
                  <a:gd name="connsiteY12" fmla="*/ 487930 h 560372"/>
                  <a:gd name="connsiteX13" fmla="*/ 43847 w 211587"/>
                  <a:gd name="connsiteY13" fmla="*/ 482211 h 560372"/>
                  <a:gd name="connsiteX14" fmla="*/ 51472 w 211587"/>
                  <a:gd name="connsiteY14" fmla="*/ 474585 h 560372"/>
                  <a:gd name="connsiteX15" fmla="*/ 74349 w 211587"/>
                  <a:gd name="connsiteY15" fmla="*/ 474585 h 560372"/>
                  <a:gd name="connsiteX16" fmla="*/ 74349 w 211587"/>
                  <a:gd name="connsiteY16" fmla="*/ 455522 h 560372"/>
                  <a:gd name="connsiteX17" fmla="*/ 51472 w 211587"/>
                  <a:gd name="connsiteY17" fmla="*/ 430739 h 560372"/>
                  <a:gd name="connsiteX18" fmla="*/ 49566 w 211587"/>
                  <a:gd name="connsiteY18" fmla="*/ 402143 h 560372"/>
                  <a:gd name="connsiteX19" fmla="*/ 59098 w 211587"/>
                  <a:gd name="connsiteY19" fmla="*/ 381173 h 560372"/>
                  <a:gd name="connsiteX20" fmla="*/ 49566 w 211587"/>
                  <a:gd name="connsiteY20" fmla="*/ 364016 h 560372"/>
                  <a:gd name="connsiteX21" fmla="*/ 53379 w 211587"/>
                  <a:gd name="connsiteY21" fmla="*/ 344952 h 560372"/>
                  <a:gd name="connsiteX22" fmla="*/ 51472 w 211587"/>
                  <a:gd name="connsiteY22" fmla="*/ 333514 h 560372"/>
                  <a:gd name="connsiteX23" fmla="*/ 45753 w 211587"/>
                  <a:gd name="connsiteY23" fmla="*/ 303012 h 560372"/>
                  <a:gd name="connsiteX24" fmla="*/ 51472 w 211587"/>
                  <a:gd name="connsiteY24" fmla="*/ 272510 h 560372"/>
                  <a:gd name="connsiteX25" fmla="*/ 83881 w 211587"/>
                  <a:gd name="connsiteY25" fmla="*/ 257259 h 560372"/>
                  <a:gd name="connsiteX26" fmla="*/ 81974 w 211587"/>
                  <a:gd name="connsiteY26" fmla="*/ 230569 h 560372"/>
                  <a:gd name="connsiteX27" fmla="*/ 68630 w 211587"/>
                  <a:gd name="connsiteY27" fmla="*/ 207693 h 560372"/>
                  <a:gd name="connsiteX28" fmla="*/ 68630 w 211587"/>
                  <a:gd name="connsiteY28" fmla="*/ 194348 h 560372"/>
                  <a:gd name="connsiteX29" fmla="*/ 40034 w 211587"/>
                  <a:gd name="connsiteY29" fmla="*/ 175285 h 560372"/>
                  <a:gd name="connsiteX30" fmla="*/ 49566 w 211587"/>
                  <a:gd name="connsiteY30" fmla="*/ 156221 h 560372"/>
                  <a:gd name="connsiteX31" fmla="*/ 53379 w 211587"/>
                  <a:gd name="connsiteY31" fmla="*/ 142876 h 560372"/>
                  <a:gd name="connsiteX32" fmla="*/ 76255 w 211587"/>
                  <a:gd name="connsiteY32" fmla="*/ 114281 h 560372"/>
                  <a:gd name="connsiteX33" fmla="*/ 107591 w 211587"/>
                  <a:gd name="connsiteY33" fmla="*/ 114995 h 560372"/>
                  <a:gd name="connsiteX34" fmla="*/ 122302 w 211587"/>
                  <a:gd name="connsiteY34" fmla="*/ 103335 h 560372"/>
                  <a:gd name="connsiteX35" fmla="*/ 110570 w 211587"/>
                  <a:gd name="connsiteY35" fmla="*/ 97123 h 560372"/>
                  <a:gd name="connsiteX36" fmla="*/ 108663 w 211587"/>
                  <a:gd name="connsiteY36" fmla="*/ 72340 h 560372"/>
                  <a:gd name="connsiteX37" fmla="*/ 118195 w 211587"/>
                  <a:gd name="connsiteY37" fmla="*/ 55183 h 560372"/>
                  <a:gd name="connsiteX38" fmla="*/ 158229 w 211587"/>
                  <a:gd name="connsiteY38" fmla="*/ 49464 h 560372"/>
                  <a:gd name="connsiteX39" fmla="*/ 169667 w 211587"/>
                  <a:gd name="connsiteY39" fmla="*/ 30400 h 560372"/>
                  <a:gd name="connsiteX40" fmla="*/ 181106 w 211587"/>
                  <a:gd name="connsiteY40" fmla="*/ 30400 h 560372"/>
                  <a:gd name="connsiteX41" fmla="*/ 209701 w 211587"/>
                  <a:gd name="connsiteY41" fmla="*/ 9430 h 560372"/>
                  <a:gd name="connsiteX42" fmla="*/ 211587 w 211587"/>
                  <a:gd name="connsiteY42" fmla="*/ 0 h 560372"/>
                  <a:gd name="connsiteX0" fmla="*/ 211587 w 375301"/>
                  <a:gd name="connsiteY0" fmla="*/ 0 h 560372"/>
                  <a:gd name="connsiteX1" fmla="*/ 375291 w 375301"/>
                  <a:gd name="connsiteY1" fmla="*/ 175834 h 560372"/>
                  <a:gd name="connsiteX2" fmla="*/ 211587 w 375301"/>
                  <a:gd name="connsiteY2" fmla="*/ 416899 h 560372"/>
                  <a:gd name="connsiteX3" fmla="*/ 203982 w 375301"/>
                  <a:gd name="connsiteY3" fmla="*/ 419300 h 560372"/>
                  <a:gd name="connsiteX4" fmla="*/ 165855 w 375301"/>
                  <a:gd name="connsiteY4" fmla="*/ 463147 h 560372"/>
                  <a:gd name="connsiteX5" fmla="*/ 156323 w 375301"/>
                  <a:gd name="connsiteY5" fmla="*/ 522245 h 560372"/>
                  <a:gd name="connsiteX6" fmla="*/ 131540 w 375301"/>
                  <a:gd name="connsiteY6" fmla="*/ 556559 h 560372"/>
                  <a:gd name="connsiteX7" fmla="*/ 101038 w 375301"/>
                  <a:gd name="connsiteY7" fmla="*/ 560372 h 560372"/>
                  <a:gd name="connsiteX8" fmla="*/ 49566 w 375301"/>
                  <a:gd name="connsiteY8" fmla="*/ 547028 h 560372"/>
                  <a:gd name="connsiteX9" fmla="*/ 49566 w 375301"/>
                  <a:gd name="connsiteY9" fmla="*/ 520338 h 560372"/>
                  <a:gd name="connsiteX10" fmla="*/ 15251 w 375301"/>
                  <a:gd name="connsiteY10" fmla="*/ 508900 h 560372"/>
                  <a:gd name="connsiteX11" fmla="*/ 0 w 375301"/>
                  <a:gd name="connsiteY11" fmla="*/ 497462 h 560372"/>
                  <a:gd name="connsiteX12" fmla="*/ 0 w 375301"/>
                  <a:gd name="connsiteY12" fmla="*/ 486024 h 560372"/>
                  <a:gd name="connsiteX13" fmla="*/ 24783 w 375301"/>
                  <a:gd name="connsiteY13" fmla="*/ 487930 h 560372"/>
                  <a:gd name="connsiteX14" fmla="*/ 43847 w 375301"/>
                  <a:gd name="connsiteY14" fmla="*/ 482211 h 560372"/>
                  <a:gd name="connsiteX15" fmla="*/ 51472 w 375301"/>
                  <a:gd name="connsiteY15" fmla="*/ 474585 h 560372"/>
                  <a:gd name="connsiteX16" fmla="*/ 74349 w 375301"/>
                  <a:gd name="connsiteY16" fmla="*/ 474585 h 560372"/>
                  <a:gd name="connsiteX17" fmla="*/ 74349 w 375301"/>
                  <a:gd name="connsiteY17" fmla="*/ 455522 h 560372"/>
                  <a:gd name="connsiteX18" fmla="*/ 51472 w 375301"/>
                  <a:gd name="connsiteY18" fmla="*/ 430739 h 560372"/>
                  <a:gd name="connsiteX19" fmla="*/ 49566 w 375301"/>
                  <a:gd name="connsiteY19" fmla="*/ 402143 h 560372"/>
                  <a:gd name="connsiteX20" fmla="*/ 59098 w 375301"/>
                  <a:gd name="connsiteY20" fmla="*/ 381173 h 560372"/>
                  <a:gd name="connsiteX21" fmla="*/ 49566 w 375301"/>
                  <a:gd name="connsiteY21" fmla="*/ 364016 h 560372"/>
                  <a:gd name="connsiteX22" fmla="*/ 53379 w 375301"/>
                  <a:gd name="connsiteY22" fmla="*/ 344952 h 560372"/>
                  <a:gd name="connsiteX23" fmla="*/ 51472 w 375301"/>
                  <a:gd name="connsiteY23" fmla="*/ 333514 h 560372"/>
                  <a:gd name="connsiteX24" fmla="*/ 45753 w 375301"/>
                  <a:gd name="connsiteY24" fmla="*/ 303012 h 560372"/>
                  <a:gd name="connsiteX25" fmla="*/ 51472 w 375301"/>
                  <a:gd name="connsiteY25" fmla="*/ 272510 h 560372"/>
                  <a:gd name="connsiteX26" fmla="*/ 83881 w 375301"/>
                  <a:gd name="connsiteY26" fmla="*/ 257259 h 560372"/>
                  <a:gd name="connsiteX27" fmla="*/ 81974 w 375301"/>
                  <a:gd name="connsiteY27" fmla="*/ 230569 h 560372"/>
                  <a:gd name="connsiteX28" fmla="*/ 68630 w 375301"/>
                  <a:gd name="connsiteY28" fmla="*/ 207693 h 560372"/>
                  <a:gd name="connsiteX29" fmla="*/ 68630 w 375301"/>
                  <a:gd name="connsiteY29" fmla="*/ 194348 h 560372"/>
                  <a:gd name="connsiteX30" fmla="*/ 40034 w 375301"/>
                  <a:gd name="connsiteY30" fmla="*/ 175285 h 560372"/>
                  <a:gd name="connsiteX31" fmla="*/ 49566 w 375301"/>
                  <a:gd name="connsiteY31" fmla="*/ 156221 h 560372"/>
                  <a:gd name="connsiteX32" fmla="*/ 53379 w 375301"/>
                  <a:gd name="connsiteY32" fmla="*/ 142876 h 560372"/>
                  <a:gd name="connsiteX33" fmla="*/ 76255 w 375301"/>
                  <a:gd name="connsiteY33" fmla="*/ 114281 h 560372"/>
                  <a:gd name="connsiteX34" fmla="*/ 107591 w 375301"/>
                  <a:gd name="connsiteY34" fmla="*/ 114995 h 560372"/>
                  <a:gd name="connsiteX35" fmla="*/ 122302 w 375301"/>
                  <a:gd name="connsiteY35" fmla="*/ 103335 h 560372"/>
                  <a:gd name="connsiteX36" fmla="*/ 110570 w 375301"/>
                  <a:gd name="connsiteY36" fmla="*/ 97123 h 560372"/>
                  <a:gd name="connsiteX37" fmla="*/ 108663 w 375301"/>
                  <a:gd name="connsiteY37" fmla="*/ 72340 h 560372"/>
                  <a:gd name="connsiteX38" fmla="*/ 118195 w 375301"/>
                  <a:gd name="connsiteY38" fmla="*/ 55183 h 560372"/>
                  <a:gd name="connsiteX39" fmla="*/ 158229 w 375301"/>
                  <a:gd name="connsiteY39" fmla="*/ 49464 h 560372"/>
                  <a:gd name="connsiteX40" fmla="*/ 169667 w 375301"/>
                  <a:gd name="connsiteY40" fmla="*/ 30400 h 560372"/>
                  <a:gd name="connsiteX41" fmla="*/ 181106 w 375301"/>
                  <a:gd name="connsiteY41" fmla="*/ 30400 h 560372"/>
                  <a:gd name="connsiteX42" fmla="*/ 209701 w 375301"/>
                  <a:gd name="connsiteY42" fmla="*/ 9430 h 560372"/>
                  <a:gd name="connsiteX43" fmla="*/ 211587 w 375301"/>
                  <a:gd name="connsiteY43" fmla="*/ 0 h 560372"/>
                  <a:gd name="connsiteX0" fmla="*/ 375291 w 466731"/>
                  <a:gd name="connsiteY0" fmla="*/ 175834 h 560372"/>
                  <a:gd name="connsiteX1" fmla="*/ 211587 w 466731"/>
                  <a:gd name="connsiteY1" fmla="*/ 416899 h 560372"/>
                  <a:gd name="connsiteX2" fmla="*/ 203982 w 466731"/>
                  <a:gd name="connsiteY2" fmla="*/ 419300 h 560372"/>
                  <a:gd name="connsiteX3" fmla="*/ 165855 w 466731"/>
                  <a:gd name="connsiteY3" fmla="*/ 463147 h 560372"/>
                  <a:gd name="connsiteX4" fmla="*/ 156323 w 466731"/>
                  <a:gd name="connsiteY4" fmla="*/ 522245 h 560372"/>
                  <a:gd name="connsiteX5" fmla="*/ 131540 w 466731"/>
                  <a:gd name="connsiteY5" fmla="*/ 556559 h 560372"/>
                  <a:gd name="connsiteX6" fmla="*/ 101038 w 466731"/>
                  <a:gd name="connsiteY6" fmla="*/ 560372 h 560372"/>
                  <a:gd name="connsiteX7" fmla="*/ 49566 w 466731"/>
                  <a:gd name="connsiteY7" fmla="*/ 547028 h 560372"/>
                  <a:gd name="connsiteX8" fmla="*/ 49566 w 466731"/>
                  <a:gd name="connsiteY8" fmla="*/ 520338 h 560372"/>
                  <a:gd name="connsiteX9" fmla="*/ 15251 w 466731"/>
                  <a:gd name="connsiteY9" fmla="*/ 508900 h 560372"/>
                  <a:gd name="connsiteX10" fmla="*/ 0 w 466731"/>
                  <a:gd name="connsiteY10" fmla="*/ 497462 h 560372"/>
                  <a:gd name="connsiteX11" fmla="*/ 0 w 466731"/>
                  <a:gd name="connsiteY11" fmla="*/ 486024 h 560372"/>
                  <a:gd name="connsiteX12" fmla="*/ 24783 w 466731"/>
                  <a:gd name="connsiteY12" fmla="*/ 487930 h 560372"/>
                  <a:gd name="connsiteX13" fmla="*/ 43847 w 466731"/>
                  <a:gd name="connsiteY13" fmla="*/ 482211 h 560372"/>
                  <a:gd name="connsiteX14" fmla="*/ 51472 w 466731"/>
                  <a:gd name="connsiteY14" fmla="*/ 474585 h 560372"/>
                  <a:gd name="connsiteX15" fmla="*/ 74349 w 466731"/>
                  <a:gd name="connsiteY15" fmla="*/ 474585 h 560372"/>
                  <a:gd name="connsiteX16" fmla="*/ 74349 w 466731"/>
                  <a:gd name="connsiteY16" fmla="*/ 455522 h 560372"/>
                  <a:gd name="connsiteX17" fmla="*/ 51472 w 466731"/>
                  <a:gd name="connsiteY17" fmla="*/ 430739 h 560372"/>
                  <a:gd name="connsiteX18" fmla="*/ 49566 w 466731"/>
                  <a:gd name="connsiteY18" fmla="*/ 402143 h 560372"/>
                  <a:gd name="connsiteX19" fmla="*/ 59098 w 466731"/>
                  <a:gd name="connsiteY19" fmla="*/ 381173 h 560372"/>
                  <a:gd name="connsiteX20" fmla="*/ 49566 w 466731"/>
                  <a:gd name="connsiteY20" fmla="*/ 364016 h 560372"/>
                  <a:gd name="connsiteX21" fmla="*/ 53379 w 466731"/>
                  <a:gd name="connsiteY21" fmla="*/ 344952 h 560372"/>
                  <a:gd name="connsiteX22" fmla="*/ 51472 w 466731"/>
                  <a:gd name="connsiteY22" fmla="*/ 333514 h 560372"/>
                  <a:gd name="connsiteX23" fmla="*/ 45753 w 466731"/>
                  <a:gd name="connsiteY23" fmla="*/ 303012 h 560372"/>
                  <a:gd name="connsiteX24" fmla="*/ 51472 w 466731"/>
                  <a:gd name="connsiteY24" fmla="*/ 272510 h 560372"/>
                  <a:gd name="connsiteX25" fmla="*/ 83881 w 466731"/>
                  <a:gd name="connsiteY25" fmla="*/ 257259 h 560372"/>
                  <a:gd name="connsiteX26" fmla="*/ 81974 w 466731"/>
                  <a:gd name="connsiteY26" fmla="*/ 230569 h 560372"/>
                  <a:gd name="connsiteX27" fmla="*/ 68630 w 466731"/>
                  <a:gd name="connsiteY27" fmla="*/ 207693 h 560372"/>
                  <a:gd name="connsiteX28" fmla="*/ 68630 w 466731"/>
                  <a:gd name="connsiteY28" fmla="*/ 194348 h 560372"/>
                  <a:gd name="connsiteX29" fmla="*/ 40034 w 466731"/>
                  <a:gd name="connsiteY29" fmla="*/ 175285 h 560372"/>
                  <a:gd name="connsiteX30" fmla="*/ 49566 w 466731"/>
                  <a:gd name="connsiteY30" fmla="*/ 156221 h 560372"/>
                  <a:gd name="connsiteX31" fmla="*/ 53379 w 466731"/>
                  <a:gd name="connsiteY31" fmla="*/ 142876 h 560372"/>
                  <a:gd name="connsiteX32" fmla="*/ 76255 w 466731"/>
                  <a:gd name="connsiteY32" fmla="*/ 114281 h 560372"/>
                  <a:gd name="connsiteX33" fmla="*/ 107591 w 466731"/>
                  <a:gd name="connsiteY33" fmla="*/ 114995 h 560372"/>
                  <a:gd name="connsiteX34" fmla="*/ 122302 w 466731"/>
                  <a:gd name="connsiteY34" fmla="*/ 103335 h 560372"/>
                  <a:gd name="connsiteX35" fmla="*/ 110570 w 466731"/>
                  <a:gd name="connsiteY35" fmla="*/ 97123 h 560372"/>
                  <a:gd name="connsiteX36" fmla="*/ 108663 w 466731"/>
                  <a:gd name="connsiteY36" fmla="*/ 72340 h 560372"/>
                  <a:gd name="connsiteX37" fmla="*/ 118195 w 466731"/>
                  <a:gd name="connsiteY37" fmla="*/ 55183 h 560372"/>
                  <a:gd name="connsiteX38" fmla="*/ 158229 w 466731"/>
                  <a:gd name="connsiteY38" fmla="*/ 49464 h 560372"/>
                  <a:gd name="connsiteX39" fmla="*/ 169667 w 466731"/>
                  <a:gd name="connsiteY39" fmla="*/ 30400 h 560372"/>
                  <a:gd name="connsiteX40" fmla="*/ 181106 w 466731"/>
                  <a:gd name="connsiteY40" fmla="*/ 30400 h 560372"/>
                  <a:gd name="connsiteX41" fmla="*/ 209701 w 466731"/>
                  <a:gd name="connsiteY41" fmla="*/ 9430 h 560372"/>
                  <a:gd name="connsiteX42" fmla="*/ 211587 w 466731"/>
                  <a:gd name="connsiteY42" fmla="*/ 0 h 560372"/>
                  <a:gd name="connsiteX43" fmla="*/ 466731 w 466731"/>
                  <a:gd name="connsiteY43" fmla="*/ 267274 h 560372"/>
                  <a:gd name="connsiteX0" fmla="*/ 211587 w 466731"/>
                  <a:gd name="connsiteY0" fmla="*/ 416899 h 560372"/>
                  <a:gd name="connsiteX1" fmla="*/ 203982 w 466731"/>
                  <a:gd name="connsiteY1" fmla="*/ 419300 h 560372"/>
                  <a:gd name="connsiteX2" fmla="*/ 165855 w 466731"/>
                  <a:gd name="connsiteY2" fmla="*/ 463147 h 560372"/>
                  <a:gd name="connsiteX3" fmla="*/ 156323 w 466731"/>
                  <a:gd name="connsiteY3" fmla="*/ 522245 h 560372"/>
                  <a:gd name="connsiteX4" fmla="*/ 131540 w 466731"/>
                  <a:gd name="connsiteY4" fmla="*/ 556559 h 560372"/>
                  <a:gd name="connsiteX5" fmla="*/ 101038 w 466731"/>
                  <a:gd name="connsiteY5" fmla="*/ 560372 h 560372"/>
                  <a:gd name="connsiteX6" fmla="*/ 49566 w 466731"/>
                  <a:gd name="connsiteY6" fmla="*/ 547028 h 560372"/>
                  <a:gd name="connsiteX7" fmla="*/ 49566 w 466731"/>
                  <a:gd name="connsiteY7" fmla="*/ 520338 h 560372"/>
                  <a:gd name="connsiteX8" fmla="*/ 15251 w 466731"/>
                  <a:gd name="connsiteY8" fmla="*/ 508900 h 560372"/>
                  <a:gd name="connsiteX9" fmla="*/ 0 w 466731"/>
                  <a:gd name="connsiteY9" fmla="*/ 497462 h 560372"/>
                  <a:gd name="connsiteX10" fmla="*/ 0 w 466731"/>
                  <a:gd name="connsiteY10" fmla="*/ 486024 h 560372"/>
                  <a:gd name="connsiteX11" fmla="*/ 24783 w 466731"/>
                  <a:gd name="connsiteY11" fmla="*/ 487930 h 560372"/>
                  <a:gd name="connsiteX12" fmla="*/ 43847 w 466731"/>
                  <a:gd name="connsiteY12" fmla="*/ 482211 h 560372"/>
                  <a:gd name="connsiteX13" fmla="*/ 51472 w 466731"/>
                  <a:gd name="connsiteY13" fmla="*/ 474585 h 560372"/>
                  <a:gd name="connsiteX14" fmla="*/ 74349 w 466731"/>
                  <a:gd name="connsiteY14" fmla="*/ 474585 h 560372"/>
                  <a:gd name="connsiteX15" fmla="*/ 74349 w 466731"/>
                  <a:gd name="connsiteY15" fmla="*/ 455522 h 560372"/>
                  <a:gd name="connsiteX16" fmla="*/ 51472 w 466731"/>
                  <a:gd name="connsiteY16" fmla="*/ 430739 h 560372"/>
                  <a:gd name="connsiteX17" fmla="*/ 49566 w 466731"/>
                  <a:gd name="connsiteY17" fmla="*/ 402143 h 560372"/>
                  <a:gd name="connsiteX18" fmla="*/ 59098 w 466731"/>
                  <a:gd name="connsiteY18" fmla="*/ 381173 h 560372"/>
                  <a:gd name="connsiteX19" fmla="*/ 49566 w 466731"/>
                  <a:gd name="connsiteY19" fmla="*/ 364016 h 560372"/>
                  <a:gd name="connsiteX20" fmla="*/ 53379 w 466731"/>
                  <a:gd name="connsiteY20" fmla="*/ 344952 h 560372"/>
                  <a:gd name="connsiteX21" fmla="*/ 51472 w 466731"/>
                  <a:gd name="connsiteY21" fmla="*/ 333514 h 560372"/>
                  <a:gd name="connsiteX22" fmla="*/ 45753 w 466731"/>
                  <a:gd name="connsiteY22" fmla="*/ 303012 h 560372"/>
                  <a:gd name="connsiteX23" fmla="*/ 51472 w 466731"/>
                  <a:gd name="connsiteY23" fmla="*/ 272510 h 560372"/>
                  <a:gd name="connsiteX24" fmla="*/ 83881 w 466731"/>
                  <a:gd name="connsiteY24" fmla="*/ 257259 h 560372"/>
                  <a:gd name="connsiteX25" fmla="*/ 81974 w 466731"/>
                  <a:gd name="connsiteY25" fmla="*/ 230569 h 560372"/>
                  <a:gd name="connsiteX26" fmla="*/ 68630 w 466731"/>
                  <a:gd name="connsiteY26" fmla="*/ 207693 h 560372"/>
                  <a:gd name="connsiteX27" fmla="*/ 68630 w 466731"/>
                  <a:gd name="connsiteY27" fmla="*/ 194348 h 560372"/>
                  <a:gd name="connsiteX28" fmla="*/ 40034 w 466731"/>
                  <a:gd name="connsiteY28" fmla="*/ 175285 h 560372"/>
                  <a:gd name="connsiteX29" fmla="*/ 49566 w 466731"/>
                  <a:gd name="connsiteY29" fmla="*/ 156221 h 560372"/>
                  <a:gd name="connsiteX30" fmla="*/ 53379 w 466731"/>
                  <a:gd name="connsiteY30" fmla="*/ 142876 h 560372"/>
                  <a:gd name="connsiteX31" fmla="*/ 76255 w 466731"/>
                  <a:gd name="connsiteY31" fmla="*/ 114281 h 560372"/>
                  <a:gd name="connsiteX32" fmla="*/ 107591 w 466731"/>
                  <a:gd name="connsiteY32" fmla="*/ 114995 h 560372"/>
                  <a:gd name="connsiteX33" fmla="*/ 122302 w 466731"/>
                  <a:gd name="connsiteY33" fmla="*/ 103335 h 560372"/>
                  <a:gd name="connsiteX34" fmla="*/ 110570 w 466731"/>
                  <a:gd name="connsiteY34" fmla="*/ 97123 h 560372"/>
                  <a:gd name="connsiteX35" fmla="*/ 108663 w 466731"/>
                  <a:gd name="connsiteY35" fmla="*/ 72340 h 560372"/>
                  <a:gd name="connsiteX36" fmla="*/ 118195 w 466731"/>
                  <a:gd name="connsiteY36" fmla="*/ 55183 h 560372"/>
                  <a:gd name="connsiteX37" fmla="*/ 158229 w 466731"/>
                  <a:gd name="connsiteY37" fmla="*/ 49464 h 560372"/>
                  <a:gd name="connsiteX38" fmla="*/ 169667 w 466731"/>
                  <a:gd name="connsiteY38" fmla="*/ 30400 h 560372"/>
                  <a:gd name="connsiteX39" fmla="*/ 181106 w 466731"/>
                  <a:gd name="connsiteY39" fmla="*/ 30400 h 560372"/>
                  <a:gd name="connsiteX40" fmla="*/ 209701 w 466731"/>
                  <a:gd name="connsiteY40" fmla="*/ 9430 h 560372"/>
                  <a:gd name="connsiteX41" fmla="*/ 211587 w 466731"/>
                  <a:gd name="connsiteY41" fmla="*/ 0 h 560372"/>
                  <a:gd name="connsiteX42" fmla="*/ 466731 w 466731"/>
                  <a:gd name="connsiteY42" fmla="*/ 267274 h 560372"/>
                  <a:gd name="connsiteX0" fmla="*/ 211587 w 211587"/>
                  <a:gd name="connsiteY0" fmla="*/ 416899 h 560372"/>
                  <a:gd name="connsiteX1" fmla="*/ 203982 w 211587"/>
                  <a:gd name="connsiteY1" fmla="*/ 419300 h 560372"/>
                  <a:gd name="connsiteX2" fmla="*/ 165855 w 211587"/>
                  <a:gd name="connsiteY2" fmla="*/ 463147 h 560372"/>
                  <a:gd name="connsiteX3" fmla="*/ 156323 w 211587"/>
                  <a:gd name="connsiteY3" fmla="*/ 522245 h 560372"/>
                  <a:gd name="connsiteX4" fmla="*/ 131540 w 211587"/>
                  <a:gd name="connsiteY4" fmla="*/ 556559 h 560372"/>
                  <a:gd name="connsiteX5" fmla="*/ 101038 w 211587"/>
                  <a:gd name="connsiteY5" fmla="*/ 560372 h 560372"/>
                  <a:gd name="connsiteX6" fmla="*/ 49566 w 211587"/>
                  <a:gd name="connsiteY6" fmla="*/ 547028 h 560372"/>
                  <a:gd name="connsiteX7" fmla="*/ 49566 w 211587"/>
                  <a:gd name="connsiteY7" fmla="*/ 520338 h 560372"/>
                  <a:gd name="connsiteX8" fmla="*/ 15251 w 211587"/>
                  <a:gd name="connsiteY8" fmla="*/ 508900 h 560372"/>
                  <a:gd name="connsiteX9" fmla="*/ 0 w 211587"/>
                  <a:gd name="connsiteY9" fmla="*/ 497462 h 560372"/>
                  <a:gd name="connsiteX10" fmla="*/ 0 w 211587"/>
                  <a:gd name="connsiteY10" fmla="*/ 486024 h 560372"/>
                  <a:gd name="connsiteX11" fmla="*/ 24783 w 211587"/>
                  <a:gd name="connsiteY11" fmla="*/ 487930 h 560372"/>
                  <a:gd name="connsiteX12" fmla="*/ 43847 w 211587"/>
                  <a:gd name="connsiteY12" fmla="*/ 482211 h 560372"/>
                  <a:gd name="connsiteX13" fmla="*/ 51472 w 211587"/>
                  <a:gd name="connsiteY13" fmla="*/ 474585 h 560372"/>
                  <a:gd name="connsiteX14" fmla="*/ 74349 w 211587"/>
                  <a:gd name="connsiteY14" fmla="*/ 474585 h 560372"/>
                  <a:gd name="connsiteX15" fmla="*/ 74349 w 211587"/>
                  <a:gd name="connsiteY15" fmla="*/ 455522 h 560372"/>
                  <a:gd name="connsiteX16" fmla="*/ 51472 w 211587"/>
                  <a:gd name="connsiteY16" fmla="*/ 430739 h 560372"/>
                  <a:gd name="connsiteX17" fmla="*/ 49566 w 211587"/>
                  <a:gd name="connsiteY17" fmla="*/ 402143 h 560372"/>
                  <a:gd name="connsiteX18" fmla="*/ 59098 w 211587"/>
                  <a:gd name="connsiteY18" fmla="*/ 381173 h 560372"/>
                  <a:gd name="connsiteX19" fmla="*/ 49566 w 211587"/>
                  <a:gd name="connsiteY19" fmla="*/ 364016 h 560372"/>
                  <a:gd name="connsiteX20" fmla="*/ 53379 w 211587"/>
                  <a:gd name="connsiteY20" fmla="*/ 344952 h 560372"/>
                  <a:gd name="connsiteX21" fmla="*/ 51472 w 211587"/>
                  <a:gd name="connsiteY21" fmla="*/ 333514 h 560372"/>
                  <a:gd name="connsiteX22" fmla="*/ 45753 w 211587"/>
                  <a:gd name="connsiteY22" fmla="*/ 303012 h 560372"/>
                  <a:gd name="connsiteX23" fmla="*/ 51472 w 211587"/>
                  <a:gd name="connsiteY23" fmla="*/ 272510 h 560372"/>
                  <a:gd name="connsiteX24" fmla="*/ 83881 w 211587"/>
                  <a:gd name="connsiteY24" fmla="*/ 257259 h 560372"/>
                  <a:gd name="connsiteX25" fmla="*/ 81974 w 211587"/>
                  <a:gd name="connsiteY25" fmla="*/ 230569 h 560372"/>
                  <a:gd name="connsiteX26" fmla="*/ 68630 w 211587"/>
                  <a:gd name="connsiteY26" fmla="*/ 207693 h 560372"/>
                  <a:gd name="connsiteX27" fmla="*/ 68630 w 211587"/>
                  <a:gd name="connsiteY27" fmla="*/ 194348 h 560372"/>
                  <a:gd name="connsiteX28" fmla="*/ 40034 w 211587"/>
                  <a:gd name="connsiteY28" fmla="*/ 175285 h 560372"/>
                  <a:gd name="connsiteX29" fmla="*/ 49566 w 211587"/>
                  <a:gd name="connsiteY29" fmla="*/ 156221 h 560372"/>
                  <a:gd name="connsiteX30" fmla="*/ 53379 w 211587"/>
                  <a:gd name="connsiteY30" fmla="*/ 142876 h 560372"/>
                  <a:gd name="connsiteX31" fmla="*/ 76255 w 211587"/>
                  <a:gd name="connsiteY31" fmla="*/ 114281 h 560372"/>
                  <a:gd name="connsiteX32" fmla="*/ 107591 w 211587"/>
                  <a:gd name="connsiteY32" fmla="*/ 114995 h 560372"/>
                  <a:gd name="connsiteX33" fmla="*/ 122302 w 211587"/>
                  <a:gd name="connsiteY33" fmla="*/ 103335 h 560372"/>
                  <a:gd name="connsiteX34" fmla="*/ 110570 w 211587"/>
                  <a:gd name="connsiteY34" fmla="*/ 97123 h 560372"/>
                  <a:gd name="connsiteX35" fmla="*/ 108663 w 211587"/>
                  <a:gd name="connsiteY35" fmla="*/ 72340 h 560372"/>
                  <a:gd name="connsiteX36" fmla="*/ 118195 w 211587"/>
                  <a:gd name="connsiteY36" fmla="*/ 55183 h 560372"/>
                  <a:gd name="connsiteX37" fmla="*/ 158229 w 211587"/>
                  <a:gd name="connsiteY37" fmla="*/ 49464 h 560372"/>
                  <a:gd name="connsiteX38" fmla="*/ 169667 w 211587"/>
                  <a:gd name="connsiteY38" fmla="*/ 30400 h 560372"/>
                  <a:gd name="connsiteX39" fmla="*/ 181106 w 211587"/>
                  <a:gd name="connsiteY39" fmla="*/ 30400 h 560372"/>
                  <a:gd name="connsiteX40" fmla="*/ 209701 w 211587"/>
                  <a:gd name="connsiteY40" fmla="*/ 9430 h 560372"/>
                  <a:gd name="connsiteX41" fmla="*/ 211587 w 211587"/>
                  <a:gd name="connsiteY41" fmla="*/ 0 h 56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1587" h="560372">
                    <a:moveTo>
                      <a:pt x="211587" y="416899"/>
                    </a:moveTo>
                    <a:lnTo>
                      <a:pt x="203982" y="419300"/>
                    </a:lnTo>
                    <a:lnTo>
                      <a:pt x="165855" y="463147"/>
                    </a:lnTo>
                    <a:lnTo>
                      <a:pt x="156323" y="522245"/>
                    </a:lnTo>
                    <a:lnTo>
                      <a:pt x="131540" y="556559"/>
                    </a:lnTo>
                    <a:lnTo>
                      <a:pt x="101038" y="560372"/>
                    </a:lnTo>
                    <a:lnTo>
                      <a:pt x="49566" y="547028"/>
                    </a:lnTo>
                    <a:lnTo>
                      <a:pt x="49566" y="520338"/>
                    </a:lnTo>
                    <a:lnTo>
                      <a:pt x="15251" y="508900"/>
                    </a:lnTo>
                    <a:lnTo>
                      <a:pt x="0" y="497462"/>
                    </a:lnTo>
                    <a:lnTo>
                      <a:pt x="0" y="486024"/>
                    </a:lnTo>
                    <a:lnTo>
                      <a:pt x="24783" y="487930"/>
                    </a:lnTo>
                    <a:lnTo>
                      <a:pt x="43847" y="482211"/>
                    </a:lnTo>
                    <a:lnTo>
                      <a:pt x="51472" y="474585"/>
                    </a:lnTo>
                    <a:lnTo>
                      <a:pt x="74349" y="474585"/>
                    </a:lnTo>
                    <a:lnTo>
                      <a:pt x="74349" y="455522"/>
                    </a:lnTo>
                    <a:lnTo>
                      <a:pt x="51472" y="430739"/>
                    </a:lnTo>
                    <a:lnTo>
                      <a:pt x="49566" y="402143"/>
                    </a:lnTo>
                    <a:lnTo>
                      <a:pt x="59098" y="381173"/>
                    </a:lnTo>
                    <a:lnTo>
                      <a:pt x="49566" y="364016"/>
                    </a:lnTo>
                    <a:lnTo>
                      <a:pt x="53379" y="344952"/>
                    </a:lnTo>
                    <a:lnTo>
                      <a:pt x="51472" y="333514"/>
                    </a:lnTo>
                    <a:lnTo>
                      <a:pt x="45753" y="303012"/>
                    </a:lnTo>
                    <a:lnTo>
                      <a:pt x="51472" y="272510"/>
                    </a:lnTo>
                    <a:lnTo>
                      <a:pt x="83881" y="257259"/>
                    </a:lnTo>
                    <a:lnTo>
                      <a:pt x="81974" y="230569"/>
                    </a:lnTo>
                    <a:lnTo>
                      <a:pt x="68630" y="207693"/>
                    </a:lnTo>
                    <a:lnTo>
                      <a:pt x="68630" y="194348"/>
                    </a:lnTo>
                    <a:lnTo>
                      <a:pt x="40034" y="175285"/>
                    </a:lnTo>
                    <a:lnTo>
                      <a:pt x="49566" y="156221"/>
                    </a:lnTo>
                    <a:lnTo>
                      <a:pt x="53379" y="142876"/>
                    </a:lnTo>
                    <a:lnTo>
                      <a:pt x="76255" y="114281"/>
                    </a:lnTo>
                    <a:lnTo>
                      <a:pt x="107591" y="114995"/>
                    </a:lnTo>
                    <a:lnTo>
                      <a:pt x="122302" y="103335"/>
                    </a:lnTo>
                    <a:lnTo>
                      <a:pt x="110570" y="97123"/>
                    </a:lnTo>
                    <a:lnTo>
                      <a:pt x="108663" y="72340"/>
                    </a:lnTo>
                    <a:lnTo>
                      <a:pt x="118195" y="55183"/>
                    </a:lnTo>
                    <a:lnTo>
                      <a:pt x="158229" y="49464"/>
                    </a:lnTo>
                    <a:lnTo>
                      <a:pt x="169667" y="30400"/>
                    </a:lnTo>
                    <a:lnTo>
                      <a:pt x="181106" y="30400"/>
                    </a:lnTo>
                    <a:lnTo>
                      <a:pt x="209701" y="9430"/>
                    </a:lnTo>
                    <a:lnTo>
                      <a:pt x="211587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AA8EE48-1767-7649-DA0B-8402A2443F53}"/>
                  </a:ext>
                </a:extLst>
              </p:cNvPr>
              <p:cNvSpPr/>
              <p:nvPr/>
            </p:nvSpPr>
            <p:spPr>
              <a:xfrm>
                <a:off x="3108910" y="1320022"/>
                <a:ext cx="270686" cy="451025"/>
              </a:xfrm>
              <a:custGeom>
                <a:avLst/>
                <a:gdLst>
                  <a:gd name="connsiteX0" fmla="*/ 270686 w 270686"/>
                  <a:gd name="connsiteY0" fmla="*/ 0 h 451025"/>
                  <a:gd name="connsiteX1" fmla="*/ 270686 w 270686"/>
                  <a:gd name="connsiteY1" fmla="*/ 451025 h 451025"/>
                  <a:gd name="connsiteX2" fmla="*/ 255454 w 270686"/>
                  <a:gd name="connsiteY2" fmla="*/ 442416 h 451025"/>
                  <a:gd name="connsiteX3" fmla="*/ 242109 w 270686"/>
                  <a:gd name="connsiteY3" fmla="*/ 448135 h 451025"/>
                  <a:gd name="connsiteX4" fmla="*/ 192544 w 270686"/>
                  <a:gd name="connsiteY4" fmla="*/ 413820 h 451025"/>
                  <a:gd name="connsiteX5" fmla="*/ 190637 w 270686"/>
                  <a:gd name="connsiteY5" fmla="*/ 387131 h 451025"/>
                  <a:gd name="connsiteX6" fmla="*/ 162042 w 270686"/>
                  <a:gd name="connsiteY6" fmla="*/ 379505 h 451025"/>
                  <a:gd name="connsiteX7" fmla="*/ 146791 w 270686"/>
                  <a:gd name="connsiteY7" fmla="*/ 337565 h 451025"/>
                  <a:gd name="connsiteX8" fmla="*/ 123914 w 270686"/>
                  <a:gd name="connsiteY8" fmla="*/ 322314 h 451025"/>
                  <a:gd name="connsiteX9" fmla="*/ 104851 w 270686"/>
                  <a:gd name="connsiteY9" fmla="*/ 299438 h 451025"/>
                  <a:gd name="connsiteX10" fmla="*/ 87693 w 270686"/>
                  <a:gd name="connsiteY10" fmla="*/ 261310 h 451025"/>
                  <a:gd name="connsiteX11" fmla="*/ 72442 w 270686"/>
                  <a:gd name="connsiteY11" fmla="*/ 265123 h 451025"/>
                  <a:gd name="connsiteX12" fmla="*/ 72442 w 270686"/>
                  <a:gd name="connsiteY12" fmla="*/ 280374 h 451025"/>
                  <a:gd name="connsiteX13" fmla="*/ 34315 w 270686"/>
                  <a:gd name="connsiteY13" fmla="*/ 268936 h 451025"/>
                  <a:gd name="connsiteX14" fmla="*/ 34315 w 270686"/>
                  <a:gd name="connsiteY14" fmla="*/ 249872 h 451025"/>
                  <a:gd name="connsiteX15" fmla="*/ 17157 w 270686"/>
                  <a:gd name="connsiteY15" fmla="*/ 215557 h 451025"/>
                  <a:gd name="connsiteX16" fmla="*/ 0 w 270686"/>
                  <a:gd name="connsiteY16" fmla="*/ 169804 h 451025"/>
                  <a:gd name="connsiteX17" fmla="*/ 20970 w 270686"/>
                  <a:gd name="connsiteY17" fmla="*/ 160272 h 451025"/>
                  <a:gd name="connsiteX18" fmla="*/ 41940 w 270686"/>
                  <a:gd name="connsiteY18" fmla="*/ 160272 h 451025"/>
                  <a:gd name="connsiteX19" fmla="*/ 110570 w 270686"/>
                  <a:gd name="connsiteY19" fmla="*/ 124051 h 451025"/>
                  <a:gd name="connsiteX20" fmla="*/ 122008 w 270686"/>
                  <a:gd name="connsiteY20" fmla="*/ 66860 h 451025"/>
                  <a:gd name="connsiteX21" fmla="*/ 146791 w 270686"/>
                  <a:gd name="connsiteY21" fmla="*/ 53515 h 451025"/>
                  <a:gd name="connsiteX22" fmla="*/ 163948 w 270686"/>
                  <a:gd name="connsiteY22" fmla="*/ 66860 h 451025"/>
                  <a:gd name="connsiteX23" fmla="*/ 175386 w 270686"/>
                  <a:gd name="connsiteY23" fmla="*/ 66860 h 451025"/>
                  <a:gd name="connsiteX24" fmla="*/ 175386 w 270686"/>
                  <a:gd name="connsiteY24" fmla="*/ 34452 h 451025"/>
                  <a:gd name="connsiteX25" fmla="*/ 217327 w 270686"/>
                  <a:gd name="connsiteY25" fmla="*/ 17294 h 451025"/>
                  <a:gd name="connsiteX26" fmla="*/ 217327 w 270686"/>
                  <a:gd name="connsiteY26" fmla="*/ 137 h 451025"/>
                  <a:gd name="connsiteX27" fmla="*/ 228765 w 270686"/>
                  <a:gd name="connsiteY27" fmla="*/ 7762 h 451025"/>
                  <a:gd name="connsiteX0" fmla="*/ 270686 w 329617"/>
                  <a:gd name="connsiteY0" fmla="*/ 0 h 451025"/>
                  <a:gd name="connsiteX1" fmla="*/ 329615 w 329617"/>
                  <a:gd name="connsiteY1" fmla="*/ 194453 h 451025"/>
                  <a:gd name="connsiteX2" fmla="*/ 270686 w 329617"/>
                  <a:gd name="connsiteY2" fmla="*/ 451025 h 451025"/>
                  <a:gd name="connsiteX3" fmla="*/ 255454 w 329617"/>
                  <a:gd name="connsiteY3" fmla="*/ 442416 h 451025"/>
                  <a:gd name="connsiteX4" fmla="*/ 242109 w 329617"/>
                  <a:gd name="connsiteY4" fmla="*/ 448135 h 451025"/>
                  <a:gd name="connsiteX5" fmla="*/ 192544 w 329617"/>
                  <a:gd name="connsiteY5" fmla="*/ 413820 h 451025"/>
                  <a:gd name="connsiteX6" fmla="*/ 190637 w 329617"/>
                  <a:gd name="connsiteY6" fmla="*/ 387131 h 451025"/>
                  <a:gd name="connsiteX7" fmla="*/ 162042 w 329617"/>
                  <a:gd name="connsiteY7" fmla="*/ 379505 h 451025"/>
                  <a:gd name="connsiteX8" fmla="*/ 146791 w 329617"/>
                  <a:gd name="connsiteY8" fmla="*/ 337565 h 451025"/>
                  <a:gd name="connsiteX9" fmla="*/ 123914 w 329617"/>
                  <a:gd name="connsiteY9" fmla="*/ 322314 h 451025"/>
                  <a:gd name="connsiteX10" fmla="*/ 104851 w 329617"/>
                  <a:gd name="connsiteY10" fmla="*/ 299438 h 451025"/>
                  <a:gd name="connsiteX11" fmla="*/ 87693 w 329617"/>
                  <a:gd name="connsiteY11" fmla="*/ 261310 h 451025"/>
                  <a:gd name="connsiteX12" fmla="*/ 72442 w 329617"/>
                  <a:gd name="connsiteY12" fmla="*/ 265123 h 451025"/>
                  <a:gd name="connsiteX13" fmla="*/ 72442 w 329617"/>
                  <a:gd name="connsiteY13" fmla="*/ 280374 h 451025"/>
                  <a:gd name="connsiteX14" fmla="*/ 34315 w 329617"/>
                  <a:gd name="connsiteY14" fmla="*/ 268936 h 451025"/>
                  <a:gd name="connsiteX15" fmla="*/ 34315 w 329617"/>
                  <a:gd name="connsiteY15" fmla="*/ 249872 h 451025"/>
                  <a:gd name="connsiteX16" fmla="*/ 17157 w 329617"/>
                  <a:gd name="connsiteY16" fmla="*/ 215557 h 451025"/>
                  <a:gd name="connsiteX17" fmla="*/ 0 w 329617"/>
                  <a:gd name="connsiteY17" fmla="*/ 169804 h 451025"/>
                  <a:gd name="connsiteX18" fmla="*/ 20970 w 329617"/>
                  <a:gd name="connsiteY18" fmla="*/ 160272 h 451025"/>
                  <a:gd name="connsiteX19" fmla="*/ 41940 w 329617"/>
                  <a:gd name="connsiteY19" fmla="*/ 160272 h 451025"/>
                  <a:gd name="connsiteX20" fmla="*/ 110570 w 329617"/>
                  <a:gd name="connsiteY20" fmla="*/ 124051 h 451025"/>
                  <a:gd name="connsiteX21" fmla="*/ 122008 w 329617"/>
                  <a:gd name="connsiteY21" fmla="*/ 66860 h 451025"/>
                  <a:gd name="connsiteX22" fmla="*/ 146791 w 329617"/>
                  <a:gd name="connsiteY22" fmla="*/ 53515 h 451025"/>
                  <a:gd name="connsiteX23" fmla="*/ 163948 w 329617"/>
                  <a:gd name="connsiteY23" fmla="*/ 66860 h 451025"/>
                  <a:gd name="connsiteX24" fmla="*/ 175386 w 329617"/>
                  <a:gd name="connsiteY24" fmla="*/ 66860 h 451025"/>
                  <a:gd name="connsiteX25" fmla="*/ 175386 w 329617"/>
                  <a:gd name="connsiteY25" fmla="*/ 34452 h 451025"/>
                  <a:gd name="connsiteX26" fmla="*/ 217327 w 329617"/>
                  <a:gd name="connsiteY26" fmla="*/ 17294 h 451025"/>
                  <a:gd name="connsiteX27" fmla="*/ 217327 w 329617"/>
                  <a:gd name="connsiteY27" fmla="*/ 137 h 451025"/>
                  <a:gd name="connsiteX28" fmla="*/ 228765 w 329617"/>
                  <a:gd name="connsiteY28" fmla="*/ 7762 h 451025"/>
                  <a:gd name="connsiteX29" fmla="*/ 270686 w 329617"/>
                  <a:gd name="connsiteY29" fmla="*/ 0 h 451025"/>
                  <a:gd name="connsiteX0" fmla="*/ 329615 w 421055"/>
                  <a:gd name="connsiteY0" fmla="*/ 194453 h 451025"/>
                  <a:gd name="connsiteX1" fmla="*/ 270686 w 421055"/>
                  <a:gd name="connsiteY1" fmla="*/ 451025 h 451025"/>
                  <a:gd name="connsiteX2" fmla="*/ 255454 w 421055"/>
                  <a:gd name="connsiteY2" fmla="*/ 442416 h 451025"/>
                  <a:gd name="connsiteX3" fmla="*/ 242109 w 421055"/>
                  <a:gd name="connsiteY3" fmla="*/ 448135 h 451025"/>
                  <a:gd name="connsiteX4" fmla="*/ 192544 w 421055"/>
                  <a:gd name="connsiteY4" fmla="*/ 413820 h 451025"/>
                  <a:gd name="connsiteX5" fmla="*/ 190637 w 421055"/>
                  <a:gd name="connsiteY5" fmla="*/ 387131 h 451025"/>
                  <a:gd name="connsiteX6" fmla="*/ 162042 w 421055"/>
                  <a:gd name="connsiteY6" fmla="*/ 379505 h 451025"/>
                  <a:gd name="connsiteX7" fmla="*/ 146791 w 421055"/>
                  <a:gd name="connsiteY7" fmla="*/ 337565 h 451025"/>
                  <a:gd name="connsiteX8" fmla="*/ 123914 w 421055"/>
                  <a:gd name="connsiteY8" fmla="*/ 322314 h 451025"/>
                  <a:gd name="connsiteX9" fmla="*/ 104851 w 421055"/>
                  <a:gd name="connsiteY9" fmla="*/ 299438 h 451025"/>
                  <a:gd name="connsiteX10" fmla="*/ 87693 w 421055"/>
                  <a:gd name="connsiteY10" fmla="*/ 261310 h 451025"/>
                  <a:gd name="connsiteX11" fmla="*/ 72442 w 421055"/>
                  <a:gd name="connsiteY11" fmla="*/ 265123 h 451025"/>
                  <a:gd name="connsiteX12" fmla="*/ 72442 w 421055"/>
                  <a:gd name="connsiteY12" fmla="*/ 280374 h 451025"/>
                  <a:gd name="connsiteX13" fmla="*/ 34315 w 421055"/>
                  <a:gd name="connsiteY13" fmla="*/ 268936 h 451025"/>
                  <a:gd name="connsiteX14" fmla="*/ 34315 w 421055"/>
                  <a:gd name="connsiteY14" fmla="*/ 249872 h 451025"/>
                  <a:gd name="connsiteX15" fmla="*/ 17157 w 421055"/>
                  <a:gd name="connsiteY15" fmla="*/ 215557 h 451025"/>
                  <a:gd name="connsiteX16" fmla="*/ 0 w 421055"/>
                  <a:gd name="connsiteY16" fmla="*/ 169804 h 451025"/>
                  <a:gd name="connsiteX17" fmla="*/ 20970 w 421055"/>
                  <a:gd name="connsiteY17" fmla="*/ 160272 h 451025"/>
                  <a:gd name="connsiteX18" fmla="*/ 41940 w 421055"/>
                  <a:gd name="connsiteY18" fmla="*/ 160272 h 451025"/>
                  <a:gd name="connsiteX19" fmla="*/ 110570 w 421055"/>
                  <a:gd name="connsiteY19" fmla="*/ 124051 h 451025"/>
                  <a:gd name="connsiteX20" fmla="*/ 122008 w 421055"/>
                  <a:gd name="connsiteY20" fmla="*/ 66860 h 451025"/>
                  <a:gd name="connsiteX21" fmla="*/ 146791 w 421055"/>
                  <a:gd name="connsiteY21" fmla="*/ 53515 h 451025"/>
                  <a:gd name="connsiteX22" fmla="*/ 163948 w 421055"/>
                  <a:gd name="connsiteY22" fmla="*/ 66860 h 451025"/>
                  <a:gd name="connsiteX23" fmla="*/ 175386 w 421055"/>
                  <a:gd name="connsiteY23" fmla="*/ 66860 h 451025"/>
                  <a:gd name="connsiteX24" fmla="*/ 175386 w 421055"/>
                  <a:gd name="connsiteY24" fmla="*/ 34452 h 451025"/>
                  <a:gd name="connsiteX25" fmla="*/ 217327 w 421055"/>
                  <a:gd name="connsiteY25" fmla="*/ 17294 h 451025"/>
                  <a:gd name="connsiteX26" fmla="*/ 217327 w 421055"/>
                  <a:gd name="connsiteY26" fmla="*/ 137 h 451025"/>
                  <a:gd name="connsiteX27" fmla="*/ 228765 w 421055"/>
                  <a:gd name="connsiteY27" fmla="*/ 7762 h 451025"/>
                  <a:gd name="connsiteX28" fmla="*/ 270686 w 421055"/>
                  <a:gd name="connsiteY28" fmla="*/ 0 h 451025"/>
                  <a:gd name="connsiteX29" fmla="*/ 421055 w 421055"/>
                  <a:gd name="connsiteY29" fmla="*/ 285893 h 451025"/>
                  <a:gd name="connsiteX0" fmla="*/ 270686 w 421055"/>
                  <a:gd name="connsiteY0" fmla="*/ 451025 h 451025"/>
                  <a:gd name="connsiteX1" fmla="*/ 255454 w 421055"/>
                  <a:gd name="connsiteY1" fmla="*/ 442416 h 451025"/>
                  <a:gd name="connsiteX2" fmla="*/ 242109 w 421055"/>
                  <a:gd name="connsiteY2" fmla="*/ 448135 h 451025"/>
                  <a:gd name="connsiteX3" fmla="*/ 192544 w 421055"/>
                  <a:gd name="connsiteY3" fmla="*/ 413820 h 451025"/>
                  <a:gd name="connsiteX4" fmla="*/ 190637 w 421055"/>
                  <a:gd name="connsiteY4" fmla="*/ 387131 h 451025"/>
                  <a:gd name="connsiteX5" fmla="*/ 162042 w 421055"/>
                  <a:gd name="connsiteY5" fmla="*/ 379505 h 451025"/>
                  <a:gd name="connsiteX6" fmla="*/ 146791 w 421055"/>
                  <a:gd name="connsiteY6" fmla="*/ 337565 h 451025"/>
                  <a:gd name="connsiteX7" fmla="*/ 123914 w 421055"/>
                  <a:gd name="connsiteY7" fmla="*/ 322314 h 451025"/>
                  <a:gd name="connsiteX8" fmla="*/ 104851 w 421055"/>
                  <a:gd name="connsiteY8" fmla="*/ 299438 h 451025"/>
                  <a:gd name="connsiteX9" fmla="*/ 87693 w 421055"/>
                  <a:gd name="connsiteY9" fmla="*/ 261310 h 451025"/>
                  <a:gd name="connsiteX10" fmla="*/ 72442 w 421055"/>
                  <a:gd name="connsiteY10" fmla="*/ 265123 h 451025"/>
                  <a:gd name="connsiteX11" fmla="*/ 72442 w 421055"/>
                  <a:gd name="connsiteY11" fmla="*/ 280374 h 451025"/>
                  <a:gd name="connsiteX12" fmla="*/ 34315 w 421055"/>
                  <a:gd name="connsiteY12" fmla="*/ 268936 h 451025"/>
                  <a:gd name="connsiteX13" fmla="*/ 34315 w 421055"/>
                  <a:gd name="connsiteY13" fmla="*/ 249872 h 451025"/>
                  <a:gd name="connsiteX14" fmla="*/ 17157 w 421055"/>
                  <a:gd name="connsiteY14" fmla="*/ 215557 h 451025"/>
                  <a:gd name="connsiteX15" fmla="*/ 0 w 421055"/>
                  <a:gd name="connsiteY15" fmla="*/ 169804 h 451025"/>
                  <a:gd name="connsiteX16" fmla="*/ 20970 w 421055"/>
                  <a:gd name="connsiteY16" fmla="*/ 160272 h 451025"/>
                  <a:gd name="connsiteX17" fmla="*/ 41940 w 421055"/>
                  <a:gd name="connsiteY17" fmla="*/ 160272 h 451025"/>
                  <a:gd name="connsiteX18" fmla="*/ 110570 w 421055"/>
                  <a:gd name="connsiteY18" fmla="*/ 124051 h 451025"/>
                  <a:gd name="connsiteX19" fmla="*/ 122008 w 421055"/>
                  <a:gd name="connsiteY19" fmla="*/ 66860 h 451025"/>
                  <a:gd name="connsiteX20" fmla="*/ 146791 w 421055"/>
                  <a:gd name="connsiteY20" fmla="*/ 53515 h 451025"/>
                  <a:gd name="connsiteX21" fmla="*/ 163948 w 421055"/>
                  <a:gd name="connsiteY21" fmla="*/ 66860 h 451025"/>
                  <a:gd name="connsiteX22" fmla="*/ 175386 w 421055"/>
                  <a:gd name="connsiteY22" fmla="*/ 66860 h 451025"/>
                  <a:gd name="connsiteX23" fmla="*/ 175386 w 421055"/>
                  <a:gd name="connsiteY23" fmla="*/ 34452 h 451025"/>
                  <a:gd name="connsiteX24" fmla="*/ 217327 w 421055"/>
                  <a:gd name="connsiteY24" fmla="*/ 17294 h 451025"/>
                  <a:gd name="connsiteX25" fmla="*/ 217327 w 421055"/>
                  <a:gd name="connsiteY25" fmla="*/ 137 h 451025"/>
                  <a:gd name="connsiteX26" fmla="*/ 228765 w 421055"/>
                  <a:gd name="connsiteY26" fmla="*/ 7762 h 451025"/>
                  <a:gd name="connsiteX27" fmla="*/ 270686 w 421055"/>
                  <a:gd name="connsiteY27" fmla="*/ 0 h 451025"/>
                  <a:gd name="connsiteX28" fmla="*/ 421055 w 421055"/>
                  <a:gd name="connsiteY28" fmla="*/ 285893 h 451025"/>
                  <a:gd name="connsiteX0" fmla="*/ 270686 w 270686"/>
                  <a:gd name="connsiteY0" fmla="*/ 451025 h 451025"/>
                  <a:gd name="connsiteX1" fmla="*/ 255454 w 270686"/>
                  <a:gd name="connsiteY1" fmla="*/ 442416 h 451025"/>
                  <a:gd name="connsiteX2" fmla="*/ 242109 w 270686"/>
                  <a:gd name="connsiteY2" fmla="*/ 448135 h 451025"/>
                  <a:gd name="connsiteX3" fmla="*/ 192544 w 270686"/>
                  <a:gd name="connsiteY3" fmla="*/ 413820 h 451025"/>
                  <a:gd name="connsiteX4" fmla="*/ 190637 w 270686"/>
                  <a:gd name="connsiteY4" fmla="*/ 387131 h 451025"/>
                  <a:gd name="connsiteX5" fmla="*/ 162042 w 270686"/>
                  <a:gd name="connsiteY5" fmla="*/ 379505 h 451025"/>
                  <a:gd name="connsiteX6" fmla="*/ 146791 w 270686"/>
                  <a:gd name="connsiteY6" fmla="*/ 337565 h 451025"/>
                  <a:gd name="connsiteX7" fmla="*/ 123914 w 270686"/>
                  <a:gd name="connsiteY7" fmla="*/ 322314 h 451025"/>
                  <a:gd name="connsiteX8" fmla="*/ 104851 w 270686"/>
                  <a:gd name="connsiteY8" fmla="*/ 299438 h 451025"/>
                  <a:gd name="connsiteX9" fmla="*/ 87693 w 270686"/>
                  <a:gd name="connsiteY9" fmla="*/ 261310 h 451025"/>
                  <a:gd name="connsiteX10" fmla="*/ 72442 w 270686"/>
                  <a:gd name="connsiteY10" fmla="*/ 265123 h 451025"/>
                  <a:gd name="connsiteX11" fmla="*/ 72442 w 270686"/>
                  <a:gd name="connsiteY11" fmla="*/ 280374 h 451025"/>
                  <a:gd name="connsiteX12" fmla="*/ 34315 w 270686"/>
                  <a:gd name="connsiteY12" fmla="*/ 268936 h 451025"/>
                  <a:gd name="connsiteX13" fmla="*/ 34315 w 270686"/>
                  <a:gd name="connsiteY13" fmla="*/ 249872 h 451025"/>
                  <a:gd name="connsiteX14" fmla="*/ 17157 w 270686"/>
                  <a:gd name="connsiteY14" fmla="*/ 215557 h 451025"/>
                  <a:gd name="connsiteX15" fmla="*/ 0 w 270686"/>
                  <a:gd name="connsiteY15" fmla="*/ 169804 h 451025"/>
                  <a:gd name="connsiteX16" fmla="*/ 20970 w 270686"/>
                  <a:gd name="connsiteY16" fmla="*/ 160272 h 451025"/>
                  <a:gd name="connsiteX17" fmla="*/ 41940 w 270686"/>
                  <a:gd name="connsiteY17" fmla="*/ 160272 h 451025"/>
                  <a:gd name="connsiteX18" fmla="*/ 110570 w 270686"/>
                  <a:gd name="connsiteY18" fmla="*/ 124051 h 451025"/>
                  <a:gd name="connsiteX19" fmla="*/ 122008 w 270686"/>
                  <a:gd name="connsiteY19" fmla="*/ 66860 h 451025"/>
                  <a:gd name="connsiteX20" fmla="*/ 146791 w 270686"/>
                  <a:gd name="connsiteY20" fmla="*/ 53515 h 451025"/>
                  <a:gd name="connsiteX21" fmla="*/ 163948 w 270686"/>
                  <a:gd name="connsiteY21" fmla="*/ 66860 h 451025"/>
                  <a:gd name="connsiteX22" fmla="*/ 175386 w 270686"/>
                  <a:gd name="connsiteY22" fmla="*/ 66860 h 451025"/>
                  <a:gd name="connsiteX23" fmla="*/ 175386 w 270686"/>
                  <a:gd name="connsiteY23" fmla="*/ 34452 h 451025"/>
                  <a:gd name="connsiteX24" fmla="*/ 217327 w 270686"/>
                  <a:gd name="connsiteY24" fmla="*/ 17294 h 451025"/>
                  <a:gd name="connsiteX25" fmla="*/ 217327 w 270686"/>
                  <a:gd name="connsiteY25" fmla="*/ 137 h 451025"/>
                  <a:gd name="connsiteX26" fmla="*/ 228765 w 270686"/>
                  <a:gd name="connsiteY26" fmla="*/ 7762 h 451025"/>
                  <a:gd name="connsiteX27" fmla="*/ 270686 w 270686"/>
                  <a:gd name="connsiteY27" fmla="*/ 0 h 4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0686" h="451025">
                    <a:moveTo>
                      <a:pt x="270686" y="451025"/>
                    </a:moveTo>
                    <a:lnTo>
                      <a:pt x="255454" y="442416"/>
                    </a:lnTo>
                    <a:lnTo>
                      <a:pt x="242109" y="448135"/>
                    </a:lnTo>
                    <a:lnTo>
                      <a:pt x="192544" y="413820"/>
                    </a:lnTo>
                    <a:lnTo>
                      <a:pt x="190637" y="387131"/>
                    </a:lnTo>
                    <a:lnTo>
                      <a:pt x="162042" y="379505"/>
                    </a:lnTo>
                    <a:lnTo>
                      <a:pt x="146791" y="337565"/>
                    </a:lnTo>
                    <a:lnTo>
                      <a:pt x="123914" y="322314"/>
                    </a:lnTo>
                    <a:lnTo>
                      <a:pt x="104851" y="299438"/>
                    </a:lnTo>
                    <a:lnTo>
                      <a:pt x="87693" y="261310"/>
                    </a:lnTo>
                    <a:lnTo>
                      <a:pt x="72442" y="265123"/>
                    </a:lnTo>
                    <a:lnTo>
                      <a:pt x="72442" y="280374"/>
                    </a:lnTo>
                    <a:lnTo>
                      <a:pt x="34315" y="268936"/>
                    </a:lnTo>
                    <a:lnTo>
                      <a:pt x="34315" y="249872"/>
                    </a:lnTo>
                    <a:lnTo>
                      <a:pt x="17157" y="215557"/>
                    </a:lnTo>
                    <a:lnTo>
                      <a:pt x="0" y="169804"/>
                    </a:lnTo>
                    <a:lnTo>
                      <a:pt x="20970" y="160272"/>
                    </a:lnTo>
                    <a:lnTo>
                      <a:pt x="41940" y="160272"/>
                    </a:lnTo>
                    <a:lnTo>
                      <a:pt x="110570" y="124051"/>
                    </a:lnTo>
                    <a:lnTo>
                      <a:pt x="122008" y="66860"/>
                    </a:lnTo>
                    <a:lnTo>
                      <a:pt x="146791" y="53515"/>
                    </a:lnTo>
                    <a:lnTo>
                      <a:pt x="163948" y="66860"/>
                    </a:lnTo>
                    <a:lnTo>
                      <a:pt x="175386" y="66860"/>
                    </a:lnTo>
                    <a:lnTo>
                      <a:pt x="175386" y="34452"/>
                    </a:lnTo>
                    <a:lnTo>
                      <a:pt x="217327" y="17294"/>
                    </a:lnTo>
                    <a:lnTo>
                      <a:pt x="217327" y="137"/>
                    </a:lnTo>
                    <a:lnTo>
                      <a:pt x="228765" y="7762"/>
                    </a:lnTo>
                    <a:lnTo>
                      <a:pt x="270686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9969832-7966-290C-A679-62021D742C5D}"/>
                  </a:ext>
                </a:extLst>
              </p:cNvPr>
              <p:cNvSpPr/>
              <p:nvPr/>
            </p:nvSpPr>
            <p:spPr>
              <a:xfrm>
                <a:off x="2129034" y="1033651"/>
                <a:ext cx="963279" cy="658250"/>
              </a:xfrm>
              <a:custGeom>
                <a:avLst/>
                <a:gdLst>
                  <a:gd name="connsiteX0" fmla="*/ 93413 w 963279"/>
                  <a:gd name="connsiteY0" fmla="*/ 0 h 658250"/>
                  <a:gd name="connsiteX1" fmla="*/ 718588 w 963279"/>
                  <a:gd name="connsiteY1" fmla="*/ 0 h 658250"/>
                  <a:gd name="connsiteX2" fmla="*/ 719022 w 963279"/>
                  <a:gd name="connsiteY2" fmla="*/ 869 h 658250"/>
                  <a:gd name="connsiteX3" fmla="*/ 709489 w 963279"/>
                  <a:gd name="connsiteY3" fmla="*/ 19933 h 658250"/>
                  <a:gd name="connsiteX4" fmla="*/ 715844 w 963279"/>
                  <a:gd name="connsiteY4" fmla="*/ 45351 h 658250"/>
                  <a:gd name="connsiteX5" fmla="*/ 733319 w 963279"/>
                  <a:gd name="connsiteY5" fmla="*/ 61237 h 658250"/>
                  <a:gd name="connsiteX6" fmla="*/ 753971 w 963279"/>
                  <a:gd name="connsiteY6" fmla="*/ 62826 h 658250"/>
                  <a:gd name="connsiteX7" fmla="*/ 763504 w 963279"/>
                  <a:gd name="connsiteY7" fmla="*/ 67592 h 658250"/>
                  <a:gd name="connsiteX8" fmla="*/ 776213 w 963279"/>
                  <a:gd name="connsiteY8" fmla="*/ 67592 h 658250"/>
                  <a:gd name="connsiteX9" fmla="*/ 784156 w 963279"/>
                  <a:gd name="connsiteY9" fmla="*/ 73946 h 658250"/>
                  <a:gd name="connsiteX10" fmla="*/ 800042 w 963279"/>
                  <a:gd name="connsiteY10" fmla="*/ 62826 h 658250"/>
                  <a:gd name="connsiteX11" fmla="*/ 815929 w 963279"/>
                  <a:gd name="connsiteY11" fmla="*/ 67592 h 658250"/>
                  <a:gd name="connsiteX12" fmla="*/ 828638 w 963279"/>
                  <a:gd name="connsiteY12" fmla="*/ 93010 h 658250"/>
                  <a:gd name="connsiteX13" fmla="*/ 814341 w 963279"/>
                  <a:gd name="connsiteY13" fmla="*/ 118429 h 658250"/>
                  <a:gd name="connsiteX14" fmla="*/ 793688 w 963279"/>
                  <a:gd name="connsiteY14" fmla="*/ 118429 h 658250"/>
                  <a:gd name="connsiteX15" fmla="*/ 792099 w 963279"/>
                  <a:gd name="connsiteY15" fmla="*/ 143847 h 658250"/>
                  <a:gd name="connsiteX16" fmla="*/ 776213 w 963279"/>
                  <a:gd name="connsiteY16" fmla="*/ 169265 h 658250"/>
                  <a:gd name="connsiteX17" fmla="*/ 792099 w 963279"/>
                  <a:gd name="connsiteY17" fmla="*/ 189918 h 658250"/>
                  <a:gd name="connsiteX18" fmla="*/ 788922 w 963279"/>
                  <a:gd name="connsiteY18" fmla="*/ 202627 h 658250"/>
                  <a:gd name="connsiteX19" fmla="*/ 771447 w 963279"/>
                  <a:gd name="connsiteY19" fmla="*/ 207393 h 658250"/>
                  <a:gd name="connsiteX20" fmla="*/ 769859 w 963279"/>
                  <a:gd name="connsiteY20" fmla="*/ 216925 h 658250"/>
                  <a:gd name="connsiteX21" fmla="*/ 739674 w 963279"/>
                  <a:gd name="connsiteY21" fmla="*/ 262995 h 658250"/>
                  <a:gd name="connsiteX22" fmla="*/ 736497 w 963279"/>
                  <a:gd name="connsiteY22" fmla="*/ 293179 h 658250"/>
                  <a:gd name="connsiteX23" fmla="*/ 760326 w 963279"/>
                  <a:gd name="connsiteY23" fmla="*/ 318598 h 658250"/>
                  <a:gd name="connsiteX24" fmla="*/ 776213 w 963279"/>
                  <a:gd name="connsiteY24" fmla="*/ 321775 h 658250"/>
                  <a:gd name="connsiteX25" fmla="*/ 779389 w 963279"/>
                  <a:gd name="connsiteY25" fmla="*/ 329718 h 658250"/>
                  <a:gd name="connsiteX26" fmla="*/ 774624 w 963279"/>
                  <a:gd name="connsiteY26" fmla="*/ 340839 h 658250"/>
                  <a:gd name="connsiteX27" fmla="*/ 814341 w 963279"/>
                  <a:gd name="connsiteY27" fmla="*/ 383732 h 658250"/>
                  <a:gd name="connsiteX28" fmla="*/ 842935 w 963279"/>
                  <a:gd name="connsiteY28" fmla="*/ 383732 h 658250"/>
                  <a:gd name="connsiteX29" fmla="*/ 863588 w 963279"/>
                  <a:gd name="connsiteY29" fmla="*/ 375789 h 658250"/>
                  <a:gd name="connsiteX30" fmla="*/ 882652 w 963279"/>
                  <a:gd name="connsiteY30" fmla="*/ 378966 h 658250"/>
                  <a:gd name="connsiteX31" fmla="*/ 889007 w 963279"/>
                  <a:gd name="connsiteY31" fmla="*/ 385321 h 658250"/>
                  <a:gd name="connsiteX32" fmla="*/ 923957 w 963279"/>
                  <a:gd name="connsiteY32" fmla="*/ 386910 h 658250"/>
                  <a:gd name="connsiteX33" fmla="*/ 927134 w 963279"/>
                  <a:gd name="connsiteY33" fmla="*/ 383732 h 658250"/>
                  <a:gd name="connsiteX34" fmla="*/ 944609 w 963279"/>
                  <a:gd name="connsiteY34" fmla="*/ 382144 h 658250"/>
                  <a:gd name="connsiteX35" fmla="*/ 943021 w 963279"/>
                  <a:gd name="connsiteY35" fmla="*/ 401207 h 658250"/>
                  <a:gd name="connsiteX36" fmla="*/ 960496 w 963279"/>
                  <a:gd name="connsiteY36" fmla="*/ 429803 h 658250"/>
                  <a:gd name="connsiteX37" fmla="*/ 962084 w 963279"/>
                  <a:gd name="connsiteY37" fmla="*/ 440923 h 658250"/>
                  <a:gd name="connsiteX38" fmla="*/ 963279 w 963279"/>
                  <a:gd name="connsiteY38" fmla="*/ 441651 h 658250"/>
                  <a:gd name="connsiteX39" fmla="*/ 951282 w 963279"/>
                  <a:gd name="connsiteY39" fmla="*/ 456174 h 658250"/>
                  <a:gd name="connsiteX40" fmla="*/ 936030 w 963279"/>
                  <a:gd name="connsiteY40" fmla="*/ 461894 h 658250"/>
                  <a:gd name="connsiteX41" fmla="*/ 918873 w 963279"/>
                  <a:gd name="connsiteY41" fmla="*/ 450455 h 658250"/>
                  <a:gd name="connsiteX42" fmla="*/ 907435 w 963279"/>
                  <a:gd name="connsiteY42" fmla="*/ 446643 h 658250"/>
                  <a:gd name="connsiteX43" fmla="*/ 855963 w 963279"/>
                  <a:gd name="connsiteY43" fmla="*/ 459987 h 658250"/>
                  <a:gd name="connsiteX44" fmla="*/ 840712 w 963279"/>
                  <a:gd name="connsiteY44" fmla="*/ 458081 h 658250"/>
                  <a:gd name="connsiteX45" fmla="*/ 833086 w 963279"/>
                  <a:gd name="connsiteY45" fmla="*/ 463800 h 658250"/>
                  <a:gd name="connsiteX46" fmla="*/ 806397 w 963279"/>
                  <a:gd name="connsiteY46" fmla="*/ 463800 h 658250"/>
                  <a:gd name="connsiteX47" fmla="*/ 758738 w 963279"/>
                  <a:gd name="connsiteY47" fmla="*/ 425672 h 658250"/>
                  <a:gd name="connsiteX48" fmla="*/ 726329 w 963279"/>
                  <a:gd name="connsiteY48" fmla="*/ 404702 h 658250"/>
                  <a:gd name="connsiteX49" fmla="*/ 699640 w 963279"/>
                  <a:gd name="connsiteY49" fmla="*/ 416141 h 658250"/>
                  <a:gd name="connsiteX50" fmla="*/ 651981 w 963279"/>
                  <a:gd name="connsiteY50" fmla="*/ 410421 h 658250"/>
                  <a:gd name="connsiteX51" fmla="*/ 632917 w 963279"/>
                  <a:gd name="connsiteY51" fmla="*/ 402796 h 658250"/>
                  <a:gd name="connsiteX52" fmla="*/ 585257 w 963279"/>
                  <a:gd name="connsiteY52" fmla="*/ 378013 h 658250"/>
                  <a:gd name="connsiteX53" fmla="*/ 554755 w 963279"/>
                  <a:gd name="connsiteY53" fmla="*/ 379919 h 658250"/>
                  <a:gd name="connsiteX54" fmla="*/ 501377 w 963279"/>
                  <a:gd name="connsiteY54" fmla="*/ 463800 h 658250"/>
                  <a:gd name="connsiteX55" fmla="*/ 501377 w 963279"/>
                  <a:gd name="connsiteY55" fmla="*/ 501927 h 658250"/>
                  <a:gd name="connsiteX56" fmla="*/ 489939 w 963279"/>
                  <a:gd name="connsiteY56" fmla="*/ 501927 h 658250"/>
                  <a:gd name="connsiteX57" fmla="*/ 488032 w 963279"/>
                  <a:gd name="connsiteY57" fmla="*/ 517178 h 658250"/>
                  <a:gd name="connsiteX58" fmla="*/ 470875 w 963279"/>
                  <a:gd name="connsiteY58" fmla="*/ 517178 h 658250"/>
                  <a:gd name="connsiteX59" fmla="*/ 440373 w 963279"/>
                  <a:gd name="connsiteY59" fmla="*/ 530523 h 658250"/>
                  <a:gd name="connsiteX60" fmla="*/ 427028 w 963279"/>
                  <a:gd name="connsiteY60" fmla="*/ 524804 h 658250"/>
                  <a:gd name="connsiteX61" fmla="*/ 421309 w 963279"/>
                  <a:gd name="connsiteY61" fmla="*/ 543868 h 658250"/>
                  <a:gd name="connsiteX62" fmla="*/ 406058 w 963279"/>
                  <a:gd name="connsiteY62" fmla="*/ 561025 h 658250"/>
                  <a:gd name="connsiteX63" fmla="*/ 386994 w 963279"/>
                  <a:gd name="connsiteY63" fmla="*/ 555306 h 658250"/>
                  <a:gd name="connsiteX64" fmla="*/ 346960 w 963279"/>
                  <a:gd name="connsiteY64" fmla="*/ 572463 h 658250"/>
                  <a:gd name="connsiteX65" fmla="*/ 329803 w 963279"/>
                  <a:gd name="connsiteY65" fmla="*/ 589621 h 658250"/>
                  <a:gd name="connsiteX66" fmla="*/ 325990 w 963279"/>
                  <a:gd name="connsiteY66" fmla="*/ 608684 h 658250"/>
                  <a:gd name="connsiteX67" fmla="*/ 295488 w 963279"/>
                  <a:gd name="connsiteY67" fmla="*/ 608684 h 658250"/>
                  <a:gd name="connsiteX68" fmla="*/ 280237 w 963279"/>
                  <a:gd name="connsiteY68" fmla="*/ 602965 h 658250"/>
                  <a:gd name="connsiteX69" fmla="*/ 268799 w 963279"/>
                  <a:gd name="connsiteY69" fmla="*/ 612497 h 658250"/>
                  <a:gd name="connsiteX70" fmla="*/ 261174 w 963279"/>
                  <a:gd name="connsiteY70" fmla="*/ 639186 h 658250"/>
                  <a:gd name="connsiteX71" fmla="*/ 238297 w 963279"/>
                  <a:gd name="connsiteY71" fmla="*/ 658250 h 658250"/>
                  <a:gd name="connsiteX72" fmla="*/ 181106 w 963279"/>
                  <a:gd name="connsiteY72" fmla="*/ 616310 h 658250"/>
                  <a:gd name="connsiteX73" fmla="*/ 184919 w 963279"/>
                  <a:gd name="connsiteY73" fmla="*/ 585808 h 658250"/>
                  <a:gd name="connsiteX74" fmla="*/ 177293 w 963279"/>
                  <a:gd name="connsiteY74" fmla="*/ 559119 h 658250"/>
                  <a:gd name="connsiteX75" fmla="*/ 190638 w 963279"/>
                  <a:gd name="connsiteY75" fmla="*/ 541961 h 658250"/>
                  <a:gd name="connsiteX76" fmla="*/ 181106 w 963279"/>
                  <a:gd name="connsiteY76" fmla="*/ 517178 h 658250"/>
                  <a:gd name="connsiteX77" fmla="*/ 150604 w 963279"/>
                  <a:gd name="connsiteY77" fmla="*/ 515272 h 658250"/>
                  <a:gd name="connsiteX78" fmla="*/ 142978 w 963279"/>
                  <a:gd name="connsiteY78" fmla="*/ 486676 h 658250"/>
                  <a:gd name="connsiteX79" fmla="*/ 177293 w 963279"/>
                  <a:gd name="connsiteY79" fmla="*/ 479051 h 658250"/>
                  <a:gd name="connsiteX80" fmla="*/ 173480 w 963279"/>
                  <a:gd name="connsiteY80" fmla="*/ 458081 h 658250"/>
                  <a:gd name="connsiteX81" fmla="*/ 175387 w 963279"/>
                  <a:gd name="connsiteY81" fmla="*/ 439017 h 658250"/>
                  <a:gd name="connsiteX82" fmla="*/ 175387 w 963279"/>
                  <a:gd name="connsiteY82" fmla="*/ 431392 h 658250"/>
                  <a:gd name="connsiteX83" fmla="*/ 156323 w 963279"/>
                  <a:gd name="connsiteY83" fmla="*/ 412328 h 658250"/>
                  <a:gd name="connsiteX84" fmla="*/ 152510 w 963279"/>
                  <a:gd name="connsiteY84" fmla="*/ 385639 h 658250"/>
                  <a:gd name="connsiteX85" fmla="*/ 183012 w 963279"/>
                  <a:gd name="connsiteY85" fmla="*/ 370388 h 658250"/>
                  <a:gd name="connsiteX86" fmla="*/ 192544 w 963279"/>
                  <a:gd name="connsiteY86" fmla="*/ 358949 h 658250"/>
                  <a:gd name="connsiteX87" fmla="*/ 192544 w 963279"/>
                  <a:gd name="connsiteY87" fmla="*/ 318916 h 658250"/>
                  <a:gd name="connsiteX88" fmla="*/ 188731 w 963279"/>
                  <a:gd name="connsiteY88" fmla="*/ 265537 h 658250"/>
                  <a:gd name="connsiteX89" fmla="*/ 175387 w 963279"/>
                  <a:gd name="connsiteY89" fmla="*/ 246473 h 658250"/>
                  <a:gd name="connsiteX90" fmla="*/ 129634 w 963279"/>
                  <a:gd name="connsiteY90" fmla="*/ 244567 h 658250"/>
                  <a:gd name="connsiteX91" fmla="*/ 99132 w 963279"/>
                  <a:gd name="connsiteY91" fmla="*/ 263631 h 658250"/>
                  <a:gd name="connsiteX92" fmla="*/ 70536 w 963279"/>
                  <a:gd name="connsiteY92" fmla="*/ 248380 h 658250"/>
                  <a:gd name="connsiteX93" fmla="*/ 66723 w 963279"/>
                  <a:gd name="connsiteY93" fmla="*/ 261724 h 658250"/>
                  <a:gd name="connsiteX94" fmla="*/ 49566 w 963279"/>
                  <a:gd name="connsiteY94" fmla="*/ 259818 h 658250"/>
                  <a:gd name="connsiteX95" fmla="*/ 36221 w 963279"/>
                  <a:gd name="connsiteY95" fmla="*/ 242661 h 658250"/>
                  <a:gd name="connsiteX96" fmla="*/ 0 w 963279"/>
                  <a:gd name="connsiteY96" fmla="*/ 229316 h 658250"/>
                  <a:gd name="connsiteX97" fmla="*/ 3813 w 963279"/>
                  <a:gd name="connsiteY97" fmla="*/ 139716 h 658250"/>
                  <a:gd name="connsiteX98" fmla="*/ 20970 w 963279"/>
                  <a:gd name="connsiteY98" fmla="*/ 113027 h 658250"/>
                  <a:gd name="connsiteX99" fmla="*/ 15251 w 963279"/>
                  <a:gd name="connsiteY99" fmla="*/ 92057 h 658250"/>
                  <a:gd name="connsiteX100" fmla="*/ 20970 w 963279"/>
                  <a:gd name="connsiteY100" fmla="*/ 76806 h 658250"/>
                  <a:gd name="connsiteX101" fmla="*/ 43847 w 963279"/>
                  <a:gd name="connsiteY101" fmla="*/ 52023 h 658250"/>
                  <a:gd name="connsiteX102" fmla="*/ 51472 w 963279"/>
                  <a:gd name="connsiteY102" fmla="*/ 36772 h 658250"/>
                  <a:gd name="connsiteX103" fmla="*/ 89600 w 963279"/>
                  <a:gd name="connsiteY103" fmla="*/ 29147 h 658250"/>
                  <a:gd name="connsiteX104" fmla="*/ 93413 w 963279"/>
                  <a:gd name="connsiteY104" fmla="*/ 2457 h 658250"/>
                  <a:gd name="connsiteX0" fmla="*/ 93413 w 963279"/>
                  <a:gd name="connsiteY0" fmla="*/ 95438 h 753688"/>
                  <a:gd name="connsiteX1" fmla="*/ 395091 w 963279"/>
                  <a:gd name="connsiteY1" fmla="*/ 0 h 753688"/>
                  <a:gd name="connsiteX2" fmla="*/ 718588 w 963279"/>
                  <a:gd name="connsiteY2" fmla="*/ 95438 h 753688"/>
                  <a:gd name="connsiteX3" fmla="*/ 719022 w 963279"/>
                  <a:gd name="connsiteY3" fmla="*/ 96307 h 753688"/>
                  <a:gd name="connsiteX4" fmla="*/ 709489 w 963279"/>
                  <a:gd name="connsiteY4" fmla="*/ 115371 h 753688"/>
                  <a:gd name="connsiteX5" fmla="*/ 715844 w 963279"/>
                  <a:gd name="connsiteY5" fmla="*/ 140789 h 753688"/>
                  <a:gd name="connsiteX6" fmla="*/ 733319 w 963279"/>
                  <a:gd name="connsiteY6" fmla="*/ 156675 h 753688"/>
                  <a:gd name="connsiteX7" fmla="*/ 753971 w 963279"/>
                  <a:gd name="connsiteY7" fmla="*/ 158264 h 753688"/>
                  <a:gd name="connsiteX8" fmla="*/ 763504 w 963279"/>
                  <a:gd name="connsiteY8" fmla="*/ 163030 h 753688"/>
                  <a:gd name="connsiteX9" fmla="*/ 776213 w 963279"/>
                  <a:gd name="connsiteY9" fmla="*/ 163030 h 753688"/>
                  <a:gd name="connsiteX10" fmla="*/ 784156 w 963279"/>
                  <a:gd name="connsiteY10" fmla="*/ 169384 h 753688"/>
                  <a:gd name="connsiteX11" fmla="*/ 800042 w 963279"/>
                  <a:gd name="connsiteY11" fmla="*/ 158264 h 753688"/>
                  <a:gd name="connsiteX12" fmla="*/ 815929 w 963279"/>
                  <a:gd name="connsiteY12" fmla="*/ 163030 h 753688"/>
                  <a:gd name="connsiteX13" fmla="*/ 828638 w 963279"/>
                  <a:gd name="connsiteY13" fmla="*/ 188448 h 753688"/>
                  <a:gd name="connsiteX14" fmla="*/ 814341 w 963279"/>
                  <a:gd name="connsiteY14" fmla="*/ 213867 h 753688"/>
                  <a:gd name="connsiteX15" fmla="*/ 793688 w 963279"/>
                  <a:gd name="connsiteY15" fmla="*/ 213867 h 753688"/>
                  <a:gd name="connsiteX16" fmla="*/ 792099 w 963279"/>
                  <a:gd name="connsiteY16" fmla="*/ 239285 h 753688"/>
                  <a:gd name="connsiteX17" fmla="*/ 776213 w 963279"/>
                  <a:gd name="connsiteY17" fmla="*/ 264703 h 753688"/>
                  <a:gd name="connsiteX18" fmla="*/ 792099 w 963279"/>
                  <a:gd name="connsiteY18" fmla="*/ 285356 h 753688"/>
                  <a:gd name="connsiteX19" fmla="*/ 788922 w 963279"/>
                  <a:gd name="connsiteY19" fmla="*/ 298065 h 753688"/>
                  <a:gd name="connsiteX20" fmla="*/ 771447 w 963279"/>
                  <a:gd name="connsiteY20" fmla="*/ 302831 h 753688"/>
                  <a:gd name="connsiteX21" fmla="*/ 769859 w 963279"/>
                  <a:gd name="connsiteY21" fmla="*/ 312363 h 753688"/>
                  <a:gd name="connsiteX22" fmla="*/ 739674 w 963279"/>
                  <a:gd name="connsiteY22" fmla="*/ 358433 h 753688"/>
                  <a:gd name="connsiteX23" fmla="*/ 736497 w 963279"/>
                  <a:gd name="connsiteY23" fmla="*/ 388617 h 753688"/>
                  <a:gd name="connsiteX24" fmla="*/ 760326 w 963279"/>
                  <a:gd name="connsiteY24" fmla="*/ 414036 h 753688"/>
                  <a:gd name="connsiteX25" fmla="*/ 776213 w 963279"/>
                  <a:gd name="connsiteY25" fmla="*/ 417213 h 753688"/>
                  <a:gd name="connsiteX26" fmla="*/ 779389 w 963279"/>
                  <a:gd name="connsiteY26" fmla="*/ 425156 h 753688"/>
                  <a:gd name="connsiteX27" fmla="*/ 774624 w 963279"/>
                  <a:gd name="connsiteY27" fmla="*/ 436277 h 753688"/>
                  <a:gd name="connsiteX28" fmla="*/ 814341 w 963279"/>
                  <a:gd name="connsiteY28" fmla="*/ 479170 h 753688"/>
                  <a:gd name="connsiteX29" fmla="*/ 842935 w 963279"/>
                  <a:gd name="connsiteY29" fmla="*/ 479170 h 753688"/>
                  <a:gd name="connsiteX30" fmla="*/ 863588 w 963279"/>
                  <a:gd name="connsiteY30" fmla="*/ 471227 h 753688"/>
                  <a:gd name="connsiteX31" fmla="*/ 882652 w 963279"/>
                  <a:gd name="connsiteY31" fmla="*/ 474404 h 753688"/>
                  <a:gd name="connsiteX32" fmla="*/ 889007 w 963279"/>
                  <a:gd name="connsiteY32" fmla="*/ 480759 h 753688"/>
                  <a:gd name="connsiteX33" fmla="*/ 923957 w 963279"/>
                  <a:gd name="connsiteY33" fmla="*/ 482348 h 753688"/>
                  <a:gd name="connsiteX34" fmla="*/ 927134 w 963279"/>
                  <a:gd name="connsiteY34" fmla="*/ 479170 h 753688"/>
                  <a:gd name="connsiteX35" fmla="*/ 944609 w 963279"/>
                  <a:gd name="connsiteY35" fmla="*/ 477582 h 753688"/>
                  <a:gd name="connsiteX36" fmla="*/ 943021 w 963279"/>
                  <a:gd name="connsiteY36" fmla="*/ 496645 h 753688"/>
                  <a:gd name="connsiteX37" fmla="*/ 960496 w 963279"/>
                  <a:gd name="connsiteY37" fmla="*/ 525241 h 753688"/>
                  <a:gd name="connsiteX38" fmla="*/ 962084 w 963279"/>
                  <a:gd name="connsiteY38" fmla="*/ 536361 h 753688"/>
                  <a:gd name="connsiteX39" fmla="*/ 963279 w 963279"/>
                  <a:gd name="connsiteY39" fmla="*/ 537089 h 753688"/>
                  <a:gd name="connsiteX40" fmla="*/ 951282 w 963279"/>
                  <a:gd name="connsiteY40" fmla="*/ 551612 h 753688"/>
                  <a:gd name="connsiteX41" fmla="*/ 936030 w 963279"/>
                  <a:gd name="connsiteY41" fmla="*/ 557332 h 753688"/>
                  <a:gd name="connsiteX42" fmla="*/ 918873 w 963279"/>
                  <a:gd name="connsiteY42" fmla="*/ 545893 h 753688"/>
                  <a:gd name="connsiteX43" fmla="*/ 907435 w 963279"/>
                  <a:gd name="connsiteY43" fmla="*/ 542081 h 753688"/>
                  <a:gd name="connsiteX44" fmla="*/ 855963 w 963279"/>
                  <a:gd name="connsiteY44" fmla="*/ 555425 h 753688"/>
                  <a:gd name="connsiteX45" fmla="*/ 840712 w 963279"/>
                  <a:gd name="connsiteY45" fmla="*/ 553519 h 753688"/>
                  <a:gd name="connsiteX46" fmla="*/ 833086 w 963279"/>
                  <a:gd name="connsiteY46" fmla="*/ 559238 h 753688"/>
                  <a:gd name="connsiteX47" fmla="*/ 806397 w 963279"/>
                  <a:gd name="connsiteY47" fmla="*/ 559238 h 753688"/>
                  <a:gd name="connsiteX48" fmla="*/ 758738 w 963279"/>
                  <a:gd name="connsiteY48" fmla="*/ 521110 h 753688"/>
                  <a:gd name="connsiteX49" fmla="*/ 726329 w 963279"/>
                  <a:gd name="connsiteY49" fmla="*/ 500140 h 753688"/>
                  <a:gd name="connsiteX50" fmla="*/ 699640 w 963279"/>
                  <a:gd name="connsiteY50" fmla="*/ 511579 h 753688"/>
                  <a:gd name="connsiteX51" fmla="*/ 651981 w 963279"/>
                  <a:gd name="connsiteY51" fmla="*/ 505859 h 753688"/>
                  <a:gd name="connsiteX52" fmla="*/ 632917 w 963279"/>
                  <a:gd name="connsiteY52" fmla="*/ 498234 h 753688"/>
                  <a:gd name="connsiteX53" fmla="*/ 585257 w 963279"/>
                  <a:gd name="connsiteY53" fmla="*/ 473451 h 753688"/>
                  <a:gd name="connsiteX54" fmla="*/ 554755 w 963279"/>
                  <a:gd name="connsiteY54" fmla="*/ 475357 h 753688"/>
                  <a:gd name="connsiteX55" fmla="*/ 501377 w 963279"/>
                  <a:gd name="connsiteY55" fmla="*/ 559238 h 753688"/>
                  <a:gd name="connsiteX56" fmla="*/ 501377 w 963279"/>
                  <a:gd name="connsiteY56" fmla="*/ 597365 h 753688"/>
                  <a:gd name="connsiteX57" fmla="*/ 489939 w 963279"/>
                  <a:gd name="connsiteY57" fmla="*/ 597365 h 753688"/>
                  <a:gd name="connsiteX58" fmla="*/ 488032 w 963279"/>
                  <a:gd name="connsiteY58" fmla="*/ 612616 h 753688"/>
                  <a:gd name="connsiteX59" fmla="*/ 470875 w 963279"/>
                  <a:gd name="connsiteY59" fmla="*/ 612616 h 753688"/>
                  <a:gd name="connsiteX60" fmla="*/ 440373 w 963279"/>
                  <a:gd name="connsiteY60" fmla="*/ 625961 h 753688"/>
                  <a:gd name="connsiteX61" fmla="*/ 427028 w 963279"/>
                  <a:gd name="connsiteY61" fmla="*/ 620242 h 753688"/>
                  <a:gd name="connsiteX62" fmla="*/ 421309 w 963279"/>
                  <a:gd name="connsiteY62" fmla="*/ 639306 h 753688"/>
                  <a:gd name="connsiteX63" fmla="*/ 406058 w 963279"/>
                  <a:gd name="connsiteY63" fmla="*/ 656463 h 753688"/>
                  <a:gd name="connsiteX64" fmla="*/ 386994 w 963279"/>
                  <a:gd name="connsiteY64" fmla="*/ 650744 h 753688"/>
                  <a:gd name="connsiteX65" fmla="*/ 346960 w 963279"/>
                  <a:gd name="connsiteY65" fmla="*/ 667901 h 753688"/>
                  <a:gd name="connsiteX66" fmla="*/ 329803 w 963279"/>
                  <a:gd name="connsiteY66" fmla="*/ 685059 h 753688"/>
                  <a:gd name="connsiteX67" fmla="*/ 325990 w 963279"/>
                  <a:gd name="connsiteY67" fmla="*/ 704122 h 753688"/>
                  <a:gd name="connsiteX68" fmla="*/ 295488 w 963279"/>
                  <a:gd name="connsiteY68" fmla="*/ 704122 h 753688"/>
                  <a:gd name="connsiteX69" fmla="*/ 280237 w 963279"/>
                  <a:gd name="connsiteY69" fmla="*/ 698403 h 753688"/>
                  <a:gd name="connsiteX70" fmla="*/ 268799 w 963279"/>
                  <a:gd name="connsiteY70" fmla="*/ 707935 h 753688"/>
                  <a:gd name="connsiteX71" fmla="*/ 261174 w 963279"/>
                  <a:gd name="connsiteY71" fmla="*/ 734624 h 753688"/>
                  <a:gd name="connsiteX72" fmla="*/ 238297 w 963279"/>
                  <a:gd name="connsiteY72" fmla="*/ 753688 h 753688"/>
                  <a:gd name="connsiteX73" fmla="*/ 181106 w 963279"/>
                  <a:gd name="connsiteY73" fmla="*/ 711748 h 753688"/>
                  <a:gd name="connsiteX74" fmla="*/ 184919 w 963279"/>
                  <a:gd name="connsiteY74" fmla="*/ 681246 h 753688"/>
                  <a:gd name="connsiteX75" fmla="*/ 177293 w 963279"/>
                  <a:gd name="connsiteY75" fmla="*/ 654557 h 753688"/>
                  <a:gd name="connsiteX76" fmla="*/ 190638 w 963279"/>
                  <a:gd name="connsiteY76" fmla="*/ 637399 h 753688"/>
                  <a:gd name="connsiteX77" fmla="*/ 181106 w 963279"/>
                  <a:gd name="connsiteY77" fmla="*/ 612616 h 753688"/>
                  <a:gd name="connsiteX78" fmla="*/ 150604 w 963279"/>
                  <a:gd name="connsiteY78" fmla="*/ 610710 h 753688"/>
                  <a:gd name="connsiteX79" fmla="*/ 142978 w 963279"/>
                  <a:gd name="connsiteY79" fmla="*/ 582114 h 753688"/>
                  <a:gd name="connsiteX80" fmla="*/ 177293 w 963279"/>
                  <a:gd name="connsiteY80" fmla="*/ 574489 h 753688"/>
                  <a:gd name="connsiteX81" fmla="*/ 173480 w 963279"/>
                  <a:gd name="connsiteY81" fmla="*/ 553519 h 753688"/>
                  <a:gd name="connsiteX82" fmla="*/ 175387 w 963279"/>
                  <a:gd name="connsiteY82" fmla="*/ 534455 h 753688"/>
                  <a:gd name="connsiteX83" fmla="*/ 175387 w 963279"/>
                  <a:gd name="connsiteY83" fmla="*/ 526830 h 753688"/>
                  <a:gd name="connsiteX84" fmla="*/ 156323 w 963279"/>
                  <a:gd name="connsiteY84" fmla="*/ 507766 h 753688"/>
                  <a:gd name="connsiteX85" fmla="*/ 152510 w 963279"/>
                  <a:gd name="connsiteY85" fmla="*/ 481077 h 753688"/>
                  <a:gd name="connsiteX86" fmla="*/ 183012 w 963279"/>
                  <a:gd name="connsiteY86" fmla="*/ 465826 h 753688"/>
                  <a:gd name="connsiteX87" fmla="*/ 192544 w 963279"/>
                  <a:gd name="connsiteY87" fmla="*/ 454387 h 753688"/>
                  <a:gd name="connsiteX88" fmla="*/ 192544 w 963279"/>
                  <a:gd name="connsiteY88" fmla="*/ 414354 h 753688"/>
                  <a:gd name="connsiteX89" fmla="*/ 188731 w 963279"/>
                  <a:gd name="connsiteY89" fmla="*/ 360975 h 753688"/>
                  <a:gd name="connsiteX90" fmla="*/ 175387 w 963279"/>
                  <a:gd name="connsiteY90" fmla="*/ 341911 h 753688"/>
                  <a:gd name="connsiteX91" fmla="*/ 129634 w 963279"/>
                  <a:gd name="connsiteY91" fmla="*/ 340005 h 753688"/>
                  <a:gd name="connsiteX92" fmla="*/ 99132 w 963279"/>
                  <a:gd name="connsiteY92" fmla="*/ 359069 h 753688"/>
                  <a:gd name="connsiteX93" fmla="*/ 70536 w 963279"/>
                  <a:gd name="connsiteY93" fmla="*/ 343818 h 753688"/>
                  <a:gd name="connsiteX94" fmla="*/ 66723 w 963279"/>
                  <a:gd name="connsiteY94" fmla="*/ 357162 h 753688"/>
                  <a:gd name="connsiteX95" fmla="*/ 49566 w 963279"/>
                  <a:gd name="connsiteY95" fmla="*/ 355256 h 753688"/>
                  <a:gd name="connsiteX96" fmla="*/ 36221 w 963279"/>
                  <a:gd name="connsiteY96" fmla="*/ 338099 h 753688"/>
                  <a:gd name="connsiteX97" fmla="*/ 0 w 963279"/>
                  <a:gd name="connsiteY97" fmla="*/ 324754 h 753688"/>
                  <a:gd name="connsiteX98" fmla="*/ 3813 w 963279"/>
                  <a:gd name="connsiteY98" fmla="*/ 235154 h 753688"/>
                  <a:gd name="connsiteX99" fmla="*/ 20970 w 963279"/>
                  <a:gd name="connsiteY99" fmla="*/ 208465 h 753688"/>
                  <a:gd name="connsiteX100" fmla="*/ 15251 w 963279"/>
                  <a:gd name="connsiteY100" fmla="*/ 187495 h 753688"/>
                  <a:gd name="connsiteX101" fmla="*/ 20970 w 963279"/>
                  <a:gd name="connsiteY101" fmla="*/ 172244 h 753688"/>
                  <a:gd name="connsiteX102" fmla="*/ 43847 w 963279"/>
                  <a:gd name="connsiteY102" fmla="*/ 147461 h 753688"/>
                  <a:gd name="connsiteX103" fmla="*/ 51472 w 963279"/>
                  <a:gd name="connsiteY103" fmla="*/ 132210 h 753688"/>
                  <a:gd name="connsiteX104" fmla="*/ 89600 w 963279"/>
                  <a:gd name="connsiteY104" fmla="*/ 124585 h 753688"/>
                  <a:gd name="connsiteX105" fmla="*/ 93413 w 963279"/>
                  <a:gd name="connsiteY105" fmla="*/ 97895 h 753688"/>
                  <a:gd name="connsiteX106" fmla="*/ 93413 w 963279"/>
                  <a:gd name="connsiteY106" fmla="*/ 95438 h 753688"/>
                  <a:gd name="connsiteX0" fmla="*/ 395091 w 963279"/>
                  <a:gd name="connsiteY0" fmla="*/ 0 h 753688"/>
                  <a:gd name="connsiteX1" fmla="*/ 718588 w 963279"/>
                  <a:gd name="connsiteY1" fmla="*/ 95438 h 753688"/>
                  <a:gd name="connsiteX2" fmla="*/ 719022 w 963279"/>
                  <a:gd name="connsiteY2" fmla="*/ 96307 h 753688"/>
                  <a:gd name="connsiteX3" fmla="*/ 709489 w 963279"/>
                  <a:gd name="connsiteY3" fmla="*/ 115371 h 753688"/>
                  <a:gd name="connsiteX4" fmla="*/ 715844 w 963279"/>
                  <a:gd name="connsiteY4" fmla="*/ 140789 h 753688"/>
                  <a:gd name="connsiteX5" fmla="*/ 733319 w 963279"/>
                  <a:gd name="connsiteY5" fmla="*/ 156675 h 753688"/>
                  <a:gd name="connsiteX6" fmla="*/ 753971 w 963279"/>
                  <a:gd name="connsiteY6" fmla="*/ 158264 h 753688"/>
                  <a:gd name="connsiteX7" fmla="*/ 763504 w 963279"/>
                  <a:gd name="connsiteY7" fmla="*/ 163030 h 753688"/>
                  <a:gd name="connsiteX8" fmla="*/ 776213 w 963279"/>
                  <a:gd name="connsiteY8" fmla="*/ 163030 h 753688"/>
                  <a:gd name="connsiteX9" fmla="*/ 784156 w 963279"/>
                  <a:gd name="connsiteY9" fmla="*/ 169384 h 753688"/>
                  <a:gd name="connsiteX10" fmla="*/ 800042 w 963279"/>
                  <a:gd name="connsiteY10" fmla="*/ 158264 h 753688"/>
                  <a:gd name="connsiteX11" fmla="*/ 815929 w 963279"/>
                  <a:gd name="connsiteY11" fmla="*/ 163030 h 753688"/>
                  <a:gd name="connsiteX12" fmla="*/ 828638 w 963279"/>
                  <a:gd name="connsiteY12" fmla="*/ 188448 h 753688"/>
                  <a:gd name="connsiteX13" fmla="*/ 814341 w 963279"/>
                  <a:gd name="connsiteY13" fmla="*/ 213867 h 753688"/>
                  <a:gd name="connsiteX14" fmla="*/ 793688 w 963279"/>
                  <a:gd name="connsiteY14" fmla="*/ 213867 h 753688"/>
                  <a:gd name="connsiteX15" fmla="*/ 792099 w 963279"/>
                  <a:gd name="connsiteY15" fmla="*/ 239285 h 753688"/>
                  <a:gd name="connsiteX16" fmla="*/ 776213 w 963279"/>
                  <a:gd name="connsiteY16" fmla="*/ 264703 h 753688"/>
                  <a:gd name="connsiteX17" fmla="*/ 792099 w 963279"/>
                  <a:gd name="connsiteY17" fmla="*/ 285356 h 753688"/>
                  <a:gd name="connsiteX18" fmla="*/ 788922 w 963279"/>
                  <a:gd name="connsiteY18" fmla="*/ 298065 h 753688"/>
                  <a:gd name="connsiteX19" fmla="*/ 771447 w 963279"/>
                  <a:gd name="connsiteY19" fmla="*/ 302831 h 753688"/>
                  <a:gd name="connsiteX20" fmla="*/ 769859 w 963279"/>
                  <a:gd name="connsiteY20" fmla="*/ 312363 h 753688"/>
                  <a:gd name="connsiteX21" fmla="*/ 739674 w 963279"/>
                  <a:gd name="connsiteY21" fmla="*/ 358433 h 753688"/>
                  <a:gd name="connsiteX22" fmla="*/ 736497 w 963279"/>
                  <a:gd name="connsiteY22" fmla="*/ 388617 h 753688"/>
                  <a:gd name="connsiteX23" fmla="*/ 760326 w 963279"/>
                  <a:gd name="connsiteY23" fmla="*/ 414036 h 753688"/>
                  <a:gd name="connsiteX24" fmla="*/ 776213 w 963279"/>
                  <a:gd name="connsiteY24" fmla="*/ 417213 h 753688"/>
                  <a:gd name="connsiteX25" fmla="*/ 779389 w 963279"/>
                  <a:gd name="connsiteY25" fmla="*/ 425156 h 753688"/>
                  <a:gd name="connsiteX26" fmla="*/ 774624 w 963279"/>
                  <a:gd name="connsiteY26" fmla="*/ 436277 h 753688"/>
                  <a:gd name="connsiteX27" fmla="*/ 814341 w 963279"/>
                  <a:gd name="connsiteY27" fmla="*/ 479170 h 753688"/>
                  <a:gd name="connsiteX28" fmla="*/ 842935 w 963279"/>
                  <a:gd name="connsiteY28" fmla="*/ 479170 h 753688"/>
                  <a:gd name="connsiteX29" fmla="*/ 863588 w 963279"/>
                  <a:gd name="connsiteY29" fmla="*/ 471227 h 753688"/>
                  <a:gd name="connsiteX30" fmla="*/ 882652 w 963279"/>
                  <a:gd name="connsiteY30" fmla="*/ 474404 h 753688"/>
                  <a:gd name="connsiteX31" fmla="*/ 889007 w 963279"/>
                  <a:gd name="connsiteY31" fmla="*/ 480759 h 753688"/>
                  <a:gd name="connsiteX32" fmla="*/ 923957 w 963279"/>
                  <a:gd name="connsiteY32" fmla="*/ 482348 h 753688"/>
                  <a:gd name="connsiteX33" fmla="*/ 927134 w 963279"/>
                  <a:gd name="connsiteY33" fmla="*/ 479170 h 753688"/>
                  <a:gd name="connsiteX34" fmla="*/ 944609 w 963279"/>
                  <a:gd name="connsiteY34" fmla="*/ 477582 h 753688"/>
                  <a:gd name="connsiteX35" fmla="*/ 943021 w 963279"/>
                  <a:gd name="connsiteY35" fmla="*/ 496645 h 753688"/>
                  <a:gd name="connsiteX36" fmla="*/ 960496 w 963279"/>
                  <a:gd name="connsiteY36" fmla="*/ 525241 h 753688"/>
                  <a:gd name="connsiteX37" fmla="*/ 962084 w 963279"/>
                  <a:gd name="connsiteY37" fmla="*/ 536361 h 753688"/>
                  <a:gd name="connsiteX38" fmla="*/ 963279 w 963279"/>
                  <a:gd name="connsiteY38" fmla="*/ 537089 h 753688"/>
                  <a:gd name="connsiteX39" fmla="*/ 951282 w 963279"/>
                  <a:gd name="connsiteY39" fmla="*/ 551612 h 753688"/>
                  <a:gd name="connsiteX40" fmla="*/ 936030 w 963279"/>
                  <a:gd name="connsiteY40" fmla="*/ 557332 h 753688"/>
                  <a:gd name="connsiteX41" fmla="*/ 918873 w 963279"/>
                  <a:gd name="connsiteY41" fmla="*/ 545893 h 753688"/>
                  <a:gd name="connsiteX42" fmla="*/ 907435 w 963279"/>
                  <a:gd name="connsiteY42" fmla="*/ 542081 h 753688"/>
                  <a:gd name="connsiteX43" fmla="*/ 855963 w 963279"/>
                  <a:gd name="connsiteY43" fmla="*/ 555425 h 753688"/>
                  <a:gd name="connsiteX44" fmla="*/ 840712 w 963279"/>
                  <a:gd name="connsiteY44" fmla="*/ 553519 h 753688"/>
                  <a:gd name="connsiteX45" fmla="*/ 833086 w 963279"/>
                  <a:gd name="connsiteY45" fmla="*/ 559238 h 753688"/>
                  <a:gd name="connsiteX46" fmla="*/ 806397 w 963279"/>
                  <a:gd name="connsiteY46" fmla="*/ 559238 h 753688"/>
                  <a:gd name="connsiteX47" fmla="*/ 758738 w 963279"/>
                  <a:gd name="connsiteY47" fmla="*/ 521110 h 753688"/>
                  <a:gd name="connsiteX48" fmla="*/ 726329 w 963279"/>
                  <a:gd name="connsiteY48" fmla="*/ 500140 h 753688"/>
                  <a:gd name="connsiteX49" fmla="*/ 699640 w 963279"/>
                  <a:gd name="connsiteY49" fmla="*/ 511579 h 753688"/>
                  <a:gd name="connsiteX50" fmla="*/ 651981 w 963279"/>
                  <a:gd name="connsiteY50" fmla="*/ 505859 h 753688"/>
                  <a:gd name="connsiteX51" fmla="*/ 632917 w 963279"/>
                  <a:gd name="connsiteY51" fmla="*/ 498234 h 753688"/>
                  <a:gd name="connsiteX52" fmla="*/ 585257 w 963279"/>
                  <a:gd name="connsiteY52" fmla="*/ 473451 h 753688"/>
                  <a:gd name="connsiteX53" fmla="*/ 554755 w 963279"/>
                  <a:gd name="connsiteY53" fmla="*/ 475357 h 753688"/>
                  <a:gd name="connsiteX54" fmla="*/ 501377 w 963279"/>
                  <a:gd name="connsiteY54" fmla="*/ 559238 h 753688"/>
                  <a:gd name="connsiteX55" fmla="*/ 501377 w 963279"/>
                  <a:gd name="connsiteY55" fmla="*/ 597365 h 753688"/>
                  <a:gd name="connsiteX56" fmla="*/ 489939 w 963279"/>
                  <a:gd name="connsiteY56" fmla="*/ 597365 h 753688"/>
                  <a:gd name="connsiteX57" fmla="*/ 488032 w 963279"/>
                  <a:gd name="connsiteY57" fmla="*/ 612616 h 753688"/>
                  <a:gd name="connsiteX58" fmla="*/ 470875 w 963279"/>
                  <a:gd name="connsiteY58" fmla="*/ 612616 h 753688"/>
                  <a:gd name="connsiteX59" fmla="*/ 440373 w 963279"/>
                  <a:gd name="connsiteY59" fmla="*/ 625961 h 753688"/>
                  <a:gd name="connsiteX60" fmla="*/ 427028 w 963279"/>
                  <a:gd name="connsiteY60" fmla="*/ 620242 h 753688"/>
                  <a:gd name="connsiteX61" fmla="*/ 421309 w 963279"/>
                  <a:gd name="connsiteY61" fmla="*/ 639306 h 753688"/>
                  <a:gd name="connsiteX62" fmla="*/ 406058 w 963279"/>
                  <a:gd name="connsiteY62" fmla="*/ 656463 h 753688"/>
                  <a:gd name="connsiteX63" fmla="*/ 386994 w 963279"/>
                  <a:gd name="connsiteY63" fmla="*/ 650744 h 753688"/>
                  <a:gd name="connsiteX64" fmla="*/ 346960 w 963279"/>
                  <a:gd name="connsiteY64" fmla="*/ 667901 h 753688"/>
                  <a:gd name="connsiteX65" fmla="*/ 329803 w 963279"/>
                  <a:gd name="connsiteY65" fmla="*/ 685059 h 753688"/>
                  <a:gd name="connsiteX66" fmla="*/ 325990 w 963279"/>
                  <a:gd name="connsiteY66" fmla="*/ 704122 h 753688"/>
                  <a:gd name="connsiteX67" fmla="*/ 295488 w 963279"/>
                  <a:gd name="connsiteY67" fmla="*/ 704122 h 753688"/>
                  <a:gd name="connsiteX68" fmla="*/ 280237 w 963279"/>
                  <a:gd name="connsiteY68" fmla="*/ 698403 h 753688"/>
                  <a:gd name="connsiteX69" fmla="*/ 268799 w 963279"/>
                  <a:gd name="connsiteY69" fmla="*/ 707935 h 753688"/>
                  <a:gd name="connsiteX70" fmla="*/ 261174 w 963279"/>
                  <a:gd name="connsiteY70" fmla="*/ 734624 h 753688"/>
                  <a:gd name="connsiteX71" fmla="*/ 238297 w 963279"/>
                  <a:gd name="connsiteY71" fmla="*/ 753688 h 753688"/>
                  <a:gd name="connsiteX72" fmla="*/ 181106 w 963279"/>
                  <a:gd name="connsiteY72" fmla="*/ 711748 h 753688"/>
                  <a:gd name="connsiteX73" fmla="*/ 184919 w 963279"/>
                  <a:gd name="connsiteY73" fmla="*/ 681246 h 753688"/>
                  <a:gd name="connsiteX74" fmla="*/ 177293 w 963279"/>
                  <a:gd name="connsiteY74" fmla="*/ 654557 h 753688"/>
                  <a:gd name="connsiteX75" fmla="*/ 190638 w 963279"/>
                  <a:gd name="connsiteY75" fmla="*/ 637399 h 753688"/>
                  <a:gd name="connsiteX76" fmla="*/ 181106 w 963279"/>
                  <a:gd name="connsiteY76" fmla="*/ 612616 h 753688"/>
                  <a:gd name="connsiteX77" fmla="*/ 150604 w 963279"/>
                  <a:gd name="connsiteY77" fmla="*/ 610710 h 753688"/>
                  <a:gd name="connsiteX78" fmla="*/ 142978 w 963279"/>
                  <a:gd name="connsiteY78" fmla="*/ 582114 h 753688"/>
                  <a:gd name="connsiteX79" fmla="*/ 177293 w 963279"/>
                  <a:gd name="connsiteY79" fmla="*/ 574489 h 753688"/>
                  <a:gd name="connsiteX80" fmla="*/ 173480 w 963279"/>
                  <a:gd name="connsiteY80" fmla="*/ 553519 h 753688"/>
                  <a:gd name="connsiteX81" fmla="*/ 175387 w 963279"/>
                  <a:gd name="connsiteY81" fmla="*/ 534455 h 753688"/>
                  <a:gd name="connsiteX82" fmla="*/ 175387 w 963279"/>
                  <a:gd name="connsiteY82" fmla="*/ 526830 h 753688"/>
                  <a:gd name="connsiteX83" fmla="*/ 156323 w 963279"/>
                  <a:gd name="connsiteY83" fmla="*/ 507766 h 753688"/>
                  <a:gd name="connsiteX84" fmla="*/ 152510 w 963279"/>
                  <a:gd name="connsiteY84" fmla="*/ 481077 h 753688"/>
                  <a:gd name="connsiteX85" fmla="*/ 183012 w 963279"/>
                  <a:gd name="connsiteY85" fmla="*/ 465826 h 753688"/>
                  <a:gd name="connsiteX86" fmla="*/ 192544 w 963279"/>
                  <a:gd name="connsiteY86" fmla="*/ 454387 h 753688"/>
                  <a:gd name="connsiteX87" fmla="*/ 192544 w 963279"/>
                  <a:gd name="connsiteY87" fmla="*/ 414354 h 753688"/>
                  <a:gd name="connsiteX88" fmla="*/ 188731 w 963279"/>
                  <a:gd name="connsiteY88" fmla="*/ 360975 h 753688"/>
                  <a:gd name="connsiteX89" fmla="*/ 175387 w 963279"/>
                  <a:gd name="connsiteY89" fmla="*/ 341911 h 753688"/>
                  <a:gd name="connsiteX90" fmla="*/ 129634 w 963279"/>
                  <a:gd name="connsiteY90" fmla="*/ 340005 h 753688"/>
                  <a:gd name="connsiteX91" fmla="*/ 99132 w 963279"/>
                  <a:gd name="connsiteY91" fmla="*/ 359069 h 753688"/>
                  <a:gd name="connsiteX92" fmla="*/ 70536 w 963279"/>
                  <a:gd name="connsiteY92" fmla="*/ 343818 h 753688"/>
                  <a:gd name="connsiteX93" fmla="*/ 66723 w 963279"/>
                  <a:gd name="connsiteY93" fmla="*/ 357162 h 753688"/>
                  <a:gd name="connsiteX94" fmla="*/ 49566 w 963279"/>
                  <a:gd name="connsiteY94" fmla="*/ 355256 h 753688"/>
                  <a:gd name="connsiteX95" fmla="*/ 36221 w 963279"/>
                  <a:gd name="connsiteY95" fmla="*/ 338099 h 753688"/>
                  <a:gd name="connsiteX96" fmla="*/ 0 w 963279"/>
                  <a:gd name="connsiteY96" fmla="*/ 324754 h 753688"/>
                  <a:gd name="connsiteX97" fmla="*/ 3813 w 963279"/>
                  <a:gd name="connsiteY97" fmla="*/ 235154 h 753688"/>
                  <a:gd name="connsiteX98" fmla="*/ 20970 w 963279"/>
                  <a:gd name="connsiteY98" fmla="*/ 208465 h 753688"/>
                  <a:gd name="connsiteX99" fmla="*/ 15251 w 963279"/>
                  <a:gd name="connsiteY99" fmla="*/ 187495 h 753688"/>
                  <a:gd name="connsiteX100" fmla="*/ 20970 w 963279"/>
                  <a:gd name="connsiteY100" fmla="*/ 172244 h 753688"/>
                  <a:gd name="connsiteX101" fmla="*/ 43847 w 963279"/>
                  <a:gd name="connsiteY101" fmla="*/ 147461 h 753688"/>
                  <a:gd name="connsiteX102" fmla="*/ 51472 w 963279"/>
                  <a:gd name="connsiteY102" fmla="*/ 132210 h 753688"/>
                  <a:gd name="connsiteX103" fmla="*/ 89600 w 963279"/>
                  <a:gd name="connsiteY103" fmla="*/ 124585 h 753688"/>
                  <a:gd name="connsiteX104" fmla="*/ 93413 w 963279"/>
                  <a:gd name="connsiteY104" fmla="*/ 97895 h 753688"/>
                  <a:gd name="connsiteX105" fmla="*/ 93413 w 963279"/>
                  <a:gd name="connsiteY105" fmla="*/ 95438 h 753688"/>
                  <a:gd name="connsiteX106" fmla="*/ 486531 w 963279"/>
                  <a:gd name="connsiteY106" fmla="*/ 91440 h 753688"/>
                  <a:gd name="connsiteX0" fmla="*/ 718588 w 963279"/>
                  <a:gd name="connsiteY0" fmla="*/ 43248 h 701498"/>
                  <a:gd name="connsiteX1" fmla="*/ 719022 w 963279"/>
                  <a:gd name="connsiteY1" fmla="*/ 44117 h 701498"/>
                  <a:gd name="connsiteX2" fmla="*/ 709489 w 963279"/>
                  <a:gd name="connsiteY2" fmla="*/ 63181 h 701498"/>
                  <a:gd name="connsiteX3" fmla="*/ 715844 w 963279"/>
                  <a:gd name="connsiteY3" fmla="*/ 88599 h 701498"/>
                  <a:gd name="connsiteX4" fmla="*/ 733319 w 963279"/>
                  <a:gd name="connsiteY4" fmla="*/ 104485 h 701498"/>
                  <a:gd name="connsiteX5" fmla="*/ 753971 w 963279"/>
                  <a:gd name="connsiteY5" fmla="*/ 106074 h 701498"/>
                  <a:gd name="connsiteX6" fmla="*/ 763504 w 963279"/>
                  <a:gd name="connsiteY6" fmla="*/ 110840 h 701498"/>
                  <a:gd name="connsiteX7" fmla="*/ 776213 w 963279"/>
                  <a:gd name="connsiteY7" fmla="*/ 110840 h 701498"/>
                  <a:gd name="connsiteX8" fmla="*/ 784156 w 963279"/>
                  <a:gd name="connsiteY8" fmla="*/ 117194 h 701498"/>
                  <a:gd name="connsiteX9" fmla="*/ 800042 w 963279"/>
                  <a:gd name="connsiteY9" fmla="*/ 106074 h 701498"/>
                  <a:gd name="connsiteX10" fmla="*/ 815929 w 963279"/>
                  <a:gd name="connsiteY10" fmla="*/ 110840 h 701498"/>
                  <a:gd name="connsiteX11" fmla="*/ 828638 w 963279"/>
                  <a:gd name="connsiteY11" fmla="*/ 136258 h 701498"/>
                  <a:gd name="connsiteX12" fmla="*/ 814341 w 963279"/>
                  <a:gd name="connsiteY12" fmla="*/ 161677 h 701498"/>
                  <a:gd name="connsiteX13" fmla="*/ 793688 w 963279"/>
                  <a:gd name="connsiteY13" fmla="*/ 161677 h 701498"/>
                  <a:gd name="connsiteX14" fmla="*/ 792099 w 963279"/>
                  <a:gd name="connsiteY14" fmla="*/ 187095 h 701498"/>
                  <a:gd name="connsiteX15" fmla="*/ 776213 w 963279"/>
                  <a:gd name="connsiteY15" fmla="*/ 212513 h 701498"/>
                  <a:gd name="connsiteX16" fmla="*/ 792099 w 963279"/>
                  <a:gd name="connsiteY16" fmla="*/ 233166 h 701498"/>
                  <a:gd name="connsiteX17" fmla="*/ 788922 w 963279"/>
                  <a:gd name="connsiteY17" fmla="*/ 245875 h 701498"/>
                  <a:gd name="connsiteX18" fmla="*/ 771447 w 963279"/>
                  <a:gd name="connsiteY18" fmla="*/ 250641 h 701498"/>
                  <a:gd name="connsiteX19" fmla="*/ 769859 w 963279"/>
                  <a:gd name="connsiteY19" fmla="*/ 260173 h 701498"/>
                  <a:gd name="connsiteX20" fmla="*/ 739674 w 963279"/>
                  <a:gd name="connsiteY20" fmla="*/ 306243 h 701498"/>
                  <a:gd name="connsiteX21" fmla="*/ 736497 w 963279"/>
                  <a:gd name="connsiteY21" fmla="*/ 336427 h 701498"/>
                  <a:gd name="connsiteX22" fmla="*/ 760326 w 963279"/>
                  <a:gd name="connsiteY22" fmla="*/ 361846 h 701498"/>
                  <a:gd name="connsiteX23" fmla="*/ 776213 w 963279"/>
                  <a:gd name="connsiteY23" fmla="*/ 365023 h 701498"/>
                  <a:gd name="connsiteX24" fmla="*/ 779389 w 963279"/>
                  <a:gd name="connsiteY24" fmla="*/ 372966 h 701498"/>
                  <a:gd name="connsiteX25" fmla="*/ 774624 w 963279"/>
                  <a:gd name="connsiteY25" fmla="*/ 384087 h 701498"/>
                  <a:gd name="connsiteX26" fmla="*/ 814341 w 963279"/>
                  <a:gd name="connsiteY26" fmla="*/ 426980 h 701498"/>
                  <a:gd name="connsiteX27" fmla="*/ 842935 w 963279"/>
                  <a:gd name="connsiteY27" fmla="*/ 426980 h 701498"/>
                  <a:gd name="connsiteX28" fmla="*/ 863588 w 963279"/>
                  <a:gd name="connsiteY28" fmla="*/ 419037 h 701498"/>
                  <a:gd name="connsiteX29" fmla="*/ 882652 w 963279"/>
                  <a:gd name="connsiteY29" fmla="*/ 422214 h 701498"/>
                  <a:gd name="connsiteX30" fmla="*/ 889007 w 963279"/>
                  <a:gd name="connsiteY30" fmla="*/ 428569 h 701498"/>
                  <a:gd name="connsiteX31" fmla="*/ 923957 w 963279"/>
                  <a:gd name="connsiteY31" fmla="*/ 430158 h 701498"/>
                  <a:gd name="connsiteX32" fmla="*/ 927134 w 963279"/>
                  <a:gd name="connsiteY32" fmla="*/ 426980 h 701498"/>
                  <a:gd name="connsiteX33" fmla="*/ 944609 w 963279"/>
                  <a:gd name="connsiteY33" fmla="*/ 425392 h 701498"/>
                  <a:gd name="connsiteX34" fmla="*/ 943021 w 963279"/>
                  <a:gd name="connsiteY34" fmla="*/ 444455 h 701498"/>
                  <a:gd name="connsiteX35" fmla="*/ 960496 w 963279"/>
                  <a:gd name="connsiteY35" fmla="*/ 473051 h 701498"/>
                  <a:gd name="connsiteX36" fmla="*/ 962084 w 963279"/>
                  <a:gd name="connsiteY36" fmla="*/ 484171 h 701498"/>
                  <a:gd name="connsiteX37" fmla="*/ 963279 w 963279"/>
                  <a:gd name="connsiteY37" fmla="*/ 484899 h 701498"/>
                  <a:gd name="connsiteX38" fmla="*/ 951282 w 963279"/>
                  <a:gd name="connsiteY38" fmla="*/ 499422 h 701498"/>
                  <a:gd name="connsiteX39" fmla="*/ 936030 w 963279"/>
                  <a:gd name="connsiteY39" fmla="*/ 505142 h 701498"/>
                  <a:gd name="connsiteX40" fmla="*/ 918873 w 963279"/>
                  <a:gd name="connsiteY40" fmla="*/ 493703 h 701498"/>
                  <a:gd name="connsiteX41" fmla="*/ 907435 w 963279"/>
                  <a:gd name="connsiteY41" fmla="*/ 489891 h 701498"/>
                  <a:gd name="connsiteX42" fmla="*/ 855963 w 963279"/>
                  <a:gd name="connsiteY42" fmla="*/ 503235 h 701498"/>
                  <a:gd name="connsiteX43" fmla="*/ 840712 w 963279"/>
                  <a:gd name="connsiteY43" fmla="*/ 501329 h 701498"/>
                  <a:gd name="connsiteX44" fmla="*/ 833086 w 963279"/>
                  <a:gd name="connsiteY44" fmla="*/ 507048 h 701498"/>
                  <a:gd name="connsiteX45" fmla="*/ 806397 w 963279"/>
                  <a:gd name="connsiteY45" fmla="*/ 507048 h 701498"/>
                  <a:gd name="connsiteX46" fmla="*/ 758738 w 963279"/>
                  <a:gd name="connsiteY46" fmla="*/ 468920 h 701498"/>
                  <a:gd name="connsiteX47" fmla="*/ 726329 w 963279"/>
                  <a:gd name="connsiteY47" fmla="*/ 447950 h 701498"/>
                  <a:gd name="connsiteX48" fmla="*/ 699640 w 963279"/>
                  <a:gd name="connsiteY48" fmla="*/ 459389 h 701498"/>
                  <a:gd name="connsiteX49" fmla="*/ 651981 w 963279"/>
                  <a:gd name="connsiteY49" fmla="*/ 453669 h 701498"/>
                  <a:gd name="connsiteX50" fmla="*/ 632917 w 963279"/>
                  <a:gd name="connsiteY50" fmla="*/ 446044 h 701498"/>
                  <a:gd name="connsiteX51" fmla="*/ 585257 w 963279"/>
                  <a:gd name="connsiteY51" fmla="*/ 421261 h 701498"/>
                  <a:gd name="connsiteX52" fmla="*/ 554755 w 963279"/>
                  <a:gd name="connsiteY52" fmla="*/ 423167 h 701498"/>
                  <a:gd name="connsiteX53" fmla="*/ 501377 w 963279"/>
                  <a:gd name="connsiteY53" fmla="*/ 507048 h 701498"/>
                  <a:gd name="connsiteX54" fmla="*/ 501377 w 963279"/>
                  <a:gd name="connsiteY54" fmla="*/ 545175 h 701498"/>
                  <a:gd name="connsiteX55" fmla="*/ 489939 w 963279"/>
                  <a:gd name="connsiteY55" fmla="*/ 545175 h 701498"/>
                  <a:gd name="connsiteX56" fmla="*/ 488032 w 963279"/>
                  <a:gd name="connsiteY56" fmla="*/ 560426 h 701498"/>
                  <a:gd name="connsiteX57" fmla="*/ 470875 w 963279"/>
                  <a:gd name="connsiteY57" fmla="*/ 560426 h 701498"/>
                  <a:gd name="connsiteX58" fmla="*/ 440373 w 963279"/>
                  <a:gd name="connsiteY58" fmla="*/ 573771 h 701498"/>
                  <a:gd name="connsiteX59" fmla="*/ 427028 w 963279"/>
                  <a:gd name="connsiteY59" fmla="*/ 568052 h 701498"/>
                  <a:gd name="connsiteX60" fmla="*/ 421309 w 963279"/>
                  <a:gd name="connsiteY60" fmla="*/ 587116 h 701498"/>
                  <a:gd name="connsiteX61" fmla="*/ 406058 w 963279"/>
                  <a:gd name="connsiteY61" fmla="*/ 604273 h 701498"/>
                  <a:gd name="connsiteX62" fmla="*/ 386994 w 963279"/>
                  <a:gd name="connsiteY62" fmla="*/ 598554 h 701498"/>
                  <a:gd name="connsiteX63" fmla="*/ 346960 w 963279"/>
                  <a:gd name="connsiteY63" fmla="*/ 615711 h 701498"/>
                  <a:gd name="connsiteX64" fmla="*/ 329803 w 963279"/>
                  <a:gd name="connsiteY64" fmla="*/ 632869 h 701498"/>
                  <a:gd name="connsiteX65" fmla="*/ 325990 w 963279"/>
                  <a:gd name="connsiteY65" fmla="*/ 651932 h 701498"/>
                  <a:gd name="connsiteX66" fmla="*/ 295488 w 963279"/>
                  <a:gd name="connsiteY66" fmla="*/ 651932 h 701498"/>
                  <a:gd name="connsiteX67" fmla="*/ 280237 w 963279"/>
                  <a:gd name="connsiteY67" fmla="*/ 646213 h 701498"/>
                  <a:gd name="connsiteX68" fmla="*/ 268799 w 963279"/>
                  <a:gd name="connsiteY68" fmla="*/ 655745 h 701498"/>
                  <a:gd name="connsiteX69" fmla="*/ 261174 w 963279"/>
                  <a:gd name="connsiteY69" fmla="*/ 682434 h 701498"/>
                  <a:gd name="connsiteX70" fmla="*/ 238297 w 963279"/>
                  <a:gd name="connsiteY70" fmla="*/ 701498 h 701498"/>
                  <a:gd name="connsiteX71" fmla="*/ 181106 w 963279"/>
                  <a:gd name="connsiteY71" fmla="*/ 659558 h 701498"/>
                  <a:gd name="connsiteX72" fmla="*/ 184919 w 963279"/>
                  <a:gd name="connsiteY72" fmla="*/ 629056 h 701498"/>
                  <a:gd name="connsiteX73" fmla="*/ 177293 w 963279"/>
                  <a:gd name="connsiteY73" fmla="*/ 602367 h 701498"/>
                  <a:gd name="connsiteX74" fmla="*/ 190638 w 963279"/>
                  <a:gd name="connsiteY74" fmla="*/ 585209 h 701498"/>
                  <a:gd name="connsiteX75" fmla="*/ 181106 w 963279"/>
                  <a:gd name="connsiteY75" fmla="*/ 560426 h 701498"/>
                  <a:gd name="connsiteX76" fmla="*/ 150604 w 963279"/>
                  <a:gd name="connsiteY76" fmla="*/ 558520 h 701498"/>
                  <a:gd name="connsiteX77" fmla="*/ 142978 w 963279"/>
                  <a:gd name="connsiteY77" fmla="*/ 529924 h 701498"/>
                  <a:gd name="connsiteX78" fmla="*/ 177293 w 963279"/>
                  <a:gd name="connsiteY78" fmla="*/ 522299 h 701498"/>
                  <a:gd name="connsiteX79" fmla="*/ 173480 w 963279"/>
                  <a:gd name="connsiteY79" fmla="*/ 501329 h 701498"/>
                  <a:gd name="connsiteX80" fmla="*/ 175387 w 963279"/>
                  <a:gd name="connsiteY80" fmla="*/ 482265 h 701498"/>
                  <a:gd name="connsiteX81" fmla="*/ 175387 w 963279"/>
                  <a:gd name="connsiteY81" fmla="*/ 474640 h 701498"/>
                  <a:gd name="connsiteX82" fmla="*/ 156323 w 963279"/>
                  <a:gd name="connsiteY82" fmla="*/ 455576 h 701498"/>
                  <a:gd name="connsiteX83" fmla="*/ 152510 w 963279"/>
                  <a:gd name="connsiteY83" fmla="*/ 428887 h 701498"/>
                  <a:gd name="connsiteX84" fmla="*/ 183012 w 963279"/>
                  <a:gd name="connsiteY84" fmla="*/ 413636 h 701498"/>
                  <a:gd name="connsiteX85" fmla="*/ 192544 w 963279"/>
                  <a:gd name="connsiteY85" fmla="*/ 402197 h 701498"/>
                  <a:gd name="connsiteX86" fmla="*/ 192544 w 963279"/>
                  <a:gd name="connsiteY86" fmla="*/ 362164 h 701498"/>
                  <a:gd name="connsiteX87" fmla="*/ 188731 w 963279"/>
                  <a:gd name="connsiteY87" fmla="*/ 308785 h 701498"/>
                  <a:gd name="connsiteX88" fmla="*/ 175387 w 963279"/>
                  <a:gd name="connsiteY88" fmla="*/ 289721 h 701498"/>
                  <a:gd name="connsiteX89" fmla="*/ 129634 w 963279"/>
                  <a:gd name="connsiteY89" fmla="*/ 287815 h 701498"/>
                  <a:gd name="connsiteX90" fmla="*/ 99132 w 963279"/>
                  <a:gd name="connsiteY90" fmla="*/ 306879 h 701498"/>
                  <a:gd name="connsiteX91" fmla="*/ 70536 w 963279"/>
                  <a:gd name="connsiteY91" fmla="*/ 291628 h 701498"/>
                  <a:gd name="connsiteX92" fmla="*/ 66723 w 963279"/>
                  <a:gd name="connsiteY92" fmla="*/ 304972 h 701498"/>
                  <a:gd name="connsiteX93" fmla="*/ 49566 w 963279"/>
                  <a:gd name="connsiteY93" fmla="*/ 303066 h 701498"/>
                  <a:gd name="connsiteX94" fmla="*/ 36221 w 963279"/>
                  <a:gd name="connsiteY94" fmla="*/ 285909 h 701498"/>
                  <a:gd name="connsiteX95" fmla="*/ 0 w 963279"/>
                  <a:gd name="connsiteY95" fmla="*/ 272564 h 701498"/>
                  <a:gd name="connsiteX96" fmla="*/ 3813 w 963279"/>
                  <a:gd name="connsiteY96" fmla="*/ 182964 h 701498"/>
                  <a:gd name="connsiteX97" fmla="*/ 20970 w 963279"/>
                  <a:gd name="connsiteY97" fmla="*/ 156275 h 701498"/>
                  <a:gd name="connsiteX98" fmla="*/ 15251 w 963279"/>
                  <a:gd name="connsiteY98" fmla="*/ 135305 h 701498"/>
                  <a:gd name="connsiteX99" fmla="*/ 20970 w 963279"/>
                  <a:gd name="connsiteY99" fmla="*/ 120054 h 701498"/>
                  <a:gd name="connsiteX100" fmla="*/ 43847 w 963279"/>
                  <a:gd name="connsiteY100" fmla="*/ 95271 h 701498"/>
                  <a:gd name="connsiteX101" fmla="*/ 51472 w 963279"/>
                  <a:gd name="connsiteY101" fmla="*/ 80020 h 701498"/>
                  <a:gd name="connsiteX102" fmla="*/ 89600 w 963279"/>
                  <a:gd name="connsiteY102" fmla="*/ 72395 h 701498"/>
                  <a:gd name="connsiteX103" fmla="*/ 93413 w 963279"/>
                  <a:gd name="connsiteY103" fmla="*/ 45705 h 701498"/>
                  <a:gd name="connsiteX104" fmla="*/ 93413 w 963279"/>
                  <a:gd name="connsiteY104" fmla="*/ 43248 h 701498"/>
                  <a:gd name="connsiteX105" fmla="*/ 486531 w 963279"/>
                  <a:gd name="connsiteY105" fmla="*/ 39250 h 701498"/>
                  <a:gd name="connsiteX0" fmla="*/ 718588 w 963279"/>
                  <a:gd name="connsiteY0" fmla="*/ 0 h 658250"/>
                  <a:gd name="connsiteX1" fmla="*/ 719022 w 963279"/>
                  <a:gd name="connsiteY1" fmla="*/ 869 h 658250"/>
                  <a:gd name="connsiteX2" fmla="*/ 709489 w 963279"/>
                  <a:gd name="connsiteY2" fmla="*/ 19933 h 658250"/>
                  <a:gd name="connsiteX3" fmla="*/ 715844 w 963279"/>
                  <a:gd name="connsiteY3" fmla="*/ 45351 h 658250"/>
                  <a:gd name="connsiteX4" fmla="*/ 733319 w 963279"/>
                  <a:gd name="connsiteY4" fmla="*/ 61237 h 658250"/>
                  <a:gd name="connsiteX5" fmla="*/ 753971 w 963279"/>
                  <a:gd name="connsiteY5" fmla="*/ 62826 h 658250"/>
                  <a:gd name="connsiteX6" fmla="*/ 763504 w 963279"/>
                  <a:gd name="connsiteY6" fmla="*/ 67592 h 658250"/>
                  <a:gd name="connsiteX7" fmla="*/ 776213 w 963279"/>
                  <a:gd name="connsiteY7" fmla="*/ 67592 h 658250"/>
                  <a:gd name="connsiteX8" fmla="*/ 784156 w 963279"/>
                  <a:gd name="connsiteY8" fmla="*/ 73946 h 658250"/>
                  <a:gd name="connsiteX9" fmla="*/ 800042 w 963279"/>
                  <a:gd name="connsiteY9" fmla="*/ 62826 h 658250"/>
                  <a:gd name="connsiteX10" fmla="*/ 815929 w 963279"/>
                  <a:gd name="connsiteY10" fmla="*/ 67592 h 658250"/>
                  <a:gd name="connsiteX11" fmla="*/ 828638 w 963279"/>
                  <a:gd name="connsiteY11" fmla="*/ 93010 h 658250"/>
                  <a:gd name="connsiteX12" fmla="*/ 814341 w 963279"/>
                  <a:gd name="connsiteY12" fmla="*/ 118429 h 658250"/>
                  <a:gd name="connsiteX13" fmla="*/ 793688 w 963279"/>
                  <a:gd name="connsiteY13" fmla="*/ 118429 h 658250"/>
                  <a:gd name="connsiteX14" fmla="*/ 792099 w 963279"/>
                  <a:gd name="connsiteY14" fmla="*/ 143847 h 658250"/>
                  <a:gd name="connsiteX15" fmla="*/ 776213 w 963279"/>
                  <a:gd name="connsiteY15" fmla="*/ 169265 h 658250"/>
                  <a:gd name="connsiteX16" fmla="*/ 792099 w 963279"/>
                  <a:gd name="connsiteY16" fmla="*/ 189918 h 658250"/>
                  <a:gd name="connsiteX17" fmla="*/ 788922 w 963279"/>
                  <a:gd name="connsiteY17" fmla="*/ 202627 h 658250"/>
                  <a:gd name="connsiteX18" fmla="*/ 771447 w 963279"/>
                  <a:gd name="connsiteY18" fmla="*/ 207393 h 658250"/>
                  <a:gd name="connsiteX19" fmla="*/ 769859 w 963279"/>
                  <a:gd name="connsiteY19" fmla="*/ 216925 h 658250"/>
                  <a:gd name="connsiteX20" fmla="*/ 739674 w 963279"/>
                  <a:gd name="connsiteY20" fmla="*/ 262995 h 658250"/>
                  <a:gd name="connsiteX21" fmla="*/ 736497 w 963279"/>
                  <a:gd name="connsiteY21" fmla="*/ 293179 h 658250"/>
                  <a:gd name="connsiteX22" fmla="*/ 760326 w 963279"/>
                  <a:gd name="connsiteY22" fmla="*/ 318598 h 658250"/>
                  <a:gd name="connsiteX23" fmla="*/ 776213 w 963279"/>
                  <a:gd name="connsiteY23" fmla="*/ 321775 h 658250"/>
                  <a:gd name="connsiteX24" fmla="*/ 779389 w 963279"/>
                  <a:gd name="connsiteY24" fmla="*/ 329718 h 658250"/>
                  <a:gd name="connsiteX25" fmla="*/ 774624 w 963279"/>
                  <a:gd name="connsiteY25" fmla="*/ 340839 h 658250"/>
                  <a:gd name="connsiteX26" fmla="*/ 814341 w 963279"/>
                  <a:gd name="connsiteY26" fmla="*/ 383732 h 658250"/>
                  <a:gd name="connsiteX27" fmla="*/ 842935 w 963279"/>
                  <a:gd name="connsiteY27" fmla="*/ 383732 h 658250"/>
                  <a:gd name="connsiteX28" fmla="*/ 863588 w 963279"/>
                  <a:gd name="connsiteY28" fmla="*/ 375789 h 658250"/>
                  <a:gd name="connsiteX29" fmla="*/ 882652 w 963279"/>
                  <a:gd name="connsiteY29" fmla="*/ 378966 h 658250"/>
                  <a:gd name="connsiteX30" fmla="*/ 889007 w 963279"/>
                  <a:gd name="connsiteY30" fmla="*/ 385321 h 658250"/>
                  <a:gd name="connsiteX31" fmla="*/ 923957 w 963279"/>
                  <a:gd name="connsiteY31" fmla="*/ 386910 h 658250"/>
                  <a:gd name="connsiteX32" fmla="*/ 927134 w 963279"/>
                  <a:gd name="connsiteY32" fmla="*/ 383732 h 658250"/>
                  <a:gd name="connsiteX33" fmla="*/ 944609 w 963279"/>
                  <a:gd name="connsiteY33" fmla="*/ 382144 h 658250"/>
                  <a:gd name="connsiteX34" fmla="*/ 943021 w 963279"/>
                  <a:gd name="connsiteY34" fmla="*/ 401207 h 658250"/>
                  <a:gd name="connsiteX35" fmla="*/ 960496 w 963279"/>
                  <a:gd name="connsiteY35" fmla="*/ 429803 h 658250"/>
                  <a:gd name="connsiteX36" fmla="*/ 962084 w 963279"/>
                  <a:gd name="connsiteY36" fmla="*/ 440923 h 658250"/>
                  <a:gd name="connsiteX37" fmla="*/ 963279 w 963279"/>
                  <a:gd name="connsiteY37" fmla="*/ 441651 h 658250"/>
                  <a:gd name="connsiteX38" fmla="*/ 951282 w 963279"/>
                  <a:gd name="connsiteY38" fmla="*/ 456174 h 658250"/>
                  <a:gd name="connsiteX39" fmla="*/ 936030 w 963279"/>
                  <a:gd name="connsiteY39" fmla="*/ 461894 h 658250"/>
                  <a:gd name="connsiteX40" fmla="*/ 918873 w 963279"/>
                  <a:gd name="connsiteY40" fmla="*/ 450455 h 658250"/>
                  <a:gd name="connsiteX41" fmla="*/ 907435 w 963279"/>
                  <a:gd name="connsiteY41" fmla="*/ 446643 h 658250"/>
                  <a:gd name="connsiteX42" fmla="*/ 855963 w 963279"/>
                  <a:gd name="connsiteY42" fmla="*/ 459987 h 658250"/>
                  <a:gd name="connsiteX43" fmla="*/ 840712 w 963279"/>
                  <a:gd name="connsiteY43" fmla="*/ 458081 h 658250"/>
                  <a:gd name="connsiteX44" fmla="*/ 833086 w 963279"/>
                  <a:gd name="connsiteY44" fmla="*/ 463800 h 658250"/>
                  <a:gd name="connsiteX45" fmla="*/ 806397 w 963279"/>
                  <a:gd name="connsiteY45" fmla="*/ 463800 h 658250"/>
                  <a:gd name="connsiteX46" fmla="*/ 758738 w 963279"/>
                  <a:gd name="connsiteY46" fmla="*/ 425672 h 658250"/>
                  <a:gd name="connsiteX47" fmla="*/ 726329 w 963279"/>
                  <a:gd name="connsiteY47" fmla="*/ 404702 h 658250"/>
                  <a:gd name="connsiteX48" fmla="*/ 699640 w 963279"/>
                  <a:gd name="connsiteY48" fmla="*/ 416141 h 658250"/>
                  <a:gd name="connsiteX49" fmla="*/ 651981 w 963279"/>
                  <a:gd name="connsiteY49" fmla="*/ 410421 h 658250"/>
                  <a:gd name="connsiteX50" fmla="*/ 632917 w 963279"/>
                  <a:gd name="connsiteY50" fmla="*/ 402796 h 658250"/>
                  <a:gd name="connsiteX51" fmla="*/ 585257 w 963279"/>
                  <a:gd name="connsiteY51" fmla="*/ 378013 h 658250"/>
                  <a:gd name="connsiteX52" fmla="*/ 554755 w 963279"/>
                  <a:gd name="connsiteY52" fmla="*/ 379919 h 658250"/>
                  <a:gd name="connsiteX53" fmla="*/ 501377 w 963279"/>
                  <a:gd name="connsiteY53" fmla="*/ 463800 h 658250"/>
                  <a:gd name="connsiteX54" fmla="*/ 501377 w 963279"/>
                  <a:gd name="connsiteY54" fmla="*/ 501927 h 658250"/>
                  <a:gd name="connsiteX55" fmla="*/ 489939 w 963279"/>
                  <a:gd name="connsiteY55" fmla="*/ 501927 h 658250"/>
                  <a:gd name="connsiteX56" fmla="*/ 488032 w 963279"/>
                  <a:gd name="connsiteY56" fmla="*/ 517178 h 658250"/>
                  <a:gd name="connsiteX57" fmla="*/ 470875 w 963279"/>
                  <a:gd name="connsiteY57" fmla="*/ 517178 h 658250"/>
                  <a:gd name="connsiteX58" fmla="*/ 440373 w 963279"/>
                  <a:gd name="connsiteY58" fmla="*/ 530523 h 658250"/>
                  <a:gd name="connsiteX59" fmla="*/ 427028 w 963279"/>
                  <a:gd name="connsiteY59" fmla="*/ 524804 h 658250"/>
                  <a:gd name="connsiteX60" fmla="*/ 421309 w 963279"/>
                  <a:gd name="connsiteY60" fmla="*/ 543868 h 658250"/>
                  <a:gd name="connsiteX61" fmla="*/ 406058 w 963279"/>
                  <a:gd name="connsiteY61" fmla="*/ 561025 h 658250"/>
                  <a:gd name="connsiteX62" fmla="*/ 386994 w 963279"/>
                  <a:gd name="connsiteY62" fmla="*/ 555306 h 658250"/>
                  <a:gd name="connsiteX63" fmla="*/ 346960 w 963279"/>
                  <a:gd name="connsiteY63" fmla="*/ 572463 h 658250"/>
                  <a:gd name="connsiteX64" fmla="*/ 329803 w 963279"/>
                  <a:gd name="connsiteY64" fmla="*/ 589621 h 658250"/>
                  <a:gd name="connsiteX65" fmla="*/ 325990 w 963279"/>
                  <a:gd name="connsiteY65" fmla="*/ 608684 h 658250"/>
                  <a:gd name="connsiteX66" fmla="*/ 295488 w 963279"/>
                  <a:gd name="connsiteY66" fmla="*/ 608684 h 658250"/>
                  <a:gd name="connsiteX67" fmla="*/ 280237 w 963279"/>
                  <a:gd name="connsiteY67" fmla="*/ 602965 h 658250"/>
                  <a:gd name="connsiteX68" fmla="*/ 268799 w 963279"/>
                  <a:gd name="connsiteY68" fmla="*/ 612497 h 658250"/>
                  <a:gd name="connsiteX69" fmla="*/ 261174 w 963279"/>
                  <a:gd name="connsiteY69" fmla="*/ 639186 h 658250"/>
                  <a:gd name="connsiteX70" fmla="*/ 238297 w 963279"/>
                  <a:gd name="connsiteY70" fmla="*/ 658250 h 658250"/>
                  <a:gd name="connsiteX71" fmla="*/ 181106 w 963279"/>
                  <a:gd name="connsiteY71" fmla="*/ 616310 h 658250"/>
                  <a:gd name="connsiteX72" fmla="*/ 184919 w 963279"/>
                  <a:gd name="connsiteY72" fmla="*/ 585808 h 658250"/>
                  <a:gd name="connsiteX73" fmla="*/ 177293 w 963279"/>
                  <a:gd name="connsiteY73" fmla="*/ 559119 h 658250"/>
                  <a:gd name="connsiteX74" fmla="*/ 190638 w 963279"/>
                  <a:gd name="connsiteY74" fmla="*/ 541961 h 658250"/>
                  <a:gd name="connsiteX75" fmla="*/ 181106 w 963279"/>
                  <a:gd name="connsiteY75" fmla="*/ 517178 h 658250"/>
                  <a:gd name="connsiteX76" fmla="*/ 150604 w 963279"/>
                  <a:gd name="connsiteY76" fmla="*/ 515272 h 658250"/>
                  <a:gd name="connsiteX77" fmla="*/ 142978 w 963279"/>
                  <a:gd name="connsiteY77" fmla="*/ 486676 h 658250"/>
                  <a:gd name="connsiteX78" fmla="*/ 177293 w 963279"/>
                  <a:gd name="connsiteY78" fmla="*/ 479051 h 658250"/>
                  <a:gd name="connsiteX79" fmla="*/ 173480 w 963279"/>
                  <a:gd name="connsiteY79" fmla="*/ 458081 h 658250"/>
                  <a:gd name="connsiteX80" fmla="*/ 175387 w 963279"/>
                  <a:gd name="connsiteY80" fmla="*/ 439017 h 658250"/>
                  <a:gd name="connsiteX81" fmla="*/ 175387 w 963279"/>
                  <a:gd name="connsiteY81" fmla="*/ 431392 h 658250"/>
                  <a:gd name="connsiteX82" fmla="*/ 156323 w 963279"/>
                  <a:gd name="connsiteY82" fmla="*/ 412328 h 658250"/>
                  <a:gd name="connsiteX83" fmla="*/ 152510 w 963279"/>
                  <a:gd name="connsiteY83" fmla="*/ 385639 h 658250"/>
                  <a:gd name="connsiteX84" fmla="*/ 183012 w 963279"/>
                  <a:gd name="connsiteY84" fmla="*/ 370388 h 658250"/>
                  <a:gd name="connsiteX85" fmla="*/ 192544 w 963279"/>
                  <a:gd name="connsiteY85" fmla="*/ 358949 h 658250"/>
                  <a:gd name="connsiteX86" fmla="*/ 192544 w 963279"/>
                  <a:gd name="connsiteY86" fmla="*/ 318916 h 658250"/>
                  <a:gd name="connsiteX87" fmla="*/ 188731 w 963279"/>
                  <a:gd name="connsiteY87" fmla="*/ 265537 h 658250"/>
                  <a:gd name="connsiteX88" fmla="*/ 175387 w 963279"/>
                  <a:gd name="connsiteY88" fmla="*/ 246473 h 658250"/>
                  <a:gd name="connsiteX89" fmla="*/ 129634 w 963279"/>
                  <a:gd name="connsiteY89" fmla="*/ 244567 h 658250"/>
                  <a:gd name="connsiteX90" fmla="*/ 99132 w 963279"/>
                  <a:gd name="connsiteY90" fmla="*/ 263631 h 658250"/>
                  <a:gd name="connsiteX91" fmla="*/ 70536 w 963279"/>
                  <a:gd name="connsiteY91" fmla="*/ 248380 h 658250"/>
                  <a:gd name="connsiteX92" fmla="*/ 66723 w 963279"/>
                  <a:gd name="connsiteY92" fmla="*/ 261724 h 658250"/>
                  <a:gd name="connsiteX93" fmla="*/ 49566 w 963279"/>
                  <a:gd name="connsiteY93" fmla="*/ 259818 h 658250"/>
                  <a:gd name="connsiteX94" fmla="*/ 36221 w 963279"/>
                  <a:gd name="connsiteY94" fmla="*/ 242661 h 658250"/>
                  <a:gd name="connsiteX95" fmla="*/ 0 w 963279"/>
                  <a:gd name="connsiteY95" fmla="*/ 229316 h 658250"/>
                  <a:gd name="connsiteX96" fmla="*/ 3813 w 963279"/>
                  <a:gd name="connsiteY96" fmla="*/ 139716 h 658250"/>
                  <a:gd name="connsiteX97" fmla="*/ 20970 w 963279"/>
                  <a:gd name="connsiteY97" fmla="*/ 113027 h 658250"/>
                  <a:gd name="connsiteX98" fmla="*/ 15251 w 963279"/>
                  <a:gd name="connsiteY98" fmla="*/ 92057 h 658250"/>
                  <a:gd name="connsiteX99" fmla="*/ 20970 w 963279"/>
                  <a:gd name="connsiteY99" fmla="*/ 76806 h 658250"/>
                  <a:gd name="connsiteX100" fmla="*/ 43847 w 963279"/>
                  <a:gd name="connsiteY100" fmla="*/ 52023 h 658250"/>
                  <a:gd name="connsiteX101" fmla="*/ 51472 w 963279"/>
                  <a:gd name="connsiteY101" fmla="*/ 36772 h 658250"/>
                  <a:gd name="connsiteX102" fmla="*/ 89600 w 963279"/>
                  <a:gd name="connsiteY102" fmla="*/ 29147 h 658250"/>
                  <a:gd name="connsiteX103" fmla="*/ 93413 w 963279"/>
                  <a:gd name="connsiteY103" fmla="*/ 2457 h 658250"/>
                  <a:gd name="connsiteX104" fmla="*/ 93413 w 963279"/>
                  <a:gd name="connsiteY104" fmla="*/ 0 h 65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963279" h="658250">
                    <a:moveTo>
                      <a:pt x="718588" y="0"/>
                    </a:moveTo>
                    <a:lnTo>
                      <a:pt x="719022" y="869"/>
                    </a:lnTo>
                    <a:lnTo>
                      <a:pt x="709489" y="19933"/>
                    </a:lnTo>
                    <a:lnTo>
                      <a:pt x="715844" y="45351"/>
                    </a:lnTo>
                    <a:lnTo>
                      <a:pt x="733319" y="61237"/>
                    </a:lnTo>
                    <a:lnTo>
                      <a:pt x="753971" y="62826"/>
                    </a:lnTo>
                    <a:lnTo>
                      <a:pt x="763504" y="67592"/>
                    </a:lnTo>
                    <a:lnTo>
                      <a:pt x="776213" y="67592"/>
                    </a:lnTo>
                    <a:lnTo>
                      <a:pt x="784156" y="73946"/>
                    </a:lnTo>
                    <a:lnTo>
                      <a:pt x="800042" y="62826"/>
                    </a:lnTo>
                    <a:lnTo>
                      <a:pt x="815929" y="67592"/>
                    </a:lnTo>
                    <a:lnTo>
                      <a:pt x="828638" y="93010"/>
                    </a:lnTo>
                    <a:lnTo>
                      <a:pt x="814341" y="118429"/>
                    </a:lnTo>
                    <a:lnTo>
                      <a:pt x="793688" y="118429"/>
                    </a:lnTo>
                    <a:lnTo>
                      <a:pt x="792099" y="143847"/>
                    </a:lnTo>
                    <a:lnTo>
                      <a:pt x="776213" y="169265"/>
                    </a:lnTo>
                    <a:lnTo>
                      <a:pt x="792099" y="189918"/>
                    </a:lnTo>
                    <a:lnTo>
                      <a:pt x="788922" y="202627"/>
                    </a:lnTo>
                    <a:lnTo>
                      <a:pt x="771447" y="207393"/>
                    </a:lnTo>
                    <a:lnTo>
                      <a:pt x="769859" y="216925"/>
                    </a:lnTo>
                    <a:lnTo>
                      <a:pt x="739674" y="262995"/>
                    </a:lnTo>
                    <a:lnTo>
                      <a:pt x="736497" y="293179"/>
                    </a:lnTo>
                    <a:lnTo>
                      <a:pt x="760326" y="318598"/>
                    </a:lnTo>
                    <a:lnTo>
                      <a:pt x="776213" y="321775"/>
                    </a:lnTo>
                    <a:lnTo>
                      <a:pt x="779389" y="329718"/>
                    </a:lnTo>
                    <a:lnTo>
                      <a:pt x="774624" y="340839"/>
                    </a:lnTo>
                    <a:lnTo>
                      <a:pt x="814341" y="383732"/>
                    </a:lnTo>
                    <a:lnTo>
                      <a:pt x="842935" y="383732"/>
                    </a:lnTo>
                    <a:lnTo>
                      <a:pt x="863588" y="375789"/>
                    </a:lnTo>
                    <a:lnTo>
                      <a:pt x="882652" y="378966"/>
                    </a:lnTo>
                    <a:lnTo>
                      <a:pt x="889007" y="385321"/>
                    </a:lnTo>
                    <a:lnTo>
                      <a:pt x="923957" y="386910"/>
                    </a:lnTo>
                    <a:lnTo>
                      <a:pt x="927134" y="383732"/>
                    </a:lnTo>
                    <a:lnTo>
                      <a:pt x="944609" y="382144"/>
                    </a:lnTo>
                    <a:lnTo>
                      <a:pt x="943021" y="401207"/>
                    </a:lnTo>
                    <a:lnTo>
                      <a:pt x="960496" y="429803"/>
                    </a:lnTo>
                    <a:lnTo>
                      <a:pt x="962084" y="440923"/>
                    </a:lnTo>
                    <a:lnTo>
                      <a:pt x="963279" y="441651"/>
                    </a:lnTo>
                    <a:lnTo>
                      <a:pt x="951282" y="456174"/>
                    </a:lnTo>
                    <a:lnTo>
                      <a:pt x="936030" y="461894"/>
                    </a:lnTo>
                    <a:lnTo>
                      <a:pt x="918873" y="450455"/>
                    </a:lnTo>
                    <a:lnTo>
                      <a:pt x="907435" y="446643"/>
                    </a:lnTo>
                    <a:lnTo>
                      <a:pt x="855963" y="459987"/>
                    </a:lnTo>
                    <a:lnTo>
                      <a:pt x="840712" y="458081"/>
                    </a:lnTo>
                    <a:lnTo>
                      <a:pt x="833086" y="463800"/>
                    </a:lnTo>
                    <a:lnTo>
                      <a:pt x="806397" y="463800"/>
                    </a:lnTo>
                    <a:lnTo>
                      <a:pt x="758738" y="425672"/>
                    </a:lnTo>
                    <a:lnTo>
                      <a:pt x="726329" y="404702"/>
                    </a:lnTo>
                    <a:lnTo>
                      <a:pt x="699640" y="416141"/>
                    </a:lnTo>
                    <a:lnTo>
                      <a:pt x="651981" y="410421"/>
                    </a:lnTo>
                    <a:lnTo>
                      <a:pt x="632917" y="402796"/>
                    </a:lnTo>
                    <a:lnTo>
                      <a:pt x="585257" y="378013"/>
                    </a:lnTo>
                    <a:lnTo>
                      <a:pt x="554755" y="379919"/>
                    </a:lnTo>
                    <a:lnTo>
                      <a:pt x="501377" y="463800"/>
                    </a:lnTo>
                    <a:lnTo>
                      <a:pt x="501377" y="501927"/>
                    </a:lnTo>
                    <a:lnTo>
                      <a:pt x="489939" y="501927"/>
                    </a:lnTo>
                    <a:lnTo>
                      <a:pt x="488032" y="517178"/>
                    </a:lnTo>
                    <a:lnTo>
                      <a:pt x="470875" y="517178"/>
                    </a:lnTo>
                    <a:lnTo>
                      <a:pt x="440373" y="530523"/>
                    </a:lnTo>
                    <a:lnTo>
                      <a:pt x="427028" y="524804"/>
                    </a:lnTo>
                    <a:lnTo>
                      <a:pt x="421309" y="543868"/>
                    </a:lnTo>
                    <a:lnTo>
                      <a:pt x="406058" y="561025"/>
                    </a:lnTo>
                    <a:lnTo>
                      <a:pt x="386994" y="555306"/>
                    </a:lnTo>
                    <a:lnTo>
                      <a:pt x="346960" y="572463"/>
                    </a:lnTo>
                    <a:lnTo>
                      <a:pt x="329803" y="589621"/>
                    </a:lnTo>
                    <a:lnTo>
                      <a:pt x="325990" y="608684"/>
                    </a:lnTo>
                    <a:lnTo>
                      <a:pt x="295488" y="608684"/>
                    </a:lnTo>
                    <a:lnTo>
                      <a:pt x="280237" y="602965"/>
                    </a:lnTo>
                    <a:lnTo>
                      <a:pt x="268799" y="612497"/>
                    </a:lnTo>
                    <a:lnTo>
                      <a:pt x="261174" y="639186"/>
                    </a:lnTo>
                    <a:lnTo>
                      <a:pt x="238297" y="658250"/>
                    </a:lnTo>
                    <a:lnTo>
                      <a:pt x="181106" y="616310"/>
                    </a:lnTo>
                    <a:lnTo>
                      <a:pt x="184919" y="585808"/>
                    </a:lnTo>
                    <a:lnTo>
                      <a:pt x="177293" y="559119"/>
                    </a:lnTo>
                    <a:lnTo>
                      <a:pt x="190638" y="541961"/>
                    </a:lnTo>
                    <a:lnTo>
                      <a:pt x="181106" y="517178"/>
                    </a:lnTo>
                    <a:lnTo>
                      <a:pt x="150604" y="515272"/>
                    </a:lnTo>
                    <a:lnTo>
                      <a:pt x="142978" y="486676"/>
                    </a:lnTo>
                    <a:lnTo>
                      <a:pt x="177293" y="479051"/>
                    </a:lnTo>
                    <a:lnTo>
                      <a:pt x="173480" y="458081"/>
                    </a:lnTo>
                    <a:lnTo>
                      <a:pt x="175387" y="439017"/>
                    </a:lnTo>
                    <a:lnTo>
                      <a:pt x="175387" y="431392"/>
                    </a:lnTo>
                    <a:lnTo>
                      <a:pt x="156323" y="412328"/>
                    </a:lnTo>
                    <a:lnTo>
                      <a:pt x="152510" y="385639"/>
                    </a:lnTo>
                    <a:lnTo>
                      <a:pt x="183012" y="370388"/>
                    </a:lnTo>
                    <a:lnTo>
                      <a:pt x="192544" y="358949"/>
                    </a:lnTo>
                    <a:lnTo>
                      <a:pt x="192544" y="318916"/>
                    </a:lnTo>
                    <a:lnTo>
                      <a:pt x="188731" y="265537"/>
                    </a:lnTo>
                    <a:lnTo>
                      <a:pt x="175387" y="246473"/>
                    </a:lnTo>
                    <a:lnTo>
                      <a:pt x="129634" y="244567"/>
                    </a:lnTo>
                    <a:lnTo>
                      <a:pt x="99132" y="263631"/>
                    </a:lnTo>
                    <a:lnTo>
                      <a:pt x="70536" y="248380"/>
                    </a:lnTo>
                    <a:lnTo>
                      <a:pt x="66723" y="261724"/>
                    </a:lnTo>
                    <a:lnTo>
                      <a:pt x="49566" y="259818"/>
                    </a:lnTo>
                    <a:lnTo>
                      <a:pt x="36221" y="242661"/>
                    </a:lnTo>
                    <a:lnTo>
                      <a:pt x="0" y="229316"/>
                    </a:lnTo>
                    <a:lnTo>
                      <a:pt x="3813" y="139716"/>
                    </a:lnTo>
                    <a:lnTo>
                      <a:pt x="20970" y="113027"/>
                    </a:lnTo>
                    <a:lnTo>
                      <a:pt x="15251" y="92057"/>
                    </a:lnTo>
                    <a:lnTo>
                      <a:pt x="20970" y="76806"/>
                    </a:lnTo>
                    <a:lnTo>
                      <a:pt x="43847" y="52023"/>
                    </a:lnTo>
                    <a:lnTo>
                      <a:pt x="51472" y="36772"/>
                    </a:lnTo>
                    <a:lnTo>
                      <a:pt x="89600" y="29147"/>
                    </a:lnTo>
                    <a:lnTo>
                      <a:pt x="93413" y="2457"/>
                    </a:lnTo>
                    <a:lnTo>
                      <a:pt x="93413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BA537A6-6B89-4EA2-66BA-C57F9302085C}"/>
                  </a:ext>
                </a:extLst>
              </p:cNvPr>
              <p:cNvSpPr/>
              <p:nvPr/>
            </p:nvSpPr>
            <p:spPr>
              <a:xfrm>
                <a:off x="1305481" y="1033651"/>
                <a:ext cx="1086633" cy="1398877"/>
              </a:xfrm>
              <a:custGeom>
                <a:avLst/>
                <a:gdLst>
                  <a:gd name="connsiteX0" fmla="*/ 331963 w 1086633"/>
                  <a:gd name="connsiteY0" fmla="*/ 0 h 1398877"/>
                  <a:gd name="connsiteX1" fmla="*/ 916966 w 1086633"/>
                  <a:gd name="connsiteY1" fmla="*/ 0 h 1398877"/>
                  <a:gd name="connsiteX2" fmla="*/ 916966 w 1086633"/>
                  <a:gd name="connsiteY2" fmla="*/ 2459 h 1398877"/>
                  <a:gd name="connsiteX3" fmla="*/ 913153 w 1086633"/>
                  <a:gd name="connsiteY3" fmla="*/ 29148 h 1398877"/>
                  <a:gd name="connsiteX4" fmla="*/ 875026 w 1086633"/>
                  <a:gd name="connsiteY4" fmla="*/ 36773 h 1398877"/>
                  <a:gd name="connsiteX5" fmla="*/ 867400 w 1086633"/>
                  <a:gd name="connsiteY5" fmla="*/ 52024 h 1398877"/>
                  <a:gd name="connsiteX6" fmla="*/ 844524 w 1086633"/>
                  <a:gd name="connsiteY6" fmla="*/ 76807 h 1398877"/>
                  <a:gd name="connsiteX7" fmla="*/ 838805 w 1086633"/>
                  <a:gd name="connsiteY7" fmla="*/ 92058 h 1398877"/>
                  <a:gd name="connsiteX8" fmla="*/ 844524 w 1086633"/>
                  <a:gd name="connsiteY8" fmla="*/ 113028 h 1398877"/>
                  <a:gd name="connsiteX9" fmla="*/ 827366 w 1086633"/>
                  <a:gd name="connsiteY9" fmla="*/ 139718 h 1398877"/>
                  <a:gd name="connsiteX10" fmla="*/ 823554 w 1086633"/>
                  <a:gd name="connsiteY10" fmla="*/ 229317 h 1398877"/>
                  <a:gd name="connsiteX11" fmla="*/ 859775 w 1086633"/>
                  <a:gd name="connsiteY11" fmla="*/ 242662 h 1398877"/>
                  <a:gd name="connsiteX12" fmla="*/ 873119 w 1086633"/>
                  <a:gd name="connsiteY12" fmla="*/ 259819 h 1398877"/>
                  <a:gd name="connsiteX13" fmla="*/ 890277 w 1086633"/>
                  <a:gd name="connsiteY13" fmla="*/ 261725 h 1398877"/>
                  <a:gd name="connsiteX14" fmla="*/ 894089 w 1086633"/>
                  <a:gd name="connsiteY14" fmla="*/ 248381 h 1398877"/>
                  <a:gd name="connsiteX15" fmla="*/ 922685 w 1086633"/>
                  <a:gd name="connsiteY15" fmla="*/ 263632 h 1398877"/>
                  <a:gd name="connsiteX16" fmla="*/ 953187 w 1086633"/>
                  <a:gd name="connsiteY16" fmla="*/ 244568 h 1398877"/>
                  <a:gd name="connsiteX17" fmla="*/ 998940 w 1086633"/>
                  <a:gd name="connsiteY17" fmla="*/ 246474 h 1398877"/>
                  <a:gd name="connsiteX18" fmla="*/ 1012285 w 1086633"/>
                  <a:gd name="connsiteY18" fmla="*/ 265538 h 1398877"/>
                  <a:gd name="connsiteX19" fmla="*/ 1016097 w 1086633"/>
                  <a:gd name="connsiteY19" fmla="*/ 318917 h 1398877"/>
                  <a:gd name="connsiteX20" fmla="*/ 1016097 w 1086633"/>
                  <a:gd name="connsiteY20" fmla="*/ 358950 h 1398877"/>
                  <a:gd name="connsiteX21" fmla="*/ 1006565 w 1086633"/>
                  <a:gd name="connsiteY21" fmla="*/ 370389 h 1398877"/>
                  <a:gd name="connsiteX22" fmla="*/ 976063 w 1086633"/>
                  <a:gd name="connsiteY22" fmla="*/ 385640 h 1398877"/>
                  <a:gd name="connsiteX23" fmla="*/ 979876 w 1086633"/>
                  <a:gd name="connsiteY23" fmla="*/ 412329 h 1398877"/>
                  <a:gd name="connsiteX24" fmla="*/ 998940 w 1086633"/>
                  <a:gd name="connsiteY24" fmla="*/ 431393 h 1398877"/>
                  <a:gd name="connsiteX25" fmla="*/ 998940 w 1086633"/>
                  <a:gd name="connsiteY25" fmla="*/ 439018 h 1398877"/>
                  <a:gd name="connsiteX26" fmla="*/ 997034 w 1086633"/>
                  <a:gd name="connsiteY26" fmla="*/ 458082 h 1398877"/>
                  <a:gd name="connsiteX27" fmla="*/ 1000846 w 1086633"/>
                  <a:gd name="connsiteY27" fmla="*/ 479052 h 1398877"/>
                  <a:gd name="connsiteX28" fmla="*/ 966532 w 1086633"/>
                  <a:gd name="connsiteY28" fmla="*/ 486677 h 1398877"/>
                  <a:gd name="connsiteX29" fmla="*/ 974157 w 1086633"/>
                  <a:gd name="connsiteY29" fmla="*/ 515273 h 1398877"/>
                  <a:gd name="connsiteX30" fmla="*/ 1004659 w 1086633"/>
                  <a:gd name="connsiteY30" fmla="*/ 517179 h 1398877"/>
                  <a:gd name="connsiteX31" fmla="*/ 1014191 w 1086633"/>
                  <a:gd name="connsiteY31" fmla="*/ 541962 h 1398877"/>
                  <a:gd name="connsiteX32" fmla="*/ 1000846 w 1086633"/>
                  <a:gd name="connsiteY32" fmla="*/ 559120 h 1398877"/>
                  <a:gd name="connsiteX33" fmla="*/ 1008472 w 1086633"/>
                  <a:gd name="connsiteY33" fmla="*/ 585809 h 1398877"/>
                  <a:gd name="connsiteX34" fmla="*/ 1004659 w 1086633"/>
                  <a:gd name="connsiteY34" fmla="*/ 616311 h 1398877"/>
                  <a:gd name="connsiteX35" fmla="*/ 1060420 w 1086633"/>
                  <a:gd name="connsiteY35" fmla="*/ 657202 h 1398877"/>
                  <a:gd name="connsiteX36" fmla="*/ 1060420 w 1086633"/>
                  <a:gd name="connsiteY36" fmla="*/ 676838 h 1398877"/>
                  <a:gd name="connsiteX37" fmla="*/ 1074719 w 1086633"/>
                  <a:gd name="connsiteY37" fmla="*/ 688753 h 1398877"/>
                  <a:gd name="connsiteX38" fmla="*/ 1086633 w 1086633"/>
                  <a:gd name="connsiteY38" fmla="*/ 698285 h 1398877"/>
                  <a:gd name="connsiteX39" fmla="*/ 1074719 w 1086633"/>
                  <a:gd name="connsiteY39" fmla="*/ 731646 h 1398877"/>
                  <a:gd name="connsiteX40" fmla="*/ 1046123 w 1086633"/>
                  <a:gd name="connsiteY40" fmla="*/ 731646 h 1398877"/>
                  <a:gd name="connsiteX41" fmla="*/ 1038974 w 1086633"/>
                  <a:gd name="connsiteY41" fmla="*/ 741178 h 1398877"/>
                  <a:gd name="connsiteX42" fmla="*/ 1036591 w 1086633"/>
                  <a:gd name="connsiteY42" fmla="*/ 762625 h 1398877"/>
                  <a:gd name="connsiteX43" fmla="*/ 984165 w 1086633"/>
                  <a:gd name="connsiteY43" fmla="*/ 762625 h 1398877"/>
                  <a:gd name="connsiteX44" fmla="*/ 984165 w 1086633"/>
                  <a:gd name="connsiteY44" fmla="*/ 731646 h 1398877"/>
                  <a:gd name="connsiteX45" fmla="*/ 972251 w 1086633"/>
                  <a:gd name="connsiteY45" fmla="*/ 719731 h 1398877"/>
                  <a:gd name="connsiteX46" fmla="*/ 957953 w 1086633"/>
                  <a:gd name="connsiteY46" fmla="*/ 724498 h 1398877"/>
                  <a:gd name="connsiteX47" fmla="*/ 943655 w 1086633"/>
                  <a:gd name="connsiteY47" fmla="*/ 719731 h 1398877"/>
                  <a:gd name="connsiteX48" fmla="*/ 905528 w 1086633"/>
                  <a:gd name="connsiteY48" fmla="*/ 722115 h 1398877"/>
                  <a:gd name="connsiteX49" fmla="*/ 898379 w 1086633"/>
                  <a:gd name="connsiteY49" fmla="*/ 729263 h 1398877"/>
                  <a:gd name="connsiteX50" fmla="*/ 893613 w 1086633"/>
                  <a:gd name="connsiteY50" fmla="*/ 738795 h 1398877"/>
                  <a:gd name="connsiteX51" fmla="*/ 872166 w 1086633"/>
                  <a:gd name="connsiteY51" fmla="*/ 741178 h 1398877"/>
                  <a:gd name="connsiteX52" fmla="*/ 857868 w 1086633"/>
                  <a:gd name="connsiteY52" fmla="*/ 729263 h 1398877"/>
                  <a:gd name="connsiteX53" fmla="*/ 857868 w 1086633"/>
                  <a:gd name="connsiteY53" fmla="*/ 712583 h 1398877"/>
                  <a:gd name="connsiteX54" fmla="*/ 855486 w 1086633"/>
                  <a:gd name="connsiteY54" fmla="*/ 695902 h 1398877"/>
                  <a:gd name="connsiteX55" fmla="*/ 841187 w 1086633"/>
                  <a:gd name="connsiteY55" fmla="*/ 683987 h 1398877"/>
                  <a:gd name="connsiteX56" fmla="*/ 798294 w 1086633"/>
                  <a:gd name="connsiteY56" fmla="*/ 674455 h 1398877"/>
                  <a:gd name="connsiteX57" fmla="*/ 733954 w 1086633"/>
                  <a:gd name="connsiteY57" fmla="*/ 776923 h 1398877"/>
                  <a:gd name="connsiteX58" fmla="*/ 717273 w 1086633"/>
                  <a:gd name="connsiteY58" fmla="*/ 753093 h 1398877"/>
                  <a:gd name="connsiteX59" fmla="*/ 698209 w 1086633"/>
                  <a:gd name="connsiteY59" fmla="*/ 753093 h 1398877"/>
                  <a:gd name="connsiteX60" fmla="*/ 679146 w 1086633"/>
                  <a:gd name="connsiteY60" fmla="*/ 805518 h 1398877"/>
                  <a:gd name="connsiteX61" fmla="*/ 671997 w 1086633"/>
                  <a:gd name="connsiteY61" fmla="*/ 815050 h 1398877"/>
                  <a:gd name="connsiteX62" fmla="*/ 657699 w 1086633"/>
                  <a:gd name="connsiteY62" fmla="*/ 838880 h 1398877"/>
                  <a:gd name="connsiteX63" fmla="*/ 660082 w 1086633"/>
                  <a:gd name="connsiteY63" fmla="*/ 848412 h 1398877"/>
                  <a:gd name="connsiteX64" fmla="*/ 693444 w 1086633"/>
                  <a:gd name="connsiteY64" fmla="*/ 874624 h 1398877"/>
                  <a:gd name="connsiteX65" fmla="*/ 655316 w 1086633"/>
                  <a:gd name="connsiteY65" fmla="*/ 912752 h 1398877"/>
                  <a:gd name="connsiteX66" fmla="*/ 667231 w 1086633"/>
                  <a:gd name="connsiteY66" fmla="*/ 922284 h 1398877"/>
                  <a:gd name="connsiteX67" fmla="*/ 667231 w 1086633"/>
                  <a:gd name="connsiteY67" fmla="*/ 950879 h 1398877"/>
                  <a:gd name="connsiteX68" fmla="*/ 683912 w 1086633"/>
                  <a:gd name="connsiteY68" fmla="*/ 981858 h 1398877"/>
                  <a:gd name="connsiteX69" fmla="*/ 671997 w 1086633"/>
                  <a:gd name="connsiteY69" fmla="*/ 998539 h 1398877"/>
                  <a:gd name="connsiteX70" fmla="*/ 671997 w 1086633"/>
                  <a:gd name="connsiteY70" fmla="*/ 1017602 h 1398877"/>
                  <a:gd name="connsiteX71" fmla="*/ 660082 w 1086633"/>
                  <a:gd name="connsiteY71" fmla="*/ 1041432 h 1398877"/>
                  <a:gd name="connsiteX72" fmla="*/ 643401 w 1086633"/>
                  <a:gd name="connsiteY72" fmla="*/ 1036666 h 1398877"/>
                  <a:gd name="connsiteX73" fmla="*/ 631486 w 1086633"/>
                  <a:gd name="connsiteY73" fmla="*/ 1055730 h 1398877"/>
                  <a:gd name="connsiteX74" fmla="*/ 633870 w 1086633"/>
                  <a:gd name="connsiteY74" fmla="*/ 1065262 h 1398877"/>
                  <a:gd name="connsiteX75" fmla="*/ 619572 w 1086633"/>
                  <a:gd name="connsiteY75" fmla="*/ 1103389 h 1398877"/>
                  <a:gd name="connsiteX76" fmla="*/ 641018 w 1086633"/>
                  <a:gd name="connsiteY76" fmla="*/ 1117687 h 1398877"/>
                  <a:gd name="connsiteX77" fmla="*/ 636253 w 1086633"/>
                  <a:gd name="connsiteY77" fmla="*/ 1153432 h 1398877"/>
                  <a:gd name="connsiteX78" fmla="*/ 612422 w 1086633"/>
                  <a:gd name="connsiteY78" fmla="*/ 1153432 h 1398877"/>
                  <a:gd name="connsiteX79" fmla="*/ 610040 w 1086633"/>
                  <a:gd name="connsiteY79" fmla="*/ 1170112 h 1398877"/>
                  <a:gd name="connsiteX80" fmla="*/ 617189 w 1086633"/>
                  <a:gd name="connsiteY80" fmla="*/ 1184410 h 1398877"/>
                  <a:gd name="connsiteX81" fmla="*/ 614806 w 1086633"/>
                  <a:gd name="connsiteY81" fmla="*/ 1196325 h 1398877"/>
                  <a:gd name="connsiteX82" fmla="*/ 631486 w 1086633"/>
                  <a:gd name="connsiteY82" fmla="*/ 1210623 h 1398877"/>
                  <a:gd name="connsiteX83" fmla="*/ 624337 w 1086633"/>
                  <a:gd name="connsiteY83" fmla="*/ 1241601 h 1398877"/>
                  <a:gd name="connsiteX84" fmla="*/ 590976 w 1086633"/>
                  <a:gd name="connsiteY84" fmla="*/ 1246367 h 1398877"/>
                  <a:gd name="connsiteX85" fmla="*/ 588593 w 1086633"/>
                  <a:gd name="connsiteY85" fmla="*/ 1263048 h 1398877"/>
                  <a:gd name="connsiteX86" fmla="*/ 569530 w 1086633"/>
                  <a:gd name="connsiteY86" fmla="*/ 1255899 h 1398877"/>
                  <a:gd name="connsiteX87" fmla="*/ 545699 w 1086633"/>
                  <a:gd name="connsiteY87" fmla="*/ 1267814 h 1398877"/>
                  <a:gd name="connsiteX88" fmla="*/ 536168 w 1086633"/>
                  <a:gd name="connsiteY88" fmla="*/ 1294027 h 1398877"/>
                  <a:gd name="connsiteX89" fmla="*/ 512338 w 1086633"/>
                  <a:gd name="connsiteY89" fmla="*/ 1301175 h 1398877"/>
                  <a:gd name="connsiteX90" fmla="*/ 500424 w 1086633"/>
                  <a:gd name="connsiteY90" fmla="*/ 1315474 h 1398877"/>
                  <a:gd name="connsiteX91" fmla="*/ 469444 w 1086633"/>
                  <a:gd name="connsiteY91" fmla="*/ 1322622 h 1398877"/>
                  <a:gd name="connsiteX92" fmla="*/ 462296 w 1086633"/>
                  <a:gd name="connsiteY92" fmla="*/ 1334537 h 1398877"/>
                  <a:gd name="connsiteX93" fmla="*/ 433700 w 1086633"/>
                  <a:gd name="connsiteY93" fmla="*/ 1339303 h 1398877"/>
                  <a:gd name="connsiteX94" fmla="*/ 428934 w 1086633"/>
                  <a:gd name="connsiteY94" fmla="*/ 1355984 h 1398877"/>
                  <a:gd name="connsiteX95" fmla="*/ 426552 w 1086633"/>
                  <a:gd name="connsiteY95" fmla="*/ 1377430 h 1398877"/>
                  <a:gd name="connsiteX96" fmla="*/ 390807 w 1086633"/>
                  <a:gd name="connsiteY96" fmla="*/ 1377430 h 1398877"/>
                  <a:gd name="connsiteX97" fmla="*/ 347914 w 1086633"/>
                  <a:gd name="connsiteY97" fmla="*/ 1391729 h 1398877"/>
                  <a:gd name="connsiteX98" fmla="*/ 333615 w 1086633"/>
                  <a:gd name="connsiteY98" fmla="*/ 1379813 h 1398877"/>
                  <a:gd name="connsiteX99" fmla="*/ 309786 w 1086633"/>
                  <a:gd name="connsiteY99" fmla="*/ 1377430 h 1398877"/>
                  <a:gd name="connsiteX100" fmla="*/ 300254 w 1086633"/>
                  <a:gd name="connsiteY100" fmla="*/ 1363133 h 1398877"/>
                  <a:gd name="connsiteX101" fmla="*/ 259743 w 1086633"/>
                  <a:gd name="connsiteY101" fmla="*/ 1367898 h 1398877"/>
                  <a:gd name="connsiteX102" fmla="*/ 250211 w 1086633"/>
                  <a:gd name="connsiteY102" fmla="*/ 1384579 h 1398877"/>
                  <a:gd name="connsiteX103" fmla="*/ 228765 w 1086633"/>
                  <a:gd name="connsiteY103" fmla="*/ 1384579 h 1398877"/>
                  <a:gd name="connsiteX104" fmla="*/ 193020 w 1086633"/>
                  <a:gd name="connsiteY104" fmla="*/ 1398877 h 1398877"/>
                  <a:gd name="connsiteX105" fmla="*/ 171574 w 1086633"/>
                  <a:gd name="connsiteY105" fmla="*/ 1358367 h 1398877"/>
                  <a:gd name="connsiteX106" fmla="*/ 178723 w 1086633"/>
                  <a:gd name="connsiteY106" fmla="*/ 1325005 h 1398877"/>
                  <a:gd name="connsiteX107" fmla="*/ 176340 w 1086633"/>
                  <a:gd name="connsiteY107" fmla="*/ 1294027 h 1398877"/>
                  <a:gd name="connsiteX108" fmla="*/ 204935 w 1086633"/>
                  <a:gd name="connsiteY108" fmla="*/ 1279729 h 1398877"/>
                  <a:gd name="connsiteX109" fmla="*/ 207319 w 1086633"/>
                  <a:gd name="connsiteY109" fmla="*/ 1239219 h 1398877"/>
                  <a:gd name="connsiteX110" fmla="*/ 195404 w 1086633"/>
                  <a:gd name="connsiteY110" fmla="*/ 1215389 h 1398877"/>
                  <a:gd name="connsiteX111" fmla="*/ 240680 w 1086633"/>
                  <a:gd name="connsiteY111" fmla="*/ 1210623 h 1398877"/>
                  <a:gd name="connsiteX112" fmla="*/ 216850 w 1086633"/>
                  <a:gd name="connsiteY112" fmla="*/ 1179644 h 1398877"/>
                  <a:gd name="connsiteX113" fmla="*/ 209701 w 1086633"/>
                  <a:gd name="connsiteY113" fmla="*/ 1170112 h 1398877"/>
                  <a:gd name="connsiteX114" fmla="*/ 219233 w 1086633"/>
                  <a:gd name="connsiteY114" fmla="*/ 1148665 h 1398877"/>
                  <a:gd name="connsiteX115" fmla="*/ 228765 w 1086633"/>
                  <a:gd name="connsiteY115" fmla="*/ 1146283 h 1398877"/>
                  <a:gd name="connsiteX116" fmla="*/ 231148 w 1086633"/>
                  <a:gd name="connsiteY116" fmla="*/ 1110538 h 1398877"/>
                  <a:gd name="connsiteX117" fmla="*/ 219233 w 1086633"/>
                  <a:gd name="connsiteY117" fmla="*/ 1086709 h 1398877"/>
                  <a:gd name="connsiteX118" fmla="*/ 188255 w 1086633"/>
                  <a:gd name="connsiteY118" fmla="*/ 1067645 h 1398877"/>
                  <a:gd name="connsiteX119" fmla="*/ 185871 w 1086633"/>
                  <a:gd name="connsiteY119" fmla="*/ 1036666 h 1398877"/>
                  <a:gd name="connsiteX120" fmla="*/ 159659 w 1086633"/>
                  <a:gd name="connsiteY120" fmla="*/ 1036666 h 1398877"/>
                  <a:gd name="connsiteX121" fmla="*/ 145361 w 1086633"/>
                  <a:gd name="connsiteY121" fmla="*/ 1012836 h 1398877"/>
                  <a:gd name="connsiteX122" fmla="*/ 147744 w 1086633"/>
                  <a:gd name="connsiteY122" fmla="*/ 993773 h 1398877"/>
                  <a:gd name="connsiteX123" fmla="*/ 166807 w 1086633"/>
                  <a:gd name="connsiteY123" fmla="*/ 977092 h 1398877"/>
                  <a:gd name="connsiteX124" fmla="*/ 154893 w 1086633"/>
                  <a:gd name="connsiteY124" fmla="*/ 950879 h 1398877"/>
                  <a:gd name="connsiteX125" fmla="*/ 131064 w 1086633"/>
                  <a:gd name="connsiteY125" fmla="*/ 946113 h 1398877"/>
                  <a:gd name="connsiteX126" fmla="*/ 123914 w 1086633"/>
                  <a:gd name="connsiteY126" fmla="*/ 912752 h 1398877"/>
                  <a:gd name="connsiteX127" fmla="*/ 114383 w 1086633"/>
                  <a:gd name="connsiteY127" fmla="*/ 893688 h 1398877"/>
                  <a:gd name="connsiteX128" fmla="*/ 112000 w 1086633"/>
                  <a:gd name="connsiteY128" fmla="*/ 879390 h 1398877"/>
                  <a:gd name="connsiteX129" fmla="*/ 102468 w 1086633"/>
                  <a:gd name="connsiteY129" fmla="*/ 869858 h 1398877"/>
                  <a:gd name="connsiteX130" fmla="*/ 88170 w 1086633"/>
                  <a:gd name="connsiteY130" fmla="*/ 874624 h 1398877"/>
                  <a:gd name="connsiteX131" fmla="*/ 78638 w 1086633"/>
                  <a:gd name="connsiteY131" fmla="*/ 855561 h 1398877"/>
                  <a:gd name="connsiteX132" fmla="*/ 54809 w 1086633"/>
                  <a:gd name="connsiteY132" fmla="*/ 855561 h 1398877"/>
                  <a:gd name="connsiteX133" fmla="*/ 52425 w 1086633"/>
                  <a:gd name="connsiteY133" fmla="*/ 834114 h 1398877"/>
                  <a:gd name="connsiteX134" fmla="*/ 19064 w 1086633"/>
                  <a:gd name="connsiteY134" fmla="*/ 834114 h 1398877"/>
                  <a:gd name="connsiteX135" fmla="*/ 0 w 1086633"/>
                  <a:gd name="connsiteY135" fmla="*/ 819816 h 1398877"/>
                  <a:gd name="connsiteX136" fmla="*/ 9532 w 1086633"/>
                  <a:gd name="connsiteY136" fmla="*/ 791221 h 1398877"/>
                  <a:gd name="connsiteX137" fmla="*/ 28596 w 1086633"/>
                  <a:gd name="connsiteY137" fmla="*/ 791221 h 1398877"/>
                  <a:gd name="connsiteX138" fmla="*/ 38128 w 1086633"/>
                  <a:gd name="connsiteY138" fmla="*/ 784072 h 1398877"/>
                  <a:gd name="connsiteX139" fmla="*/ 35745 w 1086633"/>
                  <a:gd name="connsiteY139" fmla="*/ 755476 h 1398877"/>
                  <a:gd name="connsiteX140" fmla="*/ 52425 w 1086633"/>
                  <a:gd name="connsiteY140" fmla="*/ 738795 h 1398877"/>
                  <a:gd name="connsiteX141" fmla="*/ 81022 w 1086633"/>
                  <a:gd name="connsiteY141" fmla="*/ 736412 h 1398877"/>
                  <a:gd name="connsiteX142" fmla="*/ 104851 w 1086633"/>
                  <a:gd name="connsiteY142" fmla="*/ 745944 h 1398877"/>
                  <a:gd name="connsiteX143" fmla="*/ 119149 w 1086633"/>
                  <a:gd name="connsiteY143" fmla="*/ 743561 h 1398877"/>
                  <a:gd name="connsiteX144" fmla="*/ 121532 w 1086633"/>
                  <a:gd name="connsiteY144" fmla="*/ 719731 h 1398877"/>
                  <a:gd name="connsiteX145" fmla="*/ 135829 w 1086633"/>
                  <a:gd name="connsiteY145" fmla="*/ 703051 h 1398877"/>
                  <a:gd name="connsiteX146" fmla="*/ 147744 w 1086633"/>
                  <a:gd name="connsiteY146" fmla="*/ 703051 h 1398877"/>
                  <a:gd name="connsiteX147" fmla="*/ 169191 w 1086633"/>
                  <a:gd name="connsiteY147" fmla="*/ 653008 h 1398877"/>
                  <a:gd name="connsiteX148" fmla="*/ 204935 w 1086633"/>
                  <a:gd name="connsiteY148" fmla="*/ 633945 h 1398877"/>
                  <a:gd name="connsiteX149" fmla="*/ 204935 w 1086633"/>
                  <a:gd name="connsiteY149" fmla="*/ 612498 h 1398877"/>
                  <a:gd name="connsiteX150" fmla="*/ 221616 w 1086633"/>
                  <a:gd name="connsiteY150" fmla="*/ 576753 h 1398877"/>
                  <a:gd name="connsiteX151" fmla="*/ 197787 w 1086633"/>
                  <a:gd name="connsiteY151" fmla="*/ 569605 h 1398877"/>
                  <a:gd name="connsiteX152" fmla="*/ 176340 w 1086633"/>
                  <a:gd name="connsiteY152" fmla="*/ 541009 h 1398877"/>
                  <a:gd name="connsiteX153" fmla="*/ 178723 w 1086633"/>
                  <a:gd name="connsiteY153" fmla="*/ 526711 h 1398877"/>
                  <a:gd name="connsiteX154" fmla="*/ 173957 w 1086633"/>
                  <a:gd name="connsiteY154" fmla="*/ 510030 h 1398877"/>
                  <a:gd name="connsiteX155" fmla="*/ 185871 w 1086633"/>
                  <a:gd name="connsiteY155" fmla="*/ 493350 h 1398877"/>
                  <a:gd name="connsiteX156" fmla="*/ 204935 w 1086633"/>
                  <a:gd name="connsiteY156" fmla="*/ 495733 h 1398877"/>
                  <a:gd name="connsiteX157" fmla="*/ 204935 w 1086633"/>
                  <a:gd name="connsiteY157" fmla="*/ 464754 h 1398877"/>
                  <a:gd name="connsiteX158" fmla="*/ 190638 w 1086633"/>
                  <a:gd name="connsiteY158" fmla="*/ 459988 h 1398877"/>
                  <a:gd name="connsiteX159" fmla="*/ 193020 w 1086633"/>
                  <a:gd name="connsiteY159" fmla="*/ 438542 h 1398877"/>
                  <a:gd name="connsiteX160" fmla="*/ 247829 w 1086633"/>
                  <a:gd name="connsiteY160" fmla="*/ 364670 h 1398877"/>
                  <a:gd name="connsiteX161" fmla="*/ 250211 w 1086633"/>
                  <a:gd name="connsiteY161" fmla="*/ 331308 h 1398877"/>
                  <a:gd name="connsiteX162" fmla="*/ 228765 w 1086633"/>
                  <a:gd name="connsiteY162" fmla="*/ 312244 h 1398877"/>
                  <a:gd name="connsiteX163" fmla="*/ 226382 w 1086633"/>
                  <a:gd name="connsiteY163" fmla="*/ 297947 h 1398877"/>
                  <a:gd name="connsiteX164" fmla="*/ 202552 w 1086633"/>
                  <a:gd name="connsiteY164" fmla="*/ 290797 h 1398877"/>
                  <a:gd name="connsiteX165" fmla="*/ 198771 w 1086633"/>
                  <a:gd name="connsiteY165" fmla="*/ 273347 h 1398877"/>
                  <a:gd name="connsiteX166" fmla="*/ 202076 w 1086633"/>
                  <a:gd name="connsiteY166" fmla="*/ 273164 h 1398877"/>
                  <a:gd name="connsiteX167" fmla="*/ 213514 w 1086633"/>
                  <a:gd name="connsiteY167" fmla="*/ 265538 h 1398877"/>
                  <a:gd name="connsiteX168" fmla="*/ 215420 w 1086633"/>
                  <a:gd name="connsiteY168" fmla="*/ 250287 h 1398877"/>
                  <a:gd name="connsiteX169" fmla="*/ 228765 w 1086633"/>
                  <a:gd name="connsiteY169" fmla="*/ 246474 h 1398877"/>
                  <a:gd name="connsiteX170" fmla="*/ 232578 w 1086633"/>
                  <a:gd name="connsiteY170" fmla="*/ 231223 h 1398877"/>
                  <a:gd name="connsiteX171" fmla="*/ 255454 w 1086633"/>
                  <a:gd name="connsiteY171" fmla="*/ 210253 h 1398877"/>
                  <a:gd name="connsiteX172" fmla="*/ 244016 w 1086633"/>
                  <a:gd name="connsiteY172" fmla="*/ 195002 h 1398877"/>
                  <a:gd name="connsiteX173" fmla="*/ 244016 w 1086633"/>
                  <a:gd name="connsiteY173" fmla="*/ 183564 h 1398877"/>
                  <a:gd name="connsiteX174" fmla="*/ 259267 w 1086633"/>
                  <a:gd name="connsiteY174" fmla="*/ 179751 h 1398877"/>
                  <a:gd name="connsiteX175" fmla="*/ 264986 w 1086633"/>
                  <a:gd name="connsiteY175" fmla="*/ 164500 h 1398877"/>
                  <a:gd name="connsiteX176" fmla="*/ 285956 w 1086633"/>
                  <a:gd name="connsiteY176" fmla="*/ 156875 h 1398877"/>
                  <a:gd name="connsiteX177" fmla="*/ 293582 w 1086633"/>
                  <a:gd name="connsiteY177" fmla="*/ 133998 h 1398877"/>
                  <a:gd name="connsiteX178" fmla="*/ 272612 w 1086633"/>
                  <a:gd name="connsiteY178" fmla="*/ 132092 h 1398877"/>
                  <a:gd name="connsiteX179" fmla="*/ 276424 w 1086633"/>
                  <a:gd name="connsiteY179" fmla="*/ 111122 h 1398877"/>
                  <a:gd name="connsiteX180" fmla="*/ 305020 w 1086633"/>
                  <a:gd name="connsiteY180" fmla="*/ 86339 h 1398877"/>
                  <a:gd name="connsiteX181" fmla="*/ 325990 w 1086633"/>
                  <a:gd name="connsiteY181" fmla="*/ 86339 h 1398877"/>
                  <a:gd name="connsiteX182" fmla="*/ 320271 w 1086633"/>
                  <a:gd name="connsiteY182" fmla="*/ 53931 h 1398877"/>
                  <a:gd name="connsiteX183" fmla="*/ 329803 w 1086633"/>
                  <a:gd name="connsiteY183" fmla="*/ 38680 h 1398877"/>
                  <a:gd name="connsiteX184" fmla="*/ 335522 w 1086633"/>
                  <a:gd name="connsiteY184" fmla="*/ 10084 h 1398877"/>
                  <a:gd name="connsiteX0" fmla="*/ 331963 w 1086633"/>
                  <a:gd name="connsiteY0" fmla="*/ 81151 h 1480028"/>
                  <a:gd name="connsiteX1" fmla="*/ 599519 w 1086633"/>
                  <a:gd name="connsiteY1" fmla="*/ 0 h 1480028"/>
                  <a:gd name="connsiteX2" fmla="*/ 916966 w 1086633"/>
                  <a:gd name="connsiteY2" fmla="*/ 81151 h 1480028"/>
                  <a:gd name="connsiteX3" fmla="*/ 916966 w 1086633"/>
                  <a:gd name="connsiteY3" fmla="*/ 83610 h 1480028"/>
                  <a:gd name="connsiteX4" fmla="*/ 913153 w 1086633"/>
                  <a:gd name="connsiteY4" fmla="*/ 110299 h 1480028"/>
                  <a:gd name="connsiteX5" fmla="*/ 875026 w 1086633"/>
                  <a:gd name="connsiteY5" fmla="*/ 117924 h 1480028"/>
                  <a:gd name="connsiteX6" fmla="*/ 867400 w 1086633"/>
                  <a:gd name="connsiteY6" fmla="*/ 133175 h 1480028"/>
                  <a:gd name="connsiteX7" fmla="*/ 844524 w 1086633"/>
                  <a:gd name="connsiteY7" fmla="*/ 157958 h 1480028"/>
                  <a:gd name="connsiteX8" fmla="*/ 838805 w 1086633"/>
                  <a:gd name="connsiteY8" fmla="*/ 173209 h 1480028"/>
                  <a:gd name="connsiteX9" fmla="*/ 844524 w 1086633"/>
                  <a:gd name="connsiteY9" fmla="*/ 194179 h 1480028"/>
                  <a:gd name="connsiteX10" fmla="*/ 827366 w 1086633"/>
                  <a:gd name="connsiteY10" fmla="*/ 220869 h 1480028"/>
                  <a:gd name="connsiteX11" fmla="*/ 823554 w 1086633"/>
                  <a:gd name="connsiteY11" fmla="*/ 310468 h 1480028"/>
                  <a:gd name="connsiteX12" fmla="*/ 859775 w 1086633"/>
                  <a:gd name="connsiteY12" fmla="*/ 323813 h 1480028"/>
                  <a:gd name="connsiteX13" fmla="*/ 873119 w 1086633"/>
                  <a:gd name="connsiteY13" fmla="*/ 340970 h 1480028"/>
                  <a:gd name="connsiteX14" fmla="*/ 890277 w 1086633"/>
                  <a:gd name="connsiteY14" fmla="*/ 342876 h 1480028"/>
                  <a:gd name="connsiteX15" fmla="*/ 894089 w 1086633"/>
                  <a:gd name="connsiteY15" fmla="*/ 329532 h 1480028"/>
                  <a:gd name="connsiteX16" fmla="*/ 922685 w 1086633"/>
                  <a:gd name="connsiteY16" fmla="*/ 344783 h 1480028"/>
                  <a:gd name="connsiteX17" fmla="*/ 953187 w 1086633"/>
                  <a:gd name="connsiteY17" fmla="*/ 325719 h 1480028"/>
                  <a:gd name="connsiteX18" fmla="*/ 998940 w 1086633"/>
                  <a:gd name="connsiteY18" fmla="*/ 327625 h 1480028"/>
                  <a:gd name="connsiteX19" fmla="*/ 1012285 w 1086633"/>
                  <a:gd name="connsiteY19" fmla="*/ 346689 h 1480028"/>
                  <a:gd name="connsiteX20" fmla="*/ 1016097 w 1086633"/>
                  <a:gd name="connsiteY20" fmla="*/ 400068 h 1480028"/>
                  <a:gd name="connsiteX21" fmla="*/ 1016097 w 1086633"/>
                  <a:gd name="connsiteY21" fmla="*/ 440101 h 1480028"/>
                  <a:gd name="connsiteX22" fmla="*/ 1006565 w 1086633"/>
                  <a:gd name="connsiteY22" fmla="*/ 451540 h 1480028"/>
                  <a:gd name="connsiteX23" fmla="*/ 976063 w 1086633"/>
                  <a:gd name="connsiteY23" fmla="*/ 466791 h 1480028"/>
                  <a:gd name="connsiteX24" fmla="*/ 979876 w 1086633"/>
                  <a:gd name="connsiteY24" fmla="*/ 493480 h 1480028"/>
                  <a:gd name="connsiteX25" fmla="*/ 998940 w 1086633"/>
                  <a:gd name="connsiteY25" fmla="*/ 512544 h 1480028"/>
                  <a:gd name="connsiteX26" fmla="*/ 998940 w 1086633"/>
                  <a:gd name="connsiteY26" fmla="*/ 520169 h 1480028"/>
                  <a:gd name="connsiteX27" fmla="*/ 997034 w 1086633"/>
                  <a:gd name="connsiteY27" fmla="*/ 539233 h 1480028"/>
                  <a:gd name="connsiteX28" fmla="*/ 1000846 w 1086633"/>
                  <a:gd name="connsiteY28" fmla="*/ 560203 h 1480028"/>
                  <a:gd name="connsiteX29" fmla="*/ 966532 w 1086633"/>
                  <a:gd name="connsiteY29" fmla="*/ 567828 h 1480028"/>
                  <a:gd name="connsiteX30" fmla="*/ 974157 w 1086633"/>
                  <a:gd name="connsiteY30" fmla="*/ 596424 h 1480028"/>
                  <a:gd name="connsiteX31" fmla="*/ 1004659 w 1086633"/>
                  <a:gd name="connsiteY31" fmla="*/ 598330 h 1480028"/>
                  <a:gd name="connsiteX32" fmla="*/ 1014191 w 1086633"/>
                  <a:gd name="connsiteY32" fmla="*/ 623113 h 1480028"/>
                  <a:gd name="connsiteX33" fmla="*/ 1000846 w 1086633"/>
                  <a:gd name="connsiteY33" fmla="*/ 640271 h 1480028"/>
                  <a:gd name="connsiteX34" fmla="*/ 1008472 w 1086633"/>
                  <a:gd name="connsiteY34" fmla="*/ 666960 h 1480028"/>
                  <a:gd name="connsiteX35" fmla="*/ 1004659 w 1086633"/>
                  <a:gd name="connsiteY35" fmla="*/ 697462 h 1480028"/>
                  <a:gd name="connsiteX36" fmla="*/ 1060420 w 1086633"/>
                  <a:gd name="connsiteY36" fmla="*/ 738353 h 1480028"/>
                  <a:gd name="connsiteX37" fmla="*/ 1060420 w 1086633"/>
                  <a:gd name="connsiteY37" fmla="*/ 757989 h 1480028"/>
                  <a:gd name="connsiteX38" fmla="*/ 1074719 w 1086633"/>
                  <a:gd name="connsiteY38" fmla="*/ 769904 h 1480028"/>
                  <a:gd name="connsiteX39" fmla="*/ 1086633 w 1086633"/>
                  <a:gd name="connsiteY39" fmla="*/ 779436 h 1480028"/>
                  <a:gd name="connsiteX40" fmla="*/ 1074719 w 1086633"/>
                  <a:gd name="connsiteY40" fmla="*/ 812797 h 1480028"/>
                  <a:gd name="connsiteX41" fmla="*/ 1046123 w 1086633"/>
                  <a:gd name="connsiteY41" fmla="*/ 812797 h 1480028"/>
                  <a:gd name="connsiteX42" fmla="*/ 1038974 w 1086633"/>
                  <a:gd name="connsiteY42" fmla="*/ 822329 h 1480028"/>
                  <a:gd name="connsiteX43" fmla="*/ 1036591 w 1086633"/>
                  <a:gd name="connsiteY43" fmla="*/ 843776 h 1480028"/>
                  <a:gd name="connsiteX44" fmla="*/ 984165 w 1086633"/>
                  <a:gd name="connsiteY44" fmla="*/ 843776 h 1480028"/>
                  <a:gd name="connsiteX45" fmla="*/ 984165 w 1086633"/>
                  <a:gd name="connsiteY45" fmla="*/ 812797 h 1480028"/>
                  <a:gd name="connsiteX46" fmla="*/ 972251 w 1086633"/>
                  <a:gd name="connsiteY46" fmla="*/ 800882 h 1480028"/>
                  <a:gd name="connsiteX47" fmla="*/ 957953 w 1086633"/>
                  <a:gd name="connsiteY47" fmla="*/ 805649 h 1480028"/>
                  <a:gd name="connsiteX48" fmla="*/ 943655 w 1086633"/>
                  <a:gd name="connsiteY48" fmla="*/ 800882 h 1480028"/>
                  <a:gd name="connsiteX49" fmla="*/ 905528 w 1086633"/>
                  <a:gd name="connsiteY49" fmla="*/ 803266 h 1480028"/>
                  <a:gd name="connsiteX50" fmla="*/ 898379 w 1086633"/>
                  <a:gd name="connsiteY50" fmla="*/ 810414 h 1480028"/>
                  <a:gd name="connsiteX51" fmla="*/ 893613 w 1086633"/>
                  <a:gd name="connsiteY51" fmla="*/ 819946 h 1480028"/>
                  <a:gd name="connsiteX52" fmla="*/ 872166 w 1086633"/>
                  <a:gd name="connsiteY52" fmla="*/ 822329 h 1480028"/>
                  <a:gd name="connsiteX53" fmla="*/ 857868 w 1086633"/>
                  <a:gd name="connsiteY53" fmla="*/ 810414 h 1480028"/>
                  <a:gd name="connsiteX54" fmla="*/ 857868 w 1086633"/>
                  <a:gd name="connsiteY54" fmla="*/ 793734 h 1480028"/>
                  <a:gd name="connsiteX55" fmla="*/ 855486 w 1086633"/>
                  <a:gd name="connsiteY55" fmla="*/ 777053 h 1480028"/>
                  <a:gd name="connsiteX56" fmla="*/ 841187 w 1086633"/>
                  <a:gd name="connsiteY56" fmla="*/ 765138 h 1480028"/>
                  <a:gd name="connsiteX57" fmla="*/ 798294 w 1086633"/>
                  <a:gd name="connsiteY57" fmla="*/ 755606 h 1480028"/>
                  <a:gd name="connsiteX58" fmla="*/ 733954 w 1086633"/>
                  <a:gd name="connsiteY58" fmla="*/ 858074 h 1480028"/>
                  <a:gd name="connsiteX59" fmla="*/ 717273 w 1086633"/>
                  <a:gd name="connsiteY59" fmla="*/ 834244 h 1480028"/>
                  <a:gd name="connsiteX60" fmla="*/ 698209 w 1086633"/>
                  <a:gd name="connsiteY60" fmla="*/ 834244 h 1480028"/>
                  <a:gd name="connsiteX61" fmla="*/ 679146 w 1086633"/>
                  <a:gd name="connsiteY61" fmla="*/ 886669 h 1480028"/>
                  <a:gd name="connsiteX62" fmla="*/ 671997 w 1086633"/>
                  <a:gd name="connsiteY62" fmla="*/ 896201 h 1480028"/>
                  <a:gd name="connsiteX63" fmla="*/ 657699 w 1086633"/>
                  <a:gd name="connsiteY63" fmla="*/ 920031 h 1480028"/>
                  <a:gd name="connsiteX64" fmla="*/ 660082 w 1086633"/>
                  <a:gd name="connsiteY64" fmla="*/ 929563 h 1480028"/>
                  <a:gd name="connsiteX65" fmla="*/ 693444 w 1086633"/>
                  <a:gd name="connsiteY65" fmla="*/ 955775 h 1480028"/>
                  <a:gd name="connsiteX66" fmla="*/ 655316 w 1086633"/>
                  <a:gd name="connsiteY66" fmla="*/ 993903 h 1480028"/>
                  <a:gd name="connsiteX67" fmla="*/ 667231 w 1086633"/>
                  <a:gd name="connsiteY67" fmla="*/ 1003435 h 1480028"/>
                  <a:gd name="connsiteX68" fmla="*/ 667231 w 1086633"/>
                  <a:gd name="connsiteY68" fmla="*/ 1032030 h 1480028"/>
                  <a:gd name="connsiteX69" fmla="*/ 683912 w 1086633"/>
                  <a:gd name="connsiteY69" fmla="*/ 1063009 h 1480028"/>
                  <a:gd name="connsiteX70" fmla="*/ 671997 w 1086633"/>
                  <a:gd name="connsiteY70" fmla="*/ 1079690 h 1480028"/>
                  <a:gd name="connsiteX71" fmla="*/ 671997 w 1086633"/>
                  <a:gd name="connsiteY71" fmla="*/ 1098753 h 1480028"/>
                  <a:gd name="connsiteX72" fmla="*/ 660082 w 1086633"/>
                  <a:gd name="connsiteY72" fmla="*/ 1122583 h 1480028"/>
                  <a:gd name="connsiteX73" fmla="*/ 643401 w 1086633"/>
                  <a:gd name="connsiteY73" fmla="*/ 1117817 h 1480028"/>
                  <a:gd name="connsiteX74" fmla="*/ 631486 w 1086633"/>
                  <a:gd name="connsiteY74" fmla="*/ 1136881 h 1480028"/>
                  <a:gd name="connsiteX75" fmla="*/ 633870 w 1086633"/>
                  <a:gd name="connsiteY75" fmla="*/ 1146413 h 1480028"/>
                  <a:gd name="connsiteX76" fmla="*/ 619572 w 1086633"/>
                  <a:gd name="connsiteY76" fmla="*/ 1184540 h 1480028"/>
                  <a:gd name="connsiteX77" fmla="*/ 641018 w 1086633"/>
                  <a:gd name="connsiteY77" fmla="*/ 1198838 h 1480028"/>
                  <a:gd name="connsiteX78" fmla="*/ 636253 w 1086633"/>
                  <a:gd name="connsiteY78" fmla="*/ 1234583 h 1480028"/>
                  <a:gd name="connsiteX79" fmla="*/ 612422 w 1086633"/>
                  <a:gd name="connsiteY79" fmla="*/ 1234583 h 1480028"/>
                  <a:gd name="connsiteX80" fmla="*/ 610040 w 1086633"/>
                  <a:gd name="connsiteY80" fmla="*/ 1251263 h 1480028"/>
                  <a:gd name="connsiteX81" fmla="*/ 617189 w 1086633"/>
                  <a:gd name="connsiteY81" fmla="*/ 1265561 h 1480028"/>
                  <a:gd name="connsiteX82" fmla="*/ 614806 w 1086633"/>
                  <a:gd name="connsiteY82" fmla="*/ 1277476 h 1480028"/>
                  <a:gd name="connsiteX83" fmla="*/ 631486 w 1086633"/>
                  <a:gd name="connsiteY83" fmla="*/ 1291774 h 1480028"/>
                  <a:gd name="connsiteX84" fmla="*/ 624337 w 1086633"/>
                  <a:gd name="connsiteY84" fmla="*/ 1322752 h 1480028"/>
                  <a:gd name="connsiteX85" fmla="*/ 590976 w 1086633"/>
                  <a:gd name="connsiteY85" fmla="*/ 1327518 h 1480028"/>
                  <a:gd name="connsiteX86" fmla="*/ 588593 w 1086633"/>
                  <a:gd name="connsiteY86" fmla="*/ 1344199 h 1480028"/>
                  <a:gd name="connsiteX87" fmla="*/ 569530 w 1086633"/>
                  <a:gd name="connsiteY87" fmla="*/ 1337050 h 1480028"/>
                  <a:gd name="connsiteX88" fmla="*/ 545699 w 1086633"/>
                  <a:gd name="connsiteY88" fmla="*/ 1348965 h 1480028"/>
                  <a:gd name="connsiteX89" fmla="*/ 536168 w 1086633"/>
                  <a:gd name="connsiteY89" fmla="*/ 1375178 h 1480028"/>
                  <a:gd name="connsiteX90" fmla="*/ 512338 w 1086633"/>
                  <a:gd name="connsiteY90" fmla="*/ 1382326 h 1480028"/>
                  <a:gd name="connsiteX91" fmla="*/ 500424 w 1086633"/>
                  <a:gd name="connsiteY91" fmla="*/ 1396625 h 1480028"/>
                  <a:gd name="connsiteX92" fmla="*/ 469444 w 1086633"/>
                  <a:gd name="connsiteY92" fmla="*/ 1403773 h 1480028"/>
                  <a:gd name="connsiteX93" fmla="*/ 462296 w 1086633"/>
                  <a:gd name="connsiteY93" fmla="*/ 1415688 h 1480028"/>
                  <a:gd name="connsiteX94" fmla="*/ 433700 w 1086633"/>
                  <a:gd name="connsiteY94" fmla="*/ 1420454 h 1480028"/>
                  <a:gd name="connsiteX95" fmla="*/ 428934 w 1086633"/>
                  <a:gd name="connsiteY95" fmla="*/ 1437135 h 1480028"/>
                  <a:gd name="connsiteX96" fmla="*/ 426552 w 1086633"/>
                  <a:gd name="connsiteY96" fmla="*/ 1458581 h 1480028"/>
                  <a:gd name="connsiteX97" fmla="*/ 390807 w 1086633"/>
                  <a:gd name="connsiteY97" fmla="*/ 1458581 h 1480028"/>
                  <a:gd name="connsiteX98" fmla="*/ 347914 w 1086633"/>
                  <a:gd name="connsiteY98" fmla="*/ 1472880 h 1480028"/>
                  <a:gd name="connsiteX99" fmla="*/ 333615 w 1086633"/>
                  <a:gd name="connsiteY99" fmla="*/ 1460964 h 1480028"/>
                  <a:gd name="connsiteX100" fmla="*/ 309786 w 1086633"/>
                  <a:gd name="connsiteY100" fmla="*/ 1458581 h 1480028"/>
                  <a:gd name="connsiteX101" fmla="*/ 300254 w 1086633"/>
                  <a:gd name="connsiteY101" fmla="*/ 1444284 h 1480028"/>
                  <a:gd name="connsiteX102" fmla="*/ 259743 w 1086633"/>
                  <a:gd name="connsiteY102" fmla="*/ 1449049 h 1480028"/>
                  <a:gd name="connsiteX103" fmla="*/ 250211 w 1086633"/>
                  <a:gd name="connsiteY103" fmla="*/ 1465730 h 1480028"/>
                  <a:gd name="connsiteX104" fmla="*/ 228765 w 1086633"/>
                  <a:gd name="connsiteY104" fmla="*/ 1465730 h 1480028"/>
                  <a:gd name="connsiteX105" fmla="*/ 193020 w 1086633"/>
                  <a:gd name="connsiteY105" fmla="*/ 1480028 h 1480028"/>
                  <a:gd name="connsiteX106" fmla="*/ 171574 w 1086633"/>
                  <a:gd name="connsiteY106" fmla="*/ 1439518 h 1480028"/>
                  <a:gd name="connsiteX107" fmla="*/ 178723 w 1086633"/>
                  <a:gd name="connsiteY107" fmla="*/ 1406156 h 1480028"/>
                  <a:gd name="connsiteX108" fmla="*/ 176340 w 1086633"/>
                  <a:gd name="connsiteY108" fmla="*/ 1375178 h 1480028"/>
                  <a:gd name="connsiteX109" fmla="*/ 204935 w 1086633"/>
                  <a:gd name="connsiteY109" fmla="*/ 1360880 h 1480028"/>
                  <a:gd name="connsiteX110" fmla="*/ 207319 w 1086633"/>
                  <a:gd name="connsiteY110" fmla="*/ 1320370 h 1480028"/>
                  <a:gd name="connsiteX111" fmla="*/ 195404 w 1086633"/>
                  <a:gd name="connsiteY111" fmla="*/ 1296540 h 1480028"/>
                  <a:gd name="connsiteX112" fmla="*/ 240680 w 1086633"/>
                  <a:gd name="connsiteY112" fmla="*/ 1291774 h 1480028"/>
                  <a:gd name="connsiteX113" fmla="*/ 216850 w 1086633"/>
                  <a:gd name="connsiteY113" fmla="*/ 1260795 h 1480028"/>
                  <a:gd name="connsiteX114" fmla="*/ 209701 w 1086633"/>
                  <a:gd name="connsiteY114" fmla="*/ 1251263 h 1480028"/>
                  <a:gd name="connsiteX115" fmla="*/ 219233 w 1086633"/>
                  <a:gd name="connsiteY115" fmla="*/ 1229816 h 1480028"/>
                  <a:gd name="connsiteX116" fmla="*/ 228765 w 1086633"/>
                  <a:gd name="connsiteY116" fmla="*/ 1227434 h 1480028"/>
                  <a:gd name="connsiteX117" fmla="*/ 231148 w 1086633"/>
                  <a:gd name="connsiteY117" fmla="*/ 1191689 h 1480028"/>
                  <a:gd name="connsiteX118" fmla="*/ 219233 w 1086633"/>
                  <a:gd name="connsiteY118" fmla="*/ 1167860 h 1480028"/>
                  <a:gd name="connsiteX119" fmla="*/ 188255 w 1086633"/>
                  <a:gd name="connsiteY119" fmla="*/ 1148796 h 1480028"/>
                  <a:gd name="connsiteX120" fmla="*/ 185871 w 1086633"/>
                  <a:gd name="connsiteY120" fmla="*/ 1117817 h 1480028"/>
                  <a:gd name="connsiteX121" fmla="*/ 159659 w 1086633"/>
                  <a:gd name="connsiteY121" fmla="*/ 1117817 h 1480028"/>
                  <a:gd name="connsiteX122" fmla="*/ 145361 w 1086633"/>
                  <a:gd name="connsiteY122" fmla="*/ 1093987 h 1480028"/>
                  <a:gd name="connsiteX123" fmla="*/ 147744 w 1086633"/>
                  <a:gd name="connsiteY123" fmla="*/ 1074924 h 1480028"/>
                  <a:gd name="connsiteX124" fmla="*/ 166807 w 1086633"/>
                  <a:gd name="connsiteY124" fmla="*/ 1058243 h 1480028"/>
                  <a:gd name="connsiteX125" fmla="*/ 154893 w 1086633"/>
                  <a:gd name="connsiteY125" fmla="*/ 1032030 h 1480028"/>
                  <a:gd name="connsiteX126" fmla="*/ 131064 w 1086633"/>
                  <a:gd name="connsiteY126" fmla="*/ 1027264 h 1480028"/>
                  <a:gd name="connsiteX127" fmla="*/ 123914 w 1086633"/>
                  <a:gd name="connsiteY127" fmla="*/ 993903 h 1480028"/>
                  <a:gd name="connsiteX128" fmla="*/ 114383 w 1086633"/>
                  <a:gd name="connsiteY128" fmla="*/ 974839 h 1480028"/>
                  <a:gd name="connsiteX129" fmla="*/ 112000 w 1086633"/>
                  <a:gd name="connsiteY129" fmla="*/ 960541 h 1480028"/>
                  <a:gd name="connsiteX130" fmla="*/ 102468 w 1086633"/>
                  <a:gd name="connsiteY130" fmla="*/ 951009 h 1480028"/>
                  <a:gd name="connsiteX131" fmla="*/ 88170 w 1086633"/>
                  <a:gd name="connsiteY131" fmla="*/ 955775 h 1480028"/>
                  <a:gd name="connsiteX132" fmla="*/ 78638 w 1086633"/>
                  <a:gd name="connsiteY132" fmla="*/ 936712 h 1480028"/>
                  <a:gd name="connsiteX133" fmla="*/ 54809 w 1086633"/>
                  <a:gd name="connsiteY133" fmla="*/ 936712 h 1480028"/>
                  <a:gd name="connsiteX134" fmla="*/ 52425 w 1086633"/>
                  <a:gd name="connsiteY134" fmla="*/ 915265 h 1480028"/>
                  <a:gd name="connsiteX135" fmla="*/ 19064 w 1086633"/>
                  <a:gd name="connsiteY135" fmla="*/ 915265 h 1480028"/>
                  <a:gd name="connsiteX136" fmla="*/ 0 w 1086633"/>
                  <a:gd name="connsiteY136" fmla="*/ 900967 h 1480028"/>
                  <a:gd name="connsiteX137" fmla="*/ 9532 w 1086633"/>
                  <a:gd name="connsiteY137" fmla="*/ 872372 h 1480028"/>
                  <a:gd name="connsiteX138" fmla="*/ 28596 w 1086633"/>
                  <a:gd name="connsiteY138" fmla="*/ 872372 h 1480028"/>
                  <a:gd name="connsiteX139" fmla="*/ 38128 w 1086633"/>
                  <a:gd name="connsiteY139" fmla="*/ 865223 h 1480028"/>
                  <a:gd name="connsiteX140" fmla="*/ 35745 w 1086633"/>
                  <a:gd name="connsiteY140" fmla="*/ 836627 h 1480028"/>
                  <a:gd name="connsiteX141" fmla="*/ 52425 w 1086633"/>
                  <a:gd name="connsiteY141" fmla="*/ 819946 h 1480028"/>
                  <a:gd name="connsiteX142" fmla="*/ 81022 w 1086633"/>
                  <a:gd name="connsiteY142" fmla="*/ 817563 h 1480028"/>
                  <a:gd name="connsiteX143" fmla="*/ 104851 w 1086633"/>
                  <a:gd name="connsiteY143" fmla="*/ 827095 h 1480028"/>
                  <a:gd name="connsiteX144" fmla="*/ 119149 w 1086633"/>
                  <a:gd name="connsiteY144" fmla="*/ 824712 h 1480028"/>
                  <a:gd name="connsiteX145" fmla="*/ 121532 w 1086633"/>
                  <a:gd name="connsiteY145" fmla="*/ 800882 h 1480028"/>
                  <a:gd name="connsiteX146" fmla="*/ 135829 w 1086633"/>
                  <a:gd name="connsiteY146" fmla="*/ 784202 h 1480028"/>
                  <a:gd name="connsiteX147" fmla="*/ 147744 w 1086633"/>
                  <a:gd name="connsiteY147" fmla="*/ 784202 h 1480028"/>
                  <a:gd name="connsiteX148" fmla="*/ 169191 w 1086633"/>
                  <a:gd name="connsiteY148" fmla="*/ 734159 h 1480028"/>
                  <a:gd name="connsiteX149" fmla="*/ 204935 w 1086633"/>
                  <a:gd name="connsiteY149" fmla="*/ 715096 h 1480028"/>
                  <a:gd name="connsiteX150" fmla="*/ 204935 w 1086633"/>
                  <a:gd name="connsiteY150" fmla="*/ 693649 h 1480028"/>
                  <a:gd name="connsiteX151" fmla="*/ 221616 w 1086633"/>
                  <a:gd name="connsiteY151" fmla="*/ 657904 h 1480028"/>
                  <a:gd name="connsiteX152" fmla="*/ 197787 w 1086633"/>
                  <a:gd name="connsiteY152" fmla="*/ 650756 h 1480028"/>
                  <a:gd name="connsiteX153" fmla="*/ 176340 w 1086633"/>
                  <a:gd name="connsiteY153" fmla="*/ 622160 h 1480028"/>
                  <a:gd name="connsiteX154" fmla="*/ 178723 w 1086633"/>
                  <a:gd name="connsiteY154" fmla="*/ 607862 h 1480028"/>
                  <a:gd name="connsiteX155" fmla="*/ 173957 w 1086633"/>
                  <a:gd name="connsiteY155" fmla="*/ 591181 h 1480028"/>
                  <a:gd name="connsiteX156" fmla="*/ 185871 w 1086633"/>
                  <a:gd name="connsiteY156" fmla="*/ 574501 h 1480028"/>
                  <a:gd name="connsiteX157" fmla="*/ 204935 w 1086633"/>
                  <a:gd name="connsiteY157" fmla="*/ 576884 h 1480028"/>
                  <a:gd name="connsiteX158" fmla="*/ 204935 w 1086633"/>
                  <a:gd name="connsiteY158" fmla="*/ 545905 h 1480028"/>
                  <a:gd name="connsiteX159" fmla="*/ 190638 w 1086633"/>
                  <a:gd name="connsiteY159" fmla="*/ 541139 h 1480028"/>
                  <a:gd name="connsiteX160" fmla="*/ 193020 w 1086633"/>
                  <a:gd name="connsiteY160" fmla="*/ 519693 h 1480028"/>
                  <a:gd name="connsiteX161" fmla="*/ 247829 w 1086633"/>
                  <a:gd name="connsiteY161" fmla="*/ 445821 h 1480028"/>
                  <a:gd name="connsiteX162" fmla="*/ 250211 w 1086633"/>
                  <a:gd name="connsiteY162" fmla="*/ 412459 h 1480028"/>
                  <a:gd name="connsiteX163" fmla="*/ 228765 w 1086633"/>
                  <a:gd name="connsiteY163" fmla="*/ 393395 h 1480028"/>
                  <a:gd name="connsiteX164" fmla="*/ 226382 w 1086633"/>
                  <a:gd name="connsiteY164" fmla="*/ 379098 h 1480028"/>
                  <a:gd name="connsiteX165" fmla="*/ 202552 w 1086633"/>
                  <a:gd name="connsiteY165" fmla="*/ 371948 h 1480028"/>
                  <a:gd name="connsiteX166" fmla="*/ 198771 w 1086633"/>
                  <a:gd name="connsiteY166" fmla="*/ 354498 h 1480028"/>
                  <a:gd name="connsiteX167" fmla="*/ 202076 w 1086633"/>
                  <a:gd name="connsiteY167" fmla="*/ 354315 h 1480028"/>
                  <a:gd name="connsiteX168" fmla="*/ 213514 w 1086633"/>
                  <a:gd name="connsiteY168" fmla="*/ 346689 h 1480028"/>
                  <a:gd name="connsiteX169" fmla="*/ 215420 w 1086633"/>
                  <a:gd name="connsiteY169" fmla="*/ 331438 h 1480028"/>
                  <a:gd name="connsiteX170" fmla="*/ 228765 w 1086633"/>
                  <a:gd name="connsiteY170" fmla="*/ 327625 h 1480028"/>
                  <a:gd name="connsiteX171" fmla="*/ 232578 w 1086633"/>
                  <a:gd name="connsiteY171" fmla="*/ 312374 h 1480028"/>
                  <a:gd name="connsiteX172" fmla="*/ 255454 w 1086633"/>
                  <a:gd name="connsiteY172" fmla="*/ 291404 h 1480028"/>
                  <a:gd name="connsiteX173" fmla="*/ 244016 w 1086633"/>
                  <a:gd name="connsiteY173" fmla="*/ 276153 h 1480028"/>
                  <a:gd name="connsiteX174" fmla="*/ 244016 w 1086633"/>
                  <a:gd name="connsiteY174" fmla="*/ 264715 h 1480028"/>
                  <a:gd name="connsiteX175" fmla="*/ 259267 w 1086633"/>
                  <a:gd name="connsiteY175" fmla="*/ 260902 h 1480028"/>
                  <a:gd name="connsiteX176" fmla="*/ 264986 w 1086633"/>
                  <a:gd name="connsiteY176" fmla="*/ 245651 h 1480028"/>
                  <a:gd name="connsiteX177" fmla="*/ 285956 w 1086633"/>
                  <a:gd name="connsiteY177" fmla="*/ 238026 h 1480028"/>
                  <a:gd name="connsiteX178" fmla="*/ 293582 w 1086633"/>
                  <a:gd name="connsiteY178" fmla="*/ 215149 h 1480028"/>
                  <a:gd name="connsiteX179" fmla="*/ 272612 w 1086633"/>
                  <a:gd name="connsiteY179" fmla="*/ 213243 h 1480028"/>
                  <a:gd name="connsiteX180" fmla="*/ 276424 w 1086633"/>
                  <a:gd name="connsiteY180" fmla="*/ 192273 h 1480028"/>
                  <a:gd name="connsiteX181" fmla="*/ 305020 w 1086633"/>
                  <a:gd name="connsiteY181" fmla="*/ 167490 h 1480028"/>
                  <a:gd name="connsiteX182" fmla="*/ 325990 w 1086633"/>
                  <a:gd name="connsiteY182" fmla="*/ 167490 h 1480028"/>
                  <a:gd name="connsiteX183" fmla="*/ 320271 w 1086633"/>
                  <a:gd name="connsiteY183" fmla="*/ 135082 h 1480028"/>
                  <a:gd name="connsiteX184" fmla="*/ 329803 w 1086633"/>
                  <a:gd name="connsiteY184" fmla="*/ 119831 h 1480028"/>
                  <a:gd name="connsiteX185" fmla="*/ 335522 w 1086633"/>
                  <a:gd name="connsiteY185" fmla="*/ 91235 h 1480028"/>
                  <a:gd name="connsiteX186" fmla="*/ 331963 w 1086633"/>
                  <a:gd name="connsiteY186" fmla="*/ 81151 h 1480028"/>
                  <a:gd name="connsiteX0" fmla="*/ 599519 w 1086633"/>
                  <a:gd name="connsiteY0" fmla="*/ 0 h 1480028"/>
                  <a:gd name="connsiteX1" fmla="*/ 916966 w 1086633"/>
                  <a:gd name="connsiteY1" fmla="*/ 81151 h 1480028"/>
                  <a:gd name="connsiteX2" fmla="*/ 916966 w 1086633"/>
                  <a:gd name="connsiteY2" fmla="*/ 83610 h 1480028"/>
                  <a:gd name="connsiteX3" fmla="*/ 913153 w 1086633"/>
                  <a:gd name="connsiteY3" fmla="*/ 110299 h 1480028"/>
                  <a:gd name="connsiteX4" fmla="*/ 875026 w 1086633"/>
                  <a:gd name="connsiteY4" fmla="*/ 117924 h 1480028"/>
                  <a:gd name="connsiteX5" fmla="*/ 867400 w 1086633"/>
                  <a:gd name="connsiteY5" fmla="*/ 133175 h 1480028"/>
                  <a:gd name="connsiteX6" fmla="*/ 844524 w 1086633"/>
                  <a:gd name="connsiteY6" fmla="*/ 157958 h 1480028"/>
                  <a:gd name="connsiteX7" fmla="*/ 838805 w 1086633"/>
                  <a:gd name="connsiteY7" fmla="*/ 173209 h 1480028"/>
                  <a:gd name="connsiteX8" fmla="*/ 844524 w 1086633"/>
                  <a:gd name="connsiteY8" fmla="*/ 194179 h 1480028"/>
                  <a:gd name="connsiteX9" fmla="*/ 827366 w 1086633"/>
                  <a:gd name="connsiteY9" fmla="*/ 220869 h 1480028"/>
                  <a:gd name="connsiteX10" fmla="*/ 823554 w 1086633"/>
                  <a:gd name="connsiteY10" fmla="*/ 310468 h 1480028"/>
                  <a:gd name="connsiteX11" fmla="*/ 859775 w 1086633"/>
                  <a:gd name="connsiteY11" fmla="*/ 323813 h 1480028"/>
                  <a:gd name="connsiteX12" fmla="*/ 873119 w 1086633"/>
                  <a:gd name="connsiteY12" fmla="*/ 340970 h 1480028"/>
                  <a:gd name="connsiteX13" fmla="*/ 890277 w 1086633"/>
                  <a:gd name="connsiteY13" fmla="*/ 342876 h 1480028"/>
                  <a:gd name="connsiteX14" fmla="*/ 894089 w 1086633"/>
                  <a:gd name="connsiteY14" fmla="*/ 329532 h 1480028"/>
                  <a:gd name="connsiteX15" fmla="*/ 922685 w 1086633"/>
                  <a:gd name="connsiteY15" fmla="*/ 344783 h 1480028"/>
                  <a:gd name="connsiteX16" fmla="*/ 953187 w 1086633"/>
                  <a:gd name="connsiteY16" fmla="*/ 325719 h 1480028"/>
                  <a:gd name="connsiteX17" fmla="*/ 998940 w 1086633"/>
                  <a:gd name="connsiteY17" fmla="*/ 327625 h 1480028"/>
                  <a:gd name="connsiteX18" fmla="*/ 1012285 w 1086633"/>
                  <a:gd name="connsiteY18" fmla="*/ 346689 h 1480028"/>
                  <a:gd name="connsiteX19" fmla="*/ 1016097 w 1086633"/>
                  <a:gd name="connsiteY19" fmla="*/ 400068 h 1480028"/>
                  <a:gd name="connsiteX20" fmla="*/ 1016097 w 1086633"/>
                  <a:gd name="connsiteY20" fmla="*/ 440101 h 1480028"/>
                  <a:gd name="connsiteX21" fmla="*/ 1006565 w 1086633"/>
                  <a:gd name="connsiteY21" fmla="*/ 451540 h 1480028"/>
                  <a:gd name="connsiteX22" fmla="*/ 976063 w 1086633"/>
                  <a:gd name="connsiteY22" fmla="*/ 466791 h 1480028"/>
                  <a:gd name="connsiteX23" fmla="*/ 979876 w 1086633"/>
                  <a:gd name="connsiteY23" fmla="*/ 493480 h 1480028"/>
                  <a:gd name="connsiteX24" fmla="*/ 998940 w 1086633"/>
                  <a:gd name="connsiteY24" fmla="*/ 512544 h 1480028"/>
                  <a:gd name="connsiteX25" fmla="*/ 998940 w 1086633"/>
                  <a:gd name="connsiteY25" fmla="*/ 520169 h 1480028"/>
                  <a:gd name="connsiteX26" fmla="*/ 997034 w 1086633"/>
                  <a:gd name="connsiteY26" fmla="*/ 539233 h 1480028"/>
                  <a:gd name="connsiteX27" fmla="*/ 1000846 w 1086633"/>
                  <a:gd name="connsiteY27" fmla="*/ 560203 h 1480028"/>
                  <a:gd name="connsiteX28" fmla="*/ 966532 w 1086633"/>
                  <a:gd name="connsiteY28" fmla="*/ 567828 h 1480028"/>
                  <a:gd name="connsiteX29" fmla="*/ 974157 w 1086633"/>
                  <a:gd name="connsiteY29" fmla="*/ 596424 h 1480028"/>
                  <a:gd name="connsiteX30" fmla="*/ 1004659 w 1086633"/>
                  <a:gd name="connsiteY30" fmla="*/ 598330 h 1480028"/>
                  <a:gd name="connsiteX31" fmla="*/ 1014191 w 1086633"/>
                  <a:gd name="connsiteY31" fmla="*/ 623113 h 1480028"/>
                  <a:gd name="connsiteX32" fmla="*/ 1000846 w 1086633"/>
                  <a:gd name="connsiteY32" fmla="*/ 640271 h 1480028"/>
                  <a:gd name="connsiteX33" fmla="*/ 1008472 w 1086633"/>
                  <a:gd name="connsiteY33" fmla="*/ 666960 h 1480028"/>
                  <a:gd name="connsiteX34" fmla="*/ 1004659 w 1086633"/>
                  <a:gd name="connsiteY34" fmla="*/ 697462 h 1480028"/>
                  <a:gd name="connsiteX35" fmla="*/ 1060420 w 1086633"/>
                  <a:gd name="connsiteY35" fmla="*/ 738353 h 1480028"/>
                  <a:gd name="connsiteX36" fmla="*/ 1060420 w 1086633"/>
                  <a:gd name="connsiteY36" fmla="*/ 757989 h 1480028"/>
                  <a:gd name="connsiteX37" fmla="*/ 1074719 w 1086633"/>
                  <a:gd name="connsiteY37" fmla="*/ 769904 h 1480028"/>
                  <a:gd name="connsiteX38" fmla="*/ 1086633 w 1086633"/>
                  <a:gd name="connsiteY38" fmla="*/ 779436 h 1480028"/>
                  <a:gd name="connsiteX39" fmla="*/ 1074719 w 1086633"/>
                  <a:gd name="connsiteY39" fmla="*/ 812797 h 1480028"/>
                  <a:gd name="connsiteX40" fmla="*/ 1046123 w 1086633"/>
                  <a:gd name="connsiteY40" fmla="*/ 812797 h 1480028"/>
                  <a:gd name="connsiteX41" fmla="*/ 1038974 w 1086633"/>
                  <a:gd name="connsiteY41" fmla="*/ 822329 h 1480028"/>
                  <a:gd name="connsiteX42" fmla="*/ 1036591 w 1086633"/>
                  <a:gd name="connsiteY42" fmla="*/ 843776 h 1480028"/>
                  <a:gd name="connsiteX43" fmla="*/ 984165 w 1086633"/>
                  <a:gd name="connsiteY43" fmla="*/ 843776 h 1480028"/>
                  <a:gd name="connsiteX44" fmla="*/ 984165 w 1086633"/>
                  <a:gd name="connsiteY44" fmla="*/ 812797 h 1480028"/>
                  <a:gd name="connsiteX45" fmla="*/ 972251 w 1086633"/>
                  <a:gd name="connsiteY45" fmla="*/ 800882 h 1480028"/>
                  <a:gd name="connsiteX46" fmla="*/ 957953 w 1086633"/>
                  <a:gd name="connsiteY46" fmla="*/ 805649 h 1480028"/>
                  <a:gd name="connsiteX47" fmla="*/ 943655 w 1086633"/>
                  <a:gd name="connsiteY47" fmla="*/ 800882 h 1480028"/>
                  <a:gd name="connsiteX48" fmla="*/ 905528 w 1086633"/>
                  <a:gd name="connsiteY48" fmla="*/ 803266 h 1480028"/>
                  <a:gd name="connsiteX49" fmla="*/ 898379 w 1086633"/>
                  <a:gd name="connsiteY49" fmla="*/ 810414 h 1480028"/>
                  <a:gd name="connsiteX50" fmla="*/ 893613 w 1086633"/>
                  <a:gd name="connsiteY50" fmla="*/ 819946 h 1480028"/>
                  <a:gd name="connsiteX51" fmla="*/ 872166 w 1086633"/>
                  <a:gd name="connsiteY51" fmla="*/ 822329 h 1480028"/>
                  <a:gd name="connsiteX52" fmla="*/ 857868 w 1086633"/>
                  <a:gd name="connsiteY52" fmla="*/ 810414 h 1480028"/>
                  <a:gd name="connsiteX53" fmla="*/ 857868 w 1086633"/>
                  <a:gd name="connsiteY53" fmla="*/ 793734 h 1480028"/>
                  <a:gd name="connsiteX54" fmla="*/ 855486 w 1086633"/>
                  <a:gd name="connsiteY54" fmla="*/ 777053 h 1480028"/>
                  <a:gd name="connsiteX55" fmla="*/ 841187 w 1086633"/>
                  <a:gd name="connsiteY55" fmla="*/ 765138 h 1480028"/>
                  <a:gd name="connsiteX56" fmla="*/ 798294 w 1086633"/>
                  <a:gd name="connsiteY56" fmla="*/ 755606 h 1480028"/>
                  <a:gd name="connsiteX57" fmla="*/ 733954 w 1086633"/>
                  <a:gd name="connsiteY57" fmla="*/ 858074 h 1480028"/>
                  <a:gd name="connsiteX58" fmla="*/ 717273 w 1086633"/>
                  <a:gd name="connsiteY58" fmla="*/ 834244 h 1480028"/>
                  <a:gd name="connsiteX59" fmla="*/ 698209 w 1086633"/>
                  <a:gd name="connsiteY59" fmla="*/ 834244 h 1480028"/>
                  <a:gd name="connsiteX60" fmla="*/ 679146 w 1086633"/>
                  <a:gd name="connsiteY60" fmla="*/ 886669 h 1480028"/>
                  <a:gd name="connsiteX61" fmla="*/ 671997 w 1086633"/>
                  <a:gd name="connsiteY61" fmla="*/ 896201 h 1480028"/>
                  <a:gd name="connsiteX62" fmla="*/ 657699 w 1086633"/>
                  <a:gd name="connsiteY62" fmla="*/ 920031 h 1480028"/>
                  <a:gd name="connsiteX63" fmla="*/ 660082 w 1086633"/>
                  <a:gd name="connsiteY63" fmla="*/ 929563 h 1480028"/>
                  <a:gd name="connsiteX64" fmla="*/ 693444 w 1086633"/>
                  <a:gd name="connsiteY64" fmla="*/ 955775 h 1480028"/>
                  <a:gd name="connsiteX65" fmla="*/ 655316 w 1086633"/>
                  <a:gd name="connsiteY65" fmla="*/ 993903 h 1480028"/>
                  <a:gd name="connsiteX66" fmla="*/ 667231 w 1086633"/>
                  <a:gd name="connsiteY66" fmla="*/ 1003435 h 1480028"/>
                  <a:gd name="connsiteX67" fmla="*/ 667231 w 1086633"/>
                  <a:gd name="connsiteY67" fmla="*/ 1032030 h 1480028"/>
                  <a:gd name="connsiteX68" fmla="*/ 683912 w 1086633"/>
                  <a:gd name="connsiteY68" fmla="*/ 1063009 h 1480028"/>
                  <a:gd name="connsiteX69" fmla="*/ 671997 w 1086633"/>
                  <a:gd name="connsiteY69" fmla="*/ 1079690 h 1480028"/>
                  <a:gd name="connsiteX70" fmla="*/ 671997 w 1086633"/>
                  <a:gd name="connsiteY70" fmla="*/ 1098753 h 1480028"/>
                  <a:gd name="connsiteX71" fmla="*/ 660082 w 1086633"/>
                  <a:gd name="connsiteY71" fmla="*/ 1122583 h 1480028"/>
                  <a:gd name="connsiteX72" fmla="*/ 643401 w 1086633"/>
                  <a:gd name="connsiteY72" fmla="*/ 1117817 h 1480028"/>
                  <a:gd name="connsiteX73" fmla="*/ 631486 w 1086633"/>
                  <a:gd name="connsiteY73" fmla="*/ 1136881 h 1480028"/>
                  <a:gd name="connsiteX74" fmla="*/ 633870 w 1086633"/>
                  <a:gd name="connsiteY74" fmla="*/ 1146413 h 1480028"/>
                  <a:gd name="connsiteX75" fmla="*/ 619572 w 1086633"/>
                  <a:gd name="connsiteY75" fmla="*/ 1184540 h 1480028"/>
                  <a:gd name="connsiteX76" fmla="*/ 641018 w 1086633"/>
                  <a:gd name="connsiteY76" fmla="*/ 1198838 h 1480028"/>
                  <a:gd name="connsiteX77" fmla="*/ 636253 w 1086633"/>
                  <a:gd name="connsiteY77" fmla="*/ 1234583 h 1480028"/>
                  <a:gd name="connsiteX78" fmla="*/ 612422 w 1086633"/>
                  <a:gd name="connsiteY78" fmla="*/ 1234583 h 1480028"/>
                  <a:gd name="connsiteX79" fmla="*/ 610040 w 1086633"/>
                  <a:gd name="connsiteY79" fmla="*/ 1251263 h 1480028"/>
                  <a:gd name="connsiteX80" fmla="*/ 617189 w 1086633"/>
                  <a:gd name="connsiteY80" fmla="*/ 1265561 h 1480028"/>
                  <a:gd name="connsiteX81" fmla="*/ 614806 w 1086633"/>
                  <a:gd name="connsiteY81" fmla="*/ 1277476 h 1480028"/>
                  <a:gd name="connsiteX82" fmla="*/ 631486 w 1086633"/>
                  <a:gd name="connsiteY82" fmla="*/ 1291774 h 1480028"/>
                  <a:gd name="connsiteX83" fmla="*/ 624337 w 1086633"/>
                  <a:gd name="connsiteY83" fmla="*/ 1322752 h 1480028"/>
                  <a:gd name="connsiteX84" fmla="*/ 590976 w 1086633"/>
                  <a:gd name="connsiteY84" fmla="*/ 1327518 h 1480028"/>
                  <a:gd name="connsiteX85" fmla="*/ 588593 w 1086633"/>
                  <a:gd name="connsiteY85" fmla="*/ 1344199 h 1480028"/>
                  <a:gd name="connsiteX86" fmla="*/ 569530 w 1086633"/>
                  <a:gd name="connsiteY86" fmla="*/ 1337050 h 1480028"/>
                  <a:gd name="connsiteX87" fmla="*/ 545699 w 1086633"/>
                  <a:gd name="connsiteY87" fmla="*/ 1348965 h 1480028"/>
                  <a:gd name="connsiteX88" fmla="*/ 536168 w 1086633"/>
                  <a:gd name="connsiteY88" fmla="*/ 1375178 h 1480028"/>
                  <a:gd name="connsiteX89" fmla="*/ 512338 w 1086633"/>
                  <a:gd name="connsiteY89" fmla="*/ 1382326 h 1480028"/>
                  <a:gd name="connsiteX90" fmla="*/ 500424 w 1086633"/>
                  <a:gd name="connsiteY90" fmla="*/ 1396625 h 1480028"/>
                  <a:gd name="connsiteX91" fmla="*/ 469444 w 1086633"/>
                  <a:gd name="connsiteY91" fmla="*/ 1403773 h 1480028"/>
                  <a:gd name="connsiteX92" fmla="*/ 462296 w 1086633"/>
                  <a:gd name="connsiteY92" fmla="*/ 1415688 h 1480028"/>
                  <a:gd name="connsiteX93" fmla="*/ 433700 w 1086633"/>
                  <a:gd name="connsiteY93" fmla="*/ 1420454 h 1480028"/>
                  <a:gd name="connsiteX94" fmla="*/ 428934 w 1086633"/>
                  <a:gd name="connsiteY94" fmla="*/ 1437135 h 1480028"/>
                  <a:gd name="connsiteX95" fmla="*/ 426552 w 1086633"/>
                  <a:gd name="connsiteY95" fmla="*/ 1458581 h 1480028"/>
                  <a:gd name="connsiteX96" fmla="*/ 390807 w 1086633"/>
                  <a:gd name="connsiteY96" fmla="*/ 1458581 h 1480028"/>
                  <a:gd name="connsiteX97" fmla="*/ 347914 w 1086633"/>
                  <a:gd name="connsiteY97" fmla="*/ 1472880 h 1480028"/>
                  <a:gd name="connsiteX98" fmla="*/ 333615 w 1086633"/>
                  <a:gd name="connsiteY98" fmla="*/ 1460964 h 1480028"/>
                  <a:gd name="connsiteX99" fmla="*/ 309786 w 1086633"/>
                  <a:gd name="connsiteY99" fmla="*/ 1458581 h 1480028"/>
                  <a:gd name="connsiteX100" fmla="*/ 300254 w 1086633"/>
                  <a:gd name="connsiteY100" fmla="*/ 1444284 h 1480028"/>
                  <a:gd name="connsiteX101" fmla="*/ 259743 w 1086633"/>
                  <a:gd name="connsiteY101" fmla="*/ 1449049 h 1480028"/>
                  <a:gd name="connsiteX102" fmla="*/ 250211 w 1086633"/>
                  <a:gd name="connsiteY102" fmla="*/ 1465730 h 1480028"/>
                  <a:gd name="connsiteX103" fmla="*/ 228765 w 1086633"/>
                  <a:gd name="connsiteY103" fmla="*/ 1465730 h 1480028"/>
                  <a:gd name="connsiteX104" fmla="*/ 193020 w 1086633"/>
                  <a:gd name="connsiteY104" fmla="*/ 1480028 h 1480028"/>
                  <a:gd name="connsiteX105" fmla="*/ 171574 w 1086633"/>
                  <a:gd name="connsiteY105" fmla="*/ 1439518 h 1480028"/>
                  <a:gd name="connsiteX106" fmla="*/ 178723 w 1086633"/>
                  <a:gd name="connsiteY106" fmla="*/ 1406156 h 1480028"/>
                  <a:gd name="connsiteX107" fmla="*/ 176340 w 1086633"/>
                  <a:gd name="connsiteY107" fmla="*/ 1375178 h 1480028"/>
                  <a:gd name="connsiteX108" fmla="*/ 204935 w 1086633"/>
                  <a:gd name="connsiteY108" fmla="*/ 1360880 h 1480028"/>
                  <a:gd name="connsiteX109" fmla="*/ 207319 w 1086633"/>
                  <a:gd name="connsiteY109" fmla="*/ 1320370 h 1480028"/>
                  <a:gd name="connsiteX110" fmla="*/ 195404 w 1086633"/>
                  <a:gd name="connsiteY110" fmla="*/ 1296540 h 1480028"/>
                  <a:gd name="connsiteX111" fmla="*/ 240680 w 1086633"/>
                  <a:gd name="connsiteY111" fmla="*/ 1291774 h 1480028"/>
                  <a:gd name="connsiteX112" fmla="*/ 216850 w 1086633"/>
                  <a:gd name="connsiteY112" fmla="*/ 1260795 h 1480028"/>
                  <a:gd name="connsiteX113" fmla="*/ 209701 w 1086633"/>
                  <a:gd name="connsiteY113" fmla="*/ 1251263 h 1480028"/>
                  <a:gd name="connsiteX114" fmla="*/ 219233 w 1086633"/>
                  <a:gd name="connsiteY114" fmla="*/ 1229816 h 1480028"/>
                  <a:gd name="connsiteX115" fmla="*/ 228765 w 1086633"/>
                  <a:gd name="connsiteY115" fmla="*/ 1227434 h 1480028"/>
                  <a:gd name="connsiteX116" fmla="*/ 231148 w 1086633"/>
                  <a:gd name="connsiteY116" fmla="*/ 1191689 h 1480028"/>
                  <a:gd name="connsiteX117" fmla="*/ 219233 w 1086633"/>
                  <a:gd name="connsiteY117" fmla="*/ 1167860 h 1480028"/>
                  <a:gd name="connsiteX118" fmla="*/ 188255 w 1086633"/>
                  <a:gd name="connsiteY118" fmla="*/ 1148796 h 1480028"/>
                  <a:gd name="connsiteX119" fmla="*/ 185871 w 1086633"/>
                  <a:gd name="connsiteY119" fmla="*/ 1117817 h 1480028"/>
                  <a:gd name="connsiteX120" fmla="*/ 159659 w 1086633"/>
                  <a:gd name="connsiteY120" fmla="*/ 1117817 h 1480028"/>
                  <a:gd name="connsiteX121" fmla="*/ 145361 w 1086633"/>
                  <a:gd name="connsiteY121" fmla="*/ 1093987 h 1480028"/>
                  <a:gd name="connsiteX122" fmla="*/ 147744 w 1086633"/>
                  <a:gd name="connsiteY122" fmla="*/ 1074924 h 1480028"/>
                  <a:gd name="connsiteX123" fmla="*/ 166807 w 1086633"/>
                  <a:gd name="connsiteY123" fmla="*/ 1058243 h 1480028"/>
                  <a:gd name="connsiteX124" fmla="*/ 154893 w 1086633"/>
                  <a:gd name="connsiteY124" fmla="*/ 1032030 h 1480028"/>
                  <a:gd name="connsiteX125" fmla="*/ 131064 w 1086633"/>
                  <a:gd name="connsiteY125" fmla="*/ 1027264 h 1480028"/>
                  <a:gd name="connsiteX126" fmla="*/ 123914 w 1086633"/>
                  <a:gd name="connsiteY126" fmla="*/ 993903 h 1480028"/>
                  <a:gd name="connsiteX127" fmla="*/ 114383 w 1086633"/>
                  <a:gd name="connsiteY127" fmla="*/ 974839 h 1480028"/>
                  <a:gd name="connsiteX128" fmla="*/ 112000 w 1086633"/>
                  <a:gd name="connsiteY128" fmla="*/ 960541 h 1480028"/>
                  <a:gd name="connsiteX129" fmla="*/ 102468 w 1086633"/>
                  <a:gd name="connsiteY129" fmla="*/ 951009 h 1480028"/>
                  <a:gd name="connsiteX130" fmla="*/ 88170 w 1086633"/>
                  <a:gd name="connsiteY130" fmla="*/ 955775 h 1480028"/>
                  <a:gd name="connsiteX131" fmla="*/ 78638 w 1086633"/>
                  <a:gd name="connsiteY131" fmla="*/ 936712 h 1480028"/>
                  <a:gd name="connsiteX132" fmla="*/ 54809 w 1086633"/>
                  <a:gd name="connsiteY132" fmla="*/ 936712 h 1480028"/>
                  <a:gd name="connsiteX133" fmla="*/ 52425 w 1086633"/>
                  <a:gd name="connsiteY133" fmla="*/ 915265 h 1480028"/>
                  <a:gd name="connsiteX134" fmla="*/ 19064 w 1086633"/>
                  <a:gd name="connsiteY134" fmla="*/ 915265 h 1480028"/>
                  <a:gd name="connsiteX135" fmla="*/ 0 w 1086633"/>
                  <a:gd name="connsiteY135" fmla="*/ 900967 h 1480028"/>
                  <a:gd name="connsiteX136" fmla="*/ 9532 w 1086633"/>
                  <a:gd name="connsiteY136" fmla="*/ 872372 h 1480028"/>
                  <a:gd name="connsiteX137" fmla="*/ 28596 w 1086633"/>
                  <a:gd name="connsiteY137" fmla="*/ 872372 h 1480028"/>
                  <a:gd name="connsiteX138" fmla="*/ 38128 w 1086633"/>
                  <a:gd name="connsiteY138" fmla="*/ 865223 h 1480028"/>
                  <a:gd name="connsiteX139" fmla="*/ 35745 w 1086633"/>
                  <a:gd name="connsiteY139" fmla="*/ 836627 h 1480028"/>
                  <a:gd name="connsiteX140" fmla="*/ 52425 w 1086633"/>
                  <a:gd name="connsiteY140" fmla="*/ 819946 h 1480028"/>
                  <a:gd name="connsiteX141" fmla="*/ 81022 w 1086633"/>
                  <a:gd name="connsiteY141" fmla="*/ 817563 h 1480028"/>
                  <a:gd name="connsiteX142" fmla="*/ 104851 w 1086633"/>
                  <a:gd name="connsiteY142" fmla="*/ 827095 h 1480028"/>
                  <a:gd name="connsiteX143" fmla="*/ 119149 w 1086633"/>
                  <a:gd name="connsiteY143" fmla="*/ 824712 h 1480028"/>
                  <a:gd name="connsiteX144" fmla="*/ 121532 w 1086633"/>
                  <a:gd name="connsiteY144" fmla="*/ 800882 h 1480028"/>
                  <a:gd name="connsiteX145" fmla="*/ 135829 w 1086633"/>
                  <a:gd name="connsiteY145" fmla="*/ 784202 h 1480028"/>
                  <a:gd name="connsiteX146" fmla="*/ 147744 w 1086633"/>
                  <a:gd name="connsiteY146" fmla="*/ 784202 h 1480028"/>
                  <a:gd name="connsiteX147" fmla="*/ 169191 w 1086633"/>
                  <a:gd name="connsiteY147" fmla="*/ 734159 h 1480028"/>
                  <a:gd name="connsiteX148" fmla="*/ 204935 w 1086633"/>
                  <a:gd name="connsiteY148" fmla="*/ 715096 h 1480028"/>
                  <a:gd name="connsiteX149" fmla="*/ 204935 w 1086633"/>
                  <a:gd name="connsiteY149" fmla="*/ 693649 h 1480028"/>
                  <a:gd name="connsiteX150" fmla="*/ 221616 w 1086633"/>
                  <a:gd name="connsiteY150" fmla="*/ 657904 h 1480028"/>
                  <a:gd name="connsiteX151" fmla="*/ 197787 w 1086633"/>
                  <a:gd name="connsiteY151" fmla="*/ 650756 h 1480028"/>
                  <a:gd name="connsiteX152" fmla="*/ 176340 w 1086633"/>
                  <a:gd name="connsiteY152" fmla="*/ 622160 h 1480028"/>
                  <a:gd name="connsiteX153" fmla="*/ 178723 w 1086633"/>
                  <a:gd name="connsiteY153" fmla="*/ 607862 h 1480028"/>
                  <a:gd name="connsiteX154" fmla="*/ 173957 w 1086633"/>
                  <a:gd name="connsiteY154" fmla="*/ 591181 h 1480028"/>
                  <a:gd name="connsiteX155" fmla="*/ 185871 w 1086633"/>
                  <a:gd name="connsiteY155" fmla="*/ 574501 h 1480028"/>
                  <a:gd name="connsiteX156" fmla="*/ 204935 w 1086633"/>
                  <a:gd name="connsiteY156" fmla="*/ 576884 h 1480028"/>
                  <a:gd name="connsiteX157" fmla="*/ 204935 w 1086633"/>
                  <a:gd name="connsiteY157" fmla="*/ 545905 h 1480028"/>
                  <a:gd name="connsiteX158" fmla="*/ 190638 w 1086633"/>
                  <a:gd name="connsiteY158" fmla="*/ 541139 h 1480028"/>
                  <a:gd name="connsiteX159" fmla="*/ 193020 w 1086633"/>
                  <a:gd name="connsiteY159" fmla="*/ 519693 h 1480028"/>
                  <a:gd name="connsiteX160" fmla="*/ 247829 w 1086633"/>
                  <a:gd name="connsiteY160" fmla="*/ 445821 h 1480028"/>
                  <a:gd name="connsiteX161" fmla="*/ 250211 w 1086633"/>
                  <a:gd name="connsiteY161" fmla="*/ 412459 h 1480028"/>
                  <a:gd name="connsiteX162" fmla="*/ 228765 w 1086633"/>
                  <a:gd name="connsiteY162" fmla="*/ 393395 h 1480028"/>
                  <a:gd name="connsiteX163" fmla="*/ 226382 w 1086633"/>
                  <a:gd name="connsiteY163" fmla="*/ 379098 h 1480028"/>
                  <a:gd name="connsiteX164" fmla="*/ 202552 w 1086633"/>
                  <a:gd name="connsiteY164" fmla="*/ 371948 h 1480028"/>
                  <a:gd name="connsiteX165" fmla="*/ 198771 w 1086633"/>
                  <a:gd name="connsiteY165" fmla="*/ 354498 h 1480028"/>
                  <a:gd name="connsiteX166" fmla="*/ 202076 w 1086633"/>
                  <a:gd name="connsiteY166" fmla="*/ 354315 h 1480028"/>
                  <a:gd name="connsiteX167" fmla="*/ 213514 w 1086633"/>
                  <a:gd name="connsiteY167" fmla="*/ 346689 h 1480028"/>
                  <a:gd name="connsiteX168" fmla="*/ 215420 w 1086633"/>
                  <a:gd name="connsiteY168" fmla="*/ 331438 h 1480028"/>
                  <a:gd name="connsiteX169" fmla="*/ 228765 w 1086633"/>
                  <a:gd name="connsiteY169" fmla="*/ 327625 h 1480028"/>
                  <a:gd name="connsiteX170" fmla="*/ 232578 w 1086633"/>
                  <a:gd name="connsiteY170" fmla="*/ 312374 h 1480028"/>
                  <a:gd name="connsiteX171" fmla="*/ 255454 w 1086633"/>
                  <a:gd name="connsiteY171" fmla="*/ 291404 h 1480028"/>
                  <a:gd name="connsiteX172" fmla="*/ 244016 w 1086633"/>
                  <a:gd name="connsiteY172" fmla="*/ 276153 h 1480028"/>
                  <a:gd name="connsiteX173" fmla="*/ 244016 w 1086633"/>
                  <a:gd name="connsiteY173" fmla="*/ 264715 h 1480028"/>
                  <a:gd name="connsiteX174" fmla="*/ 259267 w 1086633"/>
                  <a:gd name="connsiteY174" fmla="*/ 260902 h 1480028"/>
                  <a:gd name="connsiteX175" fmla="*/ 264986 w 1086633"/>
                  <a:gd name="connsiteY175" fmla="*/ 245651 h 1480028"/>
                  <a:gd name="connsiteX176" fmla="*/ 285956 w 1086633"/>
                  <a:gd name="connsiteY176" fmla="*/ 238026 h 1480028"/>
                  <a:gd name="connsiteX177" fmla="*/ 293582 w 1086633"/>
                  <a:gd name="connsiteY177" fmla="*/ 215149 h 1480028"/>
                  <a:gd name="connsiteX178" fmla="*/ 272612 w 1086633"/>
                  <a:gd name="connsiteY178" fmla="*/ 213243 h 1480028"/>
                  <a:gd name="connsiteX179" fmla="*/ 276424 w 1086633"/>
                  <a:gd name="connsiteY179" fmla="*/ 192273 h 1480028"/>
                  <a:gd name="connsiteX180" fmla="*/ 305020 w 1086633"/>
                  <a:gd name="connsiteY180" fmla="*/ 167490 h 1480028"/>
                  <a:gd name="connsiteX181" fmla="*/ 325990 w 1086633"/>
                  <a:gd name="connsiteY181" fmla="*/ 167490 h 1480028"/>
                  <a:gd name="connsiteX182" fmla="*/ 320271 w 1086633"/>
                  <a:gd name="connsiteY182" fmla="*/ 135082 h 1480028"/>
                  <a:gd name="connsiteX183" fmla="*/ 329803 w 1086633"/>
                  <a:gd name="connsiteY183" fmla="*/ 119831 h 1480028"/>
                  <a:gd name="connsiteX184" fmla="*/ 335522 w 1086633"/>
                  <a:gd name="connsiteY184" fmla="*/ 91235 h 1480028"/>
                  <a:gd name="connsiteX185" fmla="*/ 331963 w 1086633"/>
                  <a:gd name="connsiteY185" fmla="*/ 81151 h 1480028"/>
                  <a:gd name="connsiteX186" fmla="*/ 690959 w 1086633"/>
                  <a:gd name="connsiteY186" fmla="*/ 91440 h 1480028"/>
                  <a:gd name="connsiteX0" fmla="*/ 599519 w 1086633"/>
                  <a:gd name="connsiteY0" fmla="*/ 0 h 1480028"/>
                  <a:gd name="connsiteX1" fmla="*/ 916966 w 1086633"/>
                  <a:gd name="connsiteY1" fmla="*/ 81151 h 1480028"/>
                  <a:gd name="connsiteX2" fmla="*/ 916966 w 1086633"/>
                  <a:gd name="connsiteY2" fmla="*/ 83610 h 1480028"/>
                  <a:gd name="connsiteX3" fmla="*/ 913153 w 1086633"/>
                  <a:gd name="connsiteY3" fmla="*/ 110299 h 1480028"/>
                  <a:gd name="connsiteX4" fmla="*/ 875026 w 1086633"/>
                  <a:gd name="connsiteY4" fmla="*/ 117924 h 1480028"/>
                  <a:gd name="connsiteX5" fmla="*/ 867400 w 1086633"/>
                  <a:gd name="connsiteY5" fmla="*/ 133175 h 1480028"/>
                  <a:gd name="connsiteX6" fmla="*/ 844524 w 1086633"/>
                  <a:gd name="connsiteY6" fmla="*/ 157958 h 1480028"/>
                  <a:gd name="connsiteX7" fmla="*/ 838805 w 1086633"/>
                  <a:gd name="connsiteY7" fmla="*/ 173209 h 1480028"/>
                  <a:gd name="connsiteX8" fmla="*/ 844524 w 1086633"/>
                  <a:gd name="connsiteY8" fmla="*/ 194179 h 1480028"/>
                  <a:gd name="connsiteX9" fmla="*/ 827366 w 1086633"/>
                  <a:gd name="connsiteY9" fmla="*/ 220869 h 1480028"/>
                  <a:gd name="connsiteX10" fmla="*/ 823554 w 1086633"/>
                  <a:gd name="connsiteY10" fmla="*/ 310468 h 1480028"/>
                  <a:gd name="connsiteX11" fmla="*/ 859775 w 1086633"/>
                  <a:gd name="connsiteY11" fmla="*/ 323813 h 1480028"/>
                  <a:gd name="connsiteX12" fmla="*/ 873119 w 1086633"/>
                  <a:gd name="connsiteY12" fmla="*/ 340970 h 1480028"/>
                  <a:gd name="connsiteX13" fmla="*/ 890277 w 1086633"/>
                  <a:gd name="connsiteY13" fmla="*/ 342876 h 1480028"/>
                  <a:gd name="connsiteX14" fmla="*/ 894089 w 1086633"/>
                  <a:gd name="connsiteY14" fmla="*/ 329532 h 1480028"/>
                  <a:gd name="connsiteX15" fmla="*/ 922685 w 1086633"/>
                  <a:gd name="connsiteY15" fmla="*/ 344783 h 1480028"/>
                  <a:gd name="connsiteX16" fmla="*/ 953187 w 1086633"/>
                  <a:gd name="connsiteY16" fmla="*/ 325719 h 1480028"/>
                  <a:gd name="connsiteX17" fmla="*/ 998940 w 1086633"/>
                  <a:gd name="connsiteY17" fmla="*/ 327625 h 1480028"/>
                  <a:gd name="connsiteX18" fmla="*/ 1012285 w 1086633"/>
                  <a:gd name="connsiteY18" fmla="*/ 346689 h 1480028"/>
                  <a:gd name="connsiteX19" fmla="*/ 1016097 w 1086633"/>
                  <a:gd name="connsiteY19" fmla="*/ 400068 h 1480028"/>
                  <a:gd name="connsiteX20" fmla="*/ 1016097 w 1086633"/>
                  <a:gd name="connsiteY20" fmla="*/ 440101 h 1480028"/>
                  <a:gd name="connsiteX21" fmla="*/ 1006565 w 1086633"/>
                  <a:gd name="connsiteY21" fmla="*/ 451540 h 1480028"/>
                  <a:gd name="connsiteX22" fmla="*/ 976063 w 1086633"/>
                  <a:gd name="connsiteY22" fmla="*/ 466791 h 1480028"/>
                  <a:gd name="connsiteX23" fmla="*/ 979876 w 1086633"/>
                  <a:gd name="connsiteY23" fmla="*/ 493480 h 1480028"/>
                  <a:gd name="connsiteX24" fmla="*/ 998940 w 1086633"/>
                  <a:gd name="connsiteY24" fmla="*/ 512544 h 1480028"/>
                  <a:gd name="connsiteX25" fmla="*/ 998940 w 1086633"/>
                  <a:gd name="connsiteY25" fmla="*/ 520169 h 1480028"/>
                  <a:gd name="connsiteX26" fmla="*/ 997034 w 1086633"/>
                  <a:gd name="connsiteY26" fmla="*/ 539233 h 1480028"/>
                  <a:gd name="connsiteX27" fmla="*/ 1000846 w 1086633"/>
                  <a:gd name="connsiteY27" fmla="*/ 560203 h 1480028"/>
                  <a:gd name="connsiteX28" fmla="*/ 966532 w 1086633"/>
                  <a:gd name="connsiteY28" fmla="*/ 567828 h 1480028"/>
                  <a:gd name="connsiteX29" fmla="*/ 974157 w 1086633"/>
                  <a:gd name="connsiteY29" fmla="*/ 596424 h 1480028"/>
                  <a:gd name="connsiteX30" fmla="*/ 1004659 w 1086633"/>
                  <a:gd name="connsiteY30" fmla="*/ 598330 h 1480028"/>
                  <a:gd name="connsiteX31" fmla="*/ 1014191 w 1086633"/>
                  <a:gd name="connsiteY31" fmla="*/ 623113 h 1480028"/>
                  <a:gd name="connsiteX32" fmla="*/ 1000846 w 1086633"/>
                  <a:gd name="connsiteY32" fmla="*/ 640271 h 1480028"/>
                  <a:gd name="connsiteX33" fmla="*/ 1008472 w 1086633"/>
                  <a:gd name="connsiteY33" fmla="*/ 666960 h 1480028"/>
                  <a:gd name="connsiteX34" fmla="*/ 1004659 w 1086633"/>
                  <a:gd name="connsiteY34" fmla="*/ 697462 h 1480028"/>
                  <a:gd name="connsiteX35" fmla="*/ 1060420 w 1086633"/>
                  <a:gd name="connsiteY35" fmla="*/ 738353 h 1480028"/>
                  <a:gd name="connsiteX36" fmla="*/ 1060420 w 1086633"/>
                  <a:gd name="connsiteY36" fmla="*/ 757989 h 1480028"/>
                  <a:gd name="connsiteX37" fmla="*/ 1074719 w 1086633"/>
                  <a:gd name="connsiteY37" fmla="*/ 769904 h 1480028"/>
                  <a:gd name="connsiteX38" fmla="*/ 1086633 w 1086633"/>
                  <a:gd name="connsiteY38" fmla="*/ 779436 h 1480028"/>
                  <a:gd name="connsiteX39" fmla="*/ 1074719 w 1086633"/>
                  <a:gd name="connsiteY39" fmla="*/ 812797 h 1480028"/>
                  <a:gd name="connsiteX40" fmla="*/ 1046123 w 1086633"/>
                  <a:gd name="connsiteY40" fmla="*/ 812797 h 1480028"/>
                  <a:gd name="connsiteX41" fmla="*/ 1038974 w 1086633"/>
                  <a:gd name="connsiteY41" fmla="*/ 822329 h 1480028"/>
                  <a:gd name="connsiteX42" fmla="*/ 1036591 w 1086633"/>
                  <a:gd name="connsiteY42" fmla="*/ 843776 h 1480028"/>
                  <a:gd name="connsiteX43" fmla="*/ 984165 w 1086633"/>
                  <a:gd name="connsiteY43" fmla="*/ 843776 h 1480028"/>
                  <a:gd name="connsiteX44" fmla="*/ 984165 w 1086633"/>
                  <a:gd name="connsiteY44" fmla="*/ 812797 h 1480028"/>
                  <a:gd name="connsiteX45" fmla="*/ 972251 w 1086633"/>
                  <a:gd name="connsiteY45" fmla="*/ 800882 h 1480028"/>
                  <a:gd name="connsiteX46" fmla="*/ 957953 w 1086633"/>
                  <a:gd name="connsiteY46" fmla="*/ 805649 h 1480028"/>
                  <a:gd name="connsiteX47" fmla="*/ 943655 w 1086633"/>
                  <a:gd name="connsiteY47" fmla="*/ 800882 h 1480028"/>
                  <a:gd name="connsiteX48" fmla="*/ 905528 w 1086633"/>
                  <a:gd name="connsiteY48" fmla="*/ 803266 h 1480028"/>
                  <a:gd name="connsiteX49" fmla="*/ 898379 w 1086633"/>
                  <a:gd name="connsiteY49" fmla="*/ 810414 h 1480028"/>
                  <a:gd name="connsiteX50" fmla="*/ 893613 w 1086633"/>
                  <a:gd name="connsiteY50" fmla="*/ 819946 h 1480028"/>
                  <a:gd name="connsiteX51" fmla="*/ 872166 w 1086633"/>
                  <a:gd name="connsiteY51" fmla="*/ 822329 h 1480028"/>
                  <a:gd name="connsiteX52" fmla="*/ 857868 w 1086633"/>
                  <a:gd name="connsiteY52" fmla="*/ 810414 h 1480028"/>
                  <a:gd name="connsiteX53" fmla="*/ 857868 w 1086633"/>
                  <a:gd name="connsiteY53" fmla="*/ 793734 h 1480028"/>
                  <a:gd name="connsiteX54" fmla="*/ 855486 w 1086633"/>
                  <a:gd name="connsiteY54" fmla="*/ 777053 h 1480028"/>
                  <a:gd name="connsiteX55" fmla="*/ 841187 w 1086633"/>
                  <a:gd name="connsiteY55" fmla="*/ 765138 h 1480028"/>
                  <a:gd name="connsiteX56" fmla="*/ 798294 w 1086633"/>
                  <a:gd name="connsiteY56" fmla="*/ 755606 h 1480028"/>
                  <a:gd name="connsiteX57" fmla="*/ 733954 w 1086633"/>
                  <a:gd name="connsiteY57" fmla="*/ 858074 h 1480028"/>
                  <a:gd name="connsiteX58" fmla="*/ 717273 w 1086633"/>
                  <a:gd name="connsiteY58" fmla="*/ 834244 h 1480028"/>
                  <a:gd name="connsiteX59" fmla="*/ 698209 w 1086633"/>
                  <a:gd name="connsiteY59" fmla="*/ 834244 h 1480028"/>
                  <a:gd name="connsiteX60" fmla="*/ 679146 w 1086633"/>
                  <a:gd name="connsiteY60" fmla="*/ 886669 h 1480028"/>
                  <a:gd name="connsiteX61" fmla="*/ 671997 w 1086633"/>
                  <a:gd name="connsiteY61" fmla="*/ 896201 h 1480028"/>
                  <a:gd name="connsiteX62" fmla="*/ 657699 w 1086633"/>
                  <a:gd name="connsiteY62" fmla="*/ 920031 h 1480028"/>
                  <a:gd name="connsiteX63" fmla="*/ 660082 w 1086633"/>
                  <a:gd name="connsiteY63" fmla="*/ 929563 h 1480028"/>
                  <a:gd name="connsiteX64" fmla="*/ 693444 w 1086633"/>
                  <a:gd name="connsiteY64" fmla="*/ 955775 h 1480028"/>
                  <a:gd name="connsiteX65" fmla="*/ 655316 w 1086633"/>
                  <a:gd name="connsiteY65" fmla="*/ 993903 h 1480028"/>
                  <a:gd name="connsiteX66" fmla="*/ 667231 w 1086633"/>
                  <a:gd name="connsiteY66" fmla="*/ 1003435 h 1480028"/>
                  <a:gd name="connsiteX67" fmla="*/ 667231 w 1086633"/>
                  <a:gd name="connsiteY67" fmla="*/ 1032030 h 1480028"/>
                  <a:gd name="connsiteX68" fmla="*/ 683912 w 1086633"/>
                  <a:gd name="connsiteY68" fmla="*/ 1063009 h 1480028"/>
                  <a:gd name="connsiteX69" fmla="*/ 671997 w 1086633"/>
                  <a:gd name="connsiteY69" fmla="*/ 1079690 h 1480028"/>
                  <a:gd name="connsiteX70" fmla="*/ 671997 w 1086633"/>
                  <a:gd name="connsiteY70" fmla="*/ 1098753 h 1480028"/>
                  <a:gd name="connsiteX71" fmla="*/ 660082 w 1086633"/>
                  <a:gd name="connsiteY71" fmla="*/ 1122583 h 1480028"/>
                  <a:gd name="connsiteX72" fmla="*/ 643401 w 1086633"/>
                  <a:gd name="connsiteY72" fmla="*/ 1117817 h 1480028"/>
                  <a:gd name="connsiteX73" fmla="*/ 631486 w 1086633"/>
                  <a:gd name="connsiteY73" fmla="*/ 1136881 h 1480028"/>
                  <a:gd name="connsiteX74" fmla="*/ 633870 w 1086633"/>
                  <a:gd name="connsiteY74" fmla="*/ 1146413 h 1480028"/>
                  <a:gd name="connsiteX75" fmla="*/ 619572 w 1086633"/>
                  <a:gd name="connsiteY75" fmla="*/ 1184540 h 1480028"/>
                  <a:gd name="connsiteX76" fmla="*/ 641018 w 1086633"/>
                  <a:gd name="connsiteY76" fmla="*/ 1198838 h 1480028"/>
                  <a:gd name="connsiteX77" fmla="*/ 636253 w 1086633"/>
                  <a:gd name="connsiteY77" fmla="*/ 1234583 h 1480028"/>
                  <a:gd name="connsiteX78" fmla="*/ 612422 w 1086633"/>
                  <a:gd name="connsiteY78" fmla="*/ 1234583 h 1480028"/>
                  <a:gd name="connsiteX79" fmla="*/ 610040 w 1086633"/>
                  <a:gd name="connsiteY79" fmla="*/ 1251263 h 1480028"/>
                  <a:gd name="connsiteX80" fmla="*/ 617189 w 1086633"/>
                  <a:gd name="connsiteY80" fmla="*/ 1265561 h 1480028"/>
                  <a:gd name="connsiteX81" fmla="*/ 614806 w 1086633"/>
                  <a:gd name="connsiteY81" fmla="*/ 1277476 h 1480028"/>
                  <a:gd name="connsiteX82" fmla="*/ 631486 w 1086633"/>
                  <a:gd name="connsiteY82" fmla="*/ 1291774 h 1480028"/>
                  <a:gd name="connsiteX83" fmla="*/ 624337 w 1086633"/>
                  <a:gd name="connsiteY83" fmla="*/ 1322752 h 1480028"/>
                  <a:gd name="connsiteX84" fmla="*/ 590976 w 1086633"/>
                  <a:gd name="connsiteY84" fmla="*/ 1327518 h 1480028"/>
                  <a:gd name="connsiteX85" fmla="*/ 588593 w 1086633"/>
                  <a:gd name="connsiteY85" fmla="*/ 1344199 h 1480028"/>
                  <a:gd name="connsiteX86" fmla="*/ 569530 w 1086633"/>
                  <a:gd name="connsiteY86" fmla="*/ 1337050 h 1480028"/>
                  <a:gd name="connsiteX87" fmla="*/ 545699 w 1086633"/>
                  <a:gd name="connsiteY87" fmla="*/ 1348965 h 1480028"/>
                  <a:gd name="connsiteX88" fmla="*/ 536168 w 1086633"/>
                  <a:gd name="connsiteY88" fmla="*/ 1375178 h 1480028"/>
                  <a:gd name="connsiteX89" fmla="*/ 512338 w 1086633"/>
                  <a:gd name="connsiteY89" fmla="*/ 1382326 h 1480028"/>
                  <a:gd name="connsiteX90" fmla="*/ 500424 w 1086633"/>
                  <a:gd name="connsiteY90" fmla="*/ 1396625 h 1480028"/>
                  <a:gd name="connsiteX91" fmla="*/ 469444 w 1086633"/>
                  <a:gd name="connsiteY91" fmla="*/ 1403773 h 1480028"/>
                  <a:gd name="connsiteX92" fmla="*/ 462296 w 1086633"/>
                  <a:gd name="connsiteY92" fmla="*/ 1415688 h 1480028"/>
                  <a:gd name="connsiteX93" fmla="*/ 433700 w 1086633"/>
                  <a:gd name="connsiteY93" fmla="*/ 1420454 h 1480028"/>
                  <a:gd name="connsiteX94" fmla="*/ 428934 w 1086633"/>
                  <a:gd name="connsiteY94" fmla="*/ 1437135 h 1480028"/>
                  <a:gd name="connsiteX95" fmla="*/ 426552 w 1086633"/>
                  <a:gd name="connsiteY95" fmla="*/ 1458581 h 1480028"/>
                  <a:gd name="connsiteX96" fmla="*/ 390807 w 1086633"/>
                  <a:gd name="connsiteY96" fmla="*/ 1458581 h 1480028"/>
                  <a:gd name="connsiteX97" fmla="*/ 347914 w 1086633"/>
                  <a:gd name="connsiteY97" fmla="*/ 1472880 h 1480028"/>
                  <a:gd name="connsiteX98" fmla="*/ 333615 w 1086633"/>
                  <a:gd name="connsiteY98" fmla="*/ 1460964 h 1480028"/>
                  <a:gd name="connsiteX99" fmla="*/ 309786 w 1086633"/>
                  <a:gd name="connsiteY99" fmla="*/ 1458581 h 1480028"/>
                  <a:gd name="connsiteX100" fmla="*/ 300254 w 1086633"/>
                  <a:gd name="connsiteY100" fmla="*/ 1444284 h 1480028"/>
                  <a:gd name="connsiteX101" fmla="*/ 259743 w 1086633"/>
                  <a:gd name="connsiteY101" fmla="*/ 1449049 h 1480028"/>
                  <a:gd name="connsiteX102" fmla="*/ 250211 w 1086633"/>
                  <a:gd name="connsiteY102" fmla="*/ 1465730 h 1480028"/>
                  <a:gd name="connsiteX103" fmla="*/ 228765 w 1086633"/>
                  <a:gd name="connsiteY103" fmla="*/ 1465730 h 1480028"/>
                  <a:gd name="connsiteX104" fmla="*/ 193020 w 1086633"/>
                  <a:gd name="connsiteY104" fmla="*/ 1480028 h 1480028"/>
                  <a:gd name="connsiteX105" fmla="*/ 171574 w 1086633"/>
                  <a:gd name="connsiteY105" fmla="*/ 1439518 h 1480028"/>
                  <a:gd name="connsiteX106" fmla="*/ 178723 w 1086633"/>
                  <a:gd name="connsiteY106" fmla="*/ 1406156 h 1480028"/>
                  <a:gd name="connsiteX107" fmla="*/ 176340 w 1086633"/>
                  <a:gd name="connsiteY107" fmla="*/ 1375178 h 1480028"/>
                  <a:gd name="connsiteX108" fmla="*/ 204935 w 1086633"/>
                  <a:gd name="connsiteY108" fmla="*/ 1360880 h 1480028"/>
                  <a:gd name="connsiteX109" fmla="*/ 207319 w 1086633"/>
                  <a:gd name="connsiteY109" fmla="*/ 1320370 h 1480028"/>
                  <a:gd name="connsiteX110" fmla="*/ 195404 w 1086633"/>
                  <a:gd name="connsiteY110" fmla="*/ 1296540 h 1480028"/>
                  <a:gd name="connsiteX111" fmla="*/ 240680 w 1086633"/>
                  <a:gd name="connsiteY111" fmla="*/ 1291774 h 1480028"/>
                  <a:gd name="connsiteX112" fmla="*/ 216850 w 1086633"/>
                  <a:gd name="connsiteY112" fmla="*/ 1260795 h 1480028"/>
                  <a:gd name="connsiteX113" fmla="*/ 209701 w 1086633"/>
                  <a:gd name="connsiteY113" fmla="*/ 1251263 h 1480028"/>
                  <a:gd name="connsiteX114" fmla="*/ 219233 w 1086633"/>
                  <a:gd name="connsiteY114" fmla="*/ 1229816 h 1480028"/>
                  <a:gd name="connsiteX115" fmla="*/ 228765 w 1086633"/>
                  <a:gd name="connsiteY115" fmla="*/ 1227434 h 1480028"/>
                  <a:gd name="connsiteX116" fmla="*/ 231148 w 1086633"/>
                  <a:gd name="connsiteY116" fmla="*/ 1191689 h 1480028"/>
                  <a:gd name="connsiteX117" fmla="*/ 219233 w 1086633"/>
                  <a:gd name="connsiteY117" fmla="*/ 1167860 h 1480028"/>
                  <a:gd name="connsiteX118" fmla="*/ 188255 w 1086633"/>
                  <a:gd name="connsiteY118" fmla="*/ 1148796 h 1480028"/>
                  <a:gd name="connsiteX119" fmla="*/ 185871 w 1086633"/>
                  <a:gd name="connsiteY119" fmla="*/ 1117817 h 1480028"/>
                  <a:gd name="connsiteX120" fmla="*/ 159659 w 1086633"/>
                  <a:gd name="connsiteY120" fmla="*/ 1117817 h 1480028"/>
                  <a:gd name="connsiteX121" fmla="*/ 145361 w 1086633"/>
                  <a:gd name="connsiteY121" fmla="*/ 1093987 h 1480028"/>
                  <a:gd name="connsiteX122" fmla="*/ 147744 w 1086633"/>
                  <a:gd name="connsiteY122" fmla="*/ 1074924 h 1480028"/>
                  <a:gd name="connsiteX123" fmla="*/ 166807 w 1086633"/>
                  <a:gd name="connsiteY123" fmla="*/ 1058243 h 1480028"/>
                  <a:gd name="connsiteX124" fmla="*/ 154893 w 1086633"/>
                  <a:gd name="connsiteY124" fmla="*/ 1032030 h 1480028"/>
                  <a:gd name="connsiteX125" fmla="*/ 131064 w 1086633"/>
                  <a:gd name="connsiteY125" fmla="*/ 1027264 h 1480028"/>
                  <a:gd name="connsiteX126" fmla="*/ 123914 w 1086633"/>
                  <a:gd name="connsiteY126" fmla="*/ 993903 h 1480028"/>
                  <a:gd name="connsiteX127" fmla="*/ 114383 w 1086633"/>
                  <a:gd name="connsiteY127" fmla="*/ 974839 h 1480028"/>
                  <a:gd name="connsiteX128" fmla="*/ 112000 w 1086633"/>
                  <a:gd name="connsiteY128" fmla="*/ 960541 h 1480028"/>
                  <a:gd name="connsiteX129" fmla="*/ 102468 w 1086633"/>
                  <a:gd name="connsiteY129" fmla="*/ 951009 h 1480028"/>
                  <a:gd name="connsiteX130" fmla="*/ 88170 w 1086633"/>
                  <a:gd name="connsiteY130" fmla="*/ 955775 h 1480028"/>
                  <a:gd name="connsiteX131" fmla="*/ 78638 w 1086633"/>
                  <a:gd name="connsiteY131" fmla="*/ 936712 h 1480028"/>
                  <a:gd name="connsiteX132" fmla="*/ 54809 w 1086633"/>
                  <a:gd name="connsiteY132" fmla="*/ 936712 h 1480028"/>
                  <a:gd name="connsiteX133" fmla="*/ 52425 w 1086633"/>
                  <a:gd name="connsiteY133" fmla="*/ 915265 h 1480028"/>
                  <a:gd name="connsiteX134" fmla="*/ 19064 w 1086633"/>
                  <a:gd name="connsiteY134" fmla="*/ 915265 h 1480028"/>
                  <a:gd name="connsiteX135" fmla="*/ 0 w 1086633"/>
                  <a:gd name="connsiteY135" fmla="*/ 900967 h 1480028"/>
                  <a:gd name="connsiteX136" fmla="*/ 9532 w 1086633"/>
                  <a:gd name="connsiteY136" fmla="*/ 872372 h 1480028"/>
                  <a:gd name="connsiteX137" fmla="*/ 28596 w 1086633"/>
                  <a:gd name="connsiteY137" fmla="*/ 872372 h 1480028"/>
                  <a:gd name="connsiteX138" fmla="*/ 38128 w 1086633"/>
                  <a:gd name="connsiteY138" fmla="*/ 865223 h 1480028"/>
                  <a:gd name="connsiteX139" fmla="*/ 35745 w 1086633"/>
                  <a:gd name="connsiteY139" fmla="*/ 836627 h 1480028"/>
                  <a:gd name="connsiteX140" fmla="*/ 52425 w 1086633"/>
                  <a:gd name="connsiteY140" fmla="*/ 819946 h 1480028"/>
                  <a:gd name="connsiteX141" fmla="*/ 81022 w 1086633"/>
                  <a:gd name="connsiteY141" fmla="*/ 817563 h 1480028"/>
                  <a:gd name="connsiteX142" fmla="*/ 104851 w 1086633"/>
                  <a:gd name="connsiteY142" fmla="*/ 827095 h 1480028"/>
                  <a:gd name="connsiteX143" fmla="*/ 119149 w 1086633"/>
                  <a:gd name="connsiteY143" fmla="*/ 824712 h 1480028"/>
                  <a:gd name="connsiteX144" fmla="*/ 121532 w 1086633"/>
                  <a:gd name="connsiteY144" fmla="*/ 800882 h 1480028"/>
                  <a:gd name="connsiteX145" fmla="*/ 135829 w 1086633"/>
                  <a:gd name="connsiteY145" fmla="*/ 784202 h 1480028"/>
                  <a:gd name="connsiteX146" fmla="*/ 147744 w 1086633"/>
                  <a:gd name="connsiteY146" fmla="*/ 784202 h 1480028"/>
                  <a:gd name="connsiteX147" fmla="*/ 169191 w 1086633"/>
                  <a:gd name="connsiteY147" fmla="*/ 734159 h 1480028"/>
                  <a:gd name="connsiteX148" fmla="*/ 204935 w 1086633"/>
                  <a:gd name="connsiteY148" fmla="*/ 715096 h 1480028"/>
                  <a:gd name="connsiteX149" fmla="*/ 204935 w 1086633"/>
                  <a:gd name="connsiteY149" fmla="*/ 693649 h 1480028"/>
                  <a:gd name="connsiteX150" fmla="*/ 221616 w 1086633"/>
                  <a:gd name="connsiteY150" fmla="*/ 657904 h 1480028"/>
                  <a:gd name="connsiteX151" fmla="*/ 197787 w 1086633"/>
                  <a:gd name="connsiteY151" fmla="*/ 650756 h 1480028"/>
                  <a:gd name="connsiteX152" fmla="*/ 176340 w 1086633"/>
                  <a:gd name="connsiteY152" fmla="*/ 622160 h 1480028"/>
                  <a:gd name="connsiteX153" fmla="*/ 178723 w 1086633"/>
                  <a:gd name="connsiteY153" fmla="*/ 607862 h 1480028"/>
                  <a:gd name="connsiteX154" fmla="*/ 173957 w 1086633"/>
                  <a:gd name="connsiteY154" fmla="*/ 591181 h 1480028"/>
                  <a:gd name="connsiteX155" fmla="*/ 185871 w 1086633"/>
                  <a:gd name="connsiteY155" fmla="*/ 574501 h 1480028"/>
                  <a:gd name="connsiteX156" fmla="*/ 204935 w 1086633"/>
                  <a:gd name="connsiteY156" fmla="*/ 576884 h 1480028"/>
                  <a:gd name="connsiteX157" fmla="*/ 204935 w 1086633"/>
                  <a:gd name="connsiteY157" fmla="*/ 545905 h 1480028"/>
                  <a:gd name="connsiteX158" fmla="*/ 190638 w 1086633"/>
                  <a:gd name="connsiteY158" fmla="*/ 541139 h 1480028"/>
                  <a:gd name="connsiteX159" fmla="*/ 193020 w 1086633"/>
                  <a:gd name="connsiteY159" fmla="*/ 519693 h 1480028"/>
                  <a:gd name="connsiteX160" fmla="*/ 247829 w 1086633"/>
                  <a:gd name="connsiteY160" fmla="*/ 445821 h 1480028"/>
                  <a:gd name="connsiteX161" fmla="*/ 250211 w 1086633"/>
                  <a:gd name="connsiteY161" fmla="*/ 412459 h 1480028"/>
                  <a:gd name="connsiteX162" fmla="*/ 228765 w 1086633"/>
                  <a:gd name="connsiteY162" fmla="*/ 393395 h 1480028"/>
                  <a:gd name="connsiteX163" fmla="*/ 226382 w 1086633"/>
                  <a:gd name="connsiteY163" fmla="*/ 379098 h 1480028"/>
                  <a:gd name="connsiteX164" fmla="*/ 202552 w 1086633"/>
                  <a:gd name="connsiteY164" fmla="*/ 371948 h 1480028"/>
                  <a:gd name="connsiteX165" fmla="*/ 198771 w 1086633"/>
                  <a:gd name="connsiteY165" fmla="*/ 354498 h 1480028"/>
                  <a:gd name="connsiteX166" fmla="*/ 202076 w 1086633"/>
                  <a:gd name="connsiteY166" fmla="*/ 354315 h 1480028"/>
                  <a:gd name="connsiteX167" fmla="*/ 213514 w 1086633"/>
                  <a:gd name="connsiteY167" fmla="*/ 346689 h 1480028"/>
                  <a:gd name="connsiteX168" fmla="*/ 215420 w 1086633"/>
                  <a:gd name="connsiteY168" fmla="*/ 331438 h 1480028"/>
                  <a:gd name="connsiteX169" fmla="*/ 228765 w 1086633"/>
                  <a:gd name="connsiteY169" fmla="*/ 327625 h 1480028"/>
                  <a:gd name="connsiteX170" fmla="*/ 232578 w 1086633"/>
                  <a:gd name="connsiteY170" fmla="*/ 312374 h 1480028"/>
                  <a:gd name="connsiteX171" fmla="*/ 255454 w 1086633"/>
                  <a:gd name="connsiteY171" fmla="*/ 291404 h 1480028"/>
                  <a:gd name="connsiteX172" fmla="*/ 244016 w 1086633"/>
                  <a:gd name="connsiteY172" fmla="*/ 276153 h 1480028"/>
                  <a:gd name="connsiteX173" fmla="*/ 244016 w 1086633"/>
                  <a:gd name="connsiteY173" fmla="*/ 264715 h 1480028"/>
                  <a:gd name="connsiteX174" fmla="*/ 259267 w 1086633"/>
                  <a:gd name="connsiteY174" fmla="*/ 260902 h 1480028"/>
                  <a:gd name="connsiteX175" fmla="*/ 264986 w 1086633"/>
                  <a:gd name="connsiteY175" fmla="*/ 245651 h 1480028"/>
                  <a:gd name="connsiteX176" fmla="*/ 285956 w 1086633"/>
                  <a:gd name="connsiteY176" fmla="*/ 238026 h 1480028"/>
                  <a:gd name="connsiteX177" fmla="*/ 293582 w 1086633"/>
                  <a:gd name="connsiteY177" fmla="*/ 215149 h 1480028"/>
                  <a:gd name="connsiteX178" fmla="*/ 272612 w 1086633"/>
                  <a:gd name="connsiteY178" fmla="*/ 213243 h 1480028"/>
                  <a:gd name="connsiteX179" fmla="*/ 276424 w 1086633"/>
                  <a:gd name="connsiteY179" fmla="*/ 192273 h 1480028"/>
                  <a:gd name="connsiteX180" fmla="*/ 305020 w 1086633"/>
                  <a:gd name="connsiteY180" fmla="*/ 167490 h 1480028"/>
                  <a:gd name="connsiteX181" fmla="*/ 325990 w 1086633"/>
                  <a:gd name="connsiteY181" fmla="*/ 167490 h 1480028"/>
                  <a:gd name="connsiteX182" fmla="*/ 320271 w 1086633"/>
                  <a:gd name="connsiteY182" fmla="*/ 135082 h 1480028"/>
                  <a:gd name="connsiteX183" fmla="*/ 329803 w 1086633"/>
                  <a:gd name="connsiteY183" fmla="*/ 119831 h 1480028"/>
                  <a:gd name="connsiteX184" fmla="*/ 335522 w 1086633"/>
                  <a:gd name="connsiteY184" fmla="*/ 91235 h 1480028"/>
                  <a:gd name="connsiteX185" fmla="*/ 331963 w 1086633"/>
                  <a:gd name="connsiteY185" fmla="*/ 81151 h 1480028"/>
                  <a:gd name="connsiteX0" fmla="*/ 916966 w 1086633"/>
                  <a:gd name="connsiteY0" fmla="*/ 0 h 1398877"/>
                  <a:gd name="connsiteX1" fmla="*/ 916966 w 1086633"/>
                  <a:gd name="connsiteY1" fmla="*/ 2459 h 1398877"/>
                  <a:gd name="connsiteX2" fmla="*/ 913153 w 1086633"/>
                  <a:gd name="connsiteY2" fmla="*/ 29148 h 1398877"/>
                  <a:gd name="connsiteX3" fmla="*/ 875026 w 1086633"/>
                  <a:gd name="connsiteY3" fmla="*/ 36773 h 1398877"/>
                  <a:gd name="connsiteX4" fmla="*/ 867400 w 1086633"/>
                  <a:gd name="connsiteY4" fmla="*/ 52024 h 1398877"/>
                  <a:gd name="connsiteX5" fmla="*/ 844524 w 1086633"/>
                  <a:gd name="connsiteY5" fmla="*/ 76807 h 1398877"/>
                  <a:gd name="connsiteX6" fmla="*/ 838805 w 1086633"/>
                  <a:gd name="connsiteY6" fmla="*/ 92058 h 1398877"/>
                  <a:gd name="connsiteX7" fmla="*/ 844524 w 1086633"/>
                  <a:gd name="connsiteY7" fmla="*/ 113028 h 1398877"/>
                  <a:gd name="connsiteX8" fmla="*/ 827366 w 1086633"/>
                  <a:gd name="connsiteY8" fmla="*/ 139718 h 1398877"/>
                  <a:gd name="connsiteX9" fmla="*/ 823554 w 1086633"/>
                  <a:gd name="connsiteY9" fmla="*/ 229317 h 1398877"/>
                  <a:gd name="connsiteX10" fmla="*/ 859775 w 1086633"/>
                  <a:gd name="connsiteY10" fmla="*/ 242662 h 1398877"/>
                  <a:gd name="connsiteX11" fmla="*/ 873119 w 1086633"/>
                  <a:gd name="connsiteY11" fmla="*/ 259819 h 1398877"/>
                  <a:gd name="connsiteX12" fmla="*/ 890277 w 1086633"/>
                  <a:gd name="connsiteY12" fmla="*/ 261725 h 1398877"/>
                  <a:gd name="connsiteX13" fmla="*/ 894089 w 1086633"/>
                  <a:gd name="connsiteY13" fmla="*/ 248381 h 1398877"/>
                  <a:gd name="connsiteX14" fmla="*/ 922685 w 1086633"/>
                  <a:gd name="connsiteY14" fmla="*/ 263632 h 1398877"/>
                  <a:gd name="connsiteX15" fmla="*/ 953187 w 1086633"/>
                  <a:gd name="connsiteY15" fmla="*/ 244568 h 1398877"/>
                  <a:gd name="connsiteX16" fmla="*/ 998940 w 1086633"/>
                  <a:gd name="connsiteY16" fmla="*/ 246474 h 1398877"/>
                  <a:gd name="connsiteX17" fmla="*/ 1012285 w 1086633"/>
                  <a:gd name="connsiteY17" fmla="*/ 265538 h 1398877"/>
                  <a:gd name="connsiteX18" fmla="*/ 1016097 w 1086633"/>
                  <a:gd name="connsiteY18" fmla="*/ 318917 h 1398877"/>
                  <a:gd name="connsiteX19" fmla="*/ 1016097 w 1086633"/>
                  <a:gd name="connsiteY19" fmla="*/ 358950 h 1398877"/>
                  <a:gd name="connsiteX20" fmla="*/ 1006565 w 1086633"/>
                  <a:gd name="connsiteY20" fmla="*/ 370389 h 1398877"/>
                  <a:gd name="connsiteX21" fmla="*/ 976063 w 1086633"/>
                  <a:gd name="connsiteY21" fmla="*/ 385640 h 1398877"/>
                  <a:gd name="connsiteX22" fmla="*/ 979876 w 1086633"/>
                  <a:gd name="connsiteY22" fmla="*/ 412329 h 1398877"/>
                  <a:gd name="connsiteX23" fmla="*/ 998940 w 1086633"/>
                  <a:gd name="connsiteY23" fmla="*/ 431393 h 1398877"/>
                  <a:gd name="connsiteX24" fmla="*/ 998940 w 1086633"/>
                  <a:gd name="connsiteY24" fmla="*/ 439018 h 1398877"/>
                  <a:gd name="connsiteX25" fmla="*/ 997034 w 1086633"/>
                  <a:gd name="connsiteY25" fmla="*/ 458082 h 1398877"/>
                  <a:gd name="connsiteX26" fmla="*/ 1000846 w 1086633"/>
                  <a:gd name="connsiteY26" fmla="*/ 479052 h 1398877"/>
                  <a:gd name="connsiteX27" fmla="*/ 966532 w 1086633"/>
                  <a:gd name="connsiteY27" fmla="*/ 486677 h 1398877"/>
                  <a:gd name="connsiteX28" fmla="*/ 974157 w 1086633"/>
                  <a:gd name="connsiteY28" fmla="*/ 515273 h 1398877"/>
                  <a:gd name="connsiteX29" fmla="*/ 1004659 w 1086633"/>
                  <a:gd name="connsiteY29" fmla="*/ 517179 h 1398877"/>
                  <a:gd name="connsiteX30" fmla="*/ 1014191 w 1086633"/>
                  <a:gd name="connsiteY30" fmla="*/ 541962 h 1398877"/>
                  <a:gd name="connsiteX31" fmla="*/ 1000846 w 1086633"/>
                  <a:gd name="connsiteY31" fmla="*/ 559120 h 1398877"/>
                  <a:gd name="connsiteX32" fmla="*/ 1008472 w 1086633"/>
                  <a:gd name="connsiteY32" fmla="*/ 585809 h 1398877"/>
                  <a:gd name="connsiteX33" fmla="*/ 1004659 w 1086633"/>
                  <a:gd name="connsiteY33" fmla="*/ 616311 h 1398877"/>
                  <a:gd name="connsiteX34" fmla="*/ 1060420 w 1086633"/>
                  <a:gd name="connsiteY34" fmla="*/ 657202 h 1398877"/>
                  <a:gd name="connsiteX35" fmla="*/ 1060420 w 1086633"/>
                  <a:gd name="connsiteY35" fmla="*/ 676838 h 1398877"/>
                  <a:gd name="connsiteX36" fmla="*/ 1074719 w 1086633"/>
                  <a:gd name="connsiteY36" fmla="*/ 688753 h 1398877"/>
                  <a:gd name="connsiteX37" fmla="*/ 1086633 w 1086633"/>
                  <a:gd name="connsiteY37" fmla="*/ 698285 h 1398877"/>
                  <a:gd name="connsiteX38" fmla="*/ 1074719 w 1086633"/>
                  <a:gd name="connsiteY38" fmla="*/ 731646 h 1398877"/>
                  <a:gd name="connsiteX39" fmla="*/ 1046123 w 1086633"/>
                  <a:gd name="connsiteY39" fmla="*/ 731646 h 1398877"/>
                  <a:gd name="connsiteX40" fmla="*/ 1038974 w 1086633"/>
                  <a:gd name="connsiteY40" fmla="*/ 741178 h 1398877"/>
                  <a:gd name="connsiteX41" fmla="*/ 1036591 w 1086633"/>
                  <a:gd name="connsiteY41" fmla="*/ 762625 h 1398877"/>
                  <a:gd name="connsiteX42" fmla="*/ 984165 w 1086633"/>
                  <a:gd name="connsiteY42" fmla="*/ 762625 h 1398877"/>
                  <a:gd name="connsiteX43" fmla="*/ 984165 w 1086633"/>
                  <a:gd name="connsiteY43" fmla="*/ 731646 h 1398877"/>
                  <a:gd name="connsiteX44" fmla="*/ 972251 w 1086633"/>
                  <a:gd name="connsiteY44" fmla="*/ 719731 h 1398877"/>
                  <a:gd name="connsiteX45" fmla="*/ 957953 w 1086633"/>
                  <a:gd name="connsiteY45" fmla="*/ 724498 h 1398877"/>
                  <a:gd name="connsiteX46" fmla="*/ 943655 w 1086633"/>
                  <a:gd name="connsiteY46" fmla="*/ 719731 h 1398877"/>
                  <a:gd name="connsiteX47" fmla="*/ 905528 w 1086633"/>
                  <a:gd name="connsiteY47" fmla="*/ 722115 h 1398877"/>
                  <a:gd name="connsiteX48" fmla="*/ 898379 w 1086633"/>
                  <a:gd name="connsiteY48" fmla="*/ 729263 h 1398877"/>
                  <a:gd name="connsiteX49" fmla="*/ 893613 w 1086633"/>
                  <a:gd name="connsiteY49" fmla="*/ 738795 h 1398877"/>
                  <a:gd name="connsiteX50" fmla="*/ 872166 w 1086633"/>
                  <a:gd name="connsiteY50" fmla="*/ 741178 h 1398877"/>
                  <a:gd name="connsiteX51" fmla="*/ 857868 w 1086633"/>
                  <a:gd name="connsiteY51" fmla="*/ 729263 h 1398877"/>
                  <a:gd name="connsiteX52" fmla="*/ 857868 w 1086633"/>
                  <a:gd name="connsiteY52" fmla="*/ 712583 h 1398877"/>
                  <a:gd name="connsiteX53" fmla="*/ 855486 w 1086633"/>
                  <a:gd name="connsiteY53" fmla="*/ 695902 h 1398877"/>
                  <a:gd name="connsiteX54" fmla="*/ 841187 w 1086633"/>
                  <a:gd name="connsiteY54" fmla="*/ 683987 h 1398877"/>
                  <a:gd name="connsiteX55" fmla="*/ 798294 w 1086633"/>
                  <a:gd name="connsiteY55" fmla="*/ 674455 h 1398877"/>
                  <a:gd name="connsiteX56" fmla="*/ 733954 w 1086633"/>
                  <a:gd name="connsiteY56" fmla="*/ 776923 h 1398877"/>
                  <a:gd name="connsiteX57" fmla="*/ 717273 w 1086633"/>
                  <a:gd name="connsiteY57" fmla="*/ 753093 h 1398877"/>
                  <a:gd name="connsiteX58" fmla="*/ 698209 w 1086633"/>
                  <a:gd name="connsiteY58" fmla="*/ 753093 h 1398877"/>
                  <a:gd name="connsiteX59" fmla="*/ 679146 w 1086633"/>
                  <a:gd name="connsiteY59" fmla="*/ 805518 h 1398877"/>
                  <a:gd name="connsiteX60" fmla="*/ 671997 w 1086633"/>
                  <a:gd name="connsiteY60" fmla="*/ 815050 h 1398877"/>
                  <a:gd name="connsiteX61" fmla="*/ 657699 w 1086633"/>
                  <a:gd name="connsiteY61" fmla="*/ 838880 h 1398877"/>
                  <a:gd name="connsiteX62" fmla="*/ 660082 w 1086633"/>
                  <a:gd name="connsiteY62" fmla="*/ 848412 h 1398877"/>
                  <a:gd name="connsiteX63" fmla="*/ 693444 w 1086633"/>
                  <a:gd name="connsiteY63" fmla="*/ 874624 h 1398877"/>
                  <a:gd name="connsiteX64" fmla="*/ 655316 w 1086633"/>
                  <a:gd name="connsiteY64" fmla="*/ 912752 h 1398877"/>
                  <a:gd name="connsiteX65" fmla="*/ 667231 w 1086633"/>
                  <a:gd name="connsiteY65" fmla="*/ 922284 h 1398877"/>
                  <a:gd name="connsiteX66" fmla="*/ 667231 w 1086633"/>
                  <a:gd name="connsiteY66" fmla="*/ 950879 h 1398877"/>
                  <a:gd name="connsiteX67" fmla="*/ 683912 w 1086633"/>
                  <a:gd name="connsiteY67" fmla="*/ 981858 h 1398877"/>
                  <a:gd name="connsiteX68" fmla="*/ 671997 w 1086633"/>
                  <a:gd name="connsiteY68" fmla="*/ 998539 h 1398877"/>
                  <a:gd name="connsiteX69" fmla="*/ 671997 w 1086633"/>
                  <a:gd name="connsiteY69" fmla="*/ 1017602 h 1398877"/>
                  <a:gd name="connsiteX70" fmla="*/ 660082 w 1086633"/>
                  <a:gd name="connsiteY70" fmla="*/ 1041432 h 1398877"/>
                  <a:gd name="connsiteX71" fmla="*/ 643401 w 1086633"/>
                  <a:gd name="connsiteY71" fmla="*/ 1036666 h 1398877"/>
                  <a:gd name="connsiteX72" fmla="*/ 631486 w 1086633"/>
                  <a:gd name="connsiteY72" fmla="*/ 1055730 h 1398877"/>
                  <a:gd name="connsiteX73" fmla="*/ 633870 w 1086633"/>
                  <a:gd name="connsiteY73" fmla="*/ 1065262 h 1398877"/>
                  <a:gd name="connsiteX74" fmla="*/ 619572 w 1086633"/>
                  <a:gd name="connsiteY74" fmla="*/ 1103389 h 1398877"/>
                  <a:gd name="connsiteX75" fmla="*/ 641018 w 1086633"/>
                  <a:gd name="connsiteY75" fmla="*/ 1117687 h 1398877"/>
                  <a:gd name="connsiteX76" fmla="*/ 636253 w 1086633"/>
                  <a:gd name="connsiteY76" fmla="*/ 1153432 h 1398877"/>
                  <a:gd name="connsiteX77" fmla="*/ 612422 w 1086633"/>
                  <a:gd name="connsiteY77" fmla="*/ 1153432 h 1398877"/>
                  <a:gd name="connsiteX78" fmla="*/ 610040 w 1086633"/>
                  <a:gd name="connsiteY78" fmla="*/ 1170112 h 1398877"/>
                  <a:gd name="connsiteX79" fmla="*/ 617189 w 1086633"/>
                  <a:gd name="connsiteY79" fmla="*/ 1184410 h 1398877"/>
                  <a:gd name="connsiteX80" fmla="*/ 614806 w 1086633"/>
                  <a:gd name="connsiteY80" fmla="*/ 1196325 h 1398877"/>
                  <a:gd name="connsiteX81" fmla="*/ 631486 w 1086633"/>
                  <a:gd name="connsiteY81" fmla="*/ 1210623 h 1398877"/>
                  <a:gd name="connsiteX82" fmla="*/ 624337 w 1086633"/>
                  <a:gd name="connsiteY82" fmla="*/ 1241601 h 1398877"/>
                  <a:gd name="connsiteX83" fmla="*/ 590976 w 1086633"/>
                  <a:gd name="connsiteY83" fmla="*/ 1246367 h 1398877"/>
                  <a:gd name="connsiteX84" fmla="*/ 588593 w 1086633"/>
                  <a:gd name="connsiteY84" fmla="*/ 1263048 h 1398877"/>
                  <a:gd name="connsiteX85" fmla="*/ 569530 w 1086633"/>
                  <a:gd name="connsiteY85" fmla="*/ 1255899 h 1398877"/>
                  <a:gd name="connsiteX86" fmla="*/ 545699 w 1086633"/>
                  <a:gd name="connsiteY86" fmla="*/ 1267814 h 1398877"/>
                  <a:gd name="connsiteX87" fmla="*/ 536168 w 1086633"/>
                  <a:gd name="connsiteY87" fmla="*/ 1294027 h 1398877"/>
                  <a:gd name="connsiteX88" fmla="*/ 512338 w 1086633"/>
                  <a:gd name="connsiteY88" fmla="*/ 1301175 h 1398877"/>
                  <a:gd name="connsiteX89" fmla="*/ 500424 w 1086633"/>
                  <a:gd name="connsiteY89" fmla="*/ 1315474 h 1398877"/>
                  <a:gd name="connsiteX90" fmla="*/ 469444 w 1086633"/>
                  <a:gd name="connsiteY90" fmla="*/ 1322622 h 1398877"/>
                  <a:gd name="connsiteX91" fmla="*/ 462296 w 1086633"/>
                  <a:gd name="connsiteY91" fmla="*/ 1334537 h 1398877"/>
                  <a:gd name="connsiteX92" fmla="*/ 433700 w 1086633"/>
                  <a:gd name="connsiteY92" fmla="*/ 1339303 h 1398877"/>
                  <a:gd name="connsiteX93" fmla="*/ 428934 w 1086633"/>
                  <a:gd name="connsiteY93" fmla="*/ 1355984 h 1398877"/>
                  <a:gd name="connsiteX94" fmla="*/ 426552 w 1086633"/>
                  <a:gd name="connsiteY94" fmla="*/ 1377430 h 1398877"/>
                  <a:gd name="connsiteX95" fmla="*/ 390807 w 1086633"/>
                  <a:gd name="connsiteY95" fmla="*/ 1377430 h 1398877"/>
                  <a:gd name="connsiteX96" fmla="*/ 347914 w 1086633"/>
                  <a:gd name="connsiteY96" fmla="*/ 1391729 h 1398877"/>
                  <a:gd name="connsiteX97" fmla="*/ 333615 w 1086633"/>
                  <a:gd name="connsiteY97" fmla="*/ 1379813 h 1398877"/>
                  <a:gd name="connsiteX98" fmla="*/ 309786 w 1086633"/>
                  <a:gd name="connsiteY98" fmla="*/ 1377430 h 1398877"/>
                  <a:gd name="connsiteX99" fmla="*/ 300254 w 1086633"/>
                  <a:gd name="connsiteY99" fmla="*/ 1363133 h 1398877"/>
                  <a:gd name="connsiteX100" fmla="*/ 259743 w 1086633"/>
                  <a:gd name="connsiteY100" fmla="*/ 1367898 h 1398877"/>
                  <a:gd name="connsiteX101" fmla="*/ 250211 w 1086633"/>
                  <a:gd name="connsiteY101" fmla="*/ 1384579 h 1398877"/>
                  <a:gd name="connsiteX102" fmla="*/ 228765 w 1086633"/>
                  <a:gd name="connsiteY102" fmla="*/ 1384579 h 1398877"/>
                  <a:gd name="connsiteX103" fmla="*/ 193020 w 1086633"/>
                  <a:gd name="connsiteY103" fmla="*/ 1398877 h 1398877"/>
                  <a:gd name="connsiteX104" fmla="*/ 171574 w 1086633"/>
                  <a:gd name="connsiteY104" fmla="*/ 1358367 h 1398877"/>
                  <a:gd name="connsiteX105" fmla="*/ 178723 w 1086633"/>
                  <a:gd name="connsiteY105" fmla="*/ 1325005 h 1398877"/>
                  <a:gd name="connsiteX106" fmla="*/ 176340 w 1086633"/>
                  <a:gd name="connsiteY106" fmla="*/ 1294027 h 1398877"/>
                  <a:gd name="connsiteX107" fmla="*/ 204935 w 1086633"/>
                  <a:gd name="connsiteY107" fmla="*/ 1279729 h 1398877"/>
                  <a:gd name="connsiteX108" fmla="*/ 207319 w 1086633"/>
                  <a:gd name="connsiteY108" fmla="*/ 1239219 h 1398877"/>
                  <a:gd name="connsiteX109" fmla="*/ 195404 w 1086633"/>
                  <a:gd name="connsiteY109" fmla="*/ 1215389 h 1398877"/>
                  <a:gd name="connsiteX110" fmla="*/ 240680 w 1086633"/>
                  <a:gd name="connsiteY110" fmla="*/ 1210623 h 1398877"/>
                  <a:gd name="connsiteX111" fmla="*/ 216850 w 1086633"/>
                  <a:gd name="connsiteY111" fmla="*/ 1179644 h 1398877"/>
                  <a:gd name="connsiteX112" fmla="*/ 209701 w 1086633"/>
                  <a:gd name="connsiteY112" fmla="*/ 1170112 h 1398877"/>
                  <a:gd name="connsiteX113" fmla="*/ 219233 w 1086633"/>
                  <a:gd name="connsiteY113" fmla="*/ 1148665 h 1398877"/>
                  <a:gd name="connsiteX114" fmla="*/ 228765 w 1086633"/>
                  <a:gd name="connsiteY114" fmla="*/ 1146283 h 1398877"/>
                  <a:gd name="connsiteX115" fmla="*/ 231148 w 1086633"/>
                  <a:gd name="connsiteY115" fmla="*/ 1110538 h 1398877"/>
                  <a:gd name="connsiteX116" fmla="*/ 219233 w 1086633"/>
                  <a:gd name="connsiteY116" fmla="*/ 1086709 h 1398877"/>
                  <a:gd name="connsiteX117" fmla="*/ 188255 w 1086633"/>
                  <a:gd name="connsiteY117" fmla="*/ 1067645 h 1398877"/>
                  <a:gd name="connsiteX118" fmla="*/ 185871 w 1086633"/>
                  <a:gd name="connsiteY118" fmla="*/ 1036666 h 1398877"/>
                  <a:gd name="connsiteX119" fmla="*/ 159659 w 1086633"/>
                  <a:gd name="connsiteY119" fmla="*/ 1036666 h 1398877"/>
                  <a:gd name="connsiteX120" fmla="*/ 145361 w 1086633"/>
                  <a:gd name="connsiteY120" fmla="*/ 1012836 h 1398877"/>
                  <a:gd name="connsiteX121" fmla="*/ 147744 w 1086633"/>
                  <a:gd name="connsiteY121" fmla="*/ 993773 h 1398877"/>
                  <a:gd name="connsiteX122" fmla="*/ 166807 w 1086633"/>
                  <a:gd name="connsiteY122" fmla="*/ 977092 h 1398877"/>
                  <a:gd name="connsiteX123" fmla="*/ 154893 w 1086633"/>
                  <a:gd name="connsiteY123" fmla="*/ 950879 h 1398877"/>
                  <a:gd name="connsiteX124" fmla="*/ 131064 w 1086633"/>
                  <a:gd name="connsiteY124" fmla="*/ 946113 h 1398877"/>
                  <a:gd name="connsiteX125" fmla="*/ 123914 w 1086633"/>
                  <a:gd name="connsiteY125" fmla="*/ 912752 h 1398877"/>
                  <a:gd name="connsiteX126" fmla="*/ 114383 w 1086633"/>
                  <a:gd name="connsiteY126" fmla="*/ 893688 h 1398877"/>
                  <a:gd name="connsiteX127" fmla="*/ 112000 w 1086633"/>
                  <a:gd name="connsiteY127" fmla="*/ 879390 h 1398877"/>
                  <a:gd name="connsiteX128" fmla="*/ 102468 w 1086633"/>
                  <a:gd name="connsiteY128" fmla="*/ 869858 h 1398877"/>
                  <a:gd name="connsiteX129" fmla="*/ 88170 w 1086633"/>
                  <a:gd name="connsiteY129" fmla="*/ 874624 h 1398877"/>
                  <a:gd name="connsiteX130" fmla="*/ 78638 w 1086633"/>
                  <a:gd name="connsiteY130" fmla="*/ 855561 h 1398877"/>
                  <a:gd name="connsiteX131" fmla="*/ 54809 w 1086633"/>
                  <a:gd name="connsiteY131" fmla="*/ 855561 h 1398877"/>
                  <a:gd name="connsiteX132" fmla="*/ 52425 w 1086633"/>
                  <a:gd name="connsiteY132" fmla="*/ 834114 h 1398877"/>
                  <a:gd name="connsiteX133" fmla="*/ 19064 w 1086633"/>
                  <a:gd name="connsiteY133" fmla="*/ 834114 h 1398877"/>
                  <a:gd name="connsiteX134" fmla="*/ 0 w 1086633"/>
                  <a:gd name="connsiteY134" fmla="*/ 819816 h 1398877"/>
                  <a:gd name="connsiteX135" fmla="*/ 9532 w 1086633"/>
                  <a:gd name="connsiteY135" fmla="*/ 791221 h 1398877"/>
                  <a:gd name="connsiteX136" fmla="*/ 28596 w 1086633"/>
                  <a:gd name="connsiteY136" fmla="*/ 791221 h 1398877"/>
                  <a:gd name="connsiteX137" fmla="*/ 38128 w 1086633"/>
                  <a:gd name="connsiteY137" fmla="*/ 784072 h 1398877"/>
                  <a:gd name="connsiteX138" fmla="*/ 35745 w 1086633"/>
                  <a:gd name="connsiteY138" fmla="*/ 755476 h 1398877"/>
                  <a:gd name="connsiteX139" fmla="*/ 52425 w 1086633"/>
                  <a:gd name="connsiteY139" fmla="*/ 738795 h 1398877"/>
                  <a:gd name="connsiteX140" fmla="*/ 81022 w 1086633"/>
                  <a:gd name="connsiteY140" fmla="*/ 736412 h 1398877"/>
                  <a:gd name="connsiteX141" fmla="*/ 104851 w 1086633"/>
                  <a:gd name="connsiteY141" fmla="*/ 745944 h 1398877"/>
                  <a:gd name="connsiteX142" fmla="*/ 119149 w 1086633"/>
                  <a:gd name="connsiteY142" fmla="*/ 743561 h 1398877"/>
                  <a:gd name="connsiteX143" fmla="*/ 121532 w 1086633"/>
                  <a:gd name="connsiteY143" fmla="*/ 719731 h 1398877"/>
                  <a:gd name="connsiteX144" fmla="*/ 135829 w 1086633"/>
                  <a:gd name="connsiteY144" fmla="*/ 703051 h 1398877"/>
                  <a:gd name="connsiteX145" fmla="*/ 147744 w 1086633"/>
                  <a:gd name="connsiteY145" fmla="*/ 703051 h 1398877"/>
                  <a:gd name="connsiteX146" fmla="*/ 169191 w 1086633"/>
                  <a:gd name="connsiteY146" fmla="*/ 653008 h 1398877"/>
                  <a:gd name="connsiteX147" fmla="*/ 204935 w 1086633"/>
                  <a:gd name="connsiteY147" fmla="*/ 633945 h 1398877"/>
                  <a:gd name="connsiteX148" fmla="*/ 204935 w 1086633"/>
                  <a:gd name="connsiteY148" fmla="*/ 612498 h 1398877"/>
                  <a:gd name="connsiteX149" fmla="*/ 221616 w 1086633"/>
                  <a:gd name="connsiteY149" fmla="*/ 576753 h 1398877"/>
                  <a:gd name="connsiteX150" fmla="*/ 197787 w 1086633"/>
                  <a:gd name="connsiteY150" fmla="*/ 569605 h 1398877"/>
                  <a:gd name="connsiteX151" fmla="*/ 176340 w 1086633"/>
                  <a:gd name="connsiteY151" fmla="*/ 541009 h 1398877"/>
                  <a:gd name="connsiteX152" fmla="*/ 178723 w 1086633"/>
                  <a:gd name="connsiteY152" fmla="*/ 526711 h 1398877"/>
                  <a:gd name="connsiteX153" fmla="*/ 173957 w 1086633"/>
                  <a:gd name="connsiteY153" fmla="*/ 510030 h 1398877"/>
                  <a:gd name="connsiteX154" fmla="*/ 185871 w 1086633"/>
                  <a:gd name="connsiteY154" fmla="*/ 493350 h 1398877"/>
                  <a:gd name="connsiteX155" fmla="*/ 204935 w 1086633"/>
                  <a:gd name="connsiteY155" fmla="*/ 495733 h 1398877"/>
                  <a:gd name="connsiteX156" fmla="*/ 204935 w 1086633"/>
                  <a:gd name="connsiteY156" fmla="*/ 464754 h 1398877"/>
                  <a:gd name="connsiteX157" fmla="*/ 190638 w 1086633"/>
                  <a:gd name="connsiteY157" fmla="*/ 459988 h 1398877"/>
                  <a:gd name="connsiteX158" fmla="*/ 193020 w 1086633"/>
                  <a:gd name="connsiteY158" fmla="*/ 438542 h 1398877"/>
                  <a:gd name="connsiteX159" fmla="*/ 247829 w 1086633"/>
                  <a:gd name="connsiteY159" fmla="*/ 364670 h 1398877"/>
                  <a:gd name="connsiteX160" fmla="*/ 250211 w 1086633"/>
                  <a:gd name="connsiteY160" fmla="*/ 331308 h 1398877"/>
                  <a:gd name="connsiteX161" fmla="*/ 228765 w 1086633"/>
                  <a:gd name="connsiteY161" fmla="*/ 312244 h 1398877"/>
                  <a:gd name="connsiteX162" fmla="*/ 226382 w 1086633"/>
                  <a:gd name="connsiteY162" fmla="*/ 297947 h 1398877"/>
                  <a:gd name="connsiteX163" fmla="*/ 202552 w 1086633"/>
                  <a:gd name="connsiteY163" fmla="*/ 290797 h 1398877"/>
                  <a:gd name="connsiteX164" fmla="*/ 198771 w 1086633"/>
                  <a:gd name="connsiteY164" fmla="*/ 273347 h 1398877"/>
                  <a:gd name="connsiteX165" fmla="*/ 202076 w 1086633"/>
                  <a:gd name="connsiteY165" fmla="*/ 273164 h 1398877"/>
                  <a:gd name="connsiteX166" fmla="*/ 213514 w 1086633"/>
                  <a:gd name="connsiteY166" fmla="*/ 265538 h 1398877"/>
                  <a:gd name="connsiteX167" fmla="*/ 215420 w 1086633"/>
                  <a:gd name="connsiteY167" fmla="*/ 250287 h 1398877"/>
                  <a:gd name="connsiteX168" fmla="*/ 228765 w 1086633"/>
                  <a:gd name="connsiteY168" fmla="*/ 246474 h 1398877"/>
                  <a:gd name="connsiteX169" fmla="*/ 232578 w 1086633"/>
                  <a:gd name="connsiteY169" fmla="*/ 231223 h 1398877"/>
                  <a:gd name="connsiteX170" fmla="*/ 255454 w 1086633"/>
                  <a:gd name="connsiteY170" fmla="*/ 210253 h 1398877"/>
                  <a:gd name="connsiteX171" fmla="*/ 244016 w 1086633"/>
                  <a:gd name="connsiteY171" fmla="*/ 195002 h 1398877"/>
                  <a:gd name="connsiteX172" fmla="*/ 244016 w 1086633"/>
                  <a:gd name="connsiteY172" fmla="*/ 183564 h 1398877"/>
                  <a:gd name="connsiteX173" fmla="*/ 259267 w 1086633"/>
                  <a:gd name="connsiteY173" fmla="*/ 179751 h 1398877"/>
                  <a:gd name="connsiteX174" fmla="*/ 264986 w 1086633"/>
                  <a:gd name="connsiteY174" fmla="*/ 164500 h 1398877"/>
                  <a:gd name="connsiteX175" fmla="*/ 285956 w 1086633"/>
                  <a:gd name="connsiteY175" fmla="*/ 156875 h 1398877"/>
                  <a:gd name="connsiteX176" fmla="*/ 293582 w 1086633"/>
                  <a:gd name="connsiteY176" fmla="*/ 133998 h 1398877"/>
                  <a:gd name="connsiteX177" fmla="*/ 272612 w 1086633"/>
                  <a:gd name="connsiteY177" fmla="*/ 132092 h 1398877"/>
                  <a:gd name="connsiteX178" fmla="*/ 276424 w 1086633"/>
                  <a:gd name="connsiteY178" fmla="*/ 111122 h 1398877"/>
                  <a:gd name="connsiteX179" fmla="*/ 305020 w 1086633"/>
                  <a:gd name="connsiteY179" fmla="*/ 86339 h 1398877"/>
                  <a:gd name="connsiteX180" fmla="*/ 325990 w 1086633"/>
                  <a:gd name="connsiteY180" fmla="*/ 86339 h 1398877"/>
                  <a:gd name="connsiteX181" fmla="*/ 320271 w 1086633"/>
                  <a:gd name="connsiteY181" fmla="*/ 53931 h 1398877"/>
                  <a:gd name="connsiteX182" fmla="*/ 329803 w 1086633"/>
                  <a:gd name="connsiteY182" fmla="*/ 38680 h 1398877"/>
                  <a:gd name="connsiteX183" fmla="*/ 335522 w 1086633"/>
                  <a:gd name="connsiteY183" fmla="*/ 10084 h 1398877"/>
                  <a:gd name="connsiteX184" fmla="*/ 331963 w 1086633"/>
                  <a:gd name="connsiteY184" fmla="*/ 0 h 139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</a:cxnLst>
                <a:rect l="l" t="t" r="r" b="b"/>
                <a:pathLst>
                  <a:path w="1086633" h="1398877">
                    <a:moveTo>
                      <a:pt x="916966" y="0"/>
                    </a:moveTo>
                    <a:lnTo>
                      <a:pt x="916966" y="2459"/>
                    </a:lnTo>
                    <a:lnTo>
                      <a:pt x="913153" y="29148"/>
                    </a:lnTo>
                    <a:lnTo>
                      <a:pt x="875026" y="36773"/>
                    </a:lnTo>
                    <a:lnTo>
                      <a:pt x="867400" y="52024"/>
                    </a:lnTo>
                    <a:lnTo>
                      <a:pt x="844524" y="76807"/>
                    </a:lnTo>
                    <a:lnTo>
                      <a:pt x="838805" y="92058"/>
                    </a:lnTo>
                    <a:lnTo>
                      <a:pt x="844524" y="113028"/>
                    </a:lnTo>
                    <a:lnTo>
                      <a:pt x="827366" y="139718"/>
                    </a:lnTo>
                    <a:lnTo>
                      <a:pt x="823554" y="229317"/>
                    </a:lnTo>
                    <a:lnTo>
                      <a:pt x="859775" y="242662"/>
                    </a:lnTo>
                    <a:lnTo>
                      <a:pt x="873119" y="259819"/>
                    </a:lnTo>
                    <a:lnTo>
                      <a:pt x="890277" y="261725"/>
                    </a:lnTo>
                    <a:lnTo>
                      <a:pt x="894089" y="248381"/>
                    </a:lnTo>
                    <a:lnTo>
                      <a:pt x="922685" y="263632"/>
                    </a:lnTo>
                    <a:lnTo>
                      <a:pt x="953187" y="244568"/>
                    </a:lnTo>
                    <a:lnTo>
                      <a:pt x="998940" y="246474"/>
                    </a:lnTo>
                    <a:lnTo>
                      <a:pt x="1012285" y="265538"/>
                    </a:lnTo>
                    <a:lnTo>
                      <a:pt x="1016097" y="318917"/>
                    </a:lnTo>
                    <a:lnTo>
                      <a:pt x="1016097" y="358950"/>
                    </a:lnTo>
                    <a:lnTo>
                      <a:pt x="1006565" y="370389"/>
                    </a:lnTo>
                    <a:lnTo>
                      <a:pt x="976063" y="385640"/>
                    </a:lnTo>
                    <a:lnTo>
                      <a:pt x="979876" y="412329"/>
                    </a:lnTo>
                    <a:lnTo>
                      <a:pt x="998940" y="431393"/>
                    </a:lnTo>
                    <a:lnTo>
                      <a:pt x="998940" y="439018"/>
                    </a:lnTo>
                    <a:lnTo>
                      <a:pt x="997034" y="458082"/>
                    </a:lnTo>
                    <a:lnTo>
                      <a:pt x="1000846" y="479052"/>
                    </a:lnTo>
                    <a:lnTo>
                      <a:pt x="966532" y="486677"/>
                    </a:lnTo>
                    <a:lnTo>
                      <a:pt x="974157" y="515273"/>
                    </a:lnTo>
                    <a:lnTo>
                      <a:pt x="1004659" y="517179"/>
                    </a:lnTo>
                    <a:lnTo>
                      <a:pt x="1014191" y="541962"/>
                    </a:lnTo>
                    <a:lnTo>
                      <a:pt x="1000846" y="559120"/>
                    </a:lnTo>
                    <a:lnTo>
                      <a:pt x="1008472" y="585809"/>
                    </a:lnTo>
                    <a:lnTo>
                      <a:pt x="1004659" y="616311"/>
                    </a:lnTo>
                    <a:lnTo>
                      <a:pt x="1060420" y="657202"/>
                    </a:lnTo>
                    <a:lnTo>
                      <a:pt x="1060420" y="676838"/>
                    </a:lnTo>
                    <a:lnTo>
                      <a:pt x="1074719" y="688753"/>
                    </a:lnTo>
                    <a:lnTo>
                      <a:pt x="1086633" y="698285"/>
                    </a:lnTo>
                    <a:lnTo>
                      <a:pt x="1074719" y="731646"/>
                    </a:lnTo>
                    <a:lnTo>
                      <a:pt x="1046123" y="731646"/>
                    </a:lnTo>
                    <a:lnTo>
                      <a:pt x="1038974" y="741178"/>
                    </a:lnTo>
                    <a:lnTo>
                      <a:pt x="1036591" y="762625"/>
                    </a:lnTo>
                    <a:lnTo>
                      <a:pt x="984165" y="762625"/>
                    </a:lnTo>
                    <a:lnTo>
                      <a:pt x="984165" y="731646"/>
                    </a:lnTo>
                    <a:lnTo>
                      <a:pt x="972251" y="719731"/>
                    </a:lnTo>
                    <a:lnTo>
                      <a:pt x="957953" y="724498"/>
                    </a:lnTo>
                    <a:lnTo>
                      <a:pt x="943655" y="719731"/>
                    </a:lnTo>
                    <a:lnTo>
                      <a:pt x="905528" y="722115"/>
                    </a:lnTo>
                    <a:lnTo>
                      <a:pt x="898379" y="729263"/>
                    </a:lnTo>
                    <a:lnTo>
                      <a:pt x="893613" y="738795"/>
                    </a:lnTo>
                    <a:lnTo>
                      <a:pt x="872166" y="741178"/>
                    </a:lnTo>
                    <a:lnTo>
                      <a:pt x="857868" y="729263"/>
                    </a:lnTo>
                    <a:lnTo>
                      <a:pt x="857868" y="712583"/>
                    </a:lnTo>
                    <a:lnTo>
                      <a:pt x="855486" y="695902"/>
                    </a:lnTo>
                    <a:lnTo>
                      <a:pt x="841187" y="683987"/>
                    </a:lnTo>
                    <a:lnTo>
                      <a:pt x="798294" y="674455"/>
                    </a:lnTo>
                    <a:lnTo>
                      <a:pt x="733954" y="776923"/>
                    </a:lnTo>
                    <a:lnTo>
                      <a:pt x="717273" y="753093"/>
                    </a:lnTo>
                    <a:lnTo>
                      <a:pt x="698209" y="753093"/>
                    </a:lnTo>
                    <a:lnTo>
                      <a:pt x="679146" y="805518"/>
                    </a:lnTo>
                    <a:lnTo>
                      <a:pt x="671997" y="815050"/>
                    </a:lnTo>
                    <a:lnTo>
                      <a:pt x="657699" y="838880"/>
                    </a:lnTo>
                    <a:lnTo>
                      <a:pt x="660082" y="848412"/>
                    </a:lnTo>
                    <a:lnTo>
                      <a:pt x="693444" y="874624"/>
                    </a:lnTo>
                    <a:lnTo>
                      <a:pt x="655316" y="912752"/>
                    </a:lnTo>
                    <a:lnTo>
                      <a:pt x="667231" y="922284"/>
                    </a:lnTo>
                    <a:lnTo>
                      <a:pt x="667231" y="950879"/>
                    </a:lnTo>
                    <a:lnTo>
                      <a:pt x="683912" y="981858"/>
                    </a:lnTo>
                    <a:lnTo>
                      <a:pt x="671997" y="998539"/>
                    </a:lnTo>
                    <a:lnTo>
                      <a:pt x="671997" y="1017602"/>
                    </a:lnTo>
                    <a:lnTo>
                      <a:pt x="660082" y="1041432"/>
                    </a:lnTo>
                    <a:lnTo>
                      <a:pt x="643401" y="1036666"/>
                    </a:lnTo>
                    <a:lnTo>
                      <a:pt x="631486" y="1055730"/>
                    </a:lnTo>
                    <a:lnTo>
                      <a:pt x="633870" y="1065262"/>
                    </a:lnTo>
                    <a:lnTo>
                      <a:pt x="619572" y="1103389"/>
                    </a:lnTo>
                    <a:lnTo>
                      <a:pt x="641018" y="1117687"/>
                    </a:lnTo>
                    <a:lnTo>
                      <a:pt x="636253" y="1153432"/>
                    </a:lnTo>
                    <a:lnTo>
                      <a:pt x="612422" y="1153432"/>
                    </a:lnTo>
                    <a:lnTo>
                      <a:pt x="610040" y="1170112"/>
                    </a:lnTo>
                    <a:lnTo>
                      <a:pt x="617189" y="1184410"/>
                    </a:lnTo>
                    <a:lnTo>
                      <a:pt x="614806" y="1196325"/>
                    </a:lnTo>
                    <a:lnTo>
                      <a:pt x="631486" y="1210623"/>
                    </a:lnTo>
                    <a:lnTo>
                      <a:pt x="624337" y="1241601"/>
                    </a:lnTo>
                    <a:lnTo>
                      <a:pt x="590976" y="1246367"/>
                    </a:lnTo>
                    <a:lnTo>
                      <a:pt x="588593" y="1263048"/>
                    </a:lnTo>
                    <a:lnTo>
                      <a:pt x="569530" y="1255899"/>
                    </a:lnTo>
                    <a:lnTo>
                      <a:pt x="545699" y="1267814"/>
                    </a:lnTo>
                    <a:lnTo>
                      <a:pt x="536168" y="1294027"/>
                    </a:lnTo>
                    <a:lnTo>
                      <a:pt x="512338" y="1301175"/>
                    </a:lnTo>
                    <a:lnTo>
                      <a:pt x="500424" y="1315474"/>
                    </a:lnTo>
                    <a:lnTo>
                      <a:pt x="469444" y="1322622"/>
                    </a:lnTo>
                    <a:lnTo>
                      <a:pt x="462296" y="1334537"/>
                    </a:lnTo>
                    <a:lnTo>
                      <a:pt x="433700" y="1339303"/>
                    </a:lnTo>
                    <a:lnTo>
                      <a:pt x="428934" y="1355984"/>
                    </a:lnTo>
                    <a:lnTo>
                      <a:pt x="426552" y="1377430"/>
                    </a:lnTo>
                    <a:lnTo>
                      <a:pt x="390807" y="1377430"/>
                    </a:lnTo>
                    <a:lnTo>
                      <a:pt x="347914" y="1391729"/>
                    </a:lnTo>
                    <a:lnTo>
                      <a:pt x="333615" y="1379813"/>
                    </a:lnTo>
                    <a:lnTo>
                      <a:pt x="309786" y="1377430"/>
                    </a:lnTo>
                    <a:lnTo>
                      <a:pt x="300254" y="1363133"/>
                    </a:lnTo>
                    <a:lnTo>
                      <a:pt x="259743" y="1367898"/>
                    </a:lnTo>
                    <a:lnTo>
                      <a:pt x="250211" y="1384579"/>
                    </a:lnTo>
                    <a:lnTo>
                      <a:pt x="228765" y="1384579"/>
                    </a:lnTo>
                    <a:lnTo>
                      <a:pt x="193020" y="1398877"/>
                    </a:lnTo>
                    <a:lnTo>
                      <a:pt x="171574" y="1358367"/>
                    </a:lnTo>
                    <a:lnTo>
                      <a:pt x="178723" y="1325005"/>
                    </a:lnTo>
                    <a:lnTo>
                      <a:pt x="176340" y="1294027"/>
                    </a:lnTo>
                    <a:lnTo>
                      <a:pt x="204935" y="1279729"/>
                    </a:lnTo>
                    <a:lnTo>
                      <a:pt x="207319" y="1239219"/>
                    </a:lnTo>
                    <a:lnTo>
                      <a:pt x="195404" y="1215389"/>
                    </a:lnTo>
                    <a:lnTo>
                      <a:pt x="240680" y="1210623"/>
                    </a:lnTo>
                    <a:lnTo>
                      <a:pt x="216850" y="1179644"/>
                    </a:lnTo>
                    <a:lnTo>
                      <a:pt x="209701" y="1170112"/>
                    </a:lnTo>
                    <a:lnTo>
                      <a:pt x="219233" y="1148665"/>
                    </a:lnTo>
                    <a:lnTo>
                      <a:pt x="228765" y="1146283"/>
                    </a:lnTo>
                    <a:lnTo>
                      <a:pt x="231148" y="1110538"/>
                    </a:lnTo>
                    <a:lnTo>
                      <a:pt x="219233" y="1086709"/>
                    </a:lnTo>
                    <a:lnTo>
                      <a:pt x="188255" y="1067645"/>
                    </a:lnTo>
                    <a:lnTo>
                      <a:pt x="185871" y="1036666"/>
                    </a:lnTo>
                    <a:lnTo>
                      <a:pt x="159659" y="1036666"/>
                    </a:lnTo>
                    <a:lnTo>
                      <a:pt x="145361" y="1012836"/>
                    </a:lnTo>
                    <a:lnTo>
                      <a:pt x="147744" y="993773"/>
                    </a:lnTo>
                    <a:lnTo>
                      <a:pt x="166807" y="977092"/>
                    </a:lnTo>
                    <a:lnTo>
                      <a:pt x="154893" y="950879"/>
                    </a:lnTo>
                    <a:lnTo>
                      <a:pt x="131064" y="946113"/>
                    </a:lnTo>
                    <a:lnTo>
                      <a:pt x="123914" y="912752"/>
                    </a:lnTo>
                    <a:lnTo>
                      <a:pt x="114383" y="893688"/>
                    </a:lnTo>
                    <a:lnTo>
                      <a:pt x="112000" y="879390"/>
                    </a:lnTo>
                    <a:lnTo>
                      <a:pt x="102468" y="869858"/>
                    </a:lnTo>
                    <a:lnTo>
                      <a:pt x="88170" y="874624"/>
                    </a:lnTo>
                    <a:lnTo>
                      <a:pt x="78638" y="855561"/>
                    </a:lnTo>
                    <a:lnTo>
                      <a:pt x="54809" y="855561"/>
                    </a:lnTo>
                    <a:lnTo>
                      <a:pt x="52425" y="834114"/>
                    </a:lnTo>
                    <a:lnTo>
                      <a:pt x="19064" y="834114"/>
                    </a:lnTo>
                    <a:lnTo>
                      <a:pt x="0" y="819816"/>
                    </a:lnTo>
                    <a:lnTo>
                      <a:pt x="9532" y="791221"/>
                    </a:lnTo>
                    <a:lnTo>
                      <a:pt x="28596" y="791221"/>
                    </a:lnTo>
                    <a:lnTo>
                      <a:pt x="38128" y="784072"/>
                    </a:lnTo>
                    <a:lnTo>
                      <a:pt x="35745" y="755476"/>
                    </a:lnTo>
                    <a:lnTo>
                      <a:pt x="52425" y="738795"/>
                    </a:lnTo>
                    <a:lnTo>
                      <a:pt x="81022" y="736412"/>
                    </a:lnTo>
                    <a:lnTo>
                      <a:pt x="104851" y="745944"/>
                    </a:lnTo>
                    <a:lnTo>
                      <a:pt x="119149" y="743561"/>
                    </a:lnTo>
                    <a:lnTo>
                      <a:pt x="121532" y="719731"/>
                    </a:lnTo>
                    <a:lnTo>
                      <a:pt x="135829" y="703051"/>
                    </a:lnTo>
                    <a:lnTo>
                      <a:pt x="147744" y="703051"/>
                    </a:lnTo>
                    <a:lnTo>
                      <a:pt x="169191" y="653008"/>
                    </a:lnTo>
                    <a:lnTo>
                      <a:pt x="204935" y="633945"/>
                    </a:lnTo>
                    <a:lnTo>
                      <a:pt x="204935" y="612498"/>
                    </a:lnTo>
                    <a:lnTo>
                      <a:pt x="221616" y="576753"/>
                    </a:lnTo>
                    <a:lnTo>
                      <a:pt x="197787" y="569605"/>
                    </a:lnTo>
                    <a:lnTo>
                      <a:pt x="176340" y="541009"/>
                    </a:lnTo>
                    <a:lnTo>
                      <a:pt x="178723" y="526711"/>
                    </a:lnTo>
                    <a:lnTo>
                      <a:pt x="173957" y="510030"/>
                    </a:lnTo>
                    <a:lnTo>
                      <a:pt x="185871" y="493350"/>
                    </a:lnTo>
                    <a:lnTo>
                      <a:pt x="204935" y="495733"/>
                    </a:lnTo>
                    <a:lnTo>
                      <a:pt x="204935" y="464754"/>
                    </a:lnTo>
                    <a:lnTo>
                      <a:pt x="190638" y="459988"/>
                    </a:lnTo>
                    <a:lnTo>
                      <a:pt x="193020" y="438542"/>
                    </a:lnTo>
                    <a:lnTo>
                      <a:pt x="247829" y="364670"/>
                    </a:lnTo>
                    <a:lnTo>
                      <a:pt x="250211" y="331308"/>
                    </a:lnTo>
                    <a:lnTo>
                      <a:pt x="228765" y="312244"/>
                    </a:lnTo>
                    <a:lnTo>
                      <a:pt x="226382" y="297947"/>
                    </a:lnTo>
                    <a:lnTo>
                      <a:pt x="202552" y="290797"/>
                    </a:lnTo>
                    <a:lnTo>
                      <a:pt x="198771" y="273347"/>
                    </a:lnTo>
                    <a:lnTo>
                      <a:pt x="202076" y="273164"/>
                    </a:lnTo>
                    <a:lnTo>
                      <a:pt x="213514" y="265538"/>
                    </a:lnTo>
                    <a:lnTo>
                      <a:pt x="215420" y="250287"/>
                    </a:lnTo>
                    <a:lnTo>
                      <a:pt x="228765" y="246474"/>
                    </a:lnTo>
                    <a:lnTo>
                      <a:pt x="232578" y="231223"/>
                    </a:lnTo>
                    <a:lnTo>
                      <a:pt x="255454" y="210253"/>
                    </a:lnTo>
                    <a:lnTo>
                      <a:pt x="244016" y="195002"/>
                    </a:lnTo>
                    <a:lnTo>
                      <a:pt x="244016" y="183564"/>
                    </a:lnTo>
                    <a:lnTo>
                      <a:pt x="259267" y="179751"/>
                    </a:lnTo>
                    <a:lnTo>
                      <a:pt x="264986" y="164500"/>
                    </a:lnTo>
                    <a:lnTo>
                      <a:pt x="285956" y="156875"/>
                    </a:lnTo>
                    <a:lnTo>
                      <a:pt x="293582" y="133998"/>
                    </a:lnTo>
                    <a:lnTo>
                      <a:pt x="272612" y="132092"/>
                    </a:lnTo>
                    <a:lnTo>
                      <a:pt x="276424" y="111122"/>
                    </a:lnTo>
                    <a:lnTo>
                      <a:pt x="305020" y="86339"/>
                    </a:lnTo>
                    <a:lnTo>
                      <a:pt x="325990" y="86339"/>
                    </a:lnTo>
                    <a:lnTo>
                      <a:pt x="320271" y="53931"/>
                    </a:lnTo>
                    <a:lnTo>
                      <a:pt x="329803" y="38680"/>
                    </a:lnTo>
                    <a:lnTo>
                      <a:pt x="335522" y="10084"/>
                    </a:lnTo>
                    <a:lnTo>
                      <a:pt x="331963" y="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4CE12CB-2EF6-41B1-DB4C-583DB22DE5F4}"/>
                  </a:ext>
                </a:extLst>
              </p:cNvPr>
              <p:cNvSpPr/>
              <p:nvPr/>
            </p:nvSpPr>
            <p:spPr>
              <a:xfrm>
                <a:off x="2365902" y="1411666"/>
                <a:ext cx="907911" cy="495420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013EE5C-29A5-2F05-2EA8-CA36DF46D2A0}"/>
                  </a:ext>
                </a:extLst>
              </p:cNvPr>
              <p:cNvSpPr/>
              <p:nvPr/>
            </p:nvSpPr>
            <p:spPr>
              <a:xfrm>
                <a:off x="667533" y="1033651"/>
                <a:ext cx="275738" cy="578182"/>
              </a:xfrm>
              <a:custGeom>
                <a:avLst/>
                <a:gdLst>
                  <a:gd name="connsiteX0" fmla="*/ 120877 w 275738"/>
                  <a:gd name="connsiteY0" fmla="*/ 0 h 578182"/>
                  <a:gd name="connsiteX1" fmla="*/ 244508 w 275738"/>
                  <a:gd name="connsiteY1" fmla="*/ 0 h 578182"/>
                  <a:gd name="connsiteX2" fmla="*/ 245236 w 275738"/>
                  <a:gd name="connsiteY2" fmla="*/ 4364 h 578182"/>
                  <a:gd name="connsiteX3" fmla="*/ 247142 w 275738"/>
                  <a:gd name="connsiteY3" fmla="*/ 19615 h 578182"/>
                  <a:gd name="connsiteX4" fmla="*/ 224265 w 275738"/>
                  <a:gd name="connsiteY4" fmla="*/ 50117 h 578182"/>
                  <a:gd name="connsiteX5" fmla="*/ 226172 w 275738"/>
                  <a:gd name="connsiteY5" fmla="*/ 95870 h 578182"/>
                  <a:gd name="connsiteX6" fmla="*/ 241423 w 275738"/>
                  <a:gd name="connsiteY6" fmla="*/ 111121 h 578182"/>
                  <a:gd name="connsiteX7" fmla="*/ 245236 w 275738"/>
                  <a:gd name="connsiteY7" fmla="*/ 139716 h 578182"/>
                  <a:gd name="connsiteX8" fmla="*/ 235704 w 275738"/>
                  <a:gd name="connsiteY8" fmla="*/ 147342 h 578182"/>
                  <a:gd name="connsiteX9" fmla="*/ 229985 w 275738"/>
                  <a:gd name="connsiteY9" fmla="*/ 223597 h 578182"/>
                  <a:gd name="connsiteX10" fmla="*/ 214734 w 275738"/>
                  <a:gd name="connsiteY10" fmla="*/ 238848 h 578182"/>
                  <a:gd name="connsiteX11" fmla="*/ 214734 w 275738"/>
                  <a:gd name="connsiteY11" fmla="*/ 254099 h 578182"/>
                  <a:gd name="connsiteX12" fmla="*/ 233797 w 275738"/>
                  <a:gd name="connsiteY12" fmla="*/ 257912 h 578182"/>
                  <a:gd name="connsiteX13" fmla="*/ 237610 w 275738"/>
                  <a:gd name="connsiteY13" fmla="*/ 303664 h 578182"/>
                  <a:gd name="connsiteX14" fmla="*/ 226172 w 275738"/>
                  <a:gd name="connsiteY14" fmla="*/ 315103 h 578182"/>
                  <a:gd name="connsiteX15" fmla="*/ 229985 w 275738"/>
                  <a:gd name="connsiteY15" fmla="*/ 357043 h 578182"/>
                  <a:gd name="connsiteX16" fmla="*/ 233046 w 275738"/>
                  <a:gd name="connsiteY16" fmla="*/ 357480 h 578182"/>
                  <a:gd name="connsiteX17" fmla="*/ 231891 w 275738"/>
                  <a:gd name="connsiteY17" fmla="*/ 360856 h 578182"/>
                  <a:gd name="connsiteX18" fmla="*/ 249048 w 275738"/>
                  <a:gd name="connsiteY18" fmla="*/ 387545 h 578182"/>
                  <a:gd name="connsiteX19" fmla="*/ 264299 w 275738"/>
                  <a:gd name="connsiteY19" fmla="*/ 393264 h 578182"/>
                  <a:gd name="connsiteX20" fmla="*/ 275738 w 275738"/>
                  <a:gd name="connsiteY20" fmla="*/ 410421 h 578182"/>
                  <a:gd name="connsiteX21" fmla="*/ 231891 w 275738"/>
                  <a:gd name="connsiteY21" fmla="*/ 479051 h 578182"/>
                  <a:gd name="connsiteX22" fmla="*/ 212827 w 275738"/>
                  <a:gd name="connsiteY22" fmla="*/ 486676 h 578182"/>
                  <a:gd name="connsiteX23" fmla="*/ 218546 w 275738"/>
                  <a:gd name="connsiteY23" fmla="*/ 503834 h 578182"/>
                  <a:gd name="connsiteX24" fmla="*/ 218546 w 275738"/>
                  <a:gd name="connsiteY24" fmla="*/ 526710 h 578182"/>
                  <a:gd name="connsiteX25" fmla="*/ 201389 w 275738"/>
                  <a:gd name="connsiteY25" fmla="*/ 561025 h 578182"/>
                  <a:gd name="connsiteX26" fmla="*/ 172793 w 275738"/>
                  <a:gd name="connsiteY26" fmla="*/ 564837 h 578182"/>
                  <a:gd name="connsiteX27" fmla="*/ 163261 w 275738"/>
                  <a:gd name="connsiteY27" fmla="*/ 570557 h 578182"/>
                  <a:gd name="connsiteX28" fmla="*/ 128947 w 275738"/>
                  <a:gd name="connsiteY28" fmla="*/ 578182 h 578182"/>
                  <a:gd name="connsiteX29" fmla="*/ 115602 w 275738"/>
                  <a:gd name="connsiteY29" fmla="*/ 549586 h 578182"/>
                  <a:gd name="connsiteX30" fmla="*/ 96538 w 275738"/>
                  <a:gd name="connsiteY30" fmla="*/ 543867 h 578182"/>
                  <a:gd name="connsiteX31" fmla="*/ 83194 w 275738"/>
                  <a:gd name="connsiteY31" fmla="*/ 524804 h 578182"/>
                  <a:gd name="connsiteX32" fmla="*/ 50785 w 275738"/>
                  <a:gd name="connsiteY32" fmla="*/ 496208 h 578182"/>
                  <a:gd name="connsiteX33" fmla="*/ 33628 w 275738"/>
                  <a:gd name="connsiteY33" fmla="*/ 496208 h 578182"/>
                  <a:gd name="connsiteX34" fmla="*/ 26002 w 275738"/>
                  <a:gd name="connsiteY34" fmla="*/ 507646 h 578182"/>
                  <a:gd name="connsiteX35" fmla="*/ 5032 w 275738"/>
                  <a:gd name="connsiteY35" fmla="*/ 501927 h 578182"/>
                  <a:gd name="connsiteX36" fmla="*/ 0 w 275738"/>
                  <a:gd name="connsiteY36" fmla="*/ 499052 h 578182"/>
                  <a:gd name="connsiteX37" fmla="*/ 0 w 275738"/>
                  <a:gd name="connsiteY37" fmla="*/ 172356 h 578182"/>
                  <a:gd name="connsiteX38" fmla="*/ 79381 w 275738"/>
                  <a:gd name="connsiteY38" fmla="*/ 63462 h 578182"/>
                  <a:gd name="connsiteX39" fmla="*/ 100351 w 275738"/>
                  <a:gd name="connsiteY39" fmla="*/ 40585 h 578182"/>
                  <a:gd name="connsiteX0" fmla="*/ 120877 w 275738"/>
                  <a:gd name="connsiteY0" fmla="*/ 124013 h 702195"/>
                  <a:gd name="connsiteX1" fmla="*/ 189717 w 275738"/>
                  <a:gd name="connsiteY1" fmla="*/ 0 h 702195"/>
                  <a:gd name="connsiteX2" fmla="*/ 244508 w 275738"/>
                  <a:gd name="connsiteY2" fmla="*/ 124013 h 702195"/>
                  <a:gd name="connsiteX3" fmla="*/ 245236 w 275738"/>
                  <a:gd name="connsiteY3" fmla="*/ 128377 h 702195"/>
                  <a:gd name="connsiteX4" fmla="*/ 247142 w 275738"/>
                  <a:gd name="connsiteY4" fmla="*/ 143628 h 702195"/>
                  <a:gd name="connsiteX5" fmla="*/ 224265 w 275738"/>
                  <a:gd name="connsiteY5" fmla="*/ 174130 h 702195"/>
                  <a:gd name="connsiteX6" fmla="*/ 226172 w 275738"/>
                  <a:gd name="connsiteY6" fmla="*/ 219883 h 702195"/>
                  <a:gd name="connsiteX7" fmla="*/ 241423 w 275738"/>
                  <a:gd name="connsiteY7" fmla="*/ 235134 h 702195"/>
                  <a:gd name="connsiteX8" fmla="*/ 245236 w 275738"/>
                  <a:gd name="connsiteY8" fmla="*/ 263729 h 702195"/>
                  <a:gd name="connsiteX9" fmla="*/ 235704 w 275738"/>
                  <a:gd name="connsiteY9" fmla="*/ 271355 h 702195"/>
                  <a:gd name="connsiteX10" fmla="*/ 229985 w 275738"/>
                  <a:gd name="connsiteY10" fmla="*/ 347610 h 702195"/>
                  <a:gd name="connsiteX11" fmla="*/ 214734 w 275738"/>
                  <a:gd name="connsiteY11" fmla="*/ 362861 h 702195"/>
                  <a:gd name="connsiteX12" fmla="*/ 214734 w 275738"/>
                  <a:gd name="connsiteY12" fmla="*/ 378112 h 702195"/>
                  <a:gd name="connsiteX13" fmla="*/ 233797 w 275738"/>
                  <a:gd name="connsiteY13" fmla="*/ 381925 h 702195"/>
                  <a:gd name="connsiteX14" fmla="*/ 237610 w 275738"/>
                  <a:gd name="connsiteY14" fmla="*/ 427677 h 702195"/>
                  <a:gd name="connsiteX15" fmla="*/ 226172 w 275738"/>
                  <a:gd name="connsiteY15" fmla="*/ 439116 h 702195"/>
                  <a:gd name="connsiteX16" fmla="*/ 229985 w 275738"/>
                  <a:gd name="connsiteY16" fmla="*/ 481056 h 702195"/>
                  <a:gd name="connsiteX17" fmla="*/ 233046 w 275738"/>
                  <a:gd name="connsiteY17" fmla="*/ 481493 h 702195"/>
                  <a:gd name="connsiteX18" fmla="*/ 231891 w 275738"/>
                  <a:gd name="connsiteY18" fmla="*/ 484869 h 702195"/>
                  <a:gd name="connsiteX19" fmla="*/ 249048 w 275738"/>
                  <a:gd name="connsiteY19" fmla="*/ 511558 h 702195"/>
                  <a:gd name="connsiteX20" fmla="*/ 264299 w 275738"/>
                  <a:gd name="connsiteY20" fmla="*/ 517277 h 702195"/>
                  <a:gd name="connsiteX21" fmla="*/ 275738 w 275738"/>
                  <a:gd name="connsiteY21" fmla="*/ 534434 h 702195"/>
                  <a:gd name="connsiteX22" fmla="*/ 231891 w 275738"/>
                  <a:gd name="connsiteY22" fmla="*/ 603064 h 702195"/>
                  <a:gd name="connsiteX23" fmla="*/ 212827 w 275738"/>
                  <a:gd name="connsiteY23" fmla="*/ 610689 h 702195"/>
                  <a:gd name="connsiteX24" fmla="*/ 218546 w 275738"/>
                  <a:gd name="connsiteY24" fmla="*/ 627847 h 702195"/>
                  <a:gd name="connsiteX25" fmla="*/ 218546 w 275738"/>
                  <a:gd name="connsiteY25" fmla="*/ 650723 h 702195"/>
                  <a:gd name="connsiteX26" fmla="*/ 201389 w 275738"/>
                  <a:gd name="connsiteY26" fmla="*/ 685038 h 702195"/>
                  <a:gd name="connsiteX27" fmla="*/ 172793 w 275738"/>
                  <a:gd name="connsiteY27" fmla="*/ 688850 h 702195"/>
                  <a:gd name="connsiteX28" fmla="*/ 163261 w 275738"/>
                  <a:gd name="connsiteY28" fmla="*/ 694570 h 702195"/>
                  <a:gd name="connsiteX29" fmla="*/ 128947 w 275738"/>
                  <a:gd name="connsiteY29" fmla="*/ 702195 h 702195"/>
                  <a:gd name="connsiteX30" fmla="*/ 115602 w 275738"/>
                  <a:gd name="connsiteY30" fmla="*/ 673599 h 702195"/>
                  <a:gd name="connsiteX31" fmla="*/ 96538 w 275738"/>
                  <a:gd name="connsiteY31" fmla="*/ 667880 h 702195"/>
                  <a:gd name="connsiteX32" fmla="*/ 83194 w 275738"/>
                  <a:gd name="connsiteY32" fmla="*/ 648817 h 702195"/>
                  <a:gd name="connsiteX33" fmla="*/ 50785 w 275738"/>
                  <a:gd name="connsiteY33" fmla="*/ 620221 h 702195"/>
                  <a:gd name="connsiteX34" fmla="*/ 33628 w 275738"/>
                  <a:gd name="connsiteY34" fmla="*/ 620221 h 702195"/>
                  <a:gd name="connsiteX35" fmla="*/ 26002 w 275738"/>
                  <a:gd name="connsiteY35" fmla="*/ 631659 h 702195"/>
                  <a:gd name="connsiteX36" fmla="*/ 5032 w 275738"/>
                  <a:gd name="connsiteY36" fmla="*/ 625940 h 702195"/>
                  <a:gd name="connsiteX37" fmla="*/ 0 w 275738"/>
                  <a:gd name="connsiteY37" fmla="*/ 623065 h 702195"/>
                  <a:gd name="connsiteX38" fmla="*/ 0 w 275738"/>
                  <a:gd name="connsiteY38" fmla="*/ 296369 h 702195"/>
                  <a:gd name="connsiteX39" fmla="*/ 79381 w 275738"/>
                  <a:gd name="connsiteY39" fmla="*/ 187475 h 702195"/>
                  <a:gd name="connsiteX40" fmla="*/ 100351 w 275738"/>
                  <a:gd name="connsiteY40" fmla="*/ 164598 h 702195"/>
                  <a:gd name="connsiteX41" fmla="*/ 120877 w 275738"/>
                  <a:gd name="connsiteY41" fmla="*/ 124013 h 702195"/>
                  <a:gd name="connsiteX0" fmla="*/ 189717 w 281157"/>
                  <a:gd name="connsiteY0" fmla="*/ 0 h 702195"/>
                  <a:gd name="connsiteX1" fmla="*/ 244508 w 281157"/>
                  <a:gd name="connsiteY1" fmla="*/ 124013 h 702195"/>
                  <a:gd name="connsiteX2" fmla="*/ 245236 w 281157"/>
                  <a:gd name="connsiteY2" fmla="*/ 128377 h 702195"/>
                  <a:gd name="connsiteX3" fmla="*/ 247142 w 281157"/>
                  <a:gd name="connsiteY3" fmla="*/ 143628 h 702195"/>
                  <a:gd name="connsiteX4" fmla="*/ 224265 w 281157"/>
                  <a:gd name="connsiteY4" fmla="*/ 174130 h 702195"/>
                  <a:gd name="connsiteX5" fmla="*/ 226172 w 281157"/>
                  <a:gd name="connsiteY5" fmla="*/ 219883 h 702195"/>
                  <a:gd name="connsiteX6" fmla="*/ 241423 w 281157"/>
                  <a:gd name="connsiteY6" fmla="*/ 235134 h 702195"/>
                  <a:gd name="connsiteX7" fmla="*/ 245236 w 281157"/>
                  <a:gd name="connsiteY7" fmla="*/ 263729 h 702195"/>
                  <a:gd name="connsiteX8" fmla="*/ 235704 w 281157"/>
                  <a:gd name="connsiteY8" fmla="*/ 271355 h 702195"/>
                  <a:gd name="connsiteX9" fmla="*/ 229985 w 281157"/>
                  <a:gd name="connsiteY9" fmla="*/ 347610 h 702195"/>
                  <a:gd name="connsiteX10" fmla="*/ 214734 w 281157"/>
                  <a:gd name="connsiteY10" fmla="*/ 362861 h 702195"/>
                  <a:gd name="connsiteX11" fmla="*/ 214734 w 281157"/>
                  <a:gd name="connsiteY11" fmla="*/ 378112 h 702195"/>
                  <a:gd name="connsiteX12" fmla="*/ 233797 w 281157"/>
                  <a:gd name="connsiteY12" fmla="*/ 381925 h 702195"/>
                  <a:gd name="connsiteX13" fmla="*/ 237610 w 281157"/>
                  <a:gd name="connsiteY13" fmla="*/ 427677 h 702195"/>
                  <a:gd name="connsiteX14" fmla="*/ 226172 w 281157"/>
                  <a:gd name="connsiteY14" fmla="*/ 439116 h 702195"/>
                  <a:gd name="connsiteX15" fmla="*/ 229985 w 281157"/>
                  <a:gd name="connsiteY15" fmla="*/ 481056 h 702195"/>
                  <a:gd name="connsiteX16" fmla="*/ 233046 w 281157"/>
                  <a:gd name="connsiteY16" fmla="*/ 481493 h 702195"/>
                  <a:gd name="connsiteX17" fmla="*/ 231891 w 281157"/>
                  <a:gd name="connsiteY17" fmla="*/ 484869 h 702195"/>
                  <a:gd name="connsiteX18" fmla="*/ 249048 w 281157"/>
                  <a:gd name="connsiteY18" fmla="*/ 511558 h 702195"/>
                  <a:gd name="connsiteX19" fmla="*/ 264299 w 281157"/>
                  <a:gd name="connsiteY19" fmla="*/ 517277 h 702195"/>
                  <a:gd name="connsiteX20" fmla="*/ 275738 w 281157"/>
                  <a:gd name="connsiteY20" fmla="*/ 534434 h 702195"/>
                  <a:gd name="connsiteX21" fmla="*/ 231891 w 281157"/>
                  <a:gd name="connsiteY21" fmla="*/ 603064 h 702195"/>
                  <a:gd name="connsiteX22" fmla="*/ 212827 w 281157"/>
                  <a:gd name="connsiteY22" fmla="*/ 610689 h 702195"/>
                  <a:gd name="connsiteX23" fmla="*/ 218546 w 281157"/>
                  <a:gd name="connsiteY23" fmla="*/ 627847 h 702195"/>
                  <a:gd name="connsiteX24" fmla="*/ 218546 w 281157"/>
                  <a:gd name="connsiteY24" fmla="*/ 650723 h 702195"/>
                  <a:gd name="connsiteX25" fmla="*/ 201389 w 281157"/>
                  <a:gd name="connsiteY25" fmla="*/ 685038 h 702195"/>
                  <a:gd name="connsiteX26" fmla="*/ 172793 w 281157"/>
                  <a:gd name="connsiteY26" fmla="*/ 688850 h 702195"/>
                  <a:gd name="connsiteX27" fmla="*/ 163261 w 281157"/>
                  <a:gd name="connsiteY27" fmla="*/ 694570 h 702195"/>
                  <a:gd name="connsiteX28" fmla="*/ 128947 w 281157"/>
                  <a:gd name="connsiteY28" fmla="*/ 702195 h 702195"/>
                  <a:gd name="connsiteX29" fmla="*/ 115602 w 281157"/>
                  <a:gd name="connsiteY29" fmla="*/ 673599 h 702195"/>
                  <a:gd name="connsiteX30" fmla="*/ 96538 w 281157"/>
                  <a:gd name="connsiteY30" fmla="*/ 667880 h 702195"/>
                  <a:gd name="connsiteX31" fmla="*/ 83194 w 281157"/>
                  <a:gd name="connsiteY31" fmla="*/ 648817 h 702195"/>
                  <a:gd name="connsiteX32" fmla="*/ 50785 w 281157"/>
                  <a:gd name="connsiteY32" fmla="*/ 620221 h 702195"/>
                  <a:gd name="connsiteX33" fmla="*/ 33628 w 281157"/>
                  <a:gd name="connsiteY33" fmla="*/ 620221 h 702195"/>
                  <a:gd name="connsiteX34" fmla="*/ 26002 w 281157"/>
                  <a:gd name="connsiteY34" fmla="*/ 631659 h 702195"/>
                  <a:gd name="connsiteX35" fmla="*/ 5032 w 281157"/>
                  <a:gd name="connsiteY35" fmla="*/ 625940 h 702195"/>
                  <a:gd name="connsiteX36" fmla="*/ 0 w 281157"/>
                  <a:gd name="connsiteY36" fmla="*/ 623065 h 702195"/>
                  <a:gd name="connsiteX37" fmla="*/ 0 w 281157"/>
                  <a:gd name="connsiteY37" fmla="*/ 296369 h 702195"/>
                  <a:gd name="connsiteX38" fmla="*/ 79381 w 281157"/>
                  <a:gd name="connsiteY38" fmla="*/ 187475 h 702195"/>
                  <a:gd name="connsiteX39" fmla="*/ 100351 w 281157"/>
                  <a:gd name="connsiteY39" fmla="*/ 164598 h 702195"/>
                  <a:gd name="connsiteX40" fmla="*/ 120877 w 281157"/>
                  <a:gd name="connsiteY40" fmla="*/ 124013 h 702195"/>
                  <a:gd name="connsiteX41" fmla="*/ 281157 w 281157"/>
                  <a:gd name="connsiteY41" fmla="*/ 91440 h 702195"/>
                  <a:gd name="connsiteX0" fmla="*/ 189717 w 275738"/>
                  <a:gd name="connsiteY0" fmla="*/ 0 h 702195"/>
                  <a:gd name="connsiteX1" fmla="*/ 244508 w 275738"/>
                  <a:gd name="connsiteY1" fmla="*/ 124013 h 702195"/>
                  <a:gd name="connsiteX2" fmla="*/ 245236 w 275738"/>
                  <a:gd name="connsiteY2" fmla="*/ 128377 h 702195"/>
                  <a:gd name="connsiteX3" fmla="*/ 247142 w 275738"/>
                  <a:gd name="connsiteY3" fmla="*/ 143628 h 702195"/>
                  <a:gd name="connsiteX4" fmla="*/ 224265 w 275738"/>
                  <a:gd name="connsiteY4" fmla="*/ 174130 h 702195"/>
                  <a:gd name="connsiteX5" fmla="*/ 226172 w 275738"/>
                  <a:gd name="connsiteY5" fmla="*/ 219883 h 702195"/>
                  <a:gd name="connsiteX6" fmla="*/ 241423 w 275738"/>
                  <a:gd name="connsiteY6" fmla="*/ 235134 h 702195"/>
                  <a:gd name="connsiteX7" fmla="*/ 245236 w 275738"/>
                  <a:gd name="connsiteY7" fmla="*/ 263729 h 702195"/>
                  <a:gd name="connsiteX8" fmla="*/ 235704 w 275738"/>
                  <a:gd name="connsiteY8" fmla="*/ 271355 h 702195"/>
                  <a:gd name="connsiteX9" fmla="*/ 229985 w 275738"/>
                  <a:gd name="connsiteY9" fmla="*/ 347610 h 702195"/>
                  <a:gd name="connsiteX10" fmla="*/ 214734 w 275738"/>
                  <a:gd name="connsiteY10" fmla="*/ 362861 h 702195"/>
                  <a:gd name="connsiteX11" fmla="*/ 214734 w 275738"/>
                  <a:gd name="connsiteY11" fmla="*/ 378112 h 702195"/>
                  <a:gd name="connsiteX12" fmla="*/ 233797 w 275738"/>
                  <a:gd name="connsiteY12" fmla="*/ 381925 h 702195"/>
                  <a:gd name="connsiteX13" fmla="*/ 237610 w 275738"/>
                  <a:gd name="connsiteY13" fmla="*/ 427677 h 702195"/>
                  <a:gd name="connsiteX14" fmla="*/ 226172 w 275738"/>
                  <a:gd name="connsiteY14" fmla="*/ 439116 h 702195"/>
                  <a:gd name="connsiteX15" fmla="*/ 229985 w 275738"/>
                  <a:gd name="connsiteY15" fmla="*/ 481056 h 702195"/>
                  <a:gd name="connsiteX16" fmla="*/ 233046 w 275738"/>
                  <a:gd name="connsiteY16" fmla="*/ 481493 h 702195"/>
                  <a:gd name="connsiteX17" fmla="*/ 231891 w 275738"/>
                  <a:gd name="connsiteY17" fmla="*/ 484869 h 702195"/>
                  <a:gd name="connsiteX18" fmla="*/ 249048 w 275738"/>
                  <a:gd name="connsiteY18" fmla="*/ 511558 h 702195"/>
                  <a:gd name="connsiteX19" fmla="*/ 264299 w 275738"/>
                  <a:gd name="connsiteY19" fmla="*/ 517277 h 702195"/>
                  <a:gd name="connsiteX20" fmla="*/ 275738 w 275738"/>
                  <a:gd name="connsiteY20" fmla="*/ 534434 h 702195"/>
                  <a:gd name="connsiteX21" fmla="*/ 231891 w 275738"/>
                  <a:gd name="connsiteY21" fmla="*/ 603064 h 702195"/>
                  <a:gd name="connsiteX22" fmla="*/ 212827 w 275738"/>
                  <a:gd name="connsiteY22" fmla="*/ 610689 h 702195"/>
                  <a:gd name="connsiteX23" fmla="*/ 218546 w 275738"/>
                  <a:gd name="connsiteY23" fmla="*/ 627847 h 702195"/>
                  <a:gd name="connsiteX24" fmla="*/ 218546 w 275738"/>
                  <a:gd name="connsiteY24" fmla="*/ 650723 h 702195"/>
                  <a:gd name="connsiteX25" fmla="*/ 201389 w 275738"/>
                  <a:gd name="connsiteY25" fmla="*/ 685038 h 702195"/>
                  <a:gd name="connsiteX26" fmla="*/ 172793 w 275738"/>
                  <a:gd name="connsiteY26" fmla="*/ 688850 h 702195"/>
                  <a:gd name="connsiteX27" fmla="*/ 163261 w 275738"/>
                  <a:gd name="connsiteY27" fmla="*/ 694570 h 702195"/>
                  <a:gd name="connsiteX28" fmla="*/ 128947 w 275738"/>
                  <a:gd name="connsiteY28" fmla="*/ 702195 h 702195"/>
                  <a:gd name="connsiteX29" fmla="*/ 115602 w 275738"/>
                  <a:gd name="connsiteY29" fmla="*/ 673599 h 702195"/>
                  <a:gd name="connsiteX30" fmla="*/ 96538 w 275738"/>
                  <a:gd name="connsiteY30" fmla="*/ 667880 h 702195"/>
                  <a:gd name="connsiteX31" fmla="*/ 83194 w 275738"/>
                  <a:gd name="connsiteY31" fmla="*/ 648817 h 702195"/>
                  <a:gd name="connsiteX32" fmla="*/ 50785 w 275738"/>
                  <a:gd name="connsiteY32" fmla="*/ 620221 h 702195"/>
                  <a:gd name="connsiteX33" fmla="*/ 33628 w 275738"/>
                  <a:gd name="connsiteY33" fmla="*/ 620221 h 702195"/>
                  <a:gd name="connsiteX34" fmla="*/ 26002 w 275738"/>
                  <a:gd name="connsiteY34" fmla="*/ 631659 h 702195"/>
                  <a:gd name="connsiteX35" fmla="*/ 5032 w 275738"/>
                  <a:gd name="connsiteY35" fmla="*/ 625940 h 702195"/>
                  <a:gd name="connsiteX36" fmla="*/ 0 w 275738"/>
                  <a:gd name="connsiteY36" fmla="*/ 623065 h 702195"/>
                  <a:gd name="connsiteX37" fmla="*/ 0 w 275738"/>
                  <a:gd name="connsiteY37" fmla="*/ 296369 h 702195"/>
                  <a:gd name="connsiteX38" fmla="*/ 79381 w 275738"/>
                  <a:gd name="connsiteY38" fmla="*/ 187475 h 702195"/>
                  <a:gd name="connsiteX39" fmla="*/ 100351 w 275738"/>
                  <a:gd name="connsiteY39" fmla="*/ 164598 h 702195"/>
                  <a:gd name="connsiteX40" fmla="*/ 120877 w 275738"/>
                  <a:gd name="connsiteY40" fmla="*/ 124013 h 702195"/>
                  <a:gd name="connsiteX0" fmla="*/ 244508 w 275738"/>
                  <a:gd name="connsiteY0" fmla="*/ 0 h 578182"/>
                  <a:gd name="connsiteX1" fmla="*/ 245236 w 275738"/>
                  <a:gd name="connsiteY1" fmla="*/ 4364 h 578182"/>
                  <a:gd name="connsiteX2" fmla="*/ 247142 w 275738"/>
                  <a:gd name="connsiteY2" fmla="*/ 19615 h 578182"/>
                  <a:gd name="connsiteX3" fmla="*/ 224265 w 275738"/>
                  <a:gd name="connsiteY3" fmla="*/ 50117 h 578182"/>
                  <a:gd name="connsiteX4" fmla="*/ 226172 w 275738"/>
                  <a:gd name="connsiteY4" fmla="*/ 95870 h 578182"/>
                  <a:gd name="connsiteX5" fmla="*/ 241423 w 275738"/>
                  <a:gd name="connsiteY5" fmla="*/ 111121 h 578182"/>
                  <a:gd name="connsiteX6" fmla="*/ 245236 w 275738"/>
                  <a:gd name="connsiteY6" fmla="*/ 139716 h 578182"/>
                  <a:gd name="connsiteX7" fmla="*/ 235704 w 275738"/>
                  <a:gd name="connsiteY7" fmla="*/ 147342 h 578182"/>
                  <a:gd name="connsiteX8" fmla="*/ 229985 w 275738"/>
                  <a:gd name="connsiteY8" fmla="*/ 223597 h 578182"/>
                  <a:gd name="connsiteX9" fmla="*/ 214734 w 275738"/>
                  <a:gd name="connsiteY9" fmla="*/ 238848 h 578182"/>
                  <a:gd name="connsiteX10" fmla="*/ 214734 w 275738"/>
                  <a:gd name="connsiteY10" fmla="*/ 254099 h 578182"/>
                  <a:gd name="connsiteX11" fmla="*/ 233797 w 275738"/>
                  <a:gd name="connsiteY11" fmla="*/ 257912 h 578182"/>
                  <a:gd name="connsiteX12" fmla="*/ 237610 w 275738"/>
                  <a:gd name="connsiteY12" fmla="*/ 303664 h 578182"/>
                  <a:gd name="connsiteX13" fmla="*/ 226172 w 275738"/>
                  <a:gd name="connsiteY13" fmla="*/ 315103 h 578182"/>
                  <a:gd name="connsiteX14" fmla="*/ 229985 w 275738"/>
                  <a:gd name="connsiteY14" fmla="*/ 357043 h 578182"/>
                  <a:gd name="connsiteX15" fmla="*/ 233046 w 275738"/>
                  <a:gd name="connsiteY15" fmla="*/ 357480 h 578182"/>
                  <a:gd name="connsiteX16" fmla="*/ 231891 w 275738"/>
                  <a:gd name="connsiteY16" fmla="*/ 360856 h 578182"/>
                  <a:gd name="connsiteX17" fmla="*/ 249048 w 275738"/>
                  <a:gd name="connsiteY17" fmla="*/ 387545 h 578182"/>
                  <a:gd name="connsiteX18" fmla="*/ 264299 w 275738"/>
                  <a:gd name="connsiteY18" fmla="*/ 393264 h 578182"/>
                  <a:gd name="connsiteX19" fmla="*/ 275738 w 275738"/>
                  <a:gd name="connsiteY19" fmla="*/ 410421 h 578182"/>
                  <a:gd name="connsiteX20" fmla="*/ 231891 w 275738"/>
                  <a:gd name="connsiteY20" fmla="*/ 479051 h 578182"/>
                  <a:gd name="connsiteX21" fmla="*/ 212827 w 275738"/>
                  <a:gd name="connsiteY21" fmla="*/ 486676 h 578182"/>
                  <a:gd name="connsiteX22" fmla="*/ 218546 w 275738"/>
                  <a:gd name="connsiteY22" fmla="*/ 503834 h 578182"/>
                  <a:gd name="connsiteX23" fmla="*/ 218546 w 275738"/>
                  <a:gd name="connsiteY23" fmla="*/ 526710 h 578182"/>
                  <a:gd name="connsiteX24" fmla="*/ 201389 w 275738"/>
                  <a:gd name="connsiteY24" fmla="*/ 561025 h 578182"/>
                  <a:gd name="connsiteX25" fmla="*/ 172793 w 275738"/>
                  <a:gd name="connsiteY25" fmla="*/ 564837 h 578182"/>
                  <a:gd name="connsiteX26" fmla="*/ 163261 w 275738"/>
                  <a:gd name="connsiteY26" fmla="*/ 570557 h 578182"/>
                  <a:gd name="connsiteX27" fmla="*/ 128947 w 275738"/>
                  <a:gd name="connsiteY27" fmla="*/ 578182 h 578182"/>
                  <a:gd name="connsiteX28" fmla="*/ 115602 w 275738"/>
                  <a:gd name="connsiteY28" fmla="*/ 549586 h 578182"/>
                  <a:gd name="connsiteX29" fmla="*/ 96538 w 275738"/>
                  <a:gd name="connsiteY29" fmla="*/ 543867 h 578182"/>
                  <a:gd name="connsiteX30" fmla="*/ 83194 w 275738"/>
                  <a:gd name="connsiteY30" fmla="*/ 524804 h 578182"/>
                  <a:gd name="connsiteX31" fmla="*/ 50785 w 275738"/>
                  <a:gd name="connsiteY31" fmla="*/ 496208 h 578182"/>
                  <a:gd name="connsiteX32" fmla="*/ 33628 w 275738"/>
                  <a:gd name="connsiteY32" fmla="*/ 496208 h 578182"/>
                  <a:gd name="connsiteX33" fmla="*/ 26002 w 275738"/>
                  <a:gd name="connsiteY33" fmla="*/ 507646 h 578182"/>
                  <a:gd name="connsiteX34" fmla="*/ 5032 w 275738"/>
                  <a:gd name="connsiteY34" fmla="*/ 501927 h 578182"/>
                  <a:gd name="connsiteX35" fmla="*/ 0 w 275738"/>
                  <a:gd name="connsiteY35" fmla="*/ 499052 h 578182"/>
                  <a:gd name="connsiteX36" fmla="*/ 0 w 275738"/>
                  <a:gd name="connsiteY36" fmla="*/ 172356 h 578182"/>
                  <a:gd name="connsiteX37" fmla="*/ 79381 w 275738"/>
                  <a:gd name="connsiteY37" fmla="*/ 63462 h 578182"/>
                  <a:gd name="connsiteX38" fmla="*/ 100351 w 275738"/>
                  <a:gd name="connsiteY38" fmla="*/ 40585 h 578182"/>
                  <a:gd name="connsiteX39" fmla="*/ 120877 w 275738"/>
                  <a:gd name="connsiteY39" fmla="*/ 0 h 578182"/>
                  <a:gd name="connsiteX0" fmla="*/ 244508 w 275738"/>
                  <a:gd name="connsiteY0" fmla="*/ 0 h 578182"/>
                  <a:gd name="connsiteX1" fmla="*/ 245236 w 275738"/>
                  <a:gd name="connsiteY1" fmla="*/ 4364 h 578182"/>
                  <a:gd name="connsiteX2" fmla="*/ 247142 w 275738"/>
                  <a:gd name="connsiteY2" fmla="*/ 19615 h 578182"/>
                  <a:gd name="connsiteX3" fmla="*/ 224265 w 275738"/>
                  <a:gd name="connsiteY3" fmla="*/ 50117 h 578182"/>
                  <a:gd name="connsiteX4" fmla="*/ 226172 w 275738"/>
                  <a:gd name="connsiteY4" fmla="*/ 95870 h 578182"/>
                  <a:gd name="connsiteX5" fmla="*/ 241423 w 275738"/>
                  <a:gd name="connsiteY5" fmla="*/ 111121 h 578182"/>
                  <a:gd name="connsiteX6" fmla="*/ 245236 w 275738"/>
                  <a:gd name="connsiteY6" fmla="*/ 139716 h 578182"/>
                  <a:gd name="connsiteX7" fmla="*/ 235704 w 275738"/>
                  <a:gd name="connsiteY7" fmla="*/ 147342 h 578182"/>
                  <a:gd name="connsiteX8" fmla="*/ 229985 w 275738"/>
                  <a:gd name="connsiteY8" fmla="*/ 223597 h 578182"/>
                  <a:gd name="connsiteX9" fmla="*/ 214734 w 275738"/>
                  <a:gd name="connsiteY9" fmla="*/ 238848 h 578182"/>
                  <a:gd name="connsiteX10" fmla="*/ 214734 w 275738"/>
                  <a:gd name="connsiteY10" fmla="*/ 254099 h 578182"/>
                  <a:gd name="connsiteX11" fmla="*/ 233797 w 275738"/>
                  <a:gd name="connsiteY11" fmla="*/ 257912 h 578182"/>
                  <a:gd name="connsiteX12" fmla="*/ 237610 w 275738"/>
                  <a:gd name="connsiteY12" fmla="*/ 303664 h 578182"/>
                  <a:gd name="connsiteX13" fmla="*/ 226172 w 275738"/>
                  <a:gd name="connsiteY13" fmla="*/ 315103 h 578182"/>
                  <a:gd name="connsiteX14" fmla="*/ 229985 w 275738"/>
                  <a:gd name="connsiteY14" fmla="*/ 357043 h 578182"/>
                  <a:gd name="connsiteX15" fmla="*/ 233046 w 275738"/>
                  <a:gd name="connsiteY15" fmla="*/ 357480 h 578182"/>
                  <a:gd name="connsiteX16" fmla="*/ 231891 w 275738"/>
                  <a:gd name="connsiteY16" fmla="*/ 360856 h 578182"/>
                  <a:gd name="connsiteX17" fmla="*/ 249048 w 275738"/>
                  <a:gd name="connsiteY17" fmla="*/ 387545 h 578182"/>
                  <a:gd name="connsiteX18" fmla="*/ 264299 w 275738"/>
                  <a:gd name="connsiteY18" fmla="*/ 393264 h 578182"/>
                  <a:gd name="connsiteX19" fmla="*/ 275738 w 275738"/>
                  <a:gd name="connsiteY19" fmla="*/ 410421 h 578182"/>
                  <a:gd name="connsiteX20" fmla="*/ 231891 w 275738"/>
                  <a:gd name="connsiteY20" fmla="*/ 479051 h 578182"/>
                  <a:gd name="connsiteX21" fmla="*/ 212827 w 275738"/>
                  <a:gd name="connsiteY21" fmla="*/ 486676 h 578182"/>
                  <a:gd name="connsiteX22" fmla="*/ 218546 w 275738"/>
                  <a:gd name="connsiteY22" fmla="*/ 503834 h 578182"/>
                  <a:gd name="connsiteX23" fmla="*/ 218546 w 275738"/>
                  <a:gd name="connsiteY23" fmla="*/ 526710 h 578182"/>
                  <a:gd name="connsiteX24" fmla="*/ 201389 w 275738"/>
                  <a:gd name="connsiteY24" fmla="*/ 561025 h 578182"/>
                  <a:gd name="connsiteX25" fmla="*/ 172793 w 275738"/>
                  <a:gd name="connsiteY25" fmla="*/ 564837 h 578182"/>
                  <a:gd name="connsiteX26" fmla="*/ 163261 w 275738"/>
                  <a:gd name="connsiteY26" fmla="*/ 570557 h 578182"/>
                  <a:gd name="connsiteX27" fmla="*/ 128947 w 275738"/>
                  <a:gd name="connsiteY27" fmla="*/ 578182 h 578182"/>
                  <a:gd name="connsiteX28" fmla="*/ 115602 w 275738"/>
                  <a:gd name="connsiteY28" fmla="*/ 549586 h 578182"/>
                  <a:gd name="connsiteX29" fmla="*/ 96538 w 275738"/>
                  <a:gd name="connsiteY29" fmla="*/ 543867 h 578182"/>
                  <a:gd name="connsiteX30" fmla="*/ 83194 w 275738"/>
                  <a:gd name="connsiteY30" fmla="*/ 524804 h 578182"/>
                  <a:gd name="connsiteX31" fmla="*/ 50785 w 275738"/>
                  <a:gd name="connsiteY31" fmla="*/ 496208 h 578182"/>
                  <a:gd name="connsiteX32" fmla="*/ 33628 w 275738"/>
                  <a:gd name="connsiteY32" fmla="*/ 496208 h 578182"/>
                  <a:gd name="connsiteX33" fmla="*/ 26002 w 275738"/>
                  <a:gd name="connsiteY33" fmla="*/ 507646 h 578182"/>
                  <a:gd name="connsiteX34" fmla="*/ 5032 w 275738"/>
                  <a:gd name="connsiteY34" fmla="*/ 501927 h 578182"/>
                  <a:gd name="connsiteX35" fmla="*/ 0 w 275738"/>
                  <a:gd name="connsiteY35" fmla="*/ 499052 h 578182"/>
                  <a:gd name="connsiteX36" fmla="*/ 0 w 275738"/>
                  <a:gd name="connsiteY36" fmla="*/ 172356 h 578182"/>
                  <a:gd name="connsiteX37" fmla="*/ 79381 w 275738"/>
                  <a:gd name="connsiteY37" fmla="*/ 63462 h 578182"/>
                  <a:gd name="connsiteX38" fmla="*/ 100351 w 275738"/>
                  <a:gd name="connsiteY38" fmla="*/ 40585 h 578182"/>
                  <a:gd name="connsiteX39" fmla="*/ 120877 w 275738"/>
                  <a:gd name="connsiteY39" fmla="*/ 0 h 578182"/>
                  <a:gd name="connsiteX40" fmla="*/ 244508 w 275738"/>
                  <a:gd name="connsiteY40" fmla="*/ 0 h 57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5738" h="578182">
                    <a:moveTo>
                      <a:pt x="244508" y="0"/>
                    </a:moveTo>
                    <a:lnTo>
                      <a:pt x="245236" y="4364"/>
                    </a:lnTo>
                    <a:lnTo>
                      <a:pt x="247142" y="19615"/>
                    </a:lnTo>
                    <a:lnTo>
                      <a:pt x="224265" y="50117"/>
                    </a:lnTo>
                    <a:cubicBezTo>
                      <a:pt x="224901" y="65368"/>
                      <a:pt x="225536" y="80619"/>
                      <a:pt x="226172" y="95870"/>
                    </a:cubicBezTo>
                    <a:lnTo>
                      <a:pt x="241423" y="111121"/>
                    </a:lnTo>
                    <a:lnTo>
                      <a:pt x="245236" y="139716"/>
                    </a:lnTo>
                    <a:lnTo>
                      <a:pt x="235704" y="147342"/>
                    </a:lnTo>
                    <a:lnTo>
                      <a:pt x="229985" y="223597"/>
                    </a:lnTo>
                    <a:lnTo>
                      <a:pt x="214734" y="238848"/>
                    </a:lnTo>
                    <a:lnTo>
                      <a:pt x="214734" y="254099"/>
                    </a:lnTo>
                    <a:lnTo>
                      <a:pt x="233797" y="257912"/>
                    </a:lnTo>
                    <a:lnTo>
                      <a:pt x="237610" y="303664"/>
                    </a:lnTo>
                    <a:lnTo>
                      <a:pt x="226172" y="315103"/>
                    </a:lnTo>
                    <a:lnTo>
                      <a:pt x="229985" y="357043"/>
                    </a:lnTo>
                    <a:lnTo>
                      <a:pt x="233046" y="357480"/>
                    </a:lnTo>
                    <a:lnTo>
                      <a:pt x="231891" y="360856"/>
                    </a:lnTo>
                    <a:lnTo>
                      <a:pt x="249048" y="387545"/>
                    </a:lnTo>
                    <a:lnTo>
                      <a:pt x="264299" y="393264"/>
                    </a:lnTo>
                    <a:lnTo>
                      <a:pt x="275738" y="410421"/>
                    </a:lnTo>
                    <a:lnTo>
                      <a:pt x="231891" y="479051"/>
                    </a:lnTo>
                    <a:lnTo>
                      <a:pt x="212827" y="486676"/>
                    </a:lnTo>
                    <a:lnTo>
                      <a:pt x="218546" y="503834"/>
                    </a:lnTo>
                    <a:lnTo>
                      <a:pt x="218546" y="526710"/>
                    </a:lnTo>
                    <a:lnTo>
                      <a:pt x="201389" y="561025"/>
                    </a:lnTo>
                    <a:lnTo>
                      <a:pt x="172793" y="564837"/>
                    </a:lnTo>
                    <a:lnTo>
                      <a:pt x="163261" y="570557"/>
                    </a:lnTo>
                    <a:lnTo>
                      <a:pt x="128947" y="578182"/>
                    </a:lnTo>
                    <a:lnTo>
                      <a:pt x="115602" y="549586"/>
                    </a:lnTo>
                    <a:lnTo>
                      <a:pt x="96538" y="543867"/>
                    </a:lnTo>
                    <a:lnTo>
                      <a:pt x="83194" y="524804"/>
                    </a:lnTo>
                    <a:lnTo>
                      <a:pt x="50785" y="496208"/>
                    </a:lnTo>
                    <a:lnTo>
                      <a:pt x="33628" y="496208"/>
                    </a:lnTo>
                    <a:lnTo>
                      <a:pt x="26002" y="507646"/>
                    </a:lnTo>
                    <a:lnTo>
                      <a:pt x="5032" y="501927"/>
                    </a:lnTo>
                    <a:lnTo>
                      <a:pt x="0" y="499052"/>
                    </a:lnTo>
                    <a:lnTo>
                      <a:pt x="0" y="172356"/>
                    </a:lnTo>
                    <a:lnTo>
                      <a:pt x="79381" y="63462"/>
                    </a:lnTo>
                    <a:lnTo>
                      <a:pt x="100351" y="40585"/>
                    </a:lnTo>
                    <a:lnTo>
                      <a:pt x="120877" y="0"/>
                    </a:lnTo>
                    <a:lnTo>
                      <a:pt x="244508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E56529A-282D-B784-1804-DDF4969A062F}"/>
                  </a:ext>
                </a:extLst>
              </p:cNvPr>
              <p:cNvSpPr/>
              <p:nvPr/>
            </p:nvSpPr>
            <p:spPr>
              <a:xfrm>
                <a:off x="1421451" y="2014713"/>
                <a:ext cx="1277272" cy="980193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8B743605-25D3-6424-9DA0-A38626D96191}"/>
                  </a:ext>
                </a:extLst>
              </p:cNvPr>
              <p:cNvSpPr/>
              <p:nvPr/>
            </p:nvSpPr>
            <p:spPr>
              <a:xfrm>
                <a:off x="667533" y="1236279"/>
                <a:ext cx="888160" cy="1251057"/>
              </a:xfrm>
              <a:custGeom>
                <a:avLst/>
                <a:gdLst>
                  <a:gd name="connsiteX0" fmla="*/ 684961 w 975206"/>
                  <a:gd name="connsiteY0" fmla="*/ 0 h 1251057"/>
                  <a:gd name="connsiteX1" fmla="*/ 694493 w 975206"/>
                  <a:gd name="connsiteY1" fmla="*/ 7626 h 1251057"/>
                  <a:gd name="connsiteX2" fmla="*/ 711650 w 975206"/>
                  <a:gd name="connsiteY2" fmla="*/ 1906 h 1251057"/>
                  <a:gd name="connsiteX3" fmla="*/ 723088 w 975206"/>
                  <a:gd name="connsiteY3" fmla="*/ 3813 h 1251057"/>
                  <a:gd name="connsiteX4" fmla="*/ 711650 w 975206"/>
                  <a:gd name="connsiteY4" fmla="*/ 34315 h 1251057"/>
                  <a:gd name="connsiteX5" fmla="*/ 744058 w 975206"/>
                  <a:gd name="connsiteY5" fmla="*/ 28596 h 1251057"/>
                  <a:gd name="connsiteX6" fmla="*/ 757403 w 975206"/>
                  <a:gd name="connsiteY6" fmla="*/ 26689 h 1251057"/>
                  <a:gd name="connsiteX7" fmla="*/ 755497 w 975206"/>
                  <a:gd name="connsiteY7" fmla="*/ 15251 h 1251057"/>
                  <a:gd name="connsiteX8" fmla="*/ 778373 w 975206"/>
                  <a:gd name="connsiteY8" fmla="*/ 3813 h 1251057"/>
                  <a:gd name="connsiteX9" fmla="*/ 782186 w 975206"/>
                  <a:gd name="connsiteY9" fmla="*/ 30502 h 1251057"/>
                  <a:gd name="connsiteX10" fmla="*/ 822220 w 975206"/>
                  <a:gd name="connsiteY10" fmla="*/ 49566 h 1251057"/>
                  <a:gd name="connsiteX11" fmla="*/ 839377 w 975206"/>
                  <a:gd name="connsiteY11" fmla="*/ 38128 h 1251057"/>
                  <a:gd name="connsiteX12" fmla="*/ 858441 w 975206"/>
                  <a:gd name="connsiteY12" fmla="*/ 40034 h 1251057"/>
                  <a:gd name="connsiteX13" fmla="*/ 892756 w 975206"/>
                  <a:gd name="connsiteY13" fmla="*/ 72442 h 1251057"/>
                  <a:gd name="connsiteX14" fmla="*/ 927070 w 975206"/>
                  <a:gd name="connsiteY14" fmla="*/ 70536 h 1251057"/>
                  <a:gd name="connsiteX15" fmla="*/ 923766 w 975206"/>
                  <a:gd name="connsiteY15" fmla="*/ 70720 h 1251057"/>
                  <a:gd name="connsiteX16" fmla="*/ 927547 w 975206"/>
                  <a:gd name="connsiteY16" fmla="*/ 88170 h 1251057"/>
                  <a:gd name="connsiteX17" fmla="*/ 951377 w 975206"/>
                  <a:gd name="connsiteY17" fmla="*/ 95319 h 1251057"/>
                  <a:gd name="connsiteX18" fmla="*/ 953760 w 975206"/>
                  <a:gd name="connsiteY18" fmla="*/ 109617 h 1251057"/>
                  <a:gd name="connsiteX19" fmla="*/ 975206 w 975206"/>
                  <a:gd name="connsiteY19" fmla="*/ 128680 h 1251057"/>
                  <a:gd name="connsiteX20" fmla="*/ 972823 w 975206"/>
                  <a:gd name="connsiteY20" fmla="*/ 162042 h 1251057"/>
                  <a:gd name="connsiteX21" fmla="*/ 918015 w 975206"/>
                  <a:gd name="connsiteY21" fmla="*/ 235914 h 1251057"/>
                  <a:gd name="connsiteX22" fmla="*/ 915632 w 975206"/>
                  <a:gd name="connsiteY22" fmla="*/ 257360 h 1251057"/>
                  <a:gd name="connsiteX23" fmla="*/ 929929 w 975206"/>
                  <a:gd name="connsiteY23" fmla="*/ 262126 h 1251057"/>
                  <a:gd name="connsiteX24" fmla="*/ 929929 w 975206"/>
                  <a:gd name="connsiteY24" fmla="*/ 293105 h 1251057"/>
                  <a:gd name="connsiteX25" fmla="*/ 910866 w 975206"/>
                  <a:gd name="connsiteY25" fmla="*/ 290722 h 1251057"/>
                  <a:gd name="connsiteX26" fmla="*/ 898951 w 975206"/>
                  <a:gd name="connsiteY26" fmla="*/ 307403 h 1251057"/>
                  <a:gd name="connsiteX27" fmla="*/ 903718 w 975206"/>
                  <a:gd name="connsiteY27" fmla="*/ 324083 h 1251057"/>
                  <a:gd name="connsiteX28" fmla="*/ 901335 w 975206"/>
                  <a:gd name="connsiteY28" fmla="*/ 338381 h 1251057"/>
                  <a:gd name="connsiteX29" fmla="*/ 922781 w 975206"/>
                  <a:gd name="connsiteY29" fmla="*/ 366977 h 1251057"/>
                  <a:gd name="connsiteX30" fmla="*/ 946610 w 975206"/>
                  <a:gd name="connsiteY30" fmla="*/ 374126 h 1251057"/>
                  <a:gd name="connsiteX31" fmla="*/ 929929 w 975206"/>
                  <a:gd name="connsiteY31" fmla="*/ 409870 h 1251057"/>
                  <a:gd name="connsiteX32" fmla="*/ 929929 w 975206"/>
                  <a:gd name="connsiteY32" fmla="*/ 431317 h 1251057"/>
                  <a:gd name="connsiteX33" fmla="*/ 894186 w 975206"/>
                  <a:gd name="connsiteY33" fmla="*/ 450381 h 1251057"/>
                  <a:gd name="connsiteX34" fmla="*/ 872738 w 975206"/>
                  <a:gd name="connsiteY34" fmla="*/ 500423 h 1251057"/>
                  <a:gd name="connsiteX35" fmla="*/ 860824 w 975206"/>
                  <a:gd name="connsiteY35" fmla="*/ 500423 h 1251057"/>
                  <a:gd name="connsiteX36" fmla="*/ 846526 w 975206"/>
                  <a:gd name="connsiteY36" fmla="*/ 517103 h 1251057"/>
                  <a:gd name="connsiteX37" fmla="*/ 844144 w 975206"/>
                  <a:gd name="connsiteY37" fmla="*/ 540934 h 1251057"/>
                  <a:gd name="connsiteX38" fmla="*/ 829845 w 975206"/>
                  <a:gd name="connsiteY38" fmla="*/ 543316 h 1251057"/>
                  <a:gd name="connsiteX39" fmla="*/ 806016 w 975206"/>
                  <a:gd name="connsiteY39" fmla="*/ 533785 h 1251057"/>
                  <a:gd name="connsiteX40" fmla="*/ 777419 w 975206"/>
                  <a:gd name="connsiteY40" fmla="*/ 536167 h 1251057"/>
                  <a:gd name="connsiteX41" fmla="*/ 760739 w 975206"/>
                  <a:gd name="connsiteY41" fmla="*/ 552848 h 1251057"/>
                  <a:gd name="connsiteX42" fmla="*/ 763122 w 975206"/>
                  <a:gd name="connsiteY42" fmla="*/ 581444 h 1251057"/>
                  <a:gd name="connsiteX43" fmla="*/ 753590 w 975206"/>
                  <a:gd name="connsiteY43" fmla="*/ 588593 h 1251057"/>
                  <a:gd name="connsiteX44" fmla="*/ 734527 w 975206"/>
                  <a:gd name="connsiteY44" fmla="*/ 588593 h 1251057"/>
                  <a:gd name="connsiteX45" fmla="*/ 724995 w 975206"/>
                  <a:gd name="connsiteY45" fmla="*/ 617189 h 1251057"/>
                  <a:gd name="connsiteX46" fmla="*/ 744058 w 975206"/>
                  <a:gd name="connsiteY46" fmla="*/ 631486 h 1251057"/>
                  <a:gd name="connsiteX47" fmla="*/ 777419 w 975206"/>
                  <a:gd name="connsiteY47" fmla="*/ 631486 h 1251057"/>
                  <a:gd name="connsiteX48" fmla="*/ 779803 w 975206"/>
                  <a:gd name="connsiteY48" fmla="*/ 652933 h 1251057"/>
                  <a:gd name="connsiteX49" fmla="*/ 803632 w 975206"/>
                  <a:gd name="connsiteY49" fmla="*/ 652933 h 1251057"/>
                  <a:gd name="connsiteX50" fmla="*/ 813164 w 975206"/>
                  <a:gd name="connsiteY50" fmla="*/ 671997 h 1251057"/>
                  <a:gd name="connsiteX51" fmla="*/ 827463 w 975206"/>
                  <a:gd name="connsiteY51" fmla="*/ 667231 h 1251057"/>
                  <a:gd name="connsiteX52" fmla="*/ 836994 w 975206"/>
                  <a:gd name="connsiteY52" fmla="*/ 676763 h 1251057"/>
                  <a:gd name="connsiteX53" fmla="*/ 839377 w 975206"/>
                  <a:gd name="connsiteY53" fmla="*/ 691060 h 1251057"/>
                  <a:gd name="connsiteX54" fmla="*/ 848909 w 975206"/>
                  <a:gd name="connsiteY54" fmla="*/ 710124 h 1251057"/>
                  <a:gd name="connsiteX55" fmla="*/ 856058 w 975206"/>
                  <a:gd name="connsiteY55" fmla="*/ 743486 h 1251057"/>
                  <a:gd name="connsiteX56" fmla="*/ 879887 w 975206"/>
                  <a:gd name="connsiteY56" fmla="*/ 748251 h 1251057"/>
                  <a:gd name="connsiteX57" fmla="*/ 891802 w 975206"/>
                  <a:gd name="connsiteY57" fmla="*/ 774464 h 1251057"/>
                  <a:gd name="connsiteX58" fmla="*/ 872738 w 975206"/>
                  <a:gd name="connsiteY58" fmla="*/ 791145 h 1251057"/>
                  <a:gd name="connsiteX59" fmla="*/ 870355 w 975206"/>
                  <a:gd name="connsiteY59" fmla="*/ 810209 h 1251057"/>
                  <a:gd name="connsiteX60" fmla="*/ 884654 w 975206"/>
                  <a:gd name="connsiteY60" fmla="*/ 834038 h 1251057"/>
                  <a:gd name="connsiteX61" fmla="*/ 910866 w 975206"/>
                  <a:gd name="connsiteY61" fmla="*/ 834038 h 1251057"/>
                  <a:gd name="connsiteX62" fmla="*/ 913249 w 975206"/>
                  <a:gd name="connsiteY62" fmla="*/ 865017 h 1251057"/>
                  <a:gd name="connsiteX63" fmla="*/ 944228 w 975206"/>
                  <a:gd name="connsiteY63" fmla="*/ 884081 h 1251057"/>
                  <a:gd name="connsiteX64" fmla="*/ 956142 w 975206"/>
                  <a:gd name="connsiteY64" fmla="*/ 907910 h 1251057"/>
                  <a:gd name="connsiteX65" fmla="*/ 953760 w 975206"/>
                  <a:gd name="connsiteY65" fmla="*/ 943655 h 1251057"/>
                  <a:gd name="connsiteX66" fmla="*/ 944228 w 975206"/>
                  <a:gd name="connsiteY66" fmla="*/ 946037 h 1251057"/>
                  <a:gd name="connsiteX67" fmla="*/ 934696 w 975206"/>
                  <a:gd name="connsiteY67" fmla="*/ 967484 h 1251057"/>
                  <a:gd name="connsiteX68" fmla="*/ 941845 w 975206"/>
                  <a:gd name="connsiteY68" fmla="*/ 977016 h 1251057"/>
                  <a:gd name="connsiteX69" fmla="*/ 965674 w 975206"/>
                  <a:gd name="connsiteY69" fmla="*/ 1007995 h 1251057"/>
                  <a:gd name="connsiteX70" fmla="*/ 920399 w 975206"/>
                  <a:gd name="connsiteY70" fmla="*/ 1012761 h 1251057"/>
                  <a:gd name="connsiteX71" fmla="*/ 932313 w 975206"/>
                  <a:gd name="connsiteY71" fmla="*/ 1036591 h 1251057"/>
                  <a:gd name="connsiteX72" fmla="*/ 929929 w 975206"/>
                  <a:gd name="connsiteY72" fmla="*/ 1077101 h 1251057"/>
                  <a:gd name="connsiteX73" fmla="*/ 901335 w 975206"/>
                  <a:gd name="connsiteY73" fmla="*/ 1091399 h 1251057"/>
                  <a:gd name="connsiteX74" fmla="*/ 903614 w 975206"/>
                  <a:gd name="connsiteY74" fmla="*/ 1121042 h 1251057"/>
                  <a:gd name="connsiteX75" fmla="*/ 872738 w 975206"/>
                  <a:gd name="connsiteY75" fmla="*/ 1117611 h 1251057"/>
                  <a:gd name="connsiteX76" fmla="*/ 860824 w 975206"/>
                  <a:gd name="connsiteY76" fmla="*/ 1131909 h 1251057"/>
                  <a:gd name="connsiteX77" fmla="*/ 806016 w 975206"/>
                  <a:gd name="connsiteY77" fmla="*/ 1162888 h 1251057"/>
                  <a:gd name="connsiteX78" fmla="*/ 782186 w 975206"/>
                  <a:gd name="connsiteY78" fmla="*/ 1160505 h 1251057"/>
                  <a:gd name="connsiteX79" fmla="*/ 760739 w 975206"/>
                  <a:gd name="connsiteY79" fmla="*/ 1139058 h 1251057"/>
                  <a:gd name="connsiteX80" fmla="*/ 746441 w 975206"/>
                  <a:gd name="connsiteY80" fmla="*/ 1141441 h 1251057"/>
                  <a:gd name="connsiteX81" fmla="*/ 710697 w 975206"/>
                  <a:gd name="connsiteY81" fmla="*/ 1110462 h 1251057"/>
                  <a:gd name="connsiteX82" fmla="*/ 663037 w 975206"/>
                  <a:gd name="connsiteY82" fmla="*/ 1127143 h 1251057"/>
                  <a:gd name="connsiteX83" fmla="*/ 634442 w 975206"/>
                  <a:gd name="connsiteY83" fmla="*/ 1150973 h 1251057"/>
                  <a:gd name="connsiteX84" fmla="*/ 612995 w 975206"/>
                  <a:gd name="connsiteY84" fmla="*/ 1141441 h 1251057"/>
                  <a:gd name="connsiteX85" fmla="*/ 608229 w 975206"/>
                  <a:gd name="connsiteY85" fmla="*/ 1117611 h 1251057"/>
                  <a:gd name="connsiteX86" fmla="*/ 562953 w 975206"/>
                  <a:gd name="connsiteY86" fmla="*/ 1096165 h 1251057"/>
                  <a:gd name="connsiteX87" fmla="*/ 546272 w 975206"/>
                  <a:gd name="connsiteY87" fmla="*/ 1105697 h 1251057"/>
                  <a:gd name="connsiteX88" fmla="*/ 534357 w 975206"/>
                  <a:gd name="connsiteY88" fmla="*/ 1098547 h 1251057"/>
                  <a:gd name="connsiteX89" fmla="*/ 524825 w 975206"/>
                  <a:gd name="connsiteY89" fmla="*/ 1096165 h 1251057"/>
                  <a:gd name="connsiteX90" fmla="*/ 529591 w 975206"/>
                  <a:gd name="connsiteY90" fmla="*/ 1067569 h 1251057"/>
                  <a:gd name="connsiteX91" fmla="*/ 505762 w 975206"/>
                  <a:gd name="connsiteY91" fmla="*/ 1062803 h 1251057"/>
                  <a:gd name="connsiteX92" fmla="*/ 510527 w 975206"/>
                  <a:gd name="connsiteY92" fmla="*/ 1038973 h 1251057"/>
                  <a:gd name="connsiteX93" fmla="*/ 462868 w 975206"/>
                  <a:gd name="connsiteY93" fmla="*/ 1003229 h 1251057"/>
                  <a:gd name="connsiteX94" fmla="*/ 460485 w 975206"/>
                  <a:gd name="connsiteY94" fmla="*/ 986548 h 1251057"/>
                  <a:gd name="connsiteX95" fmla="*/ 448570 w 975206"/>
                  <a:gd name="connsiteY95" fmla="*/ 991314 h 1251057"/>
                  <a:gd name="connsiteX96" fmla="*/ 446188 w 975206"/>
                  <a:gd name="connsiteY96" fmla="*/ 1005612 h 1251057"/>
                  <a:gd name="connsiteX97" fmla="*/ 417592 w 975206"/>
                  <a:gd name="connsiteY97" fmla="*/ 1024676 h 1251057"/>
                  <a:gd name="connsiteX98" fmla="*/ 391379 w 975206"/>
                  <a:gd name="connsiteY98" fmla="*/ 1029442 h 1251057"/>
                  <a:gd name="connsiteX99" fmla="*/ 338954 w 975206"/>
                  <a:gd name="connsiteY99" fmla="*/ 1046123 h 1251057"/>
                  <a:gd name="connsiteX100" fmla="*/ 303209 w 975206"/>
                  <a:gd name="connsiteY100" fmla="*/ 1043739 h 1251057"/>
                  <a:gd name="connsiteX101" fmla="*/ 236486 w 975206"/>
                  <a:gd name="connsiteY101" fmla="*/ 1150973 h 1251057"/>
                  <a:gd name="connsiteX102" fmla="*/ 226954 w 975206"/>
                  <a:gd name="connsiteY102" fmla="*/ 1251057 h 1251057"/>
                  <a:gd name="connsiteX103" fmla="*/ 205507 w 975206"/>
                  <a:gd name="connsiteY103" fmla="*/ 1241525 h 1251057"/>
                  <a:gd name="connsiteX104" fmla="*/ 184060 w 975206"/>
                  <a:gd name="connsiteY104" fmla="*/ 1243909 h 1251057"/>
                  <a:gd name="connsiteX105" fmla="*/ 172146 w 975206"/>
                  <a:gd name="connsiteY105" fmla="*/ 1227228 h 1251057"/>
                  <a:gd name="connsiteX106" fmla="*/ 145933 w 975206"/>
                  <a:gd name="connsiteY106" fmla="*/ 1189101 h 1251057"/>
                  <a:gd name="connsiteX107" fmla="*/ 131636 w 975206"/>
                  <a:gd name="connsiteY107" fmla="*/ 1155739 h 1251057"/>
                  <a:gd name="connsiteX108" fmla="*/ 110189 w 975206"/>
                  <a:gd name="connsiteY108" fmla="*/ 1141441 h 1251057"/>
                  <a:gd name="connsiteX109" fmla="*/ 87046 w 975206"/>
                  <a:gd name="connsiteY109" fmla="*/ 1162269 h 1251057"/>
                  <a:gd name="connsiteX110" fmla="*/ 29505 w 975206"/>
                  <a:gd name="connsiteY110" fmla="*/ 1034558 h 1251057"/>
                  <a:gd name="connsiteX111" fmla="*/ 8370 w 975206"/>
                  <a:gd name="connsiteY111" fmla="*/ 1000619 h 1251057"/>
                  <a:gd name="connsiteX112" fmla="*/ 136548 w 975206"/>
                  <a:gd name="connsiteY112" fmla="*/ 1000619 h 1251057"/>
                  <a:gd name="connsiteX113" fmla="*/ 0 w 975206"/>
                  <a:gd name="connsiteY113" fmla="*/ 847667 h 1251057"/>
                  <a:gd name="connsiteX114" fmla="*/ 87046 w 975206"/>
                  <a:gd name="connsiteY114" fmla="*/ 663931 h 1251057"/>
                  <a:gd name="connsiteX115" fmla="*/ 98274 w 975206"/>
                  <a:gd name="connsiteY115" fmla="*/ 676763 h 1251057"/>
                  <a:gd name="connsiteX116" fmla="*/ 110189 w 975206"/>
                  <a:gd name="connsiteY116" fmla="*/ 643401 h 1251057"/>
                  <a:gd name="connsiteX117" fmla="*/ 157848 w 975206"/>
                  <a:gd name="connsiteY117" fmla="*/ 648167 h 1251057"/>
                  <a:gd name="connsiteX118" fmla="*/ 172146 w 975206"/>
                  <a:gd name="connsiteY118" fmla="*/ 633869 h 1251057"/>
                  <a:gd name="connsiteX119" fmla="*/ 179295 w 975206"/>
                  <a:gd name="connsiteY119" fmla="*/ 641018 h 1251057"/>
                  <a:gd name="connsiteX120" fmla="*/ 205507 w 975206"/>
                  <a:gd name="connsiteY120" fmla="*/ 631486 h 1251057"/>
                  <a:gd name="connsiteX121" fmla="*/ 212656 w 975206"/>
                  <a:gd name="connsiteY121" fmla="*/ 643401 h 1251057"/>
                  <a:gd name="connsiteX122" fmla="*/ 241252 w 975206"/>
                  <a:gd name="connsiteY122" fmla="*/ 638635 h 1251057"/>
                  <a:gd name="connsiteX123" fmla="*/ 248401 w 975206"/>
                  <a:gd name="connsiteY123" fmla="*/ 633869 h 1251057"/>
                  <a:gd name="connsiteX124" fmla="*/ 272231 w 975206"/>
                  <a:gd name="connsiteY124" fmla="*/ 631486 h 1251057"/>
                  <a:gd name="connsiteX125" fmla="*/ 288911 w 975206"/>
                  <a:gd name="connsiteY125" fmla="*/ 619571 h 1251057"/>
                  <a:gd name="connsiteX126" fmla="*/ 300826 w 975206"/>
                  <a:gd name="connsiteY126" fmla="*/ 619571 h 1251057"/>
                  <a:gd name="connsiteX127" fmla="*/ 312741 w 975206"/>
                  <a:gd name="connsiteY127" fmla="*/ 631486 h 1251057"/>
                  <a:gd name="connsiteX128" fmla="*/ 322273 w 975206"/>
                  <a:gd name="connsiteY128" fmla="*/ 629103 h 1251057"/>
                  <a:gd name="connsiteX129" fmla="*/ 322273 w 975206"/>
                  <a:gd name="connsiteY129" fmla="*/ 588593 h 1251057"/>
                  <a:gd name="connsiteX130" fmla="*/ 343720 w 975206"/>
                  <a:gd name="connsiteY130" fmla="*/ 583827 h 1251057"/>
                  <a:gd name="connsiteX131" fmla="*/ 343720 w 975206"/>
                  <a:gd name="connsiteY131" fmla="*/ 545699 h 1251057"/>
                  <a:gd name="connsiteX132" fmla="*/ 327039 w 975206"/>
                  <a:gd name="connsiteY132" fmla="*/ 519487 h 1251057"/>
                  <a:gd name="connsiteX133" fmla="*/ 300826 w 975206"/>
                  <a:gd name="connsiteY133" fmla="*/ 505189 h 1251057"/>
                  <a:gd name="connsiteX134" fmla="*/ 312741 w 975206"/>
                  <a:gd name="connsiteY134" fmla="*/ 493274 h 1251057"/>
                  <a:gd name="connsiteX135" fmla="*/ 303209 w 975206"/>
                  <a:gd name="connsiteY135" fmla="*/ 481359 h 1251057"/>
                  <a:gd name="connsiteX136" fmla="*/ 276996 w 975206"/>
                  <a:gd name="connsiteY136" fmla="*/ 474211 h 1251057"/>
                  <a:gd name="connsiteX137" fmla="*/ 288911 w 975206"/>
                  <a:gd name="connsiteY137" fmla="*/ 462296 h 1251057"/>
                  <a:gd name="connsiteX138" fmla="*/ 288911 w 975206"/>
                  <a:gd name="connsiteY138" fmla="*/ 443232 h 1251057"/>
                  <a:gd name="connsiteX139" fmla="*/ 265082 w 975206"/>
                  <a:gd name="connsiteY139" fmla="*/ 445615 h 1251057"/>
                  <a:gd name="connsiteX140" fmla="*/ 274614 w 975206"/>
                  <a:gd name="connsiteY140" fmla="*/ 386041 h 1251057"/>
                  <a:gd name="connsiteX141" fmla="*/ 296060 w 975206"/>
                  <a:gd name="connsiteY141" fmla="*/ 376509 h 1251057"/>
                  <a:gd name="connsiteX142" fmla="*/ 284864 w 975206"/>
                  <a:gd name="connsiteY142" fmla="*/ 358875 h 1251057"/>
                  <a:gd name="connsiteX143" fmla="*/ 288435 w 975206"/>
                  <a:gd name="connsiteY143" fmla="*/ 358398 h 1251057"/>
                  <a:gd name="connsiteX144" fmla="*/ 305592 w 975206"/>
                  <a:gd name="connsiteY144" fmla="*/ 324083 h 1251057"/>
                  <a:gd name="connsiteX145" fmla="*/ 305592 w 975206"/>
                  <a:gd name="connsiteY145" fmla="*/ 301207 h 1251057"/>
                  <a:gd name="connsiteX146" fmla="*/ 299873 w 975206"/>
                  <a:gd name="connsiteY146" fmla="*/ 284050 h 1251057"/>
                  <a:gd name="connsiteX147" fmla="*/ 318937 w 975206"/>
                  <a:gd name="connsiteY147" fmla="*/ 276424 h 1251057"/>
                  <a:gd name="connsiteX148" fmla="*/ 362783 w 975206"/>
                  <a:gd name="connsiteY148" fmla="*/ 207795 h 1251057"/>
                  <a:gd name="connsiteX149" fmla="*/ 351345 w 975206"/>
                  <a:gd name="connsiteY149" fmla="*/ 190637 h 1251057"/>
                  <a:gd name="connsiteX150" fmla="*/ 336094 w 975206"/>
                  <a:gd name="connsiteY150" fmla="*/ 184918 h 1251057"/>
                  <a:gd name="connsiteX151" fmla="*/ 318937 w 975206"/>
                  <a:gd name="connsiteY151" fmla="*/ 158229 h 1251057"/>
                  <a:gd name="connsiteX152" fmla="*/ 320092 w 975206"/>
                  <a:gd name="connsiteY152" fmla="*/ 154854 h 1251057"/>
                  <a:gd name="connsiteX153" fmla="*/ 343720 w 975206"/>
                  <a:gd name="connsiteY153" fmla="*/ 158229 h 1251057"/>
                  <a:gd name="connsiteX154" fmla="*/ 358971 w 975206"/>
                  <a:gd name="connsiteY154" fmla="*/ 137259 h 1251057"/>
                  <a:gd name="connsiteX155" fmla="*/ 353251 w 975206"/>
                  <a:gd name="connsiteY155" fmla="*/ 112476 h 1251057"/>
                  <a:gd name="connsiteX156" fmla="*/ 368502 w 975206"/>
                  <a:gd name="connsiteY156" fmla="*/ 110570 h 1251057"/>
                  <a:gd name="connsiteX157" fmla="*/ 385660 w 975206"/>
                  <a:gd name="connsiteY157" fmla="*/ 120102 h 1251057"/>
                  <a:gd name="connsiteX158" fmla="*/ 402817 w 975206"/>
                  <a:gd name="connsiteY158" fmla="*/ 102944 h 1251057"/>
                  <a:gd name="connsiteX159" fmla="*/ 431413 w 975206"/>
                  <a:gd name="connsiteY159" fmla="*/ 108663 h 1251057"/>
                  <a:gd name="connsiteX160" fmla="*/ 454289 w 975206"/>
                  <a:gd name="connsiteY160" fmla="*/ 141072 h 1251057"/>
                  <a:gd name="connsiteX161" fmla="*/ 446664 w 975206"/>
                  <a:gd name="connsiteY161" fmla="*/ 171574 h 1251057"/>
                  <a:gd name="connsiteX162" fmla="*/ 465728 w 975206"/>
                  <a:gd name="connsiteY162" fmla="*/ 171574 h 1251057"/>
                  <a:gd name="connsiteX163" fmla="*/ 494323 w 975206"/>
                  <a:gd name="connsiteY163" fmla="*/ 146791 h 1251057"/>
                  <a:gd name="connsiteX164" fmla="*/ 515293 w 975206"/>
                  <a:gd name="connsiteY164" fmla="*/ 131540 h 1251057"/>
                  <a:gd name="connsiteX165" fmla="*/ 521013 w 975206"/>
                  <a:gd name="connsiteY165" fmla="*/ 91506 h 1251057"/>
                  <a:gd name="connsiteX166" fmla="*/ 545795 w 975206"/>
                  <a:gd name="connsiteY166" fmla="*/ 80068 h 1251057"/>
                  <a:gd name="connsiteX167" fmla="*/ 555327 w 975206"/>
                  <a:gd name="connsiteY167" fmla="*/ 53379 h 1251057"/>
                  <a:gd name="connsiteX168" fmla="*/ 591548 w 975206"/>
                  <a:gd name="connsiteY168" fmla="*/ 13345 h 1251057"/>
                  <a:gd name="connsiteX169" fmla="*/ 618238 w 975206"/>
                  <a:gd name="connsiteY169" fmla="*/ 13345 h 1251057"/>
                  <a:gd name="connsiteX170" fmla="*/ 637301 w 975206"/>
                  <a:gd name="connsiteY170" fmla="*/ 30502 h 1251057"/>
                  <a:gd name="connsiteX171" fmla="*/ 660178 w 975206"/>
                  <a:gd name="connsiteY171" fmla="*/ 7626 h 1251057"/>
                  <a:gd name="connsiteX172" fmla="*/ 671616 w 975206"/>
                  <a:gd name="connsiteY172" fmla="*/ 11438 h 1251057"/>
                  <a:gd name="connsiteX0" fmla="*/ 676591 w 966836"/>
                  <a:gd name="connsiteY0" fmla="*/ 0 h 1251057"/>
                  <a:gd name="connsiteX1" fmla="*/ 686123 w 966836"/>
                  <a:gd name="connsiteY1" fmla="*/ 7626 h 1251057"/>
                  <a:gd name="connsiteX2" fmla="*/ 703280 w 966836"/>
                  <a:gd name="connsiteY2" fmla="*/ 1906 h 1251057"/>
                  <a:gd name="connsiteX3" fmla="*/ 714718 w 966836"/>
                  <a:gd name="connsiteY3" fmla="*/ 3813 h 1251057"/>
                  <a:gd name="connsiteX4" fmla="*/ 703280 w 966836"/>
                  <a:gd name="connsiteY4" fmla="*/ 34315 h 1251057"/>
                  <a:gd name="connsiteX5" fmla="*/ 735688 w 966836"/>
                  <a:gd name="connsiteY5" fmla="*/ 28596 h 1251057"/>
                  <a:gd name="connsiteX6" fmla="*/ 749033 w 966836"/>
                  <a:gd name="connsiteY6" fmla="*/ 26689 h 1251057"/>
                  <a:gd name="connsiteX7" fmla="*/ 747127 w 966836"/>
                  <a:gd name="connsiteY7" fmla="*/ 15251 h 1251057"/>
                  <a:gd name="connsiteX8" fmla="*/ 770003 w 966836"/>
                  <a:gd name="connsiteY8" fmla="*/ 3813 h 1251057"/>
                  <a:gd name="connsiteX9" fmla="*/ 773816 w 966836"/>
                  <a:gd name="connsiteY9" fmla="*/ 30502 h 1251057"/>
                  <a:gd name="connsiteX10" fmla="*/ 813850 w 966836"/>
                  <a:gd name="connsiteY10" fmla="*/ 49566 h 1251057"/>
                  <a:gd name="connsiteX11" fmla="*/ 831007 w 966836"/>
                  <a:gd name="connsiteY11" fmla="*/ 38128 h 1251057"/>
                  <a:gd name="connsiteX12" fmla="*/ 850071 w 966836"/>
                  <a:gd name="connsiteY12" fmla="*/ 40034 h 1251057"/>
                  <a:gd name="connsiteX13" fmla="*/ 884386 w 966836"/>
                  <a:gd name="connsiteY13" fmla="*/ 72442 h 1251057"/>
                  <a:gd name="connsiteX14" fmla="*/ 918700 w 966836"/>
                  <a:gd name="connsiteY14" fmla="*/ 70536 h 1251057"/>
                  <a:gd name="connsiteX15" fmla="*/ 915396 w 966836"/>
                  <a:gd name="connsiteY15" fmla="*/ 70720 h 1251057"/>
                  <a:gd name="connsiteX16" fmla="*/ 919177 w 966836"/>
                  <a:gd name="connsiteY16" fmla="*/ 88170 h 1251057"/>
                  <a:gd name="connsiteX17" fmla="*/ 943007 w 966836"/>
                  <a:gd name="connsiteY17" fmla="*/ 95319 h 1251057"/>
                  <a:gd name="connsiteX18" fmla="*/ 945390 w 966836"/>
                  <a:gd name="connsiteY18" fmla="*/ 109617 h 1251057"/>
                  <a:gd name="connsiteX19" fmla="*/ 966836 w 966836"/>
                  <a:gd name="connsiteY19" fmla="*/ 128680 h 1251057"/>
                  <a:gd name="connsiteX20" fmla="*/ 964453 w 966836"/>
                  <a:gd name="connsiteY20" fmla="*/ 162042 h 1251057"/>
                  <a:gd name="connsiteX21" fmla="*/ 909645 w 966836"/>
                  <a:gd name="connsiteY21" fmla="*/ 235914 h 1251057"/>
                  <a:gd name="connsiteX22" fmla="*/ 907262 w 966836"/>
                  <a:gd name="connsiteY22" fmla="*/ 257360 h 1251057"/>
                  <a:gd name="connsiteX23" fmla="*/ 921559 w 966836"/>
                  <a:gd name="connsiteY23" fmla="*/ 262126 h 1251057"/>
                  <a:gd name="connsiteX24" fmla="*/ 921559 w 966836"/>
                  <a:gd name="connsiteY24" fmla="*/ 293105 h 1251057"/>
                  <a:gd name="connsiteX25" fmla="*/ 902496 w 966836"/>
                  <a:gd name="connsiteY25" fmla="*/ 290722 h 1251057"/>
                  <a:gd name="connsiteX26" fmla="*/ 890581 w 966836"/>
                  <a:gd name="connsiteY26" fmla="*/ 307403 h 1251057"/>
                  <a:gd name="connsiteX27" fmla="*/ 895348 w 966836"/>
                  <a:gd name="connsiteY27" fmla="*/ 324083 h 1251057"/>
                  <a:gd name="connsiteX28" fmla="*/ 892965 w 966836"/>
                  <a:gd name="connsiteY28" fmla="*/ 338381 h 1251057"/>
                  <a:gd name="connsiteX29" fmla="*/ 914411 w 966836"/>
                  <a:gd name="connsiteY29" fmla="*/ 366977 h 1251057"/>
                  <a:gd name="connsiteX30" fmla="*/ 938240 w 966836"/>
                  <a:gd name="connsiteY30" fmla="*/ 374126 h 1251057"/>
                  <a:gd name="connsiteX31" fmla="*/ 921559 w 966836"/>
                  <a:gd name="connsiteY31" fmla="*/ 409870 h 1251057"/>
                  <a:gd name="connsiteX32" fmla="*/ 921559 w 966836"/>
                  <a:gd name="connsiteY32" fmla="*/ 431317 h 1251057"/>
                  <a:gd name="connsiteX33" fmla="*/ 885816 w 966836"/>
                  <a:gd name="connsiteY33" fmla="*/ 450381 h 1251057"/>
                  <a:gd name="connsiteX34" fmla="*/ 864368 w 966836"/>
                  <a:gd name="connsiteY34" fmla="*/ 500423 h 1251057"/>
                  <a:gd name="connsiteX35" fmla="*/ 852454 w 966836"/>
                  <a:gd name="connsiteY35" fmla="*/ 500423 h 1251057"/>
                  <a:gd name="connsiteX36" fmla="*/ 838156 w 966836"/>
                  <a:gd name="connsiteY36" fmla="*/ 517103 h 1251057"/>
                  <a:gd name="connsiteX37" fmla="*/ 835774 w 966836"/>
                  <a:gd name="connsiteY37" fmla="*/ 540934 h 1251057"/>
                  <a:gd name="connsiteX38" fmla="*/ 821475 w 966836"/>
                  <a:gd name="connsiteY38" fmla="*/ 543316 h 1251057"/>
                  <a:gd name="connsiteX39" fmla="*/ 797646 w 966836"/>
                  <a:gd name="connsiteY39" fmla="*/ 533785 h 1251057"/>
                  <a:gd name="connsiteX40" fmla="*/ 769049 w 966836"/>
                  <a:gd name="connsiteY40" fmla="*/ 536167 h 1251057"/>
                  <a:gd name="connsiteX41" fmla="*/ 752369 w 966836"/>
                  <a:gd name="connsiteY41" fmla="*/ 552848 h 1251057"/>
                  <a:gd name="connsiteX42" fmla="*/ 754752 w 966836"/>
                  <a:gd name="connsiteY42" fmla="*/ 581444 h 1251057"/>
                  <a:gd name="connsiteX43" fmla="*/ 745220 w 966836"/>
                  <a:gd name="connsiteY43" fmla="*/ 588593 h 1251057"/>
                  <a:gd name="connsiteX44" fmla="*/ 726157 w 966836"/>
                  <a:gd name="connsiteY44" fmla="*/ 588593 h 1251057"/>
                  <a:gd name="connsiteX45" fmla="*/ 716625 w 966836"/>
                  <a:gd name="connsiteY45" fmla="*/ 617189 h 1251057"/>
                  <a:gd name="connsiteX46" fmla="*/ 735688 w 966836"/>
                  <a:gd name="connsiteY46" fmla="*/ 631486 h 1251057"/>
                  <a:gd name="connsiteX47" fmla="*/ 769049 w 966836"/>
                  <a:gd name="connsiteY47" fmla="*/ 631486 h 1251057"/>
                  <a:gd name="connsiteX48" fmla="*/ 771433 w 966836"/>
                  <a:gd name="connsiteY48" fmla="*/ 652933 h 1251057"/>
                  <a:gd name="connsiteX49" fmla="*/ 795262 w 966836"/>
                  <a:gd name="connsiteY49" fmla="*/ 652933 h 1251057"/>
                  <a:gd name="connsiteX50" fmla="*/ 804794 w 966836"/>
                  <a:gd name="connsiteY50" fmla="*/ 671997 h 1251057"/>
                  <a:gd name="connsiteX51" fmla="*/ 819093 w 966836"/>
                  <a:gd name="connsiteY51" fmla="*/ 667231 h 1251057"/>
                  <a:gd name="connsiteX52" fmla="*/ 828624 w 966836"/>
                  <a:gd name="connsiteY52" fmla="*/ 676763 h 1251057"/>
                  <a:gd name="connsiteX53" fmla="*/ 831007 w 966836"/>
                  <a:gd name="connsiteY53" fmla="*/ 691060 h 1251057"/>
                  <a:gd name="connsiteX54" fmla="*/ 840539 w 966836"/>
                  <a:gd name="connsiteY54" fmla="*/ 710124 h 1251057"/>
                  <a:gd name="connsiteX55" fmla="*/ 847688 w 966836"/>
                  <a:gd name="connsiteY55" fmla="*/ 743486 h 1251057"/>
                  <a:gd name="connsiteX56" fmla="*/ 871517 w 966836"/>
                  <a:gd name="connsiteY56" fmla="*/ 748251 h 1251057"/>
                  <a:gd name="connsiteX57" fmla="*/ 883432 w 966836"/>
                  <a:gd name="connsiteY57" fmla="*/ 774464 h 1251057"/>
                  <a:gd name="connsiteX58" fmla="*/ 864368 w 966836"/>
                  <a:gd name="connsiteY58" fmla="*/ 791145 h 1251057"/>
                  <a:gd name="connsiteX59" fmla="*/ 861985 w 966836"/>
                  <a:gd name="connsiteY59" fmla="*/ 810209 h 1251057"/>
                  <a:gd name="connsiteX60" fmla="*/ 876284 w 966836"/>
                  <a:gd name="connsiteY60" fmla="*/ 834038 h 1251057"/>
                  <a:gd name="connsiteX61" fmla="*/ 902496 w 966836"/>
                  <a:gd name="connsiteY61" fmla="*/ 834038 h 1251057"/>
                  <a:gd name="connsiteX62" fmla="*/ 904879 w 966836"/>
                  <a:gd name="connsiteY62" fmla="*/ 865017 h 1251057"/>
                  <a:gd name="connsiteX63" fmla="*/ 935858 w 966836"/>
                  <a:gd name="connsiteY63" fmla="*/ 884081 h 1251057"/>
                  <a:gd name="connsiteX64" fmla="*/ 947772 w 966836"/>
                  <a:gd name="connsiteY64" fmla="*/ 907910 h 1251057"/>
                  <a:gd name="connsiteX65" fmla="*/ 945390 w 966836"/>
                  <a:gd name="connsiteY65" fmla="*/ 943655 h 1251057"/>
                  <a:gd name="connsiteX66" fmla="*/ 935858 w 966836"/>
                  <a:gd name="connsiteY66" fmla="*/ 946037 h 1251057"/>
                  <a:gd name="connsiteX67" fmla="*/ 926326 w 966836"/>
                  <a:gd name="connsiteY67" fmla="*/ 967484 h 1251057"/>
                  <a:gd name="connsiteX68" fmla="*/ 933475 w 966836"/>
                  <a:gd name="connsiteY68" fmla="*/ 977016 h 1251057"/>
                  <a:gd name="connsiteX69" fmla="*/ 957304 w 966836"/>
                  <a:gd name="connsiteY69" fmla="*/ 1007995 h 1251057"/>
                  <a:gd name="connsiteX70" fmla="*/ 912029 w 966836"/>
                  <a:gd name="connsiteY70" fmla="*/ 1012761 h 1251057"/>
                  <a:gd name="connsiteX71" fmla="*/ 923943 w 966836"/>
                  <a:gd name="connsiteY71" fmla="*/ 1036591 h 1251057"/>
                  <a:gd name="connsiteX72" fmla="*/ 921559 w 966836"/>
                  <a:gd name="connsiteY72" fmla="*/ 1077101 h 1251057"/>
                  <a:gd name="connsiteX73" fmla="*/ 892965 w 966836"/>
                  <a:gd name="connsiteY73" fmla="*/ 1091399 h 1251057"/>
                  <a:gd name="connsiteX74" fmla="*/ 895244 w 966836"/>
                  <a:gd name="connsiteY74" fmla="*/ 1121042 h 1251057"/>
                  <a:gd name="connsiteX75" fmla="*/ 864368 w 966836"/>
                  <a:gd name="connsiteY75" fmla="*/ 1117611 h 1251057"/>
                  <a:gd name="connsiteX76" fmla="*/ 852454 w 966836"/>
                  <a:gd name="connsiteY76" fmla="*/ 1131909 h 1251057"/>
                  <a:gd name="connsiteX77" fmla="*/ 797646 w 966836"/>
                  <a:gd name="connsiteY77" fmla="*/ 1162888 h 1251057"/>
                  <a:gd name="connsiteX78" fmla="*/ 773816 w 966836"/>
                  <a:gd name="connsiteY78" fmla="*/ 1160505 h 1251057"/>
                  <a:gd name="connsiteX79" fmla="*/ 752369 w 966836"/>
                  <a:gd name="connsiteY79" fmla="*/ 1139058 h 1251057"/>
                  <a:gd name="connsiteX80" fmla="*/ 738071 w 966836"/>
                  <a:gd name="connsiteY80" fmla="*/ 1141441 h 1251057"/>
                  <a:gd name="connsiteX81" fmla="*/ 702327 w 966836"/>
                  <a:gd name="connsiteY81" fmla="*/ 1110462 h 1251057"/>
                  <a:gd name="connsiteX82" fmla="*/ 654667 w 966836"/>
                  <a:gd name="connsiteY82" fmla="*/ 1127143 h 1251057"/>
                  <a:gd name="connsiteX83" fmla="*/ 626072 w 966836"/>
                  <a:gd name="connsiteY83" fmla="*/ 1150973 h 1251057"/>
                  <a:gd name="connsiteX84" fmla="*/ 604625 w 966836"/>
                  <a:gd name="connsiteY84" fmla="*/ 1141441 h 1251057"/>
                  <a:gd name="connsiteX85" fmla="*/ 599859 w 966836"/>
                  <a:gd name="connsiteY85" fmla="*/ 1117611 h 1251057"/>
                  <a:gd name="connsiteX86" fmla="*/ 554583 w 966836"/>
                  <a:gd name="connsiteY86" fmla="*/ 1096165 h 1251057"/>
                  <a:gd name="connsiteX87" fmla="*/ 537902 w 966836"/>
                  <a:gd name="connsiteY87" fmla="*/ 1105697 h 1251057"/>
                  <a:gd name="connsiteX88" fmla="*/ 525987 w 966836"/>
                  <a:gd name="connsiteY88" fmla="*/ 1098547 h 1251057"/>
                  <a:gd name="connsiteX89" fmla="*/ 516455 w 966836"/>
                  <a:gd name="connsiteY89" fmla="*/ 1096165 h 1251057"/>
                  <a:gd name="connsiteX90" fmla="*/ 521221 w 966836"/>
                  <a:gd name="connsiteY90" fmla="*/ 1067569 h 1251057"/>
                  <a:gd name="connsiteX91" fmla="*/ 497392 w 966836"/>
                  <a:gd name="connsiteY91" fmla="*/ 1062803 h 1251057"/>
                  <a:gd name="connsiteX92" fmla="*/ 502157 w 966836"/>
                  <a:gd name="connsiteY92" fmla="*/ 1038973 h 1251057"/>
                  <a:gd name="connsiteX93" fmla="*/ 454498 w 966836"/>
                  <a:gd name="connsiteY93" fmla="*/ 1003229 h 1251057"/>
                  <a:gd name="connsiteX94" fmla="*/ 452115 w 966836"/>
                  <a:gd name="connsiteY94" fmla="*/ 986548 h 1251057"/>
                  <a:gd name="connsiteX95" fmla="*/ 440200 w 966836"/>
                  <a:gd name="connsiteY95" fmla="*/ 991314 h 1251057"/>
                  <a:gd name="connsiteX96" fmla="*/ 437818 w 966836"/>
                  <a:gd name="connsiteY96" fmla="*/ 1005612 h 1251057"/>
                  <a:gd name="connsiteX97" fmla="*/ 409222 w 966836"/>
                  <a:gd name="connsiteY97" fmla="*/ 1024676 h 1251057"/>
                  <a:gd name="connsiteX98" fmla="*/ 383009 w 966836"/>
                  <a:gd name="connsiteY98" fmla="*/ 1029442 h 1251057"/>
                  <a:gd name="connsiteX99" fmla="*/ 330584 w 966836"/>
                  <a:gd name="connsiteY99" fmla="*/ 1046123 h 1251057"/>
                  <a:gd name="connsiteX100" fmla="*/ 294839 w 966836"/>
                  <a:gd name="connsiteY100" fmla="*/ 1043739 h 1251057"/>
                  <a:gd name="connsiteX101" fmla="*/ 228116 w 966836"/>
                  <a:gd name="connsiteY101" fmla="*/ 1150973 h 1251057"/>
                  <a:gd name="connsiteX102" fmla="*/ 218584 w 966836"/>
                  <a:gd name="connsiteY102" fmla="*/ 1251057 h 1251057"/>
                  <a:gd name="connsiteX103" fmla="*/ 197137 w 966836"/>
                  <a:gd name="connsiteY103" fmla="*/ 1241525 h 1251057"/>
                  <a:gd name="connsiteX104" fmla="*/ 175690 w 966836"/>
                  <a:gd name="connsiteY104" fmla="*/ 1243909 h 1251057"/>
                  <a:gd name="connsiteX105" fmla="*/ 163776 w 966836"/>
                  <a:gd name="connsiteY105" fmla="*/ 1227228 h 1251057"/>
                  <a:gd name="connsiteX106" fmla="*/ 137563 w 966836"/>
                  <a:gd name="connsiteY106" fmla="*/ 1189101 h 1251057"/>
                  <a:gd name="connsiteX107" fmla="*/ 123266 w 966836"/>
                  <a:gd name="connsiteY107" fmla="*/ 1155739 h 1251057"/>
                  <a:gd name="connsiteX108" fmla="*/ 101819 w 966836"/>
                  <a:gd name="connsiteY108" fmla="*/ 1141441 h 1251057"/>
                  <a:gd name="connsiteX109" fmla="*/ 78676 w 966836"/>
                  <a:gd name="connsiteY109" fmla="*/ 1162269 h 1251057"/>
                  <a:gd name="connsiteX110" fmla="*/ 21135 w 966836"/>
                  <a:gd name="connsiteY110" fmla="*/ 1034558 h 1251057"/>
                  <a:gd name="connsiteX111" fmla="*/ 0 w 966836"/>
                  <a:gd name="connsiteY111" fmla="*/ 1000619 h 1251057"/>
                  <a:gd name="connsiteX112" fmla="*/ 128178 w 966836"/>
                  <a:gd name="connsiteY112" fmla="*/ 1000619 h 1251057"/>
                  <a:gd name="connsiteX113" fmla="*/ 78676 w 966836"/>
                  <a:gd name="connsiteY113" fmla="*/ 663931 h 1251057"/>
                  <a:gd name="connsiteX114" fmla="*/ 89904 w 966836"/>
                  <a:gd name="connsiteY114" fmla="*/ 676763 h 1251057"/>
                  <a:gd name="connsiteX115" fmla="*/ 101819 w 966836"/>
                  <a:gd name="connsiteY115" fmla="*/ 643401 h 1251057"/>
                  <a:gd name="connsiteX116" fmla="*/ 149478 w 966836"/>
                  <a:gd name="connsiteY116" fmla="*/ 648167 h 1251057"/>
                  <a:gd name="connsiteX117" fmla="*/ 163776 w 966836"/>
                  <a:gd name="connsiteY117" fmla="*/ 633869 h 1251057"/>
                  <a:gd name="connsiteX118" fmla="*/ 170925 w 966836"/>
                  <a:gd name="connsiteY118" fmla="*/ 641018 h 1251057"/>
                  <a:gd name="connsiteX119" fmla="*/ 197137 w 966836"/>
                  <a:gd name="connsiteY119" fmla="*/ 631486 h 1251057"/>
                  <a:gd name="connsiteX120" fmla="*/ 204286 w 966836"/>
                  <a:gd name="connsiteY120" fmla="*/ 643401 h 1251057"/>
                  <a:gd name="connsiteX121" fmla="*/ 232882 w 966836"/>
                  <a:gd name="connsiteY121" fmla="*/ 638635 h 1251057"/>
                  <a:gd name="connsiteX122" fmla="*/ 240031 w 966836"/>
                  <a:gd name="connsiteY122" fmla="*/ 633869 h 1251057"/>
                  <a:gd name="connsiteX123" fmla="*/ 263861 w 966836"/>
                  <a:gd name="connsiteY123" fmla="*/ 631486 h 1251057"/>
                  <a:gd name="connsiteX124" fmla="*/ 280541 w 966836"/>
                  <a:gd name="connsiteY124" fmla="*/ 619571 h 1251057"/>
                  <a:gd name="connsiteX125" fmla="*/ 292456 w 966836"/>
                  <a:gd name="connsiteY125" fmla="*/ 619571 h 1251057"/>
                  <a:gd name="connsiteX126" fmla="*/ 304371 w 966836"/>
                  <a:gd name="connsiteY126" fmla="*/ 631486 h 1251057"/>
                  <a:gd name="connsiteX127" fmla="*/ 313903 w 966836"/>
                  <a:gd name="connsiteY127" fmla="*/ 629103 h 1251057"/>
                  <a:gd name="connsiteX128" fmla="*/ 313903 w 966836"/>
                  <a:gd name="connsiteY128" fmla="*/ 588593 h 1251057"/>
                  <a:gd name="connsiteX129" fmla="*/ 335350 w 966836"/>
                  <a:gd name="connsiteY129" fmla="*/ 583827 h 1251057"/>
                  <a:gd name="connsiteX130" fmla="*/ 335350 w 966836"/>
                  <a:gd name="connsiteY130" fmla="*/ 545699 h 1251057"/>
                  <a:gd name="connsiteX131" fmla="*/ 318669 w 966836"/>
                  <a:gd name="connsiteY131" fmla="*/ 519487 h 1251057"/>
                  <a:gd name="connsiteX132" fmla="*/ 292456 w 966836"/>
                  <a:gd name="connsiteY132" fmla="*/ 505189 h 1251057"/>
                  <a:gd name="connsiteX133" fmla="*/ 304371 w 966836"/>
                  <a:gd name="connsiteY133" fmla="*/ 493274 h 1251057"/>
                  <a:gd name="connsiteX134" fmla="*/ 294839 w 966836"/>
                  <a:gd name="connsiteY134" fmla="*/ 481359 h 1251057"/>
                  <a:gd name="connsiteX135" fmla="*/ 268626 w 966836"/>
                  <a:gd name="connsiteY135" fmla="*/ 474211 h 1251057"/>
                  <a:gd name="connsiteX136" fmla="*/ 280541 w 966836"/>
                  <a:gd name="connsiteY136" fmla="*/ 462296 h 1251057"/>
                  <a:gd name="connsiteX137" fmla="*/ 280541 w 966836"/>
                  <a:gd name="connsiteY137" fmla="*/ 443232 h 1251057"/>
                  <a:gd name="connsiteX138" fmla="*/ 256712 w 966836"/>
                  <a:gd name="connsiteY138" fmla="*/ 445615 h 1251057"/>
                  <a:gd name="connsiteX139" fmla="*/ 266244 w 966836"/>
                  <a:gd name="connsiteY139" fmla="*/ 386041 h 1251057"/>
                  <a:gd name="connsiteX140" fmla="*/ 287690 w 966836"/>
                  <a:gd name="connsiteY140" fmla="*/ 376509 h 1251057"/>
                  <a:gd name="connsiteX141" fmla="*/ 276494 w 966836"/>
                  <a:gd name="connsiteY141" fmla="*/ 358875 h 1251057"/>
                  <a:gd name="connsiteX142" fmla="*/ 280065 w 966836"/>
                  <a:gd name="connsiteY142" fmla="*/ 358398 h 1251057"/>
                  <a:gd name="connsiteX143" fmla="*/ 297222 w 966836"/>
                  <a:gd name="connsiteY143" fmla="*/ 324083 h 1251057"/>
                  <a:gd name="connsiteX144" fmla="*/ 297222 w 966836"/>
                  <a:gd name="connsiteY144" fmla="*/ 301207 h 1251057"/>
                  <a:gd name="connsiteX145" fmla="*/ 291503 w 966836"/>
                  <a:gd name="connsiteY145" fmla="*/ 284050 h 1251057"/>
                  <a:gd name="connsiteX146" fmla="*/ 310567 w 966836"/>
                  <a:gd name="connsiteY146" fmla="*/ 276424 h 1251057"/>
                  <a:gd name="connsiteX147" fmla="*/ 354413 w 966836"/>
                  <a:gd name="connsiteY147" fmla="*/ 207795 h 1251057"/>
                  <a:gd name="connsiteX148" fmla="*/ 342975 w 966836"/>
                  <a:gd name="connsiteY148" fmla="*/ 190637 h 1251057"/>
                  <a:gd name="connsiteX149" fmla="*/ 327724 w 966836"/>
                  <a:gd name="connsiteY149" fmla="*/ 184918 h 1251057"/>
                  <a:gd name="connsiteX150" fmla="*/ 310567 w 966836"/>
                  <a:gd name="connsiteY150" fmla="*/ 158229 h 1251057"/>
                  <a:gd name="connsiteX151" fmla="*/ 311722 w 966836"/>
                  <a:gd name="connsiteY151" fmla="*/ 154854 h 1251057"/>
                  <a:gd name="connsiteX152" fmla="*/ 335350 w 966836"/>
                  <a:gd name="connsiteY152" fmla="*/ 158229 h 1251057"/>
                  <a:gd name="connsiteX153" fmla="*/ 350601 w 966836"/>
                  <a:gd name="connsiteY153" fmla="*/ 137259 h 1251057"/>
                  <a:gd name="connsiteX154" fmla="*/ 344881 w 966836"/>
                  <a:gd name="connsiteY154" fmla="*/ 112476 h 1251057"/>
                  <a:gd name="connsiteX155" fmla="*/ 360132 w 966836"/>
                  <a:gd name="connsiteY155" fmla="*/ 110570 h 1251057"/>
                  <a:gd name="connsiteX156" fmla="*/ 377290 w 966836"/>
                  <a:gd name="connsiteY156" fmla="*/ 120102 h 1251057"/>
                  <a:gd name="connsiteX157" fmla="*/ 394447 w 966836"/>
                  <a:gd name="connsiteY157" fmla="*/ 102944 h 1251057"/>
                  <a:gd name="connsiteX158" fmla="*/ 423043 w 966836"/>
                  <a:gd name="connsiteY158" fmla="*/ 108663 h 1251057"/>
                  <a:gd name="connsiteX159" fmla="*/ 445919 w 966836"/>
                  <a:gd name="connsiteY159" fmla="*/ 141072 h 1251057"/>
                  <a:gd name="connsiteX160" fmla="*/ 438294 w 966836"/>
                  <a:gd name="connsiteY160" fmla="*/ 171574 h 1251057"/>
                  <a:gd name="connsiteX161" fmla="*/ 457358 w 966836"/>
                  <a:gd name="connsiteY161" fmla="*/ 171574 h 1251057"/>
                  <a:gd name="connsiteX162" fmla="*/ 485953 w 966836"/>
                  <a:gd name="connsiteY162" fmla="*/ 146791 h 1251057"/>
                  <a:gd name="connsiteX163" fmla="*/ 506923 w 966836"/>
                  <a:gd name="connsiteY163" fmla="*/ 131540 h 1251057"/>
                  <a:gd name="connsiteX164" fmla="*/ 512643 w 966836"/>
                  <a:gd name="connsiteY164" fmla="*/ 91506 h 1251057"/>
                  <a:gd name="connsiteX165" fmla="*/ 537425 w 966836"/>
                  <a:gd name="connsiteY165" fmla="*/ 80068 h 1251057"/>
                  <a:gd name="connsiteX166" fmla="*/ 546957 w 966836"/>
                  <a:gd name="connsiteY166" fmla="*/ 53379 h 1251057"/>
                  <a:gd name="connsiteX167" fmla="*/ 583178 w 966836"/>
                  <a:gd name="connsiteY167" fmla="*/ 13345 h 1251057"/>
                  <a:gd name="connsiteX168" fmla="*/ 609868 w 966836"/>
                  <a:gd name="connsiteY168" fmla="*/ 13345 h 1251057"/>
                  <a:gd name="connsiteX169" fmla="*/ 628931 w 966836"/>
                  <a:gd name="connsiteY169" fmla="*/ 30502 h 1251057"/>
                  <a:gd name="connsiteX170" fmla="*/ 651808 w 966836"/>
                  <a:gd name="connsiteY170" fmla="*/ 7626 h 1251057"/>
                  <a:gd name="connsiteX171" fmla="*/ 663246 w 966836"/>
                  <a:gd name="connsiteY171" fmla="*/ 11438 h 1251057"/>
                  <a:gd name="connsiteX172" fmla="*/ 676591 w 966836"/>
                  <a:gd name="connsiteY172" fmla="*/ 0 h 1251057"/>
                  <a:gd name="connsiteX0" fmla="*/ 128178 w 966836"/>
                  <a:gd name="connsiteY0" fmla="*/ 1000619 h 1251057"/>
                  <a:gd name="connsiteX1" fmla="*/ 78676 w 966836"/>
                  <a:gd name="connsiteY1" fmla="*/ 663931 h 1251057"/>
                  <a:gd name="connsiteX2" fmla="*/ 89904 w 966836"/>
                  <a:gd name="connsiteY2" fmla="*/ 676763 h 1251057"/>
                  <a:gd name="connsiteX3" fmla="*/ 101819 w 966836"/>
                  <a:gd name="connsiteY3" fmla="*/ 643401 h 1251057"/>
                  <a:gd name="connsiteX4" fmla="*/ 149478 w 966836"/>
                  <a:gd name="connsiteY4" fmla="*/ 648167 h 1251057"/>
                  <a:gd name="connsiteX5" fmla="*/ 163776 w 966836"/>
                  <a:gd name="connsiteY5" fmla="*/ 633869 h 1251057"/>
                  <a:gd name="connsiteX6" fmla="*/ 170925 w 966836"/>
                  <a:gd name="connsiteY6" fmla="*/ 641018 h 1251057"/>
                  <a:gd name="connsiteX7" fmla="*/ 197137 w 966836"/>
                  <a:gd name="connsiteY7" fmla="*/ 631486 h 1251057"/>
                  <a:gd name="connsiteX8" fmla="*/ 204286 w 966836"/>
                  <a:gd name="connsiteY8" fmla="*/ 643401 h 1251057"/>
                  <a:gd name="connsiteX9" fmla="*/ 232882 w 966836"/>
                  <a:gd name="connsiteY9" fmla="*/ 638635 h 1251057"/>
                  <a:gd name="connsiteX10" fmla="*/ 240031 w 966836"/>
                  <a:gd name="connsiteY10" fmla="*/ 633869 h 1251057"/>
                  <a:gd name="connsiteX11" fmla="*/ 263861 w 966836"/>
                  <a:gd name="connsiteY11" fmla="*/ 631486 h 1251057"/>
                  <a:gd name="connsiteX12" fmla="*/ 280541 w 966836"/>
                  <a:gd name="connsiteY12" fmla="*/ 619571 h 1251057"/>
                  <a:gd name="connsiteX13" fmla="*/ 292456 w 966836"/>
                  <a:gd name="connsiteY13" fmla="*/ 619571 h 1251057"/>
                  <a:gd name="connsiteX14" fmla="*/ 304371 w 966836"/>
                  <a:gd name="connsiteY14" fmla="*/ 631486 h 1251057"/>
                  <a:gd name="connsiteX15" fmla="*/ 313903 w 966836"/>
                  <a:gd name="connsiteY15" fmla="*/ 629103 h 1251057"/>
                  <a:gd name="connsiteX16" fmla="*/ 313903 w 966836"/>
                  <a:gd name="connsiteY16" fmla="*/ 588593 h 1251057"/>
                  <a:gd name="connsiteX17" fmla="*/ 335350 w 966836"/>
                  <a:gd name="connsiteY17" fmla="*/ 583827 h 1251057"/>
                  <a:gd name="connsiteX18" fmla="*/ 335350 w 966836"/>
                  <a:gd name="connsiteY18" fmla="*/ 545699 h 1251057"/>
                  <a:gd name="connsiteX19" fmla="*/ 318669 w 966836"/>
                  <a:gd name="connsiteY19" fmla="*/ 519487 h 1251057"/>
                  <a:gd name="connsiteX20" fmla="*/ 292456 w 966836"/>
                  <a:gd name="connsiteY20" fmla="*/ 505189 h 1251057"/>
                  <a:gd name="connsiteX21" fmla="*/ 304371 w 966836"/>
                  <a:gd name="connsiteY21" fmla="*/ 493274 h 1251057"/>
                  <a:gd name="connsiteX22" fmla="*/ 294839 w 966836"/>
                  <a:gd name="connsiteY22" fmla="*/ 481359 h 1251057"/>
                  <a:gd name="connsiteX23" fmla="*/ 268626 w 966836"/>
                  <a:gd name="connsiteY23" fmla="*/ 474211 h 1251057"/>
                  <a:gd name="connsiteX24" fmla="*/ 280541 w 966836"/>
                  <a:gd name="connsiteY24" fmla="*/ 462296 h 1251057"/>
                  <a:gd name="connsiteX25" fmla="*/ 280541 w 966836"/>
                  <a:gd name="connsiteY25" fmla="*/ 443232 h 1251057"/>
                  <a:gd name="connsiteX26" fmla="*/ 256712 w 966836"/>
                  <a:gd name="connsiteY26" fmla="*/ 445615 h 1251057"/>
                  <a:gd name="connsiteX27" fmla="*/ 266244 w 966836"/>
                  <a:gd name="connsiteY27" fmla="*/ 386041 h 1251057"/>
                  <a:gd name="connsiteX28" fmla="*/ 287690 w 966836"/>
                  <a:gd name="connsiteY28" fmla="*/ 376509 h 1251057"/>
                  <a:gd name="connsiteX29" fmla="*/ 276494 w 966836"/>
                  <a:gd name="connsiteY29" fmla="*/ 358875 h 1251057"/>
                  <a:gd name="connsiteX30" fmla="*/ 280065 w 966836"/>
                  <a:gd name="connsiteY30" fmla="*/ 358398 h 1251057"/>
                  <a:gd name="connsiteX31" fmla="*/ 297222 w 966836"/>
                  <a:gd name="connsiteY31" fmla="*/ 324083 h 1251057"/>
                  <a:gd name="connsiteX32" fmla="*/ 297222 w 966836"/>
                  <a:gd name="connsiteY32" fmla="*/ 301207 h 1251057"/>
                  <a:gd name="connsiteX33" fmla="*/ 291503 w 966836"/>
                  <a:gd name="connsiteY33" fmla="*/ 284050 h 1251057"/>
                  <a:gd name="connsiteX34" fmla="*/ 310567 w 966836"/>
                  <a:gd name="connsiteY34" fmla="*/ 276424 h 1251057"/>
                  <a:gd name="connsiteX35" fmla="*/ 354413 w 966836"/>
                  <a:gd name="connsiteY35" fmla="*/ 207795 h 1251057"/>
                  <a:gd name="connsiteX36" fmla="*/ 342975 w 966836"/>
                  <a:gd name="connsiteY36" fmla="*/ 190637 h 1251057"/>
                  <a:gd name="connsiteX37" fmla="*/ 327724 w 966836"/>
                  <a:gd name="connsiteY37" fmla="*/ 184918 h 1251057"/>
                  <a:gd name="connsiteX38" fmla="*/ 310567 w 966836"/>
                  <a:gd name="connsiteY38" fmla="*/ 158229 h 1251057"/>
                  <a:gd name="connsiteX39" fmla="*/ 311722 w 966836"/>
                  <a:gd name="connsiteY39" fmla="*/ 154854 h 1251057"/>
                  <a:gd name="connsiteX40" fmla="*/ 335350 w 966836"/>
                  <a:gd name="connsiteY40" fmla="*/ 158229 h 1251057"/>
                  <a:gd name="connsiteX41" fmla="*/ 350601 w 966836"/>
                  <a:gd name="connsiteY41" fmla="*/ 137259 h 1251057"/>
                  <a:gd name="connsiteX42" fmla="*/ 344881 w 966836"/>
                  <a:gd name="connsiteY42" fmla="*/ 112476 h 1251057"/>
                  <a:gd name="connsiteX43" fmla="*/ 360132 w 966836"/>
                  <a:gd name="connsiteY43" fmla="*/ 110570 h 1251057"/>
                  <a:gd name="connsiteX44" fmla="*/ 377290 w 966836"/>
                  <a:gd name="connsiteY44" fmla="*/ 120102 h 1251057"/>
                  <a:gd name="connsiteX45" fmla="*/ 394447 w 966836"/>
                  <a:gd name="connsiteY45" fmla="*/ 102944 h 1251057"/>
                  <a:gd name="connsiteX46" fmla="*/ 423043 w 966836"/>
                  <a:gd name="connsiteY46" fmla="*/ 108663 h 1251057"/>
                  <a:gd name="connsiteX47" fmla="*/ 445919 w 966836"/>
                  <a:gd name="connsiteY47" fmla="*/ 141072 h 1251057"/>
                  <a:gd name="connsiteX48" fmla="*/ 438294 w 966836"/>
                  <a:gd name="connsiteY48" fmla="*/ 171574 h 1251057"/>
                  <a:gd name="connsiteX49" fmla="*/ 457358 w 966836"/>
                  <a:gd name="connsiteY49" fmla="*/ 171574 h 1251057"/>
                  <a:gd name="connsiteX50" fmla="*/ 485953 w 966836"/>
                  <a:gd name="connsiteY50" fmla="*/ 146791 h 1251057"/>
                  <a:gd name="connsiteX51" fmla="*/ 506923 w 966836"/>
                  <a:gd name="connsiteY51" fmla="*/ 131540 h 1251057"/>
                  <a:gd name="connsiteX52" fmla="*/ 512643 w 966836"/>
                  <a:gd name="connsiteY52" fmla="*/ 91506 h 1251057"/>
                  <a:gd name="connsiteX53" fmla="*/ 537425 w 966836"/>
                  <a:gd name="connsiteY53" fmla="*/ 80068 h 1251057"/>
                  <a:gd name="connsiteX54" fmla="*/ 546957 w 966836"/>
                  <a:gd name="connsiteY54" fmla="*/ 53379 h 1251057"/>
                  <a:gd name="connsiteX55" fmla="*/ 583178 w 966836"/>
                  <a:gd name="connsiteY55" fmla="*/ 13345 h 1251057"/>
                  <a:gd name="connsiteX56" fmla="*/ 609868 w 966836"/>
                  <a:gd name="connsiteY56" fmla="*/ 13345 h 1251057"/>
                  <a:gd name="connsiteX57" fmla="*/ 628931 w 966836"/>
                  <a:gd name="connsiteY57" fmla="*/ 30502 h 1251057"/>
                  <a:gd name="connsiteX58" fmla="*/ 651808 w 966836"/>
                  <a:gd name="connsiteY58" fmla="*/ 7626 h 1251057"/>
                  <a:gd name="connsiteX59" fmla="*/ 663246 w 966836"/>
                  <a:gd name="connsiteY59" fmla="*/ 11438 h 1251057"/>
                  <a:gd name="connsiteX60" fmla="*/ 676591 w 966836"/>
                  <a:gd name="connsiteY60" fmla="*/ 0 h 1251057"/>
                  <a:gd name="connsiteX61" fmla="*/ 686123 w 966836"/>
                  <a:gd name="connsiteY61" fmla="*/ 7626 h 1251057"/>
                  <a:gd name="connsiteX62" fmla="*/ 703280 w 966836"/>
                  <a:gd name="connsiteY62" fmla="*/ 1906 h 1251057"/>
                  <a:gd name="connsiteX63" fmla="*/ 714718 w 966836"/>
                  <a:gd name="connsiteY63" fmla="*/ 3813 h 1251057"/>
                  <a:gd name="connsiteX64" fmla="*/ 703280 w 966836"/>
                  <a:gd name="connsiteY64" fmla="*/ 34315 h 1251057"/>
                  <a:gd name="connsiteX65" fmla="*/ 735688 w 966836"/>
                  <a:gd name="connsiteY65" fmla="*/ 28596 h 1251057"/>
                  <a:gd name="connsiteX66" fmla="*/ 749033 w 966836"/>
                  <a:gd name="connsiteY66" fmla="*/ 26689 h 1251057"/>
                  <a:gd name="connsiteX67" fmla="*/ 747127 w 966836"/>
                  <a:gd name="connsiteY67" fmla="*/ 15251 h 1251057"/>
                  <a:gd name="connsiteX68" fmla="*/ 770003 w 966836"/>
                  <a:gd name="connsiteY68" fmla="*/ 3813 h 1251057"/>
                  <a:gd name="connsiteX69" fmla="*/ 773816 w 966836"/>
                  <a:gd name="connsiteY69" fmla="*/ 30502 h 1251057"/>
                  <a:gd name="connsiteX70" fmla="*/ 813850 w 966836"/>
                  <a:gd name="connsiteY70" fmla="*/ 49566 h 1251057"/>
                  <a:gd name="connsiteX71" fmla="*/ 831007 w 966836"/>
                  <a:gd name="connsiteY71" fmla="*/ 38128 h 1251057"/>
                  <a:gd name="connsiteX72" fmla="*/ 850071 w 966836"/>
                  <a:gd name="connsiteY72" fmla="*/ 40034 h 1251057"/>
                  <a:gd name="connsiteX73" fmla="*/ 884386 w 966836"/>
                  <a:gd name="connsiteY73" fmla="*/ 72442 h 1251057"/>
                  <a:gd name="connsiteX74" fmla="*/ 918700 w 966836"/>
                  <a:gd name="connsiteY74" fmla="*/ 70536 h 1251057"/>
                  <a:gd name="connsiteX75" fmla="*/ 915396 w 966836"/>
                  <a:gd name="connsiteY75" fmla="*/ 70720 h 1251057"/>
                  <a:gd name="connsiteX76" fmla="*/ 919177 w 966836"/>
                  <a:gd name="connsiteY76" fmla="*/ 88170 h 1251057"/>
                  <a:gd name="connsiteX77" fmla="*/ 943007 w 966836"/>
                  <a:gd name="connsiteY77" fmla="*/ 95319 h 1251057"/>
                  <a:gd name="connsiteX78" fmla="*/ 945390 w 966836"/>
                  <a:gd name="connsiteY78" fmla="*/ 109617 h 1251057"/>
                  <a:gd name="connsiteX79" fmla="*/ 966836 w 966836"/>
                  <a:gd name="connsiteY79" fmla="*/ 128680 h 1251057"/>
                  <a:gd name="connsiteX80" fmla="*/ 964453 w 966836"/>
                  <a:gd name="connsiteY80" fmla="*/ 162042 h 1251057"/>
                  <a:gd name="connsiteX81" fmla="*/ 909645 w 966836"/>
                  <a:gd name="connsiteY81" fmla="*/ 235914 h 1251057"/>
                  <a:gd name="connsiteX82" fmla="*/ 907262 w 966836"/>
                  <a:gd name="connsiteY82" fmla="*/ 257360 h 1251057"/>
                  <a:gd name="connsiteX83" fmla="*/ 921559 w 966836"/>
                  <a:gd name="connsiteY83" fmla="*/ 262126 h 1251057"/>
                  <a:gd name="connsiteX84" fmla="*/ 921559 w 966836"/>
                  <a:gd name="connsiteY84" fmla="*/ 293105 h 1251057"/>
                  <a:gd name="connsiteX85" fmla="*/ 902496 w 966836"/>
                  <a:gd name="connsiteY85" fmla="*/ 290722 h 1251057"/>
                  <a:gd name="connsiteX86" fmla="*/ 890581 w 966836"/>
                  <a:gd name="connsiteY86" fmla="*/ 307403 h 1251057"/>
                  <a:gd name="connsiteX87" fmla="*/ 895348 w 966836"/>
                  <a:gd name="connsiteY87" fmla="*/ 324083 h 1251057"/>
                  <a:gd name="connsiteX88" fmla="*/ 892965 w 966836"/>
                  <a:gd name="connsiteY88" fmla="*/ 338381 h 1251057"/>
                  <a:gd name="connsiteX89" fmla="*/ 914411 w 966836"/>
                  <a:gd name="connsiteY89" fmla="*/ 366977 h 1251057"/>
                  <a:gd name="connsiteX90" fmla="*/ 938240 w 966836"/>
                  <a:gd name="connsiteY90" fmla="*/ 374126 h 1251057"/>
                  <a:gd name="connsiteX91" fmla="*/ 921559 w 966836"/>
                  <a:gd name="connsiteY91" fmla="*/ 409870 h 1251057"/>
                  <a:gd name="connsiteX92" fmla="*/ 921559 w 966836"/>
                  <a:gd name="connsiteY92" fmla="*/ 431317 h 1251057"/>
                  <a:gd name="connsiteX93" fmla="*/ 885816 w 966836"/>
                  <a:gd name="connsiteY93" fmla="*/ 450381 h 1251057"/>
                  <a:gd name="connsiteX94" fmla="*/ 864368 w 966836"/>
                  <a:gd name="connsiteY94" fmla="*/ 500423 h 1251057"/>
                  <a:gd name="connsiteX95" fmla="*/ 852454 w 966836"/>
                  <a:gd name="connsiteY95" fmla="*/ 500423 h 1251057"/>
                  <a:gd name="connsiteX96" fmla="*/ 838156 w 966836"/>
                  <a:gd name="connsiteY96" fmla="*/ 517103 h 1251057"/>
                  <a:gd name="connsiteX97" fmla="*/ 835774 w 966836"/>
                  <a:gd name="connsiteY97" fmla="*/ 540934 h 1251057"/>
                  <a:gd name="connsiteX98" fmla="*/ 821475 w 966836"/>
                  <a:gd name="connsiteY98" fmla="*/ 543316 h 1251057"/>
                  <a:gd name="connsiteX99" fmla="*/ 797646 w 966836"/>
                  <a:gd name="connsiteY99" fmla="*/ 533785 h 1251057"/>
                  <a:gd name="connsiteX100" fmla="*/ 769049 w 966836"/>
                  <a:gd name="connsiteY100" fmla="*/ 536167 h 1251057"/>
                  <a:gd name="connsiteX101" fmla="*/ 752369 w 966836"/>
                  <a:gd name="connsiteY101" fmla="*/ 552848 h 1251057"/>
                  <a:gd name="connsiteX102" fmla="*/ 754752 w 966836"/>
                  <a:gd name="connsiteY102" fmla="*/ 581444 h 1251057"/>
                  <a:gd name="connsiteX103" fmla="*/ 745220 w 966836"/>
                  <a:gd name="connsiteY103" fmla="*/ 588593 h 1251057"/>
                  <a:gd name="connsiteX104" fmla="*/ 726157 w 966836"/>
                  <a:gd name="connsiteY104" fmla="*/ 588593 h 1251057"/>
                  <a:gd name="connsiteX105" fmla="*/ 716625 w 966836"/>
                  <a:gd name="connsiteY105" fmla="*/ 617189 h 1251057"/>
                  <a:gd name="connsiteX106" fmla="*/ 735688 w 966836"/>
                  <a:gd name="connsiteY106" fmla="*/ 631486 h 1251057"/>
                  <a:gd name="connsiteX107" fmla="*/ 769049 w 966836"/>
                  <a:gd name="connsiteY107" fmla="*/ 631486 h 1251057"/>
                  <a:gd name="connsiteX108" fmla="*/ 771433 w 966836"/>
                  <a:gd name="connsiteY108" fmla="*/ 652933 h 1251057"/>
                  <a:gd name="connsiteX109" fmla="*/ 795262 w 966836"/>
                  <a:gd name="connsiteY109" fmla="*/ 652933 h 1251057"/>
                  <a:gd name="connsiteX110" fmla="*/ 804794 w 966836"/>
                  <a:gd name="connsiteY110" fmla="*/ 671997 h 1251057"/>
                  <a:gd name="connsiteX111" fmla="*/ 819093 w 966836"/>
                  <a:gd name="connsiteY111" fmla="*/ 667231 h 1251057"/>
                  <a:gd name="connsiteX112" fmla="*/ 828624 w 966836"/>
                  <a:gd name="connsiteY112" fmla="*/ 676763 h 1251057"/>
                  <a:gd name="connsiteX113" fmla="*/ 831007 w 966836"/>
                  <a:gd name="connsiteY113" fmla="*/ 691060 h 1251057"/>
                  <a:gd name="connsiteX114" fmla="*/ 840539 w 966836"/>
                  <a:gd name="connsiteY114" fmla="*/ 710124 h 1251057"/>
                  <a:gd name="connsiteX115" fmla="*/ 847688 w 966836"/>
                  <a:gd name="connsiteY115" fmla="*/ 743486 h 1251057"/>
                  <a:gd name="connsiteX116" fmla="*/ 871517 w 966836"/>
                  <a:gd name="connsiteY116" fmla="*/ 748251 h 1251057"/>
                  <a:gd name="connsiteX117" fmla="*/ 883432 w 966836"/>
                  <a:gd name="connsiteY117" fmla="*/ 774464 h 1251057"/>
                  <a:gd name="connsiteX118" fmla="*/ 864368 w 966836"/>
                  <a:gd name="connsiteY118" fmla="*/ 791145 h 1251057"/>
                  <a:gd name="connsiteX119" fmla="*/ 861985 w 966836"/>
                  <a:gd name="connsiteY119" fmla="*/ 810209 h 1251057"/>
                  <a:gd name="connsiteX120" fmla="*/ 876284 w 966836"/>
                  <a:gd name="connsiteY120" fmla="*/ 834038 h 1251057"/>
                  <a:gd name="connsiteX121" fmla="*/ 902496 w 966836"/>
                  <a:gd name="connsiteY121" fmla="*/ 834038 h 1251057"/>
                  <a:gd name="connsiteX122" fmla="*/ 904879 w 966836"/>
                  <a:gd name="connsiteY122" fmla="*/ 865017 h 1251057"/>
                  <a:gd name="connsiteX123" fmla="*/ 935858 w 966836"/>
                  <a:gd name="connsiteY123" fmla="*/ 884081 h 1251057"/>
                  <a:gd name="connsiteX124" fmla="*/ 947772 w 966836"/>
                  <a:gd name="connsiteY124" fmla="*/ 907910 h 1251057"/>
                  <a:gd name="connsiteX125" fmla="*/ 945390 w 966836"/>
                  <a:gd name="connsiteY125" fmla="*/ 943655 h 1251057"/>
                  <a:gd name="connsiteX126" fmla="*/ 935858 w 966836"/>
                  <a:gd name="connsiteY126" fmla="*/ 946037 h 1251057"/>
                  <a:gd name="connsiteX127" fmla="*/ 926326 w 966836"/>
                  <a:gd name="connsiteY127" fmla="*/ 967484 h 1251057"/>
                  <a:gd name="connsiteX128" fmla="*/ 933475 w 966836"/>
                  <a:gd name="connsiteY128" fmla="*/ 977016 h 1251057"/>
                  <a:gd name="connsiteX129" fmla="*/ 957304 w 966836"/>
                  <a:gd name="connsiteY129" fmla="*/ 1007995 h 1251057"/>
                  <a:gd name="connsiteX130" fmla="*/ 912029 w 966836"/>
                  <a:gd name="connsiteY130" fmla="*/ 1012761 h 1251057"/>
                  <a:gd name="connsiteX131" fmla="*/ 923943 w 966836"/>
                  <a:gd name="connsiteY131" fmla="*/ 1036591 h 1251057"/>
                  <a:gd name="connsiteX132" fmla="*/ 921559 w 966836"/>
                  <a:gd name="connsiteY132" fmla="*/ 1077101 h 1251057"/>
                  <a:gd name="connsiteX133" fmla="*/ 892965 w 966836"/>
                  <a:gd name="connsiteY133" fmla="*/ 1091399 h 1251057"/>
                  <a:gd name="connsiteX134" fmla="*/ 895244 w 966836"/>
                  <a:gd name="connsiteY134" fmla="*/ 1121042 h 1251057"/>
                  <a:gd name="connsiteX135" fmla="*/ 864368 w 966836"/>
                  <a:gd name="connsiteY135" fmla="*/ 1117611 h 1251057"/>
                  <a:gd name="connsiteX136" fmla="*/ 852454 w 966836"/>
                  <a:gd name="connsiteY136" fmla="*/ 1131909 h 1251057"/>
                  <a:gd name="connsiteX137" fmla="*/ 797646 w 966836"/>
                  <a:gd name="connsiteY137" fmla="*/ 1162888 h 1251057"/>
                  <a:gd name="connsiteX138" fmla="*/ 773816 w 966836"/>
                  <a:gd name="connsiteY138" fmla="*/ 1160505 h 1251057"/>
                  <a:gd name="connsiteX139" fmla="*/ 752369 w 966836"/>
                  <a:gd name="connsiteY139" fmla="*/ 1139058 h 1251057"/>
                  <a:gd name="connsiteX140" fmla="*/ 738071 w 966836"/>
                  <a:gd name="connsiteY140" fmla="*/ 1141441 h 1251057"/>
                  <a:gd name="connsiteX141" fmla="*/ 702327 w 966836"/>
                  <a:gd name="connsiteY141" fmla="*/ 1110462 h 1251057"/>
                  <a:gd name="connsiteX142" fmla="*/ 654667 w 966836"/>
                  <a:gd name="connsiteY142" fmla="*/ 1127143 h 1251057"/>
                  <a:gd name="connsiteX143" fmla="*/ 626072 w 966836"/>
                  <a:gd name="connsiteY143" fmla="*/ 1150973 h 1251057"/>
                  <a:gd name="connsiteX144" fmla="*/ 604625 w 966836"/>
                  <a:gd name="connsiteY144" fmla="*/ 1141441 h 1251057"/>
                  <a:gd name="connsiteX145" fmla="*/ 599859 w 966836"/>
                  <a:gd name="connsiteY145" fmla="*/ 1117611 h 1251057"/>
                  <a:gd name="connsiteX146" fmla="*/ 554583 w 966836"/>
                  <a:gd name="connsiteY146" fmla="*/ 1096165 h 1251057"/>
                  <a:gd name="connsiteX147" fmla="*/ 537902 w 966836"/>
                  <a:gd name="connsiteY147" fmla="*/ 1105697 h 1251057"/>
                  <a:gd name="connsiteX148" fmla="*/ 525987 w 966836"/>
                  <a:gd name="connsiteY148" fmla="*/ 1098547 h 1251057"/>
                  <a:gd name="connsiteX149" fmla="*/ 516455 w 966836"/>
                  <a:gd name="connsiteY149" fmla="*/ 1096165 h 1251057"/>
                  <a:gd name="connsiteX150" fmla="*/ 521221 w 966836"/>
                  <a:gd name="connsiteY150" fmla="*/ 1067569 h 1251057"/>
                  <a:gd name="connsiteX151" fmla="*/ 497392 w 966836"/>
                  <a:gd name="connsiteY151" fmla="*/ 1062803 h 1251057"/>
                  <a:gd name="connsiteX152" fmla="*/ 502157 w 966836"/>
                  <a:gd name="connsiteY152" fmla="*/ 1038973 h 1251057"/>
                  <a:gd name="connsiteX153" fmla="*/ 454498 w 966836"/>
                  <a:gd name="connsiteY153" fmla="*/ 1003229 h 1251057"/>
                  <a:gd name="connsiteX154" fmla="*/ 452115 w 966836"/>
                  <a:gd name="connsiteY154" fmla="*/ 986548 h 1251057"/>
                  <a:gd name="connsiteX155" fmla="*/ 440200 w 966836"/>
                  <a:gd name="connsiteY155" fmla="*/ 991314 h 1251057"/>
                  <a:gd name="connsiteX156" fmla="*/ 437818 w 966836"/>
                  <a:gd name="connsiteY156" fmla="*/ 1005612 h 1251057"/>
                  <a:gd name="connsiteX157" fmla="*/ 409222 w 966836"/>
                  <a:gd name="connsiteY157" fmla="*/ 1024676 h 1251057"/>
                  <a:gd name="connsiteX158" fmla="*/ 383009 w 966836"/>
                  <a:gd name="connsiteY158" fmla="*/ 1029442 h 1251057"/>
                  <a:gd name="connsiteX159" fmla="*/ 330584 w 966836"/>
                  <a:gd name="connsiteY159" fmla="*/ 1046123 h 1251057"/>
                  <a:gd name="connsiteX160" fmla="*/ 294839 w 966836"/>
                  <a:gd name="connsiteY160" fmla="*/ 1043739 h 1251057"/>
                  <a:gd name="connsiteX161" fmla="*/ 228116 w 966836"/>
                  <a:gd name="connsiteY161" fmla="*/ 1150973 h 1251057"/>
                  <a:gd name="connsiteX162" fmla="*/ 218584 w 966836"/>
                  <a:gd name="connsiteY162" fmla="*/ 1251057 h 1251057"/>
                  <a:gd name="connsiteX163" fmla="*/ 197137 w 966836"/>
                  <a:gd name="connsiteY163" fmla="*/ 1241525 h 1251057"/>
                  <a:gd name="connsiteX164" fmla="*/ 175690 w 966836"/>
                  <a:gd name="connsiteY164" fmla="*/ 1243909 h 1251057"/>
                  <a:gd name="connsiteX165" fmla="*/ 163776 w 966836"/>
                  <a:gd name="connsiteY165" fmla="*/ 1227228 h 1251057"/>
                  <a:gd name="connsiteX166" fmla="*/ 137563 w 966836"/>
                  <a:gd name="connsiteY166" fmla="*/ 1189101 h 1251057"/>
                  <a:gd name="connsiteX167" fmla="*/ 123266 w 966836"/>
                  <a:gd name="connsiteY167" fmla="*/ 1155739 h 1251057"/>
                  <a:gd name="connsiteX168" fmla="*/ 101819 w 966836"/>
                  <a:gd name="connsiteY168" fmla="*/ 1141441 h 1251057"/>
                  <a:gd name="connsiteX169" fmla="*/ 78676 w 966836"/>
                  <a:gd name="connsiteY169" fmla="*/ 1162269 h 1251057"/>
                  <a:gd name="connsiteX170" fmla="*/ 21135 w 966836"/>
                  <a:gd name="connsiteY170" fmla="*/ 1034558 h 1251057"/>
                  <a:gd name="connsiteX171" fmla="*/ 0 w 966836"/>
                  <a:gd name="connsiteY171" fmla="*/ 1000619 h 1251057"/>
                  <a:gd name="connsiteX172" fmla="*/ 219618 w 966836"/>
                  <a:gd name="connsiteY172" fmla="*/ 1092059 h 1251057"/>
                  <a:gd name="connsiteX0" fmla="*/ 78676 w 966836"/>
                  <a:gd name="connsiteY0" fmla="*/ 663931 h 1251057"/>
                  <a:gd name="connsiteX1" fmla="*/ 89904 w 966836"/>
                  <a:gd name="connsiteY1" fmla="*/ 676763 h 1251057"/>
                  <a:gd name="connsiteX2" fmla="*/ 101819 w 966836"/>
                  <a:gd name="connsiteY2" fmla="*/ 643401 h 1251057"/>
                  <a:gd name="connsiteX3" fmla="*/ 149478 w 966836"/>
                  <a:gd name="connsiteY3" fmla="*/ 648167 h 1251057"/>
                  <a:gd name="connsiteX4" fmla="*/ 163776 w 966836"/>
                  <a:gd name="connsiteY4" fmla="*/ 633869 h 1251057"/>
                  <a:gd name="connsiteX5" fmla="*/ 170925 w 966836"/>
                  <a:gd name="connsiteY5" fmla="*/ 641018 h 1251057"/>
                  <a:gd name="connsiteX6" fmla="*/ 197137 w 966836"/>
                  <a:gd name="connsiteY6" fmla="*/ 631486 h 1251057"/>
                  <a:gd name="connsiteX7" fmla="*/ 204286 w 966836"/>
                  <a:gd name="connsiteY7" fmla="*/ 643401 h 1251057"/>
                  <a:gd name="connsiteX8" fmla="*/ 232882 w 966836"/>
                  <a:gd name="connsiteY8" fmla="*/ 638635 h 1251057"/>
                  <a:gd name="connsiteX9" fmla="*/ 240031 w 966836"/>
                  <a:gd name="connsiteY9" fmla="*/ 633869 h 1251057"/>
                  <a:gd name="connsiteX10" fmla="*/ 263861 w 966836"/>
                  <a:gd name="connsiteY10" fmla="*/ 631486 h 1251057"/>
                  <a:gd name="connsiteX11" fmla="*/ 280541 w 966836"/>
                  <a:gd name="connsiteY11" fmla="*/ 619571 h 1251057"/>
                  <a:gd name="connsiteX12" fmla="*/ 292456 w 966836"/>
                  <a:gd name="connsiteY12" fmla="*/ 619571 h 1251057"/>
                  <a:gd name="connsiteX13" fmla="*/ 304371 w 966836"/>
                  <a:gd name="connsiteY13" fmla="*/ 631486 h 1251057"/>
                  <a:gd name="connsiteX14" fmla="*/ 313903 w 966836"/>
                  <a:gd name="connsiteY14" fmla="*/ 629103 h 1251057"/>
                  <a:gd name="connsiteX15" fmla="*/ 313903 w 966836"/>
                  <a:gd name="connsiteY15" fmla="*/ 588593 h 1251057"/>
                  <a:gd name="connsiteX16" fmla="*/ 335350 w 966836"/>
                  <a:gd name="connsiteY16" fmla="*/ 583827 h 1251057"/>
                  <a:gd name="connsiteX17" fmla="*/ 335350 w 966836"/>
                  <a:gd name="connsiteY17" fmla="*/ 545699 h 1251057"/>
                  <a:gd name="connsiteX18" fmla="*/ 318669 w 966836"/>
                  <a:gd name="connsiteY18" fmla="*/ 519487 h 1251057"/>
                  <a:gd name="connsiteX19" fmla="*/ 292456 w 966836"/>
                  <a:gd name="connsiteY19" fmla="*/ 505189 h 1251057"/>
                  <a:gd name="connsiteX20" fmla="*/ 304371 w 966836"/>
                  <a:gd name="connsiteY20" fmla="*/ 493274 h 1251057"/>
                  <a:gd name="connsiteX21" fmla="*/ 294839 w 966836"/>
                  <a:gd name="connsiteY21" fmla="*/ 481359 h 1251057"/>
                  <a:gd name="connsiteX22" fmla="*/ 268626 w 966836"/>
                  <a:gd name="connsiteY22" fmla="*/ 474211 h 1251057"/>
                  <a:gd name="connsiteX23" fmla="*/ 280541 w 966836"/>
                  <a:gd name="connsiteY23" fmla="*/ 462296 h 1251057"/>
                  <a:gd name="connsiteX24" fmla="*/ 280541 w 966836"/>
                  <a:gd name="connsiteY24" fmla="*/ 443232 h 1251057"/>
                  <a:gd name="connsiteX25" fmla="*/ 256712 w 966836"/>
                  <a:gd name="connsiteY25" fmla="*/ 445615 h 1251057"/>
                  <a:gd name="connsiteX26" fmla="*/ 266244 w 966836"/>
                  <a:gd name="connsiteY26" fmla="*/ 386041 h 1251057"/>
                  <a:gd name="connsiteX27" fmla="*/ 287690 w 966836"/>
                  <a:gd name="connsiteY27" fmla="*/ 376509 h 1251057"/>
                  <a:gd name="connsiteX28" fmla="*/ 276494 w 966836"/>
                  <a:gd name="connsiteY28" fmla="*/ 358875 h 1251057"/>
                  <a:gd name="connsiteX29" fmla="*/ 280065 w 966836"/>
                  <a:gd name="connsiteY29" fmla="*/ 358398 h 1251057"/>
                  <a:gd name="connsiteX30" fmla="*/ 297222 w 966836"/>
                  <a:gd name="connsiteY30" fmla="*/ 324083 h 1251057"/>
                  <a:gd name="connsiteX31" fmla="*/ 297222 w 966836"/>
                  <a:gd name="connsiteY31" fmla="*/ 301207 h 1251057"/>
                  <a:gd name="connsiteX32" fmla="*/ 291503 w 966836"/>
                  <a:gd name="connsiteY32" fmla="*/ 284050 h 1251057"/>
                  <a:gd name="connsiteX33" fmla="*/ 310567 w 966836"/>
                  <a:gd name="connsiteY33" fmla="*/ 276424 h 1251057"/>
                  <a:gd name="connsiteX34" fmla="*/ 354413 w 966836"/>
                  <a:gd name="connsiteY34" fmla="*/ 207795 h 1251057"/>
                  <a:gd name="connsiteX35" fmla="*/ 342975 w 966836"/>
                  <a:gd name="connsiteY35" fmla="*/ 190637 h 1251057"/>
                  <a:gd name="connsiteX36" fmla="*/ 327724 w 966836"/>
                  <a:gd name="connsiteY36" fmla="*/ 184918 h 1251057"/>
                  <a:gd name="connsiteX37" fmla="*/ 310567 w 966836"/>
                  <a:gd name="connsiteY37" fmla="*/ 158229 h 1251057"/>
                  <a:gd name="connsiteX38" fmla="*/ 311722 w 966836"/>
                  <a:gd name="connsiteY38" fmla="*/ 154854 h 1251057"/>
                  <a:gd name="connsiteX39" fmla="*/ 335350 w 966836"/>
                  <a:gd name="connsiteY39" fmla="*/ 158229 h 1251057"/>
                  <a:gd name="connsiteX40" fmla="*/ 350601 w 966836"/>
                  <a:gd name="connsiteY40" fmla="*/ 137259 h 1251057"/>
                  <a:gd name="connsiteX41" fmla="*/ 344881 w 966836"/>
                  <a:gd name="connsiteY41" fmla="*/ 112476 h 1251057"/>
                  <a:gd name="connsiteX42" fmla="*/ 360132 w 966836"/>
                  <a:gd name="connsiteY42" fmla="*/ 110570 h 1251057"/>
                  <a:gd name="connsiteX43" fmla="*/ 377290 w 966836"/>
                  <a:gd name="connsiteY43" fmla="*/ 120102 h 1251057"/>
                  <a:gd name="connsiteX44" fmla="*/ 394447 w 966836"/>
                  <a:gd name="connsiteY44" fmla="*/ 102944 h 1251057"/>
                  <a:gd name="connsiteX45" fmla="*/ 423043 w 966836"/>
                  <a:gd name="connsiteY45" fmla="*/ 108663 h 1251057"/>
                  <a:gd name="connsiteX46" fmla="*/ 445919 w 966836"/>
                  <a:gd name="connsiteY46" fmla="*/ 141072 h 1251057"/>
                  <a:gd name="connsiteX47" fmla="*/ 438294 w 966836"/>
                  <a:gd name="connsiteY47" fmla="*/ 171574 h 1251057"/>
                  <a:gd name="connsiteX48" fmla="*/ 457358 w 966836"/>
                  <a:gd name="connsiteY48" fmla="*/ 171574 h 1251057"/>
                  <a:gd name="connsiteX49" fmla="*/ 485953 w 966836"/>
                  <a:gd name="connsiteY49" fmla="*/ 146791 h 1251057"/>
                  <a:gd name="connsiteX50" fmla="*/ 506923 w 966836"/>
                  <a:gd name="connsiteY50" fmla="*/ 131540 h 1251057"/>
                  <a:gd name="connsiteX51" fmla="*/ 512643 w 966836"/>
                  <a:gd name="connsiteY51" fmla="*/ 91506 h 1251057"/>
                  <a:gd name="connsiteX52" fmla="*/ 537425 w 966836"/>
                  <a:gd name="connsiteY52" fmla="*/ 80068 h 1251057"/>
                  <a:gd name="connsiteX53" fmla="*/ 546957 w 966836"/>
                  <a:gd name="connsiteY53" fmla="*/ 53379 h 1251057"/>
                  <a:gd name="connsiteX54" fmla="*/ 583178 w 966836"/>
                  <a:gd name="connsiteY54" fmla="*/ 13345 h 1251057"/>
                  <a:gd name="connsiteX55" fmla="*/ 609868 w 966836"/>
                  <a:gd name="connsiteY55" fmla="*/ 13345 h 1251057"/>
                  <a:gd name="connsiteX56" fmla="*/ 628931 w 966836"/>
                  <a:gd name="connsiteY56" fmla="*/ 30502 h 1251057"/>
                  <a:gd name="connsiteX57" fmla="*/ 651808 w 966836"/>
                  <a:gd name="connsiteY57" fmla="*/ 7626 h 1251057"/>
                  <a:gd name="connsiteX58" fmla="*/ 663246 w 966836"/>
                  <a:gd name="connsiteY58" fmla="*/ 11438 h 1251057"/>
                  <a:gd name="connsiteX59" fmla="*/ 676591 w 966836"/>
                  <a:gd name="connsiteY59" fmla="*/ 0 h 1251057"/>
                  <a:gd name="connsiteX60" fmla="*/ 686123 w 966836"/>
                  <a:gd name="connsiteY60" fmla="*/ 7626 h 1251057"/>
                  <a:gd name="connsiteX61" fmla="*/ 703280 w 966836"/>
                  <a:gd name="connsiteY61" fmla="*/ 1906 h 1251057"/>
                  <a:gd name="connsiteX62" fmla="*/ 714718 w 966836"/>
                  <a:gd name="connsiteY62" fmla="*/ 3813 h 1251057"/>
                  <a:gd name="connsiteX63" fmla="*/ 703280 w 966836"/>
                  <a:gd name="connsiteY63" fmla="*/ 34315 h 1251057"/>
                  <a:gd name="connsiteX64" fmla="*/ 735688 w 966836"/>
                  <a:gd name="connsiteY64" fmla="*/ 28596 h 1251057"/>
                  <a:gd name="connsiteX65" fmla="*/ 749033 w 966836"/>
                  <a:gd name="connsiteY65" fmla="*/ 26689 h 1251057"/>
                  <a:gd name="connsiteX66" fmla="*/ 747127 w 966836"/>
                  <a:gd name="connsiteY66" fmla="*/ 15251 h 1251057"/>
                  <a:gd name="connsiteX67" fmla="*/ 770003 w 966836"/>
                  <a:gd name="connsiteY67" fmla="*/ 3813 h 1251057"/>
                  <a:gd name="connsiteX68" fmla="*/ 773816 w 966836"/>
                  <a:gd name="connsiteY68" fmla="*/ 30502 h 1251057"/>
                  <a:gd name="connsiteX69" fmla="*/ 813850 w 966836"/>
                  <a:gd name="connsiteY69" fmla="*/ 49566 h 1251057"/>
                  <a:gd name="connsiteX70" fmla="*/ 831007 w 966836"/>
                  <a:gd name="connsiteY70" fmla="*/ 38128 h 1251057"/>
                  <a:gd name="connsiteX71" fmla="*/ 850071 w 966836"/>
                  <a:gd name="connsiteY71" fmla="*/ 40034 h 1251057"/>
                  <a:gd name="connsiteX72" fmla="*/ 884386 w 966836"/>
                  <a:gd name="connsiteY72" fmla="*/ 72442 h 1251057"/>
                  <a:gd name="connsiteX73" fmla="*/ 918700 w 966836"/>
                  <a:gd name="connsiteY73" fmla="*/ 70536 h 1251057"/>
                  <a:gd name="connsiteX74" fmla="*/ 915396 w 966836"/>
                  <a:gd name="connsiteY74" fmla="*/ 70720 h 1251057"/>
                  <a:gd name="connsiteX75" fmla="*/ 919177 w 966836"/>
                  <a:gd name="connsiteY75" fmla="*/ 88170 h 1251057"/>
                  <a:gd name="connsiteX76" fmla="*/ 943007 w 966836"/>
                  <a:gd name="connsiteY76" fmla="*/ 95319 h 1251057"/>
                  <a:gd name="connsiteX77" fmla="*/ 945390 w 966836"/>
                  <a:gd name="connsiteY77" fmla="*/ 109617 h 1251057"/>
                  <a:gd name="connsiteX78" fmla="*/ 966836 w 966836"/>
                  <a:gd name="connsiteY78" fmla="*/ 128680 h 1251057"/>
                  <a:gd name="connsiteX79" fmla="*/ 964453 w 966836"/>
                  <a:gd name="connsiteY79" fmla="*/ 162042 h 1251057"/>
                  <a:gd name="connsiteX80" fmla="*/ 909645 w 966836"/>
                  <a:gd name="connsiteY80" fmla="*/ 235914 h 1251057"/>
                  <a:gd name="connsiteX81" fmla="*/ 907262 w 966836"/>
                  <a:gd name="connsiteY81" fmla="*/ 257360 h 1251057"/>
                  <a:gd name="connsiteX82" fmla="*/ 921559 w 966836"/>
                  <a:gd name="connsiteY82" fmla="*/ 262126 h 1251057"/>
                  <a:gd name="connsiteX83" fmla="*/ 921559 w 966836"/>
                  <a:gd name="connsiteY83" fmla="*/ 293105 h 1251057"/>
                  <a:gd name="connsiteX84" fmla="*/ 902496 w 966836"/>
                  <a:gd name="connsiteY84" fmla="*/ 290722 h 1251057"/>
                  <a:gd name="connsiteX85" fmla="*/ 890581 w 966836"/>
                  <a:gd name="connsiteY85" fmla="*/ 307403 h 1251057"/>
                  <a:gd name="connsiteX86" fmla="*/ 895348 w 966836"/>
                  <a:gd name="connsiteY86" fmla="*/ 324083 h 1251057"/>
                  <a:gd name="connsiteX87" fmla="*/ 892965 w 966836"/>
                  <a:gd name="connsiteY87" fmla="*/ 338381 h 1251057"/>
                  <a:gd name="connsiteX88" fmla="*/ 914411 w 966836"/>
                  <a:gd name="connsiteY88" fmla="*/ 366977 h 1251057"/>
                  <a:gd name="connsiteX89" fmla="*/ 938240 w 966836"/>
                  <a:gd name="connsiteY89" fmla="*/ 374126 h 1251057"/>
                  <a:gd name="connsiteX90" fmla="*/ 921559 w 966836"/>
                  <a:gd name="connsiteY90" fmla="*/ 409870 h 1251057"/>
                  <a:gd name="connsiteX91" fmla="*/ 921559 w 966836"/>
                  <a:gd name="connsiteY91" fmla="*/ 431317 h 1251057"/>
                  <a:gd name="connsiteX92" fmla="*/ 885816 w 966836"/>
                  <a:gd name="connsiteY92" fmla="*/ 450381 h 1251057"/>
                  <a:gd name="connsiteX93" fmla="*/ 864368 w 966836"/>
                  <a:gd name="connsiteY93" fmla="*/ 500423 h 1251057"/>
                  <a:gd name="connsiteX94" fmla="*/ 852454 w 966836"/>
                  <a:gd name="connsiteY94" fmla="*/ 500423 h 1251057"/>
                  <a:gd name="connsiteX95" fmla="*/ 838156 w 966836"/>
                  <a:gd name="connsiteY95" fmla="*/ 517103 h 1251057"/>
                  <a:gd name="connsiteX96" fmla="*/ 835774 w 966836"/>
                  <a:gd name="connsiteY96" fmla="*/ 540934 h 1251057"/>
                  <a:gd name="connsiteX97" fmla="*/ 821475 w 966836"/>
                  <a:gd name="connsiteY97" fmla="*/ 543316 h 1251057"/>
                  <a:gd name="connsiteX98" fmla="*/ 797646 w 966836"/>
                  <a:gd name="connsiteY98" fmla="*/ 533785 h 1251057"/>
                  <a:gd name="connsiteX99" fmla="*/ 769049 w 966836"/>
                  <a:gd name="connsiteY99" fmla="*/ 536167 h 1251057"/>
                  <a:gd name="connsiteX100" fmla="*/ 752369 w 966836"/>
                  <a:gd name="connsiteY100" fmla="*/ 552848 h 1251057"/>
                  <a:gd name="connsiteX101" fmla="*/ 754752 w 966836"/>
                  <a:gd name="connsiteY101" fmla="*/ 581444 h 1251057"/>
                  <a:gd name="connsiteX102" fmla="*/ 745220 w 966836"/>
                  <a:gd name="connsiteY102" fmla="*/ 588593 h 1251057"/>
                  <a:gd name="connsiteX103" fmla="*/ 726157 w 966836"/>
                  <a:gd name="connsiteY103" fmla="*/ 588593 h 1251057"/>
                  <a:gd name="connsiteX104" fmla="*/ 716625 w 966836"/>
                  <a:gd name="connsiteY104" fmla="*/ 617189 h 1251057"/>
                  <a:gd name="connsiteX105" fmla="*/ 735688 w 966836"/>
                  <a:gd name="connsiteY105" fmla="*/ 631486 h 1251057"/>
                  <a:gd name="connsiteX106" fmla="*/ 769049 w 966836"/>
                  <a:gd name="connsiteY106" fmla="*/ 631486 h 1251057"/>
                  <a:gd name="connsiteX107" fmla="*/ 771433 w 966836"/>
                  <a:gd name="connsiteY107" fmla="*/ 652933 h 1251057"/>
                  <a:gd name="connsiteX108" fmla="*/ 795262 w 966836"/>
                  <a:gd name="connsiteY108" fmla="*/ 652933 h 1251057"/>
                  <a:gd name="connsiteX109" fmla="*/ 804794 w 966836"/>
                  <a:gd name="connsiteY109" fmla="*/ 671997 h 1251057"/>
                  <a:gd name="connsiteX110" fmla="*/ 819093 w 966836"/>
                  <a:gd name="connsiteY110" fmla="*/ 667231 h 1251057"/>
                  <a:gd name="connsiteX111" fmla="*/ 828624 w 966836"/>
                  <a:gd name="connsiteY111" fmla="*/ 676763 h 1251057"/>
                  <a:gd name="connsiteX112" fmla="*/ 831007 w 966836"/>
                  <a:gd name="connsiteY112" fmla="*/ 691060 h 1251057"/>
                  <a:gd name="connsiteX113" fmla="*/ 840539 w 966836"/>
                  <a:gd name="connsiteY113" fmla="*/ 710124 h 1251057"/>
                  <a:gd name="connsiteX114" fmla="*/ 847688 w 966836"/>
                  <a:gd name="connsiteY114" fmla="*/ 743486 h 1251057"/>
                  <a:gd name="connsiteX115" fmla="*/ 871517 w 966836"/>
                  <a:gd name="connsiteY115" fmla="*/ 748251 h 1251057"/>
                  <a:gd name="connsiteX116" fmla="*/ 883432 w 966836"/>
                  <a:gd name="connsiteY116" fmla="*/ 774464 h 1251057"/>
                  <a:gd name="connsiteX117" fmla="*/ 864368 w 966836"/>
                  <a:gd name="connsiteY117" fmla="*/ 791145 h 1251057"/>
                  <a:gd name="connsiteX118" fmla="*/ 861985 w 966836"/>
                  <a:gd name="connsiteY118" fmla="*/ 810209 h 1251057"/>
                  <a:gd name="connsiteX119" fmla="*/ 876284 w 966836"/>
                  <a:gd name="connsiteY119" fmla="*/ 834038 h 1251057"/>
                  <a:gd name="connsiteX120" fmla="*/ 902496 w 966836"/>
                  <a:gd name="connsiteY120" fmla="*/ 834038 h 1251057"/>
                  <a:gd name="connsiteX121" fmla="*/ 904879 w 966836"/>
                  <a:gd name="connsiteY121" fmla="*/ 865017 h 1251057"/>
                  <a:gd name="connsiteX122" fmla="*/ 935858 w 966836"/>
                  <a:gd name="connsiteY122" fmla="*/ 884081 h 1251057"/>
                  <a:gd name="connsiteX123" fmla="*/ 947772 w 966836"/>
                  <a:gd name="connsiteY123" fmla="*/ 907910 h 1251057"/>
                  <a:gd name="connsiteX124" fmla="*/ 945390 w 966836"/>
                  <a:gd name="connsiteY124" fmla="*/ 943655 h 1251057"/>
                  <a:gd name="connsiteX125" fmla="*/ 935858 w 966836"/>
                  <a:gd name="connsiteY125" fmla="*/ 946037 h 1251057"/>
                  <a:gd name="connsiteX126" fmla="*/ 926326 w 966836"/>
                  <a:gd name="connsiteY126" fmla="*/ 967484 h 1251057"/>
                  <a:gd name="connsiteX127" fmla="*/ 933475 w 966836"/>
                  <a:gd name="connsiteY127" fmla="*/ 977016 h 1251057"/>
                  <a:gd name="connsiteX128" fmla="*/ 957304 w 966836"/>
                  <a:gd name="connsiteY128" fmla="*/ 1007995 h 1251057"/>
                  <a:gd name="connsiteX129" fmla="*/ 912029 w 966836"/>
                  <a:gd name="connsiteY129" fmla="*/ 1012761 h 1251057"/>
                  <a:gd name="connsiteX130" fmla="*/ 923943 w 966836"/>
                  <a:gd name="connsiteY130" fmla="*/ 1036591 h 1251057"/>
                  <a:gd name="connsiteX131" fmla="*/ 921559 w 966836"/>
                  <a:gd name="connsiteY131" fmla="*/ 1077101 h 1251057"/>
                  <a:gd name="connsiteX132" fmla="*/ 892965 w 966836"/>
                  <a:gd name="connsiteY132" fmla="*/ 1091399 h 1251057"/>
                  <a:gd name="connsiteX133" fmla="*/ 895244 w 966836"/>
                  <a:gd name="connsiteY133" fmla="*/ 1121042 h 1251057"/>
                  <a:gd name="connsiteX134" fmla="*/ 864368 w 966836"/>
                  <a:gd name="connsiteY134" fmla="*/ 1117611 h 1251057"/>
                  <a:gd name="connsiteX135" fmla="*/ 852454 w 966836"/>
                  <a:gd name="connsiteY135" fmla="*/ 1131909 h 1251057"/>
                  <a:gd name="connsiteX136" fmla="*/ 797646 w 966836"/>
                  <a:gd name="connsiteY136" fmla="*/ 1162888 h 1251057"/>
                  <a:gd name="connsiteX137" fmla="*/ 773816 w 966836"/>
                  <a:gd name="connsiteY137" fmla="*/ 1160505 h 1251057"/>
                  <a:gd name="connsiteX138" fmla="*/ 752369 w 966836"/>
                  <a:gd name="connsiteY138" fmla="*/ 1139058 h 1251057"/>
                  <a:gd name="connsiteX139" fmla="*/ 738071 w 966836"/>
                  <a:gd name="connsiteY139" fmla="*/ 1141441 h 1251057"/>
                  <a:gd name="connsiteX140" fmla="*/ 702327 w 966836"/>
                  <a:gd name="connsiteY140" fmla="*/ 1110462 h 1251057"/>
                  <a:gd name="connsiteX141" fmla="*/ 654667 w 966836"/>
                  <a:gd name="connsiteY141" fmla="*/ 1127143 h 1251057"/>
                  <a:gd name="connsiteX142" fmla="*/ 626072 w 966836"/>
                  <a:gd name="connsiteY142" fmla="*/ 1150973 h 1251057"/>
                  <a:gd name="connsiteX143" fmla="*/ 604625 w 966836"/>
                  <a:gd name="connsiteY143" fmla="*/ 1141441 h 1251057"/>
                  <a:gd name="connsiteX144" fmla="*/ 599859 w 966836"/>
                  <a:gd name="connsiteY144" fmla="*/ 1117611 h 1251057"/>
                  <a:gd name="connsiteX145" fmla="*/ 554583 w 966836"/>
                  <a:gd name="connsiteY145" fmla="*/ 1096165 h 1251057"/>
                  <a:gd name="connsiteX146" fmla="*/ 537902 w 966836"/>
                  <a:gd name="connsiteY146" fmla="*/ 1105697 h 1251057"/>
                  <a:gd name="connsiteX147" fmla="*/ 525987 w 966836"/>
                  <a:gd name="connsiteY147" fmla="*/ 1098547 h 1251057"/>
                  <a:gd name="connsiteX148" fmla="*/ 516455 w 966836"/>
                  <a:gd name="connsiteY148" fmla="*/ 1096165 h 1251057"/>
                  <a:gd name="connsiteX149" fmla="*/ 521221 w 966836"/>
                  <a:gd name="connsiteY149" fmla="*/ 1067569 h 1251057"/>
                  <a:gd name="connsiteX150" fmla="*/ 497392 w 966836"/>
                  <a:gd name="connsiteY150" fmla="*/ 1062803 h 1251057"/>
                  <a:gd name="connsiteX151" fmla="*/ 502157 w 966836"/>
                  <a:gd name="connsiteY151" fmla="*/ 1038973 h 1251057"/>
                  <a:gd name="connsiteX152" fmla="*/ 454498 w 966836"/>
                  <a:gd name="connsiteY152" fmla="*/ 1003229 h 1251057"/>
                  <a:gd name="connsiteX153" fmla="*/ 452115 w 966836"/>
                  <a:gd name="connsiteY153" fmla="*/ 986548 h 1251057"/>
                  <a:gd name="connsiteX154" fmla="*/ 440200 w 966836"/>
                  <a:gd name="connsiteY154" fmla="*/ 991314 h 1251057"/>
                  <a:gd name="connsiteX155" fmla="*/ 437818 w 966836"/>
                  <a:gd name="connsiteY155" fmla="*/ 1005612 h 1251057"/>
                  <a:gd name="connsiteX156" fmla="*/ 409222 w 966836"/>
                  <a:gd name="connsiteY156" fmla="*/ 1024676 h 1251057"/>
                  <a:gd name="connsiteX157" fmla="*/ 383009 w 966836"/>
                  <a:gd name="connsiteY157" fmla="*/ 1029442 h 1251057"/>
                  <a:gd name="connsiteX158" fmla="*/ 330584 w 966836"/>
                  <a:gd name="connsiteY158" fmla="*/ 1046123 h 1251057"/>
                  <a:gd name="connsiteX159" fmla="*/ 294839 w 966836"/>
                  <a:gd name="connsiteY159" fmla="*/ 1043739 h 1251057"/>
                  <a:gd name="connsiteX160" fmla="*/ 228116 w 966836"/>
                  <a:gd name="connsiteY160" fmla="*/ 1150973 h 1251057"/>
                  <a:gd name="connsiteX161" fmla="*/ 218584 w 966836"/>
                  <a:gd name="connsiteY161" fmla="*/ 1251057 h 1251057"/>
                  <a:gd name="connsiteX162" fmla="*/ 197137 w 966836"/>
                  <a:gd name="connsiteY162" fmla="*/ 1241525 h 1251057"/>
                  <a:gd name="connsiteX163" fmla="*/ 175690 w 966836"/>
                  <a:gd name="connsiteY163" fmla="*/ 1243909 h 1251057"/>
                  <a:gd name="connsiteX164" fmla="*/ 163776 w 966836"/>
                  <a:gd name="connsiteY164" fmla="*/ 1227228 h 1251057"/>
                  <a:gd name="connsiteX165" fmla="*/ 137563 w 966836"/>
                  <a:gd name="connsiteY165" fmla="*/ 1189101 h 1251057"/>
                  <a:gd name="connsiteX166" fmla="*/ 123266 w 966836"/>
                  <a:gd name="connsiteY166" fmla="*/ 1155739 h 1251057"/>
                  <a:gd name="connsiteX167" fmla="*/ 101819 w 966836"/>
                  <a:gd name="connsiteY167" fmla="*/ 1141441 h 1251057"/>
                  <a:gd name="connsiteX168" fmla="*/ 78676 w 966836"/>
                  <a:gd name="connsiteY168" fmla="*/ 1162269 h 1251057"/>
                  <a:gd name="connsiteX169" fmla="*/ 21135 w 966836"/>
                  <a:gd name="connsiteY169" fmla="*/ 1034558 h 1251057"/>
                  <a:gd name="connsiteX170" fmla="*/ 0 w 966836"/>
                  <a:gd name="connsiteY170" fmla="*/ 1000619 h 1251057"/>
                  <a:gd name="connsiteX171" fmla="*/ 219618 w 966836"/>
                  <a:gd name="connsiteY171" fmla="*/ 1092059 h 1251057"/>
                  <a:gd name="connsiteX0" fmla="*/ 57541 w 945701"/>
                  <a:gd name="connsiteY0" fmla="*/ 663931 h 1251057"/>
                  <a:gd name="connsiteX1" fmla="*/ 68769 w 945701"/>
                  <a:gd name="connsiteY1" fmla="*/ 676763 h 1251057"/>
                  <a:gd name="connsiteX2" fmla="*/ 80684 w 945701"/>
                  <a:gd name="connsiteY2" fmla="*/ 643401 h 1251057"/>
                  <a:gd name="connsiteX3" fmla="*/ 128343 w 945701"/>
                  <a:gd name="connsiteY3" fmla="*/ 648167 h 1251057"/>
                  <a:gd name="connsiteX4" fmla="*/ 142641 w 945701"/>
                  <a:gd name="connsiteY4" fmla="*/ 633869 h 1251057"/>
                  <a:gd name="connsiteX5" fmla="*/ 149790 w 945701"/>
                  <a:gd name="connsiteY5" fmla="*/ 641018 h 1251057"/>
                  <a:gd name="connsiteX6" fmla="*/ 176002 w 945701"/>
                  <a:gd name="connsiteY6" fmla="*/ 631486 h 1251057"/>
                  <a:gd name="connsiteX7" fmla="*/ 183151 w 945701"/>
                  <a:gd name="connsiteY7" fmla="*/ 643401 h 1251057"/>
                  <a:gd name="connsiteX8" fmla="*/ 211747 w 945701"/>
                  <a:gd name="connsiteY8" fmla="*/ 638635 h 1251057"/>
                  <a:gd name="connsiteX9" fmla="*/ 218896 w 945701"/>
                  <a:gd name="connsiteY9" fmla="*/ 633869 h 1251057"/>
                  <a:gd name="connsiteX10" fmla="*/ 242726 w 945701"/>
                  <a:gd name="connsiteY10" fmla="*/ 631486 h 1251057"/>
                  <a:gd name="connsiteX11" fmla="*/ 259406 w 945701"/>
                  <a:gd name="connsiteY11" fmla="*/ 619571 h 1251057"/>
                  <a:gd name="connsiteX12" fmla="*/ 271321 w 945701"/>
                  <a:gd name="connsiteY12" fmla="*/ 619571 h 1251057"/>
                  <a:gd name="connsiteX13" fmla="*/ 283236 w 945701"/>
                  <a:gd name="connsiteY13" fmla="*/ 631486 h 1251057"/>
                  <a:gd name="connsiteX14" fmla="*/ 292768 w 945701"/>
                  <a:gd name="connsiteY14" fmla="*/ 629103 h 1251057"/>
                  <a:gd name="connsiteX15" fmla="*/ 292768 w 945701"/>
                  <a:gd name="connsiteY15" fmla="*/ 588593 h 1251057"/>
                  <a:gd name="connsiteX16" fmla="*/ 314215 w 945701"/>
                  <a:gd name="connsiteY16" fmla="*/ 583827 h 1251057"/>
                  <a:gd name="connsiteX17" fmla="*/ 314215 w 945701"/>
                  <a:gd name="connsiteY17" fmla="*/ 545699 h 1251057"/>
                  <a:gd name="connsiteX18" fmla="*/ 297534 w 945701"/>
                  <a:gd name="connsiteY18" fmla="*/ 519487 h 1251057"/>
                  <a:gd name="connsiteX19" fmla="*/ 271321 w 945701"/>
                  <a:gd name="connsiteY19" fmla="*/ 505189 h 1251057"/>
                  <a:gd name="connsiteX20" fmla="*/ 283236 w 945701"/>
                  <a:gd name="connsiteY20" fmla="*/ 493274 h 1251057"/>
                  <a:gd name="connsiteX21" fmla="*/ 273704 w 945701"/>
                  <a:gd name="connsiteY21" fmla="*/ 481359 h 1251057"/>
                  <a:gd name="connsiteX22" fmla="*/ 247491 w 945701"/>
                  <a:gd name="connsiteY22" fmla="*/ 474211 h 1251057"/>
                  <a:gd name="connsiteX23" fmla="*/ 259406 w 945701"/>
                  <a:gd name="connsiteY23" fmla="*/ 462296 h 1251057"/>
                  <a:gd name="connsiteX24" fmla="*/ 259406 w 945701"/>
                  <a:gd name="connsiteY24" fmla="*/ 443232 h 1251057"/>
                  <a:gd name="connsiteX25" fmla="*/ 235577 w 945701"/>
                  <a:gd name="connsiteY25" fmla="*/ 445615 h 1251057"/>
                  <a:gd name="connsiteX26" fmla="*/ 245109 w 945701"/>
                  <a:gd name="connsiteY26" fmla="*/ 386041 h 1251057"/>
                  <a:gd name="connsiteX27" fmla="*/ 266555 w 945701"/>
                  <a:gd name="connsiteY27" fmla="*/ 376509 h 1251057"/>
                  <a:gd name="connsiteX28" fmla="*/ 255359 w 945701"/>
                  <a:gd name="connsiteY28" fmla="*/ 358875 h 1251057"/>
                  <a:gd name="connsiteX29" fmla="*/ 258930 w 945701"/>
                  <a:gd name="connsiteY29" fmla="*/ 358398 h 1251057"/>
                  <a:gd name="connsiteX30" fmla="*/ 276087 w 945701"/>
                  <a:gd name="connsiteY30" fmla="*/ 324083 h 1251057"/>
                  <a:gd name="connsiteX31" fmla="*/ 276087 w 945701"/>
                  <a:gd name="connsiteY31" fmla="*/ 301207 h 1251057"/>
                  <a:gd name="connsiteX32" fmla="*/ 270368 w 945701"/>
                  <a:gd name="connsiteY32" fmla="*/ 284050 h 1251057"/>
                  <a:gd name="connsiteX33" fmla="*/ 289432 w 945701"/>
                  <a:gd name="connsiteY33" fmla="*/ 276424 h 1251057"/>
                  <a:gd name="connsiteX34" fmla="*/ 333278 w 945701"/>
                  <a:gd name="connsiteY34" fmla="*/ 207795 h 1251057"/>
                  <a:gd name="connsiteX35" fmla="*/ 321840 w 945701"/>
                  <a:gd name="connsiteY35" fmla="*/ 190637 h 1251057"/>
                  <a:gd name="connsiteX36" fmla="*/ 306589 w 945701"/>
                  <a:gd name="connsiteY36" fmla="*/ 184918 h 1251057"/>
                  <a:gd name="connsiteX37" fmla="*/ 289432 w 945701"/>
                  <a:gd name="connsiteY37" fmla="*/ 158229 h 1251057"/>
                  <a:gd name="connsiteX38" fmla="*/ 290587 w 945701"/>
                  <a:gd name="connsiteY38" fmla="*/ 154854 h 1251057"/>
                  <a:gd name="connsiteX39" fmla="*/ 314215 w 945701"/>
                  <a:gd name="connsiteY39" fmla="*/ 158229 h 1251057"/>
                  <a:gd name="connsiteX40" fmla="*/ 329466 w 945701"/>
                  <a:gd name="connsiteY40" fmla="*/ 137259 h 1251057"/>
                  <a:gd name="connsiteX41" fmla="*/ 323746 w 945701"/>
                  <a:gd name="connsiteY41" fmla="*/ 112476 h 1251057"/>
                  <a:gd name="connsiteX42" fmla="*/ 338997 w 945701"/>
                  <a:gd name="connsiteY42" fmla="*/ 110570 h 1251057"/>
                  <a:gd name="connsiteX43" fmla="*/ 356155 w 945701"/>
                  <a:gd name="connsiteY43" fmla="*/ 120102 h 1251057"/>
                  <a:gd name="connsiteX44" fmla="*/ 373312 w 945701"/>
                  <a:gd name="connsiteY44" fmla="*/ 102944 h 1251057"/>
                  <a:gd name="connsiteX45" fmla="*/ 401908 w 945701"/>
                  <a:gd name="connsiteY45" fmla="*/ 108663 h 1251057"/>
                  <a:gd name="connsiteX46" fmla="*/ 424784 w 945701"/>
                  <a:gd name="connsiteY46" fmla="*/ 141072 h 1251057"/>
                  <a:gd name="connsiteX47" fmla="*/ 417159 w 945701"/>
                  <a:gd name="connsiteY47" fmla="*/ 171574 h 1251057"/>
                  <a:gd name="connsiteX48" fmla="*/ 436223 w 945701"/>
                  <a:gd name="connsiteY48" fmla="*/ 171574 h 1251057"/>
                  <a:gd name="connsiteX49" fmla="*/ 464818 w 945701"/>
                  <a:gd name="connsiteY49" fmla="*/ 146791 h 1251057"/>
                  <a:gd name="connsiteX50" fmla="*/ 485788 w 945701"/>
                  <a:gd name="connsiteY50" fmla="*/ 131540 h 1251057"/>
                  <a:gd name="connsiteX51" fmla="*/ 491508 w 945701"/>
                  <a:gd name="connsiteY51" fmla="*/ 91506 h 1251057"/>
                  <a:gd name="connsiteX52" fmla="*/ 516290 w 945701"/>
                  <a:gd name="connsiteY52" fmla="*/ 80068 h 1251057"/>
                  <a:gd name="connsiteX53" fmla="*/ 525822 w 945701"/>
                  <a:gd name="connsiteY53" fmla="*/ 53379 h 1251057"/>
                  <a:gd name="connsiteX54" fmla="*/ 562043 w 945701"/>
                  <a:gd name="connsiteY54" fmla="*/ 13345 h 1251057"/>
                  <a:gd name="connsiteX55" fmla="*/ 588733 w 945701"/>
                  <a:gd name="connsiteY55" fmla="*/ 13345 h 1251057"/>
                  <a:gd name="connsiteX56" fmla="*/ 607796 w 945701"/>
                  <a:gd name="connsiteY56" fmla="*/ 30502 h 1251057"/>
                  <a:gd name="connsiteX57" fmla="*/ 630673 w 945701"/>
                  <a:gd name="connsiteY57" fmla="*/ 7626 h 1251057"/>
                  <a:gd name="connsiteX58" fmla="*/ 642111 w 945701"/>
                  <a:gd name="connsiteY58" fmla="*/ 11438 h 1251057"/>
                  <a:gd name="connsiteX59" fmla="*/ 655456 w 945701"/>
                  <a:gd name="connsiteY59" fmla="*/ 0 h 1251057"/>
                  <a:gd name="connsiteX60" fmla="*/ 664988 w 945701"/>
                  <a:gd name="connsiteY60" fmla="*/ 7626 h 1251057"/>
                  <a:gd name="connsiteX61" fmla="*/ 682145 w 945701"/>
                  <a:gd name="connsiteY61" fmla="*/ 1906 h 1251057"/>
                  <a:gd name="connsiteX62" fmla="*/ 693583 w 945701"/>
                  <a:gd name="connsiteY62" fmla="*/ 3813 h 1251057"/>
                  <a:gd name="connsiteX63" fmla="*/ 682145 w 945701"/>
                  <a:gd name="connsiteY63" fmla="*/ 34315 h 1251057"/>
                  <a:gd name="connsiteX64" fmla="*/ 714553 w 945701"/>
                  <a:gd name="connsiteY64" fmla="*/ 28596 h 1251057"/>
                  <a:gd name="connsiteX65" fmla="*/ 727898 w 945701"/>
                  <a:gd name="connsiteY65" fmla="*/ 26689 h 1251057"/>
                  <a:gd name="connsiteX66" fmla="*/ 725992 w 945701"/>
                  <a:gd name="connsiteY66" fmla="*/ 15251 h 1251057"/>
                  <a:gd name="connsiteX67" fmla="*/ 748868 w 945701"/>
                  <a:gd name="connsiteY67" fmla="*/ 3813 h 1251057"/>
                  <a:gd name="connsiteX68" fmla="*/ 752681 w 945701"/>
                  <a:gd name="connsiteY68" fmla="*/ 30502 h 1251057"/>
                  <a:gd name="connsiteX69" fmla="*/ 792715 w 945701"/>
                  <a:gd name="connsiteY69" fmla="*/ 49566 h 1251057"/>
                  <a:gd name="connsiteX70" fmla="*/ 809872 w 945701"/>
                  <a:gd name="connsiteY70" fmla="*/ 38128 h 1251057"/>
                  <a:gd name="connsiteX71" fmla="*/ 828936 w 945701"/>
                  <a:gd name="connsiteY71" fmla="*/ 40034 h 1251057"/>
                  <a:gd name="connsiteX72" fmla="*/ 863251 w 945701"/>
                  <a:gd name="connsiteY72" fmla="*/ 72442 h 1251057"/>
                  <a:gd name="connsiteX73" fmla="*/ 897565 w 945701"/>
                  <a:gd name="connsiteY73" fmla="*/ 70536 h 1251057"/>
                  <a:gd name="connsiteX74" fmla="*/ 894261 w 945701"/>
                  <a:gd name="connsiteY74" fmla="*/ 70720 h 1251057"/>
                  <a:gd name="connsiteX75" fmla="*/ 898042 w 945701"/>
                  <a:gd name="connsiteY75" fmla="*/ 88170 h 1251057"/>
                  <a:gd name="connsiteX76" fmla="*/ 921872 w 945701"/>
                  <a:gd name="connsiteY76" fmla="*/ 95319 h 1251057"/>
                  <a:gd name="connsiteX77" fmla="*/ 924255 w 945701"/>
                  <a:gd name="connsiteY77" fmla="*/ 109617 h 1251057"/>
                  <a:gd name="connsiteX78" fmla="*/ 945701 w 945701"/>
                  <a:gd name="connsiteY78" fmla="*/ 128680 h 1251057"/>
                  <a:gd name="connsiteX79" fmla="*/ 943318 w 945701"/>
                  <a:gd name="connsiteY79" fmla="*/ 162042 h 1251057"/>
                  <a:gd name="connsiteX80" fmla="*/ 888510 w 945701"/>
                  <a:gd name="connsiteY80" fmla="*/ 235914 h 1251057"/>
                  <a:gd name="connsiteX81" fmla="*/ 886127 w 945701"/>
                  <a:gd name="connsiteY81" fmla="*/ 257360 h 1251057"/>
                  <a:gd name="connsiteX82" fmla="*/ 900424 w 945701"/>
                  <a:gd name="connsiteY82" fmla="*/ 262126 h 1251057"/>
                  <a:gd name="connsiteX83" fmla="*/ 900424 w 945701"/>
                  <a:gd name="connsiteY83" fmla="*/ 293105 h 1251057"/>
                  <a:gd name="connsiteX84" fmla="*/ 881361 w 945701"/>
                  <a:gd name="connsiteY84" fmla="*/ 290722 h 1251057"/>
                  <a:gd name="connsiteX85" fmla="*/ 869446 w 945701"/>
                  <a:gd name="connsiteY85" fmla="*/ 307403 h 1251057"/>
                  <a:gd name="connsiteX86" fmla="*/ 874213 w 945701"/>
                  <a:gd name="connsiteY86" fmla="*/ 324083 h 1251057"/>
                  <a:gd name="connsiteX87" fmla="*/ 871830 w 945701"/>
                  <a:gd name="connsiteY87" fmla="*/ 338381 h 1251057"/>
                  <a:gd name="connsiteX88" fmla="*/ 893276 w 945701"/>
                  <a:gd name="connsiteY88" fmla="*/ 366977 h 1251057"/>
                  <a:gd name="connsiteX89" fmla="*/ 917105 w 945701"/>
                  <a:gd name="connsiteY89" fmla="*/ 374126 h 1251057"/>
                  <a:gd name="connsiteX90" fmla="*/ 900424 w 945701"/>
                  <a:gd name="connsiteY90" fmla="*/ 409870 h 1251057"/>
                  <a:gd name="connsiteX91" fmla="*/ 900424 w 945701"/>
                  <a:gd name="connsiteY91" fmla="*/ 431317 h 1251057"/>
                  <a:gd name="connsiteX92" fmla="*/ 864681 w 945701"/>
                  <a:gd name="connsiteY92" fmla="*/ 450381 h 1251057"/>
                  <a:gd name="connsiteX93" fmla="*/ 843233 w 945701"/>
                  <a:gd name="connsiteY93" fmla="*/ 500423 h 1251057"/>
                  <a:gd name="connsiteX94" fmla="*/ 831319 w 945701"/>
                  <a:gd name="connsiteY94" fmla="*/ 500423 h 1251057"/>
                  <a:gd name="connsiteX95" fmla="*/ 817021 w 945701"/>
                  <a:gd name="connsiteY95" fmla="*/ 517103 h 1251057"/>
                  <a:gd name="connsiteX96" fmla="*/ 814639 w 945701"/>
                  <a:gd name="connsiteY96" fmla="*/ 540934 h 1251057"/>
                  <a:gd name="connsiteX97" fmla="*/ 800340 w 945701"/>
                  <a:gd name="connsiteY97" fmla="*/ 543316 h 1251057"/>
                  <a:gd name="connsiteX98" fmla="*/ 776511 w 945701"/>
                  <a:gd name="connsiteY98" fmla="*/ 533785 h 1251057"/>
                  <a:gd name="connsiteX99" fmla="*/ 747914 w 945701"/>
                  <a:gd name="connsiteY99" fmla="*/ 536167 h 1251057"/>
                  <a:gd name="connsiteX100" fmla="*/ 731234 w 945701"/>
                  <a:gd name="connsiteY100" fmla="*/ 552848 h 1251057"/>
                  <a:gd name="connsiteX101" fmla="*/ 733617 w 945701"/>
                  <a:gd name="connsiteY101" fmla="*/ 581444 h 1251057"/>
                  <a:gd name="connsiteX102" fmla="*/ 724085 w 945701"/>
                  <a:gd name="connsiteY102" fmla="*/ 588593 h 1251057"/>
                  <a:gd name="connsiteX103" fmla="*/ 705022 w 945701"/>
                  <a:gd name="connsiteY103" fmla="*/ 588593 h 1251057"/>
                  <a:gd name="connsiteX104" fmla="*/ 695490 w 945701"/>
                  <a:gd name="connsiteY104" fmla="*/ 617189 h 1251057"/>
                  <a:gd name="connsiteX105" fmla="*/ 714553 w 945701"/>
                  <a:gd name="connsiteY105" fmla="*/ 631486 h 1251057"/>
                  <a:gd name="connsiteX106" fmla="*/ 747914 w 945701"/>
                  <a:gd name="connsiteY106" fmla="*/ 631486 h 1251057"/>
                  <a:gd name="connsiteX107" fmla="*/ 750298 w 945701"/>
                  <a:gd name="connsiteY107" fmla="*/ 652933 h 1251057"/>
                  <a:gd name="connsiteX108" fmla="*/ 774127 w 945701"/>
                  <a:gd name="connsiteY108" fmla="*/ 652933 h 1251057"/>
                  <a:gd name="connsiteX109" fmla="*/ 783659 w 945701"/>
                  <a:gd name="connsiteY109" fmla="*/ 671997 h 1251057"/>
                  <a:gd name="connsiteX110" fmla="*/ 797958 w 945701"/>
                  <a:gd name="connsiteY110" fmla="*/ 667231 h 1251057"/>
                  <a:gd name="connsiteX111" fmla="*/ 807489 w 945701"/>
                  <a:gd name="connsiteY111" fmla="*/ 676763 h 1251057"/>
                  <a:gd name="connsiteX112" fmla="*/ 809872 w 945701"/>
                  <a:gd name="connsiteY112" fmla="*/ 691060 h 1251057"/>
                  <a:gd name="connsiteX113" fmla="*/ 819404 w 945701"/>
                  <a:gd name="connsiteY113" fmla="*/ 710124 h 1251057"/>
                  <a:gd name="connsiteX114" fmla="*/ 826553 w 945701"/>
                  <a:gd name="connsiteY114" fmla="*/ 743486 h 1251057"/>
                  <a:gd name="connsiteX115" fmla="*/ 850382 w 945701"/>
                  <a:gd name="connsiteY115" fmla="*/ 748251 h 1251057"/>
                  <a:gd name="connsiteX116" fmla="*/ 862297 w 945701"/>
                  <a:gd name="connsiteY116" fmla="*/ 774464 h 1251057"/>
                  <a:gd name="connsiteX117" fmla="*/ 843233 w 945701"/>
                  <a:gd name="connsiteY117" fmla="*/ 791145 h 1251057"/>
                  <a:gd name="connsiteX118" fmla="*/ 840850 w 945701"/>
                  <a:gd name="connsiteY118" fmla="*/ 810209 h 1251057"/>
                  <a:gd name="connsiteX119" fmla="*/ 855149 w 945701"/>
                  <a:gd name="connsiteY119" fmla="*/ 834038 h 1251057"/>
                  <a:gd name="connsiteX120" fmla="*/ 881361 w 945701"/>
                  <a:gd name="connsiteY120" fmla="*/ 834038 h 1251057"/>
                  <a:gd name="connsiteX121" fmla="*/ 883744 w 945701"/>
                  <a:gd name="connsiteY121" fmla="*/ 865017 h 1251057"/>
                  <a:gd name="connsiteX122" fmla="*/ 914723 w 945701"/>
                  <a:gd name="connsiteY122" fmla="*/ 884081 h 1251057"/>
                  <a:gd name="connsiteX123" fmla="*/ 926637 w 945701"/>
                  <a:gd name="connsiteY123" fmla="*/ 907910 h 1251057"/>
                  <a:gd name="connsiteX124" fmla="*/ 924255 w 945701"/>
                  <a:gd name="connsiteY124" fmla="*/ 943655 h 1251057"/>
                  <a:gd name="connsiteX125" fmla="*/ 914723 w 945701"/>
                  <a:gd name="connsiteY125" fmla="*/ 946037 h 1251057"/>
                  <a:gd name="connsiteX126" fmla="*/ 905191 w 945701"/>
                  <a:gd name="connsiteY126" fmla="*/ 967484 h 1251057"/>
                  <a:gd name="connsiteX127" fmla="*/ 912340 w 945701"/>
                  <a:gd name="connsiteY127" fmla="*/ 977016 h 1251057"/>
                  <a:gd name="connsiteX128" fmla="*/ 936169 w 945701"/>
                  <a:gd name="connsiteY128" fmla="*/ 1007995 h 1251057"/>
                  <a:gd name="connsiteX129" fmla="*/ 890894 w 945701"/>
                  <a:gd name="connsiteY129" fmla="*/ 1012761 h 1251057"/>
                  <a:gd name="connsiteX130" fmla="*/ 902808 w 945701"/>
                  <a:gd name="connsiteY130" fmla="*/ 1036591 h 1251057"/>
                  <a:gd name="connsiteX131" fmla="*/ 900424 w 945701"/>
                  <a:gd name="connsiteY131" fmla="*/ 1077101 h 1251057"/>
                  <a:gd name="connsiteX132" fmla="*/ 871830 w 945701"/>
                  <a:gd name="connsiteY132" fmla="*/ 1091399 h 1251057"/>
                  <a:gd name="connsiteX133" fmla="*/ 874109 w 945701"/>
                  <a:gd name="connsiteY133" fmla="*/ 1121042 h 1251057"/>
                  <a:gd name="connsiteX134" fmla="*/ 843233 w 945701"/>
                  <a:gd name="connsiteY134" fmla="*/ 1117611 h 1251057"/>
                  <a:gd name="connsiteX135" fmla="*/ 831319 w 945701"/>
                  <a:gd name="connsiteY135" fmla="*/ 1131909 h 1251057"/>
                  <a:gd name="connsiteX136" fmla="*/ 776511 w 945701"/>
                  <a:gd name="connsiteY136" fmla="*/ 1162888 h 1251057"/>
                  <a:gd name="connsiteX137" fmla="*/ 752681 w 945701"/>
                  <a:gd name="connsiteY137" fmla="*/ 1160505 h 1251057"/>
                  <a:gd name="connsiteX138" fmla="*/ 731234 w 945701"/>
                  <a:gd name="connsiteY138" fmla="*/ 1139058 h 1251057"/>
                  <a:gd name="connsiteX139" fmla="*/ 716936 w 945701"/>
                  <a:gd name="connsiteY139" fmla="*/ 1141441 h 1251057"/>
                  <a:gd name="connsiteX140" fmla="*/ 681192 w 945701"/>
                  <a:gd name="connsiteY140" fmla="*/ 1110462 h 1251057"/>
                  <a:gd name="connsiteX141" fmla="*/ 633532 w 945701"/>
                  <a:gd name="connsiteY141" fmla="*/ 1127143 h 1251057"/>
                  <a:gd name="connsiteX142" fmla="*/ 604937 w 945701"/>
                  <a:gd name="connsiteY142" fmla="*/ 1150973 h 1251057"/>
                  <a:gd name="connsiteX143" fmla="*/ 583490 w 945701"/>
                  <a:gd name="connsiteY143" fmla="*/ 1141441 h 1251057"/>
                  <a:gd name="connsiteX144" fmla="*/ 578724 w 945701"/>
                  <a:gd name="connsiteY144" fmla="*/ 1117611 h 1251057"/>
                  <a:gd name="connsiteX145" fmla="*/ 533448 w 945701"/>
                  <a:gd name="connsiteY145" fmla="*/ 1096165 h 1251057"/>
                  <a:gd name="connsiteX146" fmla="*/ 516767 w 945701"/>
                  <a:gd name="connsiteY146" fmla="*/ 1105697 h 1251057"/>
                  <a:gd name="connsiteX147" fmla="*/ 504852 w 945701"/>
                  <a:gd name="connsiteY147" fmla="*/ 1098547 h 1251057"/>
                  <a:gd name="connsiteX148" fmla="*/ 495320 w 945701"/>
                  <a:gd name="connsiteY148" fmla="*/ 1096165 h 1251057"/>
                  <a:gd name="connsiteX149" fmla="*/ 500086 w 945701"/>
                  <a:gd name="connsiteY149" fmla="*/ 1067569 h 1251057"/>
                  <a:gd name="connsiteX150" fmla="*/ 476257 w 945701"/>
                  <a:gd name="connsiteY150" fmla="*/ 1062803 h 1251057"/>
                  <a:gd name="connsiteX151" fmla="*/ 481022 w 945701"/>
                  <a:gd name="connsiteY151" fmla="*/ 1038973 h 1251057"/>
                  <a:gd name="connsiteX152" fmla="*/ 433363 w 945701"/>
                  <a:gd name="connsiteY152" fmla="*/ 1003229 h 1251057"/>
                  <a:gd name="connsiteX153" fmla="*/ 430980 w 945701"/>
                  <a:gd name="connsiteY153" fmla="*/ 986548 h 1251057"/>
                  <a:gd name="connsiteX154" fmla="*/ 419065 w 945701"/>
                  <a:gd name="connsiteY154" fmla="*/ 991314 h 1251057"/>
                  <a:gd name="connsiteX155" fmla="*/ 416683 w 945701"/>
                  <a:gd name="connsiteY155" fmla="*/ 1005612 h 1251057"/>
                  <a:gd name="connsiteX156" fmla="*/ 388087 w 945701"/>
                  <a:gd name="connsiteY156" fmla="*/ 1024676 h 1251057"/>
                  <a:gd name="connsiteX157" fmla="*/ 361874 w 945701"/>
                  <a:gd name="connsiteY157" fmla="*/ 1029442 h 1251057"/>
                  <a:gd name="connsiteX158" fmla="*/ 309449 w 945701"/>
                  <a:gd name="connsiteY158" fmla="*/ 1046123 h 1251057"/>
                  <a:gd name="connsiteX159" fmla="*/ 273704 w 945701"/>
                  <a:gd name="connsiteY159" fmla="*/ 1043739 h 1251057"/>
                  <a:gd name="connsiteX160" fmla="*/ 206981 w 945701"/>
                  <a:gd name="connsiteY160" fmla="*/ 1150973 h 1251057"/>
                  <a:gd name="connsiteX161" fmla="*/ 197449 w 945701"/>
                  <a:gd name="connsiteY161" fmla="*/ 1251057 h 1251057"/>
                  <a:gd name="connsiteX162" fmla="*/ 176002 w 945701"/>
                  <a:gd name="connsiteY162" fmla="*/ 1241525 h 1251057"/>
                  <a:gd name="connsiteX163" fmla="*/ 154555 w 945701"/>
                  <a:gd name="connsiteY163" fmla="*/ 1243909 h 1251057"/>
                  <a:gd name="connsiteX164" fmla="*/ 142641 w 945701"/>
                  <a:gd name="connsiteY164" fmla="*/ 1227228 h 1251057"/>
                  <a:gd name="connsiteX165" fmla="*/ 116428 w 945701"/>
                  <a:gd name="connsiteY165" fmla="*/ 1189101 h 1251057"/>
                  <a:gd name="connsiteX166" fmla="*/ 102131 w 945701"/>
                  <a:gd name="connsiteY166" fmla="*/ 1155739 h 1251057"/>
                  <a:gd name="connsiteX167" fmla="*/ 80684 w 945701"/>
                  <a:gd name="connsiteY167" fmla="*/ 1141441 h 1251057"/>
                  <a:gd name="connsiteX168" fmla="*/ 57541 w 945701"/>
                  <a:gd name="connsiteY168" fmla="*/ 1162269 h 1251057"/>
                  <a:gd name="connsiteX169" fmla="*/ 0 w 945701"/>
                  <a:gd name="connsiteY169" fmla="*/ 1034558 h 1251057"/>
                  <a:gd name="connsiteX170" fmla="*/ 198483 w 945701"/>
                  <a:gd name="connsiteY170" fmla="*/ 1092059 h 1251057"/>
                  <a:gd name="connsiteX0" fmla="*/ 0 w 888160"/>
                  <a:gd name="connsiteY0" fmla="*/ 663931 h 1251057"/>
                  <a:gd name="connsiteX1" fmla="*/ 11228 w 888160"/>
                  <a:gd name="connsiteY1" fmla="*/ 676763 h 1251057"/>
                  <a:gd name="connsiteX2" fmla="*/ 23143 w 888160"/>
                  <a:gd name="connsiteY2" fmla="*/ 643401 h 1251057"/>
                  <a:gd name="connsiteX3" fmla="*/ 70802 w 888160"/>
                  <a:gd name="connsiteY3" fmla="*/ 648167 h 1251057"/>
                  <a:gd name="connsiteX4" fmla="*/ 85100 w 888160"/>
                  <a:gd name="connsiteY4" fmla="*/ 633869 h 1251057"/>
                  <a:gd name="connsiteX5" fmla="*/ 92249 w 888160"/>
                  <a:gd name="connsiteY5" fmla="*/ 641018 h 1251057"/>
                  <a:gd name="connsiteX6" fmla="*/ 118461 w 888160"/>
                  <a:gd name="connsiteY6" fmla="*/ 631486 h 1251057"/>
                  <a:gd name="connsiteX7" fmla="*/ 125610 w 888160"/>
                  <a:gd name="connsiteY7" fmla="*/ 643401 h 1251057"/>
                  <a:gd name="connsiteX8" fmla="*/ 154206 w 888160"/>
                  <a:gd name="connsiteY8" fmla="*/ 638635 h 1251057"/>
                  <a:gd name="connsiteX9" fmla="*/ 161355 w 888160"/>
                  <a:gd name="connsiteY9" fmla="*/ 633869 h 1251057"/>
                  <a:gd name="connsiteX10" fmla="*/ 185185 w 888160"/>
                  <a:gd name="connsiteY10" fmla="*/ 631486 h 1251057"/>
                  <a:gd name="connsiteX11" fmla="*/ 201865 w 888160"/>
                  <a:gd name="connsiteY11" fmla="*/ 619571 h 1251057"/>
                  <a:gd name="connsiteX12" fmla="*/ 213780 w 888160"/>
                  <a:gd name="connsiteY12" fmla="*/ 619571 h 1251057"/>
                  <a:gd name="connsiteX13" fmla="*/ 225695 w 888160"/>
                  <a:gd name="connsiteY13" fmla="*/ 631486 h 1251057"/>
                  <a:gd name="connsiteX14" fmla="*/ 235227 w 888160"/>
                  <a:gd name="connsiteY14" fmla="*/ 629103 h 1251057"/>
                  <a:gd name="connsiteX15" fmla="*/ 235227 w 888160"/>
                  <a:gd name="connsiteY15" fmla="*/ 588593 h 1251057"/>
                  <a:gd name="connsiteX16" fmla="*/ 256674 w 888160"/>
                  <a:gd name="connsiteY16" fmla="*/ 583827 h 1251057"/>
                  <a:gd name="connsiteX17" fmla="*/ 256674 w 888160"/>
                  <a:gd name="connsiteY17" fmla="*/ 545699 h 1251057"/>
                  <a:gd name="connsiteX18" fmla="*/ 239993 w 888160"/>
                  <a:gd name="connsiteY18" fmla="*/ 519487 h 1251057"/>
                  <a:gd name="connsiteX19" fmla="*/ 213780 w 888160"/>
                  <a:gd name="connsiteY19" fmla="*/ 505189 h 1251057"/>
                  <a:gd name="connsiteX20" fmla="*/ 225695 w 888160"/>
                  <a:gd name="connsiteY20" fmla="*/ 493274 h 1251057"/>
                  <a:gd name="connsiteX21" fmla="*/ 216163 w 888160"/>
                  <a:gd name="connsiteY21" fmla="*/ 481359 h 1251057"/>
                  <a:gd name="connsiteX22" fmla="*/ 189950 w 888160"/>
                  <a:gd name="connsiteY22" fmla="*/ 474211 h 1251057"/>
                  <a:gd name="connsiteX23" fmla="*/ 201865 w 888160"/>
                  <a:gd name="connsiteY23" fmla="*/ 462296 h 1251057"/>
                  <a:gd name="connsiteX24" fmla="*/ 201865 w 888160"/>
                  <a:gd name="connsiteY24" fmla="*/ 443232 h 1251057"/>
                  <a:gd name="connsiteX25" fmla="*/ 178036 w 888160"/>
                  <a:gd name="connsiteY25" fmla="*/ 445615 h 1251057"/>
                  <a:gd name="connsiteX26" fmla="*/ 187568 w 888160"/>
                  <a:gd name="connsiteY26" fmla="*/ 386041 h 1251057"/>
                  <a:gd name="connsiteX27" fmla="*/ 209014 w 888160"/>
                  <a:gd name="connsiteY27" fmla="*/ 376509 h 1251057"/>
                  <a:gd name="connsiteX28" fmla="*/ 197818 w 888160"/>
                  <a:gd name="connsiteY28" fmla="*/ 358875 h 1251057"/>
                  <a:gd name="connsiteX29" fmla="*/ 201389 w 888160"/>
                  <a:gd name="connsiteY29" fmla="*/ 358398 h 1251057"/>
                  <a:gd name="connsiteX30" fmla="*/ 218546 w 888160"/>
                  <a:gd name="connsiteY30" fmla="*/ 324083 h 1251057"/>
                  <a:gd name="connsiteX31" fmla="*/ 218546 w 888160"/>
                  <a:gd name="connsiteY31" fmla="*/ 301207 h 1251057"/>
                  <a:gd name="connsiteX32" fmla="*/ 212827 w 888160"/>
                  <a:gd name="connsiteY32" fmla="*/ 284050 h 1251057"/>
                  <a:gd name="connsiteX33" fmla="*/ 231891 w 888160"/>
                  <a:gd name="connsiteY33" fmla="*/ 276424 h 1251057"/>
                  <a:gd name="connsiteX34" fmla="*/ 275737 w 888160"/>
                  <a:gd name="connsiteY34" fmla="*/ 207795 h 1251057"/>
                  <a:gd name="connsiteX35" fmla="*/ 264299 w 888160"/>
                  <a:gd name="connsiteY35" fmla="*/ 190637 h 1251057"/>
                  <a:gd name="connsiteX36" fmla="*/ 249048 w 888160"/>
                  <a:gd name="connsiteY36" fmla="*/ 184918 h 1251057"/>
                  <a:gd name="connsiteX37" fmla="*/ 231891 w 888160"/>
                  <a:gd name="connsiteY37" fmla="*/ 158229 h 1251057"/>
                  <a:gd name="connsiteX38" fmla="*/ 233046 w 888160"/>
                  <a:gd name="connsiteY38" fmla="*/ 154854 h 1251057"/>
                  <a:gd name="connsiteX39" fmla="*/ 256674 w 888160"/>
                  <a:gd name="connsiteY39" fmla="*/ 158229 h 1251057"/>
                  <a:gd name="connsiteX40" fmla="*/ 271925 w 888160"/>
                  <a:gd name="connsiteY40" fmla="*/ 137259 h 1251057"/>
                  <a:gd name="connsiteX41" fmla="*/ 266205 w 888160"/>
                  <a:gd name="connsiteY41" fmla="*/ 112476 h 1251057"/>
                  <a:gd name="connsiteX42" fmla="*/ 281456 w 888160"/>
                  <a:gd name="connsiteY42" fmla="*/ 110570 h 1251057"/>
                  <a:gd name="connsiteX43" fmla="*/ 298614 w 888160"/>
                  <a:gd name="connsiteY43" fmla="*/ 120102 h 1251057"/>
                  <a:gd name="connsiteX44" fmla="*/ 315771 w 888160"/>
                  <a:gd name="connsiteY44" fmla="*/ 102944 h 1251057"/>
                  <a:gd name="connsiteX45" fmla="*/ 344367 w 888160"/>
                  <a:gd name="connsiteY45" fmla="*/ 108663 h 1251057"/>
                  <a:gd name="connsiteX46" fmla="*/ 367243 w 888160"/>
                  <a:gd name="connsiteY46" fmla="*/ 141072 h 1251057"/>
                  <a:gd name="connsiteX47" fmla="*/ 359618 w 888160"/>
                  <a:gd name="connsiteY47" fmla="*/ 171574 h 1251057"/>
                  <a:gd name="connsiteX48" fmla="*/ 378682 w 888160"/>
                  <a:gd name="connsiteY48" fmla="*/ 171574 h 1251057"/>
                  <a:gd name="connsiteX49" fmla="*/ 407277 w 888160"/>
                  <a:gd name="connsiteY49" fmla="*/ 146791 h 1251057"/>
                  <a:gd name="connsiteX50" fmla="*/ 428247 w 888160"/>
                  <a:gd name="connsiteY50" fmla="*/ 131540 h 1251057"/>
                  <a:gd name="connsiteX51" fmla="*/ 433967 w 888160"/>
                  <a:gd name="connsiteY51" fmla="*/ 91506 h 1251057"/>
                  <a:gd name="connsiteX52" fmla="*/ 458749 w 888160"/>
                  <a:gd name="connsiteY52" fmla="*/ 80068 h 1251057"/>
                  <a:gd name="connsiteX53" fmla="*/ 468281 w 888160"/>
                  <a:gd name="connsiteY53" fmla="*/ 53379 h 1251057"/>
                  <a:gd name="connsiteX54" fmla="*/ 504502 w 888160"/>
                  <a:gd name="connsiteY54" fmla="*/ 13345 h 1251057"/>
                  <a:gd name="connsiteX55" fmla="*/ 531192 w 888160"/>
                  <a:gd name="connsiteY55" fmla="*/ 13345 h 1251057"/>
                  <a:gd name="connsiteX56" fmla="*/ 550255 w 888160"/>
                  <a:gd name="connsiteY56" fmla="*/ 30502 h 1251057"/>
                  <a:gd name="connsiteX57" fmla="*/ 573132 w 888160"/>
                  <a:gd name="connsiteY57" fmla="*/ 7626 h 1251057"/>
                  <a:gd name="connsiteX58" fmla="*/ 584570 w 888160"/>
                  <a:gd name="connsiteY58" fmla="*/ 11438 h 1251057"/>
                  <a:gd name="connsiteX59" fmla="*/ 597915 w 888160"/>
                  <a:gd name="connsiteY59" fmla="*/ 0 h 1251057"/>
                  <a:gd name="connsiteX60" fmla="*/ 607447 w 888160"/>
                  <a:gd name="connsiteY60" fmla="*/ 7626 h 1251057"/>
                  <a:gd name="connsiteX61" fmla="*/ 624604 w 888160"/>
                  <a:gd name="connsiteY61" fmla="*/ 1906 h 1251057"/>
                  <a:gd name="connsiteX62" fmla="*/ 636042 w 888160"/>
                  <a:gd name="connsiteY62" fmla="*/ 3813 h 1251057"/>
                  <a:gd name="connsiteX63" fmla="*/ 624604 w 888160"/>
                  <a:gd name="connsiteY63" fmla="*/ 34315 h 1251057"/>
                  <a:gd name="connsiteX64" fmla="*/ 657012 w 888160"/>
                  <a:gd name="connsiteY64" fmla="*/ 28596 h 1251057"/>
                  <a:gd name="connsiteX65" fmla="*/ 670357 w 888160"/>
                  <a:gd name="connsiteY65" fmla="*/ 26689 h 1251057"/>
                  <a:gd name="connsiteX66" fmla="*/ 668451 w 888160"/>
                  <a:gd name="connsiteY66" fmla="*/ 15251 h 1251057"/>
                  <a:gd name="connsiteX67" fmla="*/ 691327 w 888160"/>
                  <a:gd name="connsiteY67" fmla="*/ 3813 h 1251057"/>
                  <a:gd name="connsiteX68" fmla="*/ 695140 w 888160"/>
                  <a:gd name="connsiteY68" fmla="*/ 30502 h 1251057"/>
                  <a:gd name="connsiteX69" fmla="*/ 735174 w 888160"/>
                  <a:gd name="connsiteY69" fmla="*/ 49566 h 1251057"/>
                  <a:gd name="connsiteX70" fmla="*/ 752331 w 888160"/>
                  <a:gd name="connsiteY70" fmla="*/ 38128 h 1251057"/>
                  <a:gd name="connsiteX71" fmla="*/ 771395 w 888160"/>
                  <a:gd name="connsiteY71" fmla="*/ 40034 h 1251057"/>
                  <a:gd name="connsiteX72" fmla="*/ 805710 w 888160"/>
                  <a:gd name="connsiteY72" fmla="*/ 72442 h 1251057"/>
                  <a:gd name="connsiteX73" fmla="*/ 840024 w 888160"/>
                  <a:gd name="connsiteY73" fmla="*/ 70536 h 1251057"/>
                  <a:gd name="connsiteX74" fmla="*/ 836720 w 888160"/>
                  <a:gd name="connsiteY74" fmla="*/ 70720 h 1251057"/>
                  <a:gd name="connsiteX75" fmla="*/ 840501 w 888160"/>
                  <a:gd name="connsiteY75" fmla="*/ 88170 h 1251057"/>
                  <a:gd name="connsiteX76" fmla="*/ 864331 w 888160"/>
                  <a:gd name="connsiteY76" fmla="*/ 95319 h 1251057"/>
                  <a:gd name="connsiteX77" fmla="*/ 866714 w 888160"/>
                  <a:gd name="connsiteY77" fmla="*/ 109617 h 1251057"/>
                  <a:gd name="connsiteX78" fmla="*/ 888160 w 888160"/>
                  <a:gd name="connsiteY78" fmla="*/ 128680 h 1251057"/>
                  <a:gd name="connsiteX79" fmla="*/ 885777 w 888160"/>
                  <a:gd name="connsiteY79" fmla="*/ 162042 h 1251057"/>
                  <a:gd name="connsiteX80" fmla="*/ 830969 w 888160"/>
                  <a:gd name="connsiteY80" fmla="*/ 235914 h 1251057"/>
                  <a:gd name="connsiteX81" fmla="*/ 828586 w 888160"/>
                  <a:gd name="connsiteY81" fmla="*/ 257360 h 1251057"/>
                  <a:gd name="connsiteX82" fmla="*/ 842883 w 888160"/>
                  <a:gd name="connsiteY82" fmla="*/ 262126 h 1251057"/>
                  <a:gd name="connsiteX83" fmla="*/ 842883 w 888160"/>
                  <a:gd name="connsiteY83" fmla="*/ 293105 h 1251057"/>
                  <a:gd name="connsiteX84" fmla="*/ 823820 w 888160"/>
                  <a:gd name="connsiteY84" fmla="*/ 290722 h 1251057"/>
                  <a:gd name="connsiteX85" fmla="*/ 811905 w 888160"/>
                  <a:gd name="connsiteY85" fmla="*/ 307403 h 1251057"/>
                  <a:gd name="connsiteX86" fmla="*/ 816672 w 888160"/>
                  <a:gd name="connsiteY86" fmla="*/ 324083 h 1251057"/>
                  <a:gd name="connsiteX87" fmla="*/ 814289 w 888160"/>
                  <a:gd name="connsiteY87" fmla="*/ 338381 h 1251057"/>
                  <a:gd name="connsiteX88" fmla="*/ 835735 w 888160"/>
                  <a:gd name="connsiteY88" fmla="*/ 366977 h 1251057"/>
                  <a:gd name="connsiteX89" fmla="*/ 859564 w 888160"/>
                  <a:gd name="connsiteY89" fmla="*/ 374126 h 1251057"/>
                  <a:gd name="connsiteX90" fmla="*/ 842883 w 888160"/>
                  <a:gd name="connsiteY90" fmla="*/ 409870 h 1251057"/>
                  <a:gd name="connsiteX91" fmla="*/ 842883 w 888160"/>
                  <a:gd name="connsiteY91" fmla="*/ 431317 h 1251057"/>
                  <a:gd name="connsiteX92" fmla="*/ 807140 w 888160"/>
                  <a:gd name="connsiteY92" fmla="*/ 450381 h 1251057"/>
                  <a:gd name="connsiteX93" fmla="*/ 785692 w 888160"/>
                  <a:gd name="connsiteY93" fmla="*/ 500423 h 1251057"/>
                  <a:gd name="connsiteX94" fmla="*/ 773778 w 888160"/>
                  <a:gd name="connsiteY94" fmla="*/ 500423 h 1251057"/>
                  <a:gd name="connsiteX95" fmla="*/ 759480 w 888160"/>
                  <a:gd name="connsiteY95" fmla="*/ 517103 h 1251057"/>
                  <a:gd name="connsiteX96" fmla="*/ 757098 w 888160"/>
                  <a:gd name="connsiteY96" fmla="*/ 540934 h 1251057"/>
                  <a:gd name="connsiteX97" fmla="*/ 742799 w 888160"/>
                  <a:gd name="connsiteY97" fmla="*/ 543316 h 1251057"/>
                  <a:gd name="connsiteX98" fmla="*/ 718970 w 888160"/>
                  <a:gd name="connsiteY98" fmla="*/ 533785 h 1251057"/>
                  <a:gd name="connsiteX99" fmla="*/ 690373 w 888160"/>
                  <a:gd name="connsiteY99" fmla="*/ 536167 h 1251057"/>
                  <a:gd name="connsiteX100" fmla="*/ 673693 w 888160"/>
                  <a:gd name="connsiteY100" fmla="*/ 552848 h 1251057"/>
                  <a:gd name="connsiteX101" fmla="*/ 676076 w 888160"/>
                  <a:gd name="connsiteY101" fmla="*/ 581444 h 1251057"/>
                  <a:gd name="connsiteX102" fmla="*/ 666544 w 888160"/>
                  <a:gd name="connsiteY102" fmla="*/ 588593 h 1251057"/>
                  <a:gd name="connsiteX103" fmla="*/ 647481 w 888160"/>
                  <a:gd name="connsiteY103" fmla="*/ 588593 h 1251057"/>
                  <a:gd name="connsiteX104" fmla="*/ 637949 w 888160"/>
                  <a:gd name="connsiteY104" fmla="*/ 617189 h 1251057"/>
                  <a:gd name="connsiteX105" fmla="*/ 657012 w 888160"/>
                  <a:gd name="connsiteY105" fmla="*/ 631486 h 1251057"/>
                  <a:gd name="connsiteX106" fmla="*/ 690373 w 888160"/>
                  <a:gd name="connsiteY106" fmla="*/ 631486 h 1251057"/>
                  <a:gd name="connsiteX107" fmla="*/ 692757 w 888160"/>
                  <a:gd name="connsiteY107" fmla="*/ 652933 h 1251057"/>
                  <a:gd name="connsiteX108" fmla="*/ 716586 w 888160"/>
                  <a:gd name="connsiteY108" fmla="*/ 652933 h 1251057"/>
                  <a:gd name="connsiteX109" fmla="*/ 726118 w 888160"/>
                  <a:gd name="connsiteY109" fmla="*/ 671997 h 1251057"/>
                  <a:gd name="connsiteX110" fmla="*/ 740417 w 888160"/>
                  <a:gd name="connsiteY110" fmla="*/ 667231 h 1251057"/>
                  <a:gd name="connsiteX111" fmla="*/ 749948 w 888160"/>
                  <a:gd name="connsiteY111" fmla="*/ 676763 h 1251057"/>
                  <a:gd name="connsiteX112" fmla="*/ 752331 w 888160"/>
                  <a:gd name="connsiteY112" fmla="*/ 691060 h 1251057"/>
                  <a:gd name="connsiteX113" fmla="*/ 761863 w 888160"/>
                  <a:gd name="connsiteY113" fmla="*/ 710124 h 1251057"/>
                  <a:gd name="connsiteX114" fmla="*/ 769012 w 888160"/>
                  <a:gd name="connsiteY114" fmla="*/ 743486 h 1251057"/>
                  <a:gd name="connsiteX115" fmla="*/ 792841 w 888160"/>
                  <a:gd name="connsiteY115" fmla="*/ 748251 h 1251057"/>
                  <a:gd name="connsiteX116" fmla="*/ 804756 w 888160"/>
                  <a:gd name="connsiteY116" fmla="*/ 774464 h 1251057"/>
                  <a:gd name="connsiteX117" fmla="*/ 785692 w 888160"/>
                  <a:gd name="connsiteY117" fmla="*/ 791145 h 1251057"/>
                  <a:gd name="connsiteX118" fmla="*/ 783309 w 888160"/>
                  <a:gd name="connsiteY118" fmla="*/ 810209 h 1251057"/>
                  <a:gd name="connsiteX119" fmla="*/ 797608 w 888160"/>
                  <a:gd name="connsiteY119" fmla="*/ 834038 h 1251057"/>
                  <a:gd name="connsiteX120" fmla="*/ 823820 w 888160"/>
                  <a:gd name="connsiteY120" fmla="*/ 834038 h 1251057"/>
                  <a:gd name="connsiteX121" fmla="*/ 826203 w 888160"/>
                  <a:gd name="connsiteY121" fmla="*/ 865017 h 1251057"/>
                  <a:gd name="connsiteX122" fmla="*/ 857182 w 888160"/>
                  <a:gd name="connsiteY122" fmla="*/ 884081 h 1251057"/>
                  <a:gd name="connsiteX123" fmla="*/ 869096 w 888160"/>
                  <a:gd name="connsiteY123" fmla="*/ 907910 h 1251057"/>
                  <a:gd name="connsiteX124" fmla="*/ 866714 w 888160"/>
                  <a:gd name="connsiteY124" fmla="*/ 943655 h 1251057"/>
                  <a:gd name="connsiteX125" fmla="*/ 857182 w 888160"/>
                  <a:gd name="connsiteY125" fmla="*/ 946037 h 1251057"/>
                  <a:gd name="connsiteX126" fmla="*/ 847650 w 888160"/>
                  <a:gd name="connsiteY126" fmla="*/ 967484 h 1251057"/>
                  <a:gd name="connsiteX127" fmla="*/ 854799 w 888160"/>
                  <a:gd name="connsiteY127" fmla="*/ 977016 h 1251057"/>
                  <a:gd name="connsiteX128" fmla="*/ 878628 w 888160"/>
                  <a:gd name="connsiteY128" fmla="*/ 1007995 h 1251057"/>
                  <a:gd name="connsiteX129" fmla="*/ 833353 w 888160"/>
                  <a:gd name="connsiteY129" fmla="*/ 1012761 h 1251057"/>
                  <a:gd name="connsiteX130" fmla="*/ 845267 w 888160"/>
                  <a:gd name="connsiteY130" fmla="*/ 1036591 h 1251057"/>
                  <a:gd name="connsiteX131" fmla="*/ 842883 w 888160"/>
                  <a:gd name="connsiteY131" fmla="*/ 1077101 h 1251057"/>
                  <a:gd name="connsiteX132" fmla="*/ 814289 w 888160"/>
                  <a:gd name="connsiteY132" fmla="*/ 1091399 h 1251057"/>
                  <a:gd name="connsiteX133" fmla="*/ 816568 w 888160"/>
                  <a:gd name="connsiteY133" fmla="*/ 1121042 h 1251057"/>
                  <a:gd name="connsiteX134" fmla="*/ 785692 w 888160"/>
                  <a:gd name="connsiteY134" fmla="*/ 1117611 h 1251057"/>
                  <a:gd name="connsiteX135" fmla="*/ 773778 w 888160"/>
                  <a:gd name="connsiteY135" fmla="*/ 1131909 h 1251057"/>
                  <a:gd name="connsiteX136" fmla="*/ 718970 w 888160"/>
                  <a:gd name="connsiteY136" fmla="*/ 1162888 h 1251057"/>
                  <a:gd name="connsiteX137" fmla="*/ 695140 w 888160"/>
                  <a:gd name="connsiteY137" fmla="*/ 1160505 h 1251057"/>
                  <a:gd name="connsiteX138" fmla="*/ 673693 w 888160"/>
                  <a:gd name="connsiteY138" fmla="*/ 1139058 h 1251057"/>
                  <a:gd name="connsiteX139" fmla="*/ 659395 w 888160"/>
                  <a:gd name="connsiteY139" fmla="*/ 1141441 h 1251057"/>
                  <a:gd name="connsiteX140" fmla="*/ 623651 w 888160"/>
                  <a:gd name="connsiteY140" fmla="*/ 1110462 h 1251057"/>
                  <a:gd name="connsiteX141" fmla="*/ 575991 w 888160"/>
                  <a:gd name="connsiteY141" fmla="*/ 1127143 h 1251057"/>
                  <a:gd name="connsiteX142" fmla="*/ 547396 w 888160"/>
                  <a:gd name="connsiteY142" fmla="*/ 1150973 h 1251057"/>
                  <a:gd name="connsiteX143" fmla="*/ 525949 w 888160"/>
                  <a:gd name="connsiteY143" fmla="*/ 1141441 h 1251057"/>
                  <a:gd name="connsiteX144" fmla="*/ 521183 w 888160"/>
                  <a:gd name="connsiteY144" fmla="*/ 1117611 h 1251057"/>
                  <a:gd name="connsiteX145" fmla="*/ 475907 w 888160"/>
                  <a:gd name="connsiteY145" fmla="*/ 1096165 h 1251057"/>
                  <a:gd name="connsiteX146" fmla="*/ 459226 w 888160"/>
                  <a:gd name="connsiteY146" fmla="*/ 1105697 h 1251057"/>
                  <a:gd name="connsiteX147" fmla="*/ 447311 w 888160"/>
                  <a:gd name="connsiteY147" fmla="*/ 1098547 h 1251057"/>
                  <a:gd name="connsiteX148" fmla="*/ 437779 w 888160"/>
                  <a:gd name="connsiteY148" fmla="*/ 1096165 h 1251057"/>
                  <a:gd name="connsiteX149" fmla="*/ 442545 w 888160"/>
                  <a:gd name="connsiteY149" fmla="*/ 1067569 h 1251057"/>
                  <a:gd name="connsiteX150" fmla="*/ 418716 w 888160"/>
                  <a:gd name="connsiteY150" fmla="*/ 1062803 h 1251057"/>
                  <a:gd name="connsiteX151" fmla="*/ 423481 w 888160"/>
                  <a:gd name="connsiteY151" fmla="*/ 1038973 h 1251057"/>
                  <a:gd name="connsiteX152" fmla="*/ 375822 w 888160"/>
                  <a:gd name="connsiteY152" fmla="*/ 1003229 h 1251057"/>
                  <a:gd name="connsiteX153" fmla="*/ 373439 w 888160"/>
                  <a:gd name="connsiteY153" fmla="*/ 986548 h 1251057"/>
                  <a:gd name="connsiteX154" fmla="*/ 361524 w 888160"/>
                  <a:gd name="connsiteY154" fmla="*/ 991314 h 1251057"/>
                  <a:gd name="connsiteX155" fmla="*/ 359142 w 888160"/>
                  <a:gd name="connsiteY155" fmla="*/ 1005612 h 1251057"/>
                  <a:gd name="connsiteX156" fmla="*/ 330546 w 888160"/>
                  <a:gd name="connsiteY156" fmla="*/ 1024676 h 1251057"/>
                  <a:gd name="connsiteX157" fmla="*/ 304333 w 888160"/>
                  <a:gd name="connsiteY157" fmla="*/ 1029442 h 1251057"/>
                  <a:gd name="connsiteX158" fmla="*/ 251908 w 888160"/>
                  <a:gd name="connsiteY158" fmla="*/ 1046123 h 1251057"/>
                  <a:gd name="connsiteX159" fmla="*/ 216163 w 888160"/>
                  <a:gd name="connsiteY159" fmla="*/ 1043739 h 1251057"/>
                  <a:gd name="connsiteX160" fmla="*/ 149440 w 888160"/>
                  <a:gd name="connsiteY160" fmla="*/ 1150973 h 1251057"/>
                  <a:gd name="connsiteX161" fmla="*/ 139908 w 888160"/>
                  <a:gd name="connsiteY161" fmla="*/ 1251057 h 1251057"/>
                  <a:gd name="connsiteX162" fmla="*/ 118461 w 888160"/>
                  <a:gd name="connsiteY162" fmla="*/ 1241525 h 1251057"/>
                  <a:gd name="connsiteX163" fmla="*/ 97014 w 888160"/>
                  <a:gd name="connsiteY163" fmla="*/ 1243909 h 1251057"/>
                  <a:gd name="connsiteX164" fmla="*/ 85100 w 888160"/>
                  <a:gd name="connsiteY164" fmla="*/ 1227228 h 1251057"/>
                  <a:gd name="connsiteX165" fmla="*/ 58887 w 888160"/>
                  <a:gd name="connsiteY165" fmla="*/ 1189101 h 1251057"/>
                  <a:gd name="connsiteX166" fmla="*/ 44590 w 888160"/>
                  <a:gd name="connsiteY166" fmla="*/ 1155739 h 1251057"/>
                  <a:gd name="connsiteX167" fmla="*/ 23143 w 888160"/>
                  <a:gd name="connsiteY167" fmla="*/ 1141441 h 1251057"/>
                  <a:gd name="connsiteX168" fmla="*/ 0 w 888160"/>
                  <a:gd name="connsiteY168" fmla="*/ 1162269 h 1251057"/>
                  <a:gd name="connsiteX169" fmla="*/ 140942 w 888160"/>
                  <a:gd name="connsiteY169" fmla="*/ 1092059 h 1251057"/>
                  <a:gd name="connsiteX0" fmla="*/ 0 w 888160"/>
                  <a:gd name="connsiteY0" fmla="*/ 663931 h 1251057"/>
                  <a:gd name="connsiteX1" fmla="*/ 11228 w 888160"/>
                  <a:gd name="connsiteY1" fmla="*/ 676763 h 1251057"/>
                  <a:gd name="connsiteX2" fmla="*/ 23143 w 888160"/>
                  <a:gd name="connsiteY2" fmla="*/ 643401 h 1251057"/>
                  <a:gd name="connsiteX3" fmla="*/ 70802 w 888160"/>
                  <a:gd name="connsiteY3" fmla="*/ 648167 h 1251057"/>
                  <a:gd name="connsiteX4" fmla="*/ 85100 w 888160"/>
                  <a:gd name="connsiteY4" fmla="*/ 633869 h 1251057"/>
                  <a:gd name="connsiteX5" fmla="*/ 92249 w 888160"/>
                  <a:gd name="connsiteY5" fmla="*/ 641018 h 1251057"/>
                  <a:gd name="connsiteX6" fmla="*/ 118461 w 888160"/>
                  <a:gd name="connsiteY6" fmla="*/ 631486 h 1251057"/>
                  <a:gd name="connsiteX7" fmla="*/ 125610 w 888160"/>
                  <a:gd name="connsiteY7" fmla="*/ 643401 h 1251057"/>
                  <a:gd name="connsiteX8" fmla="*/ 154206 w 888160"/>
                  <a:gd name="connsiteY8" fmla="*/ 638635 h 1251057"/>
                  <a:gd name="connsiteX9" fmla="*/ 161355 w 888160"/>
                  <a:gd name="connsiteY9" fmla="*/ 633869 h 1251057"/>
                  <a:gd name="connsiteX10" fmla="*/ 185185 w 888160"/>
                  <a:gd name="connsiteY10" fmla="*/ 631486 h 1251057"/>
                  <a:gd name="connsiteX11" fmla="*/ 201865 w 888160"/>
                  <a:gd name="connsiteY11" fmla="*/ 619571 h 1251057"/>
                  <a:gd name="connsiteX12" fmla="*/ 213780 w 888160"/>
                  <a:gd name="connsiteY12" fmla="*/ 619571 h 1251057"/>
                  <a:gd name="connsiteX13" fmla="*/ 225695 w 888160"/>
                  <a:gd name="connsiteY13" fmla="*/ 631486 h 1251057"/>
                  <a:gd name="connsiteX14" fmla="*/ 235227 w 888160"/>
                  <a:gd name="connsiteY14" fmla="*/ 629103 h 1251057"/>
                  <a:gd name="connsiteX15" fmla="*/ 235227 w 888160"/>
                  <a:gd name="connsiteY15" fmla="*/ 588593 h 1251057"/>
                  <a:gd name="connsiteX16" fmla="*/ 256674 w 888160"/>
                  <a:gd name="connsiteY16" fmla="*/ 583827 h 1251057"/>
                  <a:gd name="connsiteX17" fmla="*/ 256674 w 888160"/>
                  <a:gd name="connsiteY17" fmla="*/ 545699 h 1251057"/>
                  <a:gd name="connsiteX18" fmla="*/ 239993 w 888160"/>
                  <a:gd name="connsiteY18" fmla="*/ 519487 h 1251057"/>
                  <a:gd name="connsiteX19" fmla="*/ 213780 w 888160"/>
                  <a:gd name="connsiteY19" fmla="*/ 505189 h 1251057"/>
                  <a:gd name="connsiteX20" fmla="*/ 225695 w 888160"/>
                  <a:gd name="connsiteY20" fmla="*/ 493274 h 1251057"/>
                  <a:gd name="connsiteX21" fmla="*/ 216163 w 888160"/>
                  <a:gd name="connsiteY21" fmla="*/ 481359 h 1251057"/>
                  <a:gd name="connsiteX22" fmla="*/ 189950 w 888160"/>
                  <a:gd name="connsiteY22" fmla="*/ 474211 h 1251057"/>
                  <a:gd name="connsiteX23" fmla="*/ 201865 w 888160"/>
                  <a:gd name="connsiteY23" fmla="*/ 462296 h 1251057"/>
                  <a:gd name="connsiteX24" fmla="*/ 201865 w 888160"/>
                  <a:gd name="connsiteY24" fmla="*/ 443232 h 1251057"/>
                  <a:gd name="connsiteX25" fmla="*/ 178036 w 888160"/>
                  <a:gd name="connsiteY25" fmla="*/ 445615 h 1251057"/>
                  <a:gd name="connsiteX26" fmla="*/ 187568 w 888160"/>
                  <a:gd name="connsiteY26" fmla="*/ 386041 h 1251057"/>
                  <a:gd name="connsiteX27" fmla="*/ 209014 w 888160"/>
                  <a:gd name="connsiteY27" fmla="*/ 376509 h 1251057"/>
                  <a:gd name="connsiteX28" fmla="*/ 197818 w 888160"/>
                  <a:gd name="connsiteY28" fmla="*/ 358875 h 1251057"/>
                  <a:gd name="connsiteX29" fmla="*/ 201389 w 888160"/>
                  <a:gd name="connsiteY29" fmla="*/ 358398 h 1251057"/>
                  <a:gd name="connsiteX30" fmla="*/ 218546 w 888160"/>
                  <a:gd name="connsiteY30" fmla="*/ 324083 h 1251057"/>
                  <a:gd name="connsiteX31" fmla="*/ 218546 w 888160"/>
                  <a:gd name="connsiteY31" fmla="*/ 301207 h 1251057"/>
                  <a:gd name="connsiteX32" fmla="*/ 212827 w 888160"/>
                  <a:gd name="connsiteY32" fmla="*/ 284050 h 1251057"/>
                  <a:gd name="connsiteX33" fmla="*/ 231891 w 888160"/>
                  <a:gd name="connsiteY33" fmla="*/ 276424 h 1251057"/>
                  <a:gd name="connsiteX34" fmla="*/ 275737 w 888160"/>
                  <a:gd name="connsiteY34" fmla="*/ 207795 h 1251057"/>
                  <a:gd name="connsiteX35" fmla="*/ 264299 w 888160"/>
                  <a:gd name="connsiteY35" fmla="*/ 190637 h 1251057"/>
                  <a:gd name="connsiteX36" fmla="*/ 249048 w 888160"/>
                  <a:gd name="connsiteY36" fmla="*/ 184918 h 1251057"/>
                  <a:gd name="connsiteX37" fmla="*/ 231891 w 888160"/>
                  <a:gd name="connsiteY37" fmla="*/ 158229 h 1251057"/>
                  <a:gd name="connsiteX38" fmla="*/ 233046 w 888160"/>
                  <a:gd name="connsiteY38" fmla="*/ 154854 h 1251057"/>
                  <a:gd name="connsiteX39" fmla="*/ 256674 w 888160"/>
                  <a:gd name="connsiteY39" fmla="*/ 158229 h 1251057"/>
                  <a:gd name="connsiteX40" fmla="*/ 271925 w 888160"/>
                  <a:gd name="connsiteY40" fmla="*/ 137259 h 1251057"/>
                  <a:gd name="connsiteX41" fmla="*/ 266205 w 888160"/>
                  <a:gd name="connsiteY41" fmla="*/ 112476 h 1251057"/>
                  <a:gd name="connsiteX42" fmla="*/ 281456 w 888160"/>
                  <a:gd name="connsiteY42" fmla="*/ 110570 h 1251057"/>
                  <a:gd name="connsiteX43" fmla="*/ 298614 w 888160"/>
                  <a:gd name="connsiteY43" fmla="*/ 120102 h 1251057"/>
                  <a:gd name="connsiteX44" fmla="*/ 315771 w 888160"/>
                  <a:gd name="connsiteY44" fmla="*/ 102944 h 1251057"/>
                  <a:gd name="connsiteX45" fmla="*/ 344367 w 888160"/>
                  <a:gd name="connsiteY45" fmla="*/ 108663 h 1251057"/>
                  <a:gd name="connsiteX46" fmla="*/ 367243 w 888160"/>
                  <a:gd name="connsiteY46" fmla="*/ 141072 h 1251057"/>
                  <a:gd name="connsiteX47" fmla="*/ 359618 w 888160"/>
                  <a:gd name="connsiteY47" fmla="*/ 171574 h 1251057"/>
                  <a:gd name="connsiteX48" fmla="*/ 378682 w 888160"/>
                  <a:gd name="connsiteY48" fmla="*/ 171574 h 1251057"/>
                  <a:gd name="connsiteX49" fmla="*/ 407277 w 888160"/>
                  <a:gd name="connsiteY49" fmla="*/ 146791 h 1251057"/>
                  <a:gd name="connsiteX50" fmla="*/ 428247 w 888160"/>
                  <a:gd name="connsiteY50" fmla="*/ 131540 h 1251057"/>
                  <a:gd name="connsiteX51" fmla="*/ 433967 w 888160"/>
                  <a:gd name="connsiteY51" fmla="*/ 91506 h 1251057"/>
                  <a:gd name="connsiteX52" fmla="*/ 458749 w 888160"/>
                  <a:gd name="connsiteY52" fmla="*/ 80068 h 1251057"/>
                  <a:gd name="connsiteX53" fmla="*/ 468281 w 888160"/>
                  <a:gd name="connsiteY53" fmla="*/ 53379 h 1251057"/>
                  <a:gd name="connsiteX54" fmla="*/ 504502 w 888160"/>
                  <a:gd name="connsiteY54" fmla="*/ 13345 h 1251057"/>
                  <a:gd name="connsiteX55" fmla="*/ 531192 w 888160"/>
                  <a:gd name="connsiteY55" fmla="*/ 13345 h 1251057"/>
                  <a:gd name="connsiteX56" fmla="*/ 550255 w 888160"/>
                  <a:gd name="connsiteY56" fmla="*/ 30502 h 1251057"/>
                  <a:gd name="connsiteX57" fmla="*/ 573132 w 888160"/>
                  <a:gd name="connsiteY57" fmla="*/ 7626 h 1251057"/>
                  <a:gd name="connsiteX58" fmla="*/ 584570 w 888160"/>
                  <a:gd name="connsiteY58" fmla="*/ 11438 h 1251057"/>
                  <a:gd name="connsiteX59" fmla="*/ 597915 w 888160"/>
                  <a:gd name="connsiteY59" fmla="*/ 0 h 1251057"/>
                  <a:gd name="connsiteX60" fmla="*/ 607447 w 888160"/>
                  <a:gd name="connsiteY60" fmla="*/ 7626 h 1251057"/>
                  <a:gd name="connsiteX61" fmla="*/ 624604 w 888160"/>
                  <a:gd name="connsiteY61" fmla="*/ 1906 h 1251057"/>
                  <a:gd name="connsiteX62" fmla="*/ 636042 w 888160"/>
                  <a:gd name="connsiteY62" fmla="*/ 3813 h 1251057"/>
                  <a:gd name="connsiteX63" fmla="*/ 624604 w 888160"/>
                  <a:gd name="connsiteY63" fmla="*/ 34315 h 1251057"/>
                  <a:gd name="connsiteX64" fmla="*/ 657012 w 888160"/>
                  <a:gd name="connsiteY64" fmla="*/ 28596 h 1251057"/>
                  <a:gd name="connsiteX65" fmla="*/ 670357 w 888160"/>
                  <a:gd name="connsiteY65" fmla="*/ 26689 h 1251057"/>
                  <a:gd name="connsiteX66" fmla="*/ 668451 w 888160"/>
                  <a:gd name="connsiteY66" fmla="*/ 15251 h 1251057"/>
                  <a:gd name="connsiteX67" fmla="*/ 691327 w 888160"/>
                  <a:gd name="connsiteY67" fmla="*/ 3813 h 1251057"/>
                  <a:gd name="connsiteX68" fmla="*/ 695140 w 888160"/>
                  <a:gd name="connsiteY68" fmla="*/ 30502 h 1251057"/>
                  <a:gd name="connsiteX69" fmla="*/ 735174 w 888160"/>
                  <a:gd name="connsiteY69" fmla="*/ 49566 h 1251057"/>
                  <a:gd name="connsiteX70" fmla="*/ 752331 w 888160"/>
                  <a:gd name="connsiteY70" fmla="*/ 38128 h 1251057"/>
                  <a:gd name="connsiteX71" fmla="*/ 771395 w 888160"/>
                  <a:gd name="connsiteY71" fmla="*/ 40034 h 1251057"/>
                  <a:gd name="connsiteX72" fmla="*/ 805710 w 888160"/>
                  <a:gd name="connsiteY72" fmla="*/ 72442 h 1251057"/>
                  <a:gd name="connsiteX73" fmla="*/ 840024 w 888160"/>
                  <a:gd name="connsiteY73" fmla="*/ 70536 h 1251057"/>
                  <a:gd name="connsiteX74" fmla="*/ 836720 w 888160"/>
                  <a:gd name="connsiteY74" fmla="*/ 70720 h 1251057"/>
                  <a:gd name="connsiteX75" fmla="*/ 840501 w 888160"/>
                  <a:gd name="connsiteY75" fmla="*/ 88170 h 1251057"/>
                  <a:gd name="connsiteX76" fmla="*/ 864331 w 888160"/>
                  <a:gd name="connsiteY76" fmla="*/ 95319 h 1251057"/>
                  <a:gd name="connsiteX77" fmla="*/ 866714 w 888160"/>
                  <a:gd name="connsiteY77" fmla="*/ 109617 h 1251057"/>
                  <a:gd name="connsiteX78" fmla="*/ 888160 w 888160"/>
                  <a:gd name="connsiteY78" fmla="*/ 128680 h 1251057"/>
                  <a:gd name="connsiteX79" fmla="*/ 885777 w 888160"/>
                  <a:gd name="connsiteY79" fmla="*/ 162042 h 1251057"/>
                  <a:gd name="connsiteX80" fmla="*/ 830969 w 888160"/>
                  <a:gd name="connsiteY80" fmla="*/ 235914 h 1251057"/>
                  <a:gd name="connsiteX81" fmla="*/ 828586 w 888160"/>
                  <a:gd name="connsiteY81" fmla="*/ 257360 h 1251057"/>
                  <a:gd name="connsiteX82" fmla="*/ 842883 w 888160"/>
                  <a:gd name="connsiteY82" fmla="*/ 262126 h 1251057"/>
                  <a:gd name="connsiteX83" fmla="*/ 842883 w 888160"/>
                  <a:gd name="connsiteY83" fmla="*/ 293105 h 1251057"/>
                  <a:gd name="connsiteX84" fmla="*/ 823820 w 888160"/>
                  <a:gd name="connsiteY84" fmla="*/ 290722 h 1251057"/>
                  <a:gd name="connsiteX85" fmla="*/ 811905 w 888160"/>
                  <a:gd name="connsiteY85" fmla="*/ 307403 h 1251057"/>
                  <a:gd name="connsiteX86" fmla="*/ 816672 w 888160"/>
                  <a:gd name="connsiteY86" fmla="*/ 324083 h 1251057"/>
                  <a:gd name="connsiteX87" fmla="*/ 814289 w 888160"/>
                  <a:gd name="connsiteY87" fmla="*/ 338381 h 1251057"/>
                  <a:gd name="connsiteX88" fmla="*/ 835735 w 888160"/>
                  <a:gd name="connsiteY88" fmla="*/ 366977 h 1251057"/>
                  <a:gd name="connsiteX89" fmla="*/ 859564 w 888160"/>
                  <a:gd name="connsiteY89" fmla="*/ 374126 h 1251057"/>
                  <a:gd name="connsiteX90" fmla="*/ 842883 w 888160"/>
                  <a:gd name="connsiteY90" fmla="*/ 409870 h 1251057"/>
                  <a:gd name="connsiteX91" fmla="*/ 842883 w 888160"/>
                  <a:gd name="connsiteY91" fmla="*/ 431317 h 1251057"/>
                  <a:gd name="connsiteX92" fmla="*/ 807140 w 888160"/>
                  <a:gd name="connsiteY92" fmla="*/ 450381 h 1251057"/>
                  <a:gd name="connsiteX93" fmla="*/ 785692 w 888160"/>
                  <a:gd name="connsiteY93" fmla="*/ 500423 h 1251057"/>
                  <a:gd name="connsiteX94" fmla="*/ 773778 w 888160"/>
                  <a:gd name="connsiteY94" fmla="*/ 500423 h 1251057"/>
                  <a:gd name="connsiteX95" fmla="*/ 759480 w 888160"/>
                  <a:gd name="connsiteY95" fmla="*/ 517103 h 1251057"/>
                  <a:gd name="connsiteX96" fmla="*/ 757098 w 888160"/>
                  <a:gd name="connsiteY96" fmla="*/ 540934 h 1251057"/>
                  <a:gd name="connsiteX97" fmla="*/ 742799 w 888160"/>
                  <a:gd name="connsiteY97" fmla="*/ 543316 h 1251057"/>
                  <a:gd name="connsiteX98" fmla="*/ 718970 w 888160"/>
                  <a:gd name="connsiteY98" fmla="*/ 533785 h 1251057"/>
                  <a:gd name="connsiteX99" fmla="*/ 690373 w 888160"/>
                  <a:gd name="connsiteY99" fmla="*/ 536167 h 1251057"/>
                  <a:gd name="connsiteX100" fmla="*/ 673693 w 888160"/>
                  <a:gd name="connsiteY100" fmla="*/ 552848 h 1251057"/>
                  <a:gd name="connsiteX101" fmla="*/ 676076 w 888160"/>
                  <a:gd name="connsiteY101" fmla="*/ 581444 h 1251057"/>
                  <a:gd name="connsiteX102" fmla="*/ 666544 w 888160"/>
                  <a:gd name="connsiteY102" fmla="*/ 588593 h 1251057"/>
                  <a:gd name="connsiteX103" fmla="*/ 647481 w 888160"/>
                  <a:gd name="connsiteY103" fmla="*/ 588593 h 1251057"/>
                  <a:gd name="connsiteX104" fmla="*/ 637949 w 888160"/>
                  <a:gd name="connsiteY104" fmla="*/ 617189 h 1251057"/>
                  <a:gd name="connsiteX105" fmla="*/ 657012 w 888160"/>
                  <a:gd name="connsiteY105" fmla="*/ 631486 h 1251057"/>
                  <a:gd name="connsiteX106" fmla="*/ 690373 w 888160"/>
                  <a:gd name="connsiteY106" fmla="*/ 631486 h 1251057"/>
                  <a:gd name="connsiteX107" fmla="*/ 692757 w 888160"/>
                  <a:gd name="connsiteY107" fmla="*/ 652933 h 1251057"/>
                  <a:gd name="connsiteX108" fmla="*/ 716586 w 888160"/>
                  <a:gd name="connsiteY108" fmla="*/ 652933 h 1251057"/>
                  <a:gd name="connsiteX109" fmla="*/ 726118 w 888160"/>
                  <a:gd name="connsiteY109" fmla="*/ 671997 h 1251057"/>
                  <a:gd name="connsiteX110" fmla="*/ 740417 w 888160"/>
                  <a:gd name="connsiteY110" fmla="*/ 667231 h 1251057"/>
                  <a:gd name="connsiteX111" fmla="*/ 749948 w 888160"/>
                  <a:gd name="connsiteY111" fmla="*/ 676763 h 1251057"/>
                  <a:gd name="connsiteX112" fmla="*/ 752331 w 888160"/>
                  <a:gd name="connsiteY112" fmla="*/ 691060 h 1251057"/>
                  <a:gd name="connsiteX113" fmla="*/ 761863 w 888160"/>
                  <a:gd name="connsiteY113" fmla="*/ 710124 h 1251057"/>
                  <a:gd name="connsiteX114" fmla="*/ 769012 w 888160"/>
                  <a:gd name="connsiteY114" fmla="*/ 743486 h 1251057"/>
                  <a:gd name="connsiteX115" fmla="*/ 792841 w 888160"/>
                  <a:gd name="connsiteY115" fmla="*/ 748251 h 1251057"/>
                  <a:gd name="connsiteX116" fmla="*/ 804756 w 888160"/>
                  <a:gd name="connsiteY116" fmla="*/ 774464 h 1251057"/>
                  <a:gd name="connsiteX117" fmla="*/ 785692 w 888160"/>
                  <a:gd name="connsiteY117" fmla="*/ 791145 h 1251057"/>
                  <a:gd name="connsiteX118" fmla="*/ 783309 w 888160"/>
                  <a:gd name="connsiteY118" fmla="*/ 810209 h 1251057"/>
                  <a:gd name="connsiteX119" fmla="*/ 797608 w 888160"/>
                  <a:gd name="connsiteY119" fmla="*/ 834038 h 1251057"/>
                  <a:gd name="connsiteX120" fmla="*/ 823820 w 888160"/>
                  <a:gd name="connsiteY120" fmla="*/ 834038 h 1251057"/>
                  <a:gd name="connsiteX121" fmla="*/ 826203 w 888160"/>
                  <a:gd name="connsiteY121" fmla="*/ 865017 h 1251057"/>
                  <a:gd name="connsiteX122" fmla="*/ 857182 w 888160"/>
                  <a:gd name="connsiteY122" fmla="*/ 884081 h 1251057"/>
                  <a:gd name="connsiteX123" fmla="*/ 869096 w 888160"/>
                  <a:gd name="connsiteY123" fmla="*/ 907910 h 1251057"/>
                  <a:gd name="connsiteX124" fmla="*/ 866714 w 888160"/>
                  <a:gd name="connsiteY124" fmla="*/ 943655 h 1251057"/>
                  <a:gd name="connsiteX125" fmla="*/ 857182 w 888160"/>
                  <a:gd name="connsiteY125" fmla="*/ 946037 h 1251057"/>
                  <a:gd name="connsiteX126" fmla="*/ 847650 w 888160"/>
                  <a:gd name="connsiteY126" fmla="*/ 967484 h 1251057"/>
                  <a:gd name="connsiteX127" fmla="*/ 854799 w 888160"/>
                  <a:gd name="connsiteY127" fmla="*/ 977016 h 1251057"/>
                  <a:gd name="connsiteX128" fmla="*/ 878628 w 888160"/>
                  <a:gd name="connsiteY128" fmla="*/ 1007995 h 1251057"/>
                  <a:gd name="connsiteX129" fmla="*/ 833353 w 888160"/>
                  <a:gd name="connsiteY129" fmla="*/ 1012761 h 1251057"/>
                  <a:gd name="connsiteX130" fmla="*/ 845267 w 888160"/>
                  <a:gd name="connsiteY130" fmla="*/ 1036591 h 1251057"/>
                  <a:gd name="connsiteX131" fmla="*/ 842883 w 888160"/>
                  <a:gd name="connsiteY131" fmla="*/ 1077101 h 1251057"/>
                  <a:gd name="connsiteX132" fmla="*/ 814289 w 888160"/>
                  <a:gd name="connsiteY132" fmla="*/ 1091399 h 1251057"/>
                  <a:gd name="connsiteX133" fmla="*/ 816568 w 888160"/>
                  <a:gd name="connsiteY133" fmla="*/ 1121042 h 1251057"/>
                  <a:gd name="connsiteX134" fmla="*/ 785692 w 888160"/>
                  <a:gd name="connsiteY134" fmla="*/ 1117611 h 1251057"/>
                  <a:gd name="connsiteX135" fmla="*/ 773778 w 888160"/>
                  <a:gd name="connsiteY135" fmla="*/ 1131909 h 1251057"/>
                  <a:gd name="connsiteX136" fmla="*/ 718970 w 888160"/>
                  <a:gd name="connsiteY136" fmla="*/ 1162888 h 1251057"/>
                  <a:gd name="connsiteX137" fmla="*/ 695140 w 888160"/>
                  <a:gd name="connsiteY137" fmla="*/ 1160505 h 1251057"/>
                  <a:gd name="connsiteX138" fmla="*/ 673693 w 888160"/>
                  <a:gd name="connsiteY138" fmla="*/ 1139058 h 1251057"/>
                  <a:gd name="connsiteX139" fmla="*/ 659395 w 888160"/>
                  <a:gd name="connsiteY139" fmla="*/ 1141441 h 1251057"/>
                  <a:gd name="connsiteX140" fmla="*/ 623651 w 888160"/>
                  <a:gd name="connsiteY140" fmla="*/ 1110462 h 1251057"/>
                  <a:gd name="connsiteX141" fmla="*/ 575991 w 888160"/>
                  <a:gd name="connsiteY141" fmla="*/ 1127143 h 1251057"/>
                  <a:gd name="connsiteX142" fmla="*/ 547396 w 888160"/>
                  <a:gd name="connsiteY142" fmla="*/ 1150973 h 1251057"/>
                  <a:gd name="connsiteX143" fmla="*/ 525949 w 888160"/>
                  <a:gd name="connsiteY143" fmla="*/ 1141441 h 1251057"/>
                  <a:gd name="connsiteX144" fmla="*/ 521183 w 888160"/>
                  <a:gd name="connsiteY144" fmla="*/ 1117611 h 1251057"/>
                  <a:gd name="connsiteX145" fmla="*/ 475907 w 888160"/>
                  <a:gd name="connsiteY145" fmla="*/ 1096165 h 1251057"/>
                  <a:gd name="connsiteX146" fmla="*/ 459226 w 888160"/>
                  <a:gd name="connsiteY146" fmla="*/ 1105697 h 1251057"/>
                  <a:gd name="connsiteX147" fmla="*/ 447311 w 888160"/>
                  <a:gd name="connsiteY147" fmla="*/ 1098547 h 1251057"/>
                  <a:gd name="connsiteX148" fmla="*/ 437779 w 888160"/>
                  <a:gd name="connsiteY148" fmla="*/ 1096165 h 1251057"/>
                  <a:gd name="connsiteX149" fmla="*/ 442545 w 888160"/>
                  <a:gd name="connsiteY149" fmla="*/ 1067569 h 1251057"/>
                  <a:gd name="connsiteX150" fmla="*/ 418716 w 888160"/>
                  <a:gd name="connsiteY150" fmla="*/ 1062803 h 1251057"/>
                  <a:gd name="connsiteX151" fmla="*/ 423481 w 888160"/>
                  <a:gd name="connsiteY151" fmla="*/ 1038973 h 1251057"/>
                  <a:gd name="connsiteX152" fmla="*/ 375822 w 888160"/>
                  <a:gd name="connsiteY152" fmla="*/ 1003229 h 1251057"/>
                  <a:gd name="connsiteX153" fmla="*/ 373439 w 888160"/>
                  <a:gd name="connsiteY153" fmla="*/ 986548 h 1251057"/>
                  <a:gd name="connsiteX154" fmla="*/ 361524 w 888160"/>
                  <a:gd name="connsiteY154" fmla="*/ 991314 h 1251057"/>
                  <a:gd name="connsiteX155" fmla="*/ 359142 w 888160"/>
                  <a:gd name="connsiteY155" fmla="*/ 1005612 h 1251057"/>
                  <a:gd name="connsiteX156" fmla="*/ 330546 w 888160"/>
                  <a:gd name="connsiteY156" fmla="*/ 1024676 h 1251057"/>
                  <a:gd name="connsiteX157" fmla="*/ 304333 w 888160"/>
                  <a:gd name="connsiteY157" fmla="*/ 1029442 h 1251057"/>
                  <a:gd name="connsiteX158" fmla="*/ 251908 w 888160"/>
                  <a:gd name="connsiteY158" fmla="*/ 1046123 h 1251057"/>
                  <a:gd name="connsiteX159" fmla="*/ 216163 w 888160"/>
                  <a:gd name="connsiteY159" fmla="*/ 1043739 h 1251057"/>
                  <a:gd name="connsiteX160" fmla="*/ 149440 w 888160"/>
                  <a:gd name="connsiteY160" fmla="*/ 1150973 h 1251057"/>
                  <a:gd name="connsiteX161" fmla="*/ 139908 w 888160"/>
                  <a:gd name="connsiteY161" fmla="*/ 1251057 h 1251057"/>
                  <a:gd name="connsiteX162" fmla="*/ 118461 w 888160"/>
                  <a:gd name="connsiteY162" fmla="*/ 1241525 h 1251057"/>
                  <a:gd name="connsiteX163" fmla="*/ 97014 w 888160"/>
                  <a:gd name="connsiteY163" fmla="*/ 1243909 h 1251057"/>
                  <a:gd name="connsiteX164" fmla="*/ 85100 w 888160"/>
                  <a:gd name="connsiteY164" fmla="*/ 1227228 h 1251057"/>
                  <a:gd name="connsiteX165" fmla="*/ 58887 w 888160"/>
                  <a:gd name="connsiteY165" fmla="*/ 1189101 h 1251057"/>
                  <a:gd name="connsiteX166" fmla="*/ 44590 w 888160"/>
                  <a:gd name="connsiteY166" fmla="*/ 1155739 h 1251057"/>
                  <a:gd name="connsiteX167" fmla="*/ 23143 w 888160"/>
                  <a:gd name="connsiteY167" fmla="*/ 1141441 h 1251057"/>
                  <a:gd name="connsiteX168" fmla="*/ 0 w 888160"/>
                  <a:gd name="connsiteY168" fmla="*/ 1162269 h 125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888160" h="1251057">
                    <a:moveTo>
                      <a:pt x="0" y="663931"/>
                    </a:moveTo>
                    <a:lnTo>
                      <a:pt x="11228" y="676763"/>
                    </a:lnTo>
                    <a:lnTo>
                      <a:pt x="23143" y="643401"/>
                    </a:lnTo>
                    <a:lnTo>
                      <a:pt x="70802" y="648167"/>
                    </a:lnTo>
                    <a:lnTo>
                      <a:pt x="85100" y="633869"/>
                    </a:lnTo>
                    <a:lnTo>
                      <a:pt x="92249" y="641018"/>
                    </a:lnTo>
                    <a:lnTo>
                      <a:pt x="118461" y="631486"/>
                    </a:lnTo>
                    <a:lnTo>
                      <a:pt x="125610" y="643401"/>
                    </a:lnTo>
                    <a:lnTo>
                      <a:pt x="154206" y="638635"/>
                    </a:lnTo>
                    <a:lnTo>
                      <a:pt x="161355" y="633869"/>
                    </a:lnTo>
                    <a:lnTo>
                      <a:pt x="185185" y="631486"/>
                    </a:lnTo>
                    <a:lnTo>
                      <a:pt x="201865" y="619571"/>
                    </a:lnTo>
                    <a:lnTo>
                      <a:pt x="213780" y="619571"/>
                    </a:lnTo>
                    <a:lnTo>
                      <a:pt x="225695" y="631486"/>
                    </a:lnTo>
                    <a:lnTo>
                      <a:pt x="235227" y="629103"/>
                    </a:lnTo>
                    <a:lnTo>
                      <a:pt x="235227" y="588593"/>
                    </a:lnTo>
                    <a:lnTo>
                      <a:pt x="256674" y="583827"/>
                    </a:lnTo>
                    <a:lnTo>
                      <a:pt x="256674" y="545699"/>
                    </a:lnTo>
                    <a:lnTo>
                      <a:pt x="239993" y="519487"/>
                    </a:lnTo>
                    <a:lnTo>
                      <a:pt x="213780" y="505189"/>
                    </a:lnTo>
                    <a:lnTo>
                      <a:pt x="225695" y="493274"/>
                    </a:lnTo>
                    <a:lnTo>
                      <a:pt x="216163" y="481359"/>
                    </a:lnTo>
                    <a:lnTo>
                      <a:pt x="189950" y="474211"/>
                    </a:lnTo>
                    <a:lnTo>
                      <a:pt x="201865" y="462296"/>
                    </a:lnTo>
                    <a:lnTo>
                      <a:pt x="201865" y="443232"/>
                    </a:lnTo>
                    <a:lnTo>
                      <a:pt x="178036" y="445615"/>
                    </a:lnTo>
                    <a:lnTo>
                      <a:pt x="187568" y="386041"/>
                    </a:lnTo>
                    <a:lnTo>
                      <a:pt x="209014" y="376509"/>
                    </a:lnTo>
                    <a:lnTo>
                      <a:pt x="197818" y="358875"/>
                    </a:lnTo>
                    <a:lnTo>
                      <a:pt x="201389" y="358398"/>
                    </a:lnTo>
                    <a:lnTo>
                      <a:pt x="218546" y="324083"/>
                    </a:lnTo>
                    <a:lnTo>
                      <a:pt x="218546" y="301207"/>
                    </a:lnTo>
                    <a:lnTo>
                      <a:pt x="212827" y="284050"/>
                    </a:lnTo>
                    <a:lnTo>
                      <a:pt x="231891" y="276424"/>
                    </a:lnTo>
                    <a:lnTo>
                      <a:pt x="275737" y="207795"/>
                    </a:lnTo>
                    <a:lnTo>
                      <a:pt x="264299" y="190637"/>
                    </a:lnTo>
                    <a:lnTo>
                      <a:pt x="249048" y="184918"/>
                    </a:lnTo>
                    <a:lnTo>
                      <a:pt x="231891" y="158229"/>
                    </a:lnTo>
                    <a:lnTo>
                      <a:pt x="233046" y="154854"/>
                    </a:lnTo>
                    <a:lnTo>
                      <a:pt x="256674" y="158229"/>
                    </a:lnTo>
                    <a:lnTo>
                      <a:pt x="271925" y="137259"/>
                    </a:lnTo>
                    <a:lnTo>
                      <a:pt x="266205" y="112476"/>
                    </a:lnTo>
                    <a:lnTo>
                      <a:pt x="281456" y="110570"/>
                    </a:lnTo>
                    <a:lnTo>
                      <a:pt x="298614" y="120102"/>
                    </a:lnTo>
                    <a:lnTo>
                      <a:pt x="315771" y="102944"/>
                    </a:lnTo>
                    <a:lnTo>
                      <a:pt x="344367" y="108663"/>
                    </a:lnTo>
                    <a:lnTo>
                      <a:pt x="367243" y="141072"/>
                    </a:lnTo>
                    <a:lnTo>
                      <a:pt x="359618" y="171574"/>
                    </a:lnTo>
                    <a:lnTo>
                      <a:pt x="378682" y="171574"/>
                    </a:lnTo>
                    <a:lnTo>
                      <a:pt x="407277" y="146791"/>
                    </a:lnTo>
                    <a:lnTo>
                      <a:pt x="428247" y="131540"/>
                    </a:lnTo>
                    <a:lnTo>
                      <a:pt x="433967" y="91506"/>
                    </a:lnTo>
                    <a:lnTo>
                      <a:pt x="458749" y="80068"/>
                    </a:lnTo>
                    <a:lnTo>
                      <a:pt x="468281" y="53379"/>
                    </a:lnTo>
                    <a:lnTo>
                      <a:pt x="504502" y="13345"/>
                    </a:lnTo>
                    <a:lnTo>
                      <a:pt x="531192" y="13345"/>
                    </a:lnTo>
                    <a:lnTo>
                      <a:pt x="550255" y="30502"/>
                    </a:lnTo>
                    <a:lnTo>
                      <a:pt x="573132" y="7626"/>
                    </a:lnTo>
                    <a:lnTo>
                      <a:pt x="584570" y="11438"/>
                    </a:lnTo>
                    <a:lnTo>
                      <a:pt x="597915" y="0"/>
                    </a:lnTo>
                    <a:lnTo>
                      <a:pt x="607447" y="7626"/>
                    </a:lnTo>
                    <a:lnTo>
                      <a:pt x="624604" y="1906"/>
                    </a:lnTo>
                    <a:lnTo>
                      <a:pt x="636042" y="3813"/>
                    </a:lnTo>
                    <a:lnTo>
                      <a:pt x="624604" y="34315"/>
                    </a:lnTo>
                    <a:lnTo>
                      <a:pt x="657012" y="28596"/>
                    </a:lnTo>
                    <a:lnTo>
                      <a:pt x="670357" y="26689"/>
                    </a:lnTo>
                    <a:lnTo>
                      <a:pt x="668451" y="15251"/>
                    </a:lnTo>
                    <a:lnTo>
                      <a:pt x="691327" y="3813"/>
                    </a:lnTo>
                    <a:lnTo>
                      <a:pt x="695140" y="30502"/>
                    </a:lnTo>
                    <a:lnTo>
                      <a:pt x="735174" y="49566"/>
                    </a:lnTo>
                    <a:lnTo>
                      <a:pt x="752331" y="38128"/>
                    </a:lnTo>
                    <a:lnTo>
                      <a:pt x="771395" y="40034"/>
                    </a:lnTo>
                    <a:lnTo>
                      <a:pt x="805710" y="72442"/>
                    </a:lnTo>
                    <a:lnTo>
                      <a:pt x="840024" y="70536"/>
                    </a:lnTo>
                    <a:lnTo>
                      <a:pt x="836720" y="70720"/>
                    </a:lnTo>
                    <a:lnTo>
                      <a:pt x="840501" y="88170"/>
                    </a:lnTo>
                    <a:lnTo>
                      <a:pt x="864331" y="95319"/>
                    </a:lnTo>
                    <a:lnTo>
                      <a:pt x="866714" y="109617"/>
                    </a:lnTo>
                    <a:lnTo>
                      <a:pt x="888160" y="128680"/>
                    </a:lnTo>
                    <a:lnTo>
                      <a:pt x="885777" y="162042"/>
                    </a:lnTo>
                    <a:lnTo>
                      <a:pt x="830969" y="235914"/>
                    </a:lnTo>
                    <a:lnTo>
                      <a:pt x="828586" y="257360"/>
                    </a:lnTo>
                    <a:lnTo>
                      <a:pt x="842883" y="262126"/>
                    </a:lnTo>
                    <a:lnTo>
                      <a:pt x="842883" y="293105"/>
                    </a:lnTo>
                    <a:lnTo>
                      <a:pt x="823820" y="290722"/>
                    </a:lnTo>
                    <a:lnTo>
                      <a:pt x="811905" y="307403"/>
                    </a:lnTo>
                    <a:lnTo>
                      <a:pt x="816672" y="324083"/>
                    </a:lnTo>
                    <a:lnTo>
                      <a:pt x="814289" y="338381"/>
                    </a:lnTo>
                    <a:lnTo>
                      <a:pt x="835735" y="366977"/>
                    </a:lnTo>
                    <a:lnTo>
                      <a:pt x="859564" y="374126"/>
                    </a:lnTo>
                    <a:lnTo>
                      <a:pt x="842883" y="409870"/>
                    </a:lnTo>
                    <a:lnTo>
                      <a:pt x="842883" y="431317"/>
                    </a:lnTo>
                    <a:lnTo>
                      <a:pt x="807140" y="450381"/>
                    </a:lnTo>
                    <a:lnTo>
                      <a:pt x="785692" y="500423"/>
                    </a:lnTo>
                    <a:lnTo>
                      <a:pt x="773778" y="500423"/>
                    </a:lnTo>
                    <a:lnTo>
                      <a:pt x="759480" y="517103"/>
                    </a:lnTo>
                    <a:lnTo>
                      <a:pt x="757098" y="540934"/>
                    </a:lnTo>
                    <a:lnTo>
                      <a:pt x="742799" y="543316"/>
                    </a:lnTo>
                    <a:lnTo>
                      <a:pt x="718970" y="533785"/>
                    </a:lnTo>
                    <a:lnTo>
                      <a:pt x="690373" y="536167"/>
                    </a:lnTo>
                    <a:lnTo>
                      <a:pt x="673693" y="552848"/>
                    </a:lnTo>
                    <a:lnTo>
                      <a:pt x="676076" y="581444"/>
                    </a:lnTo>
                    <a:lnTo>
                      <a:pt x="666544" y="588593"/>
                    </a:lnTo>
                    <a:lnTo>
                      <a:pt x="647481" y="588593"/>
                    </a:lnTo>
                    <a:lnTo>
                      <a:pt x="637949" y="617189"/>
                    </a:lnTo>
                    <a:lnTo>
                      <a:pt x="657012" y="631486"/>
                    </a:lnTo>
                    <a:lnTo>
                      <a:pt x="690373" y="631486"/>
                    </a:lnTo>
                    <a:lnTo>
                      <a:pt x="692757" y="652933"/>
                    </a:lnTo>
                    <a:lnTo>
                      <a:pt x="716586" y="652933"/>
                    </a:lnTo>
                    <a:lnTo>
                      <a:pt x="726118" y="671997"/>
                    </a:lnTo>
                    <a:lnTo>
                      <a:pt x="740417" y="667231"/>
                    </a:lnTo>
                    <a:lnTo>
                      <a:pt x="749948" y="676763"/>
                    </a:lnTo>
                    <a:lnTo>
                      <a:pt x="752331" y="691060"/>
                    </a:lnTo>
                    <a:lnTo>
                      <a:pt x="761863" y="710124"/>
                    </a:lnTo>
                    <a:lnTo>
                      <a:pt x="769012" y="743486"/>
                    </a:lnTo>
                    <a:lnTo>
                      <a:pt x="792841" y="748251"/>
                    </a:lnTo>
                    <a:lnTo>
                      <a:pt x="804756" y="774464"/>
                    </a:lnTo>
                    <a:lnTo>
                      <a:pt x="785692" y="791145"/>
                    </a:lnTo>
                    <a:lnTo>
                      <a:pt x="783309" y="810209"/>
                    </a:lnTo>
                    <a:lnTo>
                      <a:pt x="797608" y="834038"/>
                    </a:lnTo>
                    <a:lnTo>
                      <a:pt x="823820" y="834038"/>
                    </a:lnTo>
                    <a:lnTo>
                      <a:pt x="826203" y="865017"/>
                    </a:lnTo>
                    <a:lnTo>
                      <a:pt x="857182" y="884081"/>
                    </a:lnTo>
                    <a:lnTo>
                      <a:pt x="869096" y="907910"/>
                    </a:lnTo>
                    <a:lnTo>
                      <a:pt x="866714" y="943655"/>
                    </a:lnTo>
                    <a:lnTo>
                      <a:pt x="857182" y="946037"/>
                    </a:lnTo>
                    <a:lnTo>
                      <a:pt x="847650" y="967484"/>
                    </a:lnTo>
                    <a:lnTo>
                      <a:pt x="854799" y="977016"/>
                    </a:lnTo>
                    <a:lnTo>
                      <a:pt x="878628" y="1007995"/>
                    </a:lnTo>
                    <a:lnTo>
                      <a:pt x="833353" y="1012761"/>
                    </a:lnTo>
                    <a:lnTo>
                      <a:pt x="845267" y="1036591"/>
                    </a:lnTo>
                    <a:lnTo>
                      <a:pt x="842883" y="1077101"/>
                    </a:lnTo>
                    <a:lnTo>
                      <a:pt x="814289" y="1091399"/>
                    </a:lnTo>
                    <a:lnTo>
                      <a:pt x="816568" y="1121042"/>
                    </a:lnTo>
                    <a:lnTo>
                      <a:pt x="785692" y="1117611"/>
                    </a:lnTo>
                    <a:lnTo>
                      <a:pt x="773778" y="1131909"/>
                    </a:lnTo>
                    <a:lnTo>
                      <a:pt x="718970" y="1162888"/>
                    </a:lnTo>
                    <a:lnTo>
                      <a:pt x="695140" y="1160505"/>
                    </a:lnTo>
                    <a:lnTo>
                      <a:pt x="673693" y="1139058"/>
                    </a:lnTo>
                    <a:lnTo>
                      <a:pt x="659395" y="1141441"/>
                    </a:lnTo>
                    <a:lnTo>
                      <a:pt x="623651" y="1110462"/>
                    </a:lnTo>
                    <a:lnTo>
                      <a:pt x="575991" y="1127143"/>
                    </a:lnTo>
                    <a:lnTo>
                      <a:pt x="547396" y="1150973"/>
                    </a:lnTo>
                    <a:lnTo>
                      <a:pt x="525949" y="1141441"/>
                    </a:lnTo>
                    <a:lnTo>
                      <a:pt x="521183" y="1117611"/>
                    </a:lnTo>
                    <a:lnTo>
                      <a:pt x="475907" y="1096165"/>
                    </a:lnTo>
                    <a:lnTo>
                      <a:pt x="459226" y="1105697"/>
                    </a:lnTo>
                    <a:lnTo>
                      <a:pt x="447311" y="1098547"/>
                    </a:lnTo>
                    <a:lnTo>
                      <a:pt x="437779" y="1096165"/>
                    </a:lnTo>
                    <a:lnTo>
                      <a:pt x="442545" y="1067569"/>
                    </a:lnTo>
                    <a:lnTo>
                      <a:pt x="418716" y="1062803"/>
                    </a:lnTo>
                    <a:lnTo>
                      <a:pt x="423481" y="1038973"/>
                    </a:lnTo>
                    <a:lnTo>
                      <a:pt x="375822" y="1003229"/>
                    </a:lnTo>
                    <a:lnTo>
                      <a:pt x="373439" y="986548"/>
                    </a:lnTo>
                    <a:lnTo>
                      <a:pt x="361524" y="991314"/>
                    </a:lnTo>
                    <a:lnTo>
                      <a:pt x="359142" y="1005612"/>
                    </a:lnTo>
                    <a:lnTo>
                      <a:pt x="330546" y="1024676"/>
                    </a:lnTo>
                    <a:lnTo>
                      <a:pt x="304333" y="1029442"/>
                    </a:lnTo>
                    <a:lnTo>
                      <a:pt x="251908" y="1046123"/>
                    </a:lnTo>
                    <a:lnTo>
                      <a:pt x="216163" y="1043739"/>
                    </a:lnTo>
                    <a:lnTo>
                      <a:pt x="149440" y="1150973"/>
                    </a:lnTo>
                    <a:lnTo>
                      <a:pt x="139908" y="1251057"/>
                    </a:lnTo>
                    <a:lnTo>
                      <a:pt x="118461" y="1241525"/>
                    </a:lnTo>
                    <a:lnTo>
                      <a:pt x="97014" y="1243909"/>
                    </a:lnTo>
                    <a:lnTo>
                      <a:pt x="85100" y="1227228"/>
                    </a:lnTo>
                    <a:lnTo>
                      <a:pt x="58887" y="1189101"/>
                    </a:lnTo>
                    <a:lnTo>
                      <a:pt x="44590" y="1155739"/>
                    </a:lnTo>
                    <a:lnTo>
                      <a:pt x="23143" y="1141441"/>
                    </a:lnTo>
                    <a:lnTo>
                      <a:pt x="0" y="116226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142838A-9197-02AA-D5E6-236D2570E8DD}"/>
                  </a:ext>
                </a:extLst>
              </p:cNvPr>
              <p:cNvSpPr/>
              <p:nvPr/>
            </p:nvSpPr>
            <p:spPr>
              <a:xfrm>
                <a:off x="1960798" y="1708108"/>
                <a:ext cx="726805" cy="746663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4F894B6-56F5-8042-024E-D2B9B528410C}"/>
                  </a:ext>
                </a:extLst>
              </p:cNvPr>
              <p:cNvSpPr/>
              <p:nvPr/>
            </p:nvSpPr>
            <p:spPr>
              <a:xfrm>
                <a:off x="667534" y="1529862"/>
                <a:ext cx="256675" cy="383181"/>
              </a:xfrm>
              <a:custGeom>
                <a:avLst/>
                <a:gdLst>
                  <a:gd name="connsiteX0" fmla="*/ 33629 w 256675"/>
                  <a:gd name="connsiteY0" fmla="*/ 0 h 383181"/>
                  <a:gd name="connsiteX1" fmla="*/ 50786 w 256675"/>
                  <a:gd name="connsiteY1" fmla="*/ 0 h 383181"/>
                  <a:gd name="connsiteX2" fmla="*/ 83195 w 256675"/>
                  <a:gd name="connsiteY2" fmla="*/ 28596 h 383181"/>
                  <a:gd name="connsiteX3" fmla="*/ 96539 w 256675"/>
                  <a:gd name="connsiteY3" fmla="*/ 47660 h 383181"/>
                  <a:gd name="connsiteX4" fmla="*/ 115603 w 256675"/>
                  <a:gd name="connsiteY4" fmla="*/ 53379 h 383181"/>
                  <a:gd name="connsiteX5" fmla="*/ 128948 w 256675"/>
                  <a:gd name="connsiteY5" fmla="*/ 81974 h 383181"/>
                  <a:gd name="connsiteX6" fmla="*/ 163263 w 256675"/>
                  <a:gd name="connsiteY6" fmla="*/ 74349 h 383181"/>
                  <a:gd name="connsiteX7" fmla="*/ 172794 w 256675"/>
                  <a:gd name="connsiteY7" fmla="*/ 68630 h 383181"/>
                  <a:gd name="connsiteX8" fmla="*/ 201390 w 256675"/>
                  <a:gd name="connsiteY8" fmla="*/ 64817 h 383181"/>
                  <a:gd name="connsiteX9" fmla="*/ 197819 w 256675"/>
                  <a:gd name="connsiteY9" fmla="*/ 65293 h 383181"/>
                  <a:gd name="connsiteX10" fmla="*/ 209016 w 256675"/>
                  <a:gd name="connsiteY10" fmla="*/ 82928 h 383181"/>
                  <a:gd name="connsiteX11" fmla="*/ 187569 w 256675"/>
                  <a:gd name="connsiteY11" fmla="*/ 92459 h 383181"/>
                  <a:gd name="connsiteX12" fmla="*/ 178037 w 256675"/>
                  <a:gd name="connsiteY12" fmla="*/ 152034 h 383181"/>
                  <a:gd name="connsiteX13" fmla="*/ 201866 w 256675"/>
                  <a:gd name="connsiteY13" fmla="*/ 149651 h 383181"/>
                  <a:gd name="connsiteX14" fmla="*/ 201866 w 256675"/>
                  <a:gd name="connsiteY14" fmla="*/ 168714 h 383181"/>
                  <a:gd name="connsiteX15" fmla="*/ 189952 w 256675"/>
                  <a:gd name="connsiteY15" fmla="*/ 180629 h 383181"/>
                  <a:gd name="connsiteX16" fmla="*/ 216165 w 256675"/>
                  <a:gd name="connsiteY16" fmla="*/ 187778 h 383181"/>
                  <a:gd name="connsiteX17" fmla="*/ 225697 w 256675"/>
                  <a:gd name="connsiteY17" fmla="*/ 199693 h 383181"/>
                  <a:gd name="connsiteX18" fmla="*/ 213782 w 256675"/>
                  <a:gd name="connsiteY18" fmla="*/ 211608 h 383181"/>
                  <a:gd name="connsiteX19" fmla="*/ 239994 w 256675"/>
                  <a:gd name="connsiteY19" fmla="*/ 225906 h 383181"/>
                  <a:gd name="connsiteX20" fmla="*/ 256675 w 256675"/>
                  <a:gd name="connsiteY20" fmla="*/ 252118 h 383181"/>
                  <a:gd name="connsiteX21" fmla="*/ 256675 w 256675"/>
                  <a:gd name="connsiteY21" fmla="*/ 290245 h 383181"/>
                  <a:gd name="connsiteX22" fmla="*/ 235229 w 256675"/>
                  <a:gd name="connsiteY22" fmla="*/ 295012 h 383181"/>
                  <a:gd name="connsiteX23" fmla="*/ 235229 w 256675"/>
                  <a:gd name="connsiteY23" fmla="*/ 335522 h 383181"/>
                  <a:gd name="connsiteX24" fmla="*/ 225697 w 256675"/>
                  <a:gd name="connsiteY24" fmla="*/ 337905 h 383181"/>
                  <a:gd name="connsiteX25" fmla="*/ 213782 w 256675"/>
                  <a:gd name="connsiteY25" fmla="*/ 325990 h 383181"/>
                  <a:gd name="connsiteX26" fmla="*/ 201866 w 256675"/>
                  <a:gd name="connsiteY26" fmla="*/ 325990 h 383181"/>
                  <a:gd name="connsiteX27" fmla="*/ 185186 w 256675"/>
                  <a:gd name="connsiteY27" fmla="*/ 337905 h 383181"/>
                  <a:gd name="connsiteX28" fmla="*/ 161356 w 256675"/>
                  <a:gd name="connsiteY28" fmla="*/ 340288 h 383181"/>
                  <a:gd name="connsiteX29" fmla="*/ 154207 w 256675"/>
                  <a:gd name="connsiteY29" fmla="*/ 345054 h 383181"/>
                  <a:gd name="connsiteX30" fmla="*/ 125611 w 256675"/>
                  <a:gd name="connsiteY30" fmla="*/ 349820 h 383181"/>
                  <a:gd name="connsiteX31" fmla="*/ 118463 w 256675"/>
                  <a:gd name="connsiteY31" fmla="*/ 337905 h 383181"/>
                  <a:gd name="connsiteX32" fmla="*/ 92250 w 256675"/>
                  <a:gd name="connsiteY32" fmla="*/ 347437 h 383181"/>
                  <a:gd name="connsiteX33" fmla="*/ 85101 w 256675"/>
                  <a:gd name="connsiteY33" fmla="*/ 340288 h 383181"/>
                  <a:gd name="connsiteX34" fmla="*/ 70803 w 256675"/>
                  <a:gd name="connsiteY34" fmla="*/ 354586 h 383181"/>
                  <a:gd name="connsiteX35" fmla="*/ 23144 w 256675"/>
                  <a:gd name="connsiteY35" fmla="*/ 349820 h 383181"/>
                  <a:gd name="connsiteX36" fmla="*/ 11229 w 256675"/>
                  <a:gd name="connsiteY36" fmla="*/ 383181 h 383181"/>
                  <a:gd name="connsiteX37" fmla="*/ 0 w 256675"/>
                  <a:gd name="connsiteY37" fmla="*/ 370348 h 383181"/>
                  <a:gd name="connsiteX38" fmla="*/ 0 w 256675"/>
                  <a:gd name="connsiteY38" fmla="*/ 2843 h 383181"/>
                  <a:gd name="connsiteX39" fmla="*/ 5033 w 256675"/>
                  <a:gd name="connsiteY39" fmla="*/ 5719 h 383181"/>
                  <a:gd name="connsiteX40" fmla="*/ 26004 w 256675"/>
                  <a:gd name="connsiteY40" fmla="*/ 11438 h 383181"/>
                  <a:gd name="connsiteX0" fmla="*/ 143950 w 366996"/>
                  <a:gd name="connsiteY0" fmla="*/ 0 h 383181"/>
                  <a:gd name="connsiteX1" fmla="*/ 161107 w 366996"/>
                  <a:gd name="connsiteY1" fmla="*/ 0 h 383181"/>
                  <a:gd name="connsiteX2" fmla="*/ 193516 w 366996"/>
                  <a:gd name="connsiteY2" fmla="*/ 28596 h 383181"/>
                  <a:gd name="connsiteX3" fmla="*/ 206860 w 366996"/>
                  <a:gd name="connsiteY3" fmla="*/ 47660 h 383181"/>
                  <a:gd name="connsiteX4" fmla="*/ 225924 w 366996"/>
                  <a:gd name="connsiteY4" fmla="*/ 53379 h 383181"/>
                  <a:gd name="connsiteX5" fmla="*/ 239269 w 366996"/>
                  <a:gd name="connsiteY5" fmla="*/ 81974 h 383181"/>
                  <a:gd name="connsiteX6" fmla="*/ 273584 w 366996"/>
                  <a:gd name="connsiteY6" fmla="*/ 74349 h 383181"/>
                  <a:gd name="connsiteX7" fmla="*/ 283115 w 366996"/>
                  <a:gd name="connsiteY7" fmla="*/ 68630 h 383181"/>
                  <a:gd name="connsiteX8" fmla="*/ 311711 w 366996"/>
                  <a:gd name="connsiteY8" fmla="*/ 64817 h 383181"/>
                  <a:gd name="connsiteX9" fmla="*/ 308140 w 366996"/>
                  <a:gd name="connsiteY9" fmla="*/ 65293 h 383181"/>
                  <a:gd name="connsiteX10" fmla="*/ 319337 w 366996"/>
                  <a:gd name="connsiteY10" fmla="*/ 82928 h 383181"/>
                  <a:gd name="connsiteX11" fmla="*/ 297890 w 366996"/>
                  <a:gd name="connsiteY11" fmla="*/ 92459 h 383181"/>
                  <a:gd name="connsiteX12" fmla="*/ 288358 w 366996"/>
                  <a:gd name="connsiteY12" fmla="*/ 152034 h 383181"/>
                  <a:gd name="connsiteX13" fmla="*/ 312187 w 366996"/>
                  <a:gd name="connsiteY13" fmla="*/ 149651 h 383181"/>
                  <a:gd name="connsiteX14" fmla="*/ 312187 w 366996"/>
                  <a:gd name="connsiteY14" fmla="*/ 168714 h 383181"/>
                  <a:gd name="connsiteX15" fmla="*/ 300273 w 366996"/>
                  <a:gd name="connsiteY15" fmla="*/ 180629 h 383181"/>
                  <a:gd name="connsiteX16" fmla="*/ 326486 w 366996"/>
                  <a:gd name="connsiteY16" fmla="*/ 187778 h 383181"/>
                  <a:gd name="connsiteX17" fmla="*/ 336018 w 366996"/>
                  <a:gd name="connsiteY17" fmla="*/ 199693 h 383181"/>
                  <a:gd name="connsiteX18" fmla="*/ 324103 w 366996"/>
                  <a:gd name="connsiteY18" fmla="*/ 211608 h 383181"/>
                  <a:gd name="connsiteX19" fmla="*/ 350315 w 366996"/>
                  <a:gd name="connsiteY19" fmla="*/ 225906 h 383181"/>
                  <a:gd name="connsiteX20" fmla="*/ 366996 w 366996"/>
                  <a:gd name="connsiteY20" fmla="*/ 252118 h 383181"/>
                  <a:gd name="connsiteX21" fmla="*/ 366996 w 366996"/>
                  <a:gd name="connsiteY21" fmla="*/ 290245 h 383181"/>
                  <a:gd name="connsiteX22" fmla="*/ 345550 w 366996"/>
                  <a:gd name="connsiteY22" fmla="*/ 295012 h 383181"/>
                  <a:gd name="connsiteX23" fmla="*/ 345550 w 366996"/>
                  <a:gd name="connsiteY23" fmla="*/ 335522 h 383181"/>
                  <a:gd name="connsiteX24" fmla="*/ 336018 w 366996"/>
                  <a:gd name="connsiteY24" fmla="*/ 337905 h 383181"/>
                  <a:gd name="connsiteX25" fmla="*/ 324103 w 366996"/>
                  <a:gd name="connsiteY25" fmla="*/ 325990 h 383181"/>
                  <a:gd name="connsiteX26" fmla="*/ 312187 w 366996"/>
                  <a:gd name="connsiteY26" fmla="*/ 325990 h 383181"/>
                  <a:gd name="connsiteX27" fmla="*/ 295507 w 366996"/>
                  <a:gd name="connsiteY27" fmla="*/ 337905 h 383181"/>
                  <a:gd name="connsiteX28" fmla="*/ 271677 w 366996"/>
                  <a:gd name="connsiteY28" fmla="*/ 340288 h 383181"/>
                  <a:gd name="connsiteX29" fmla="*/ 264528 w 366996"/>
                  <a:gd name="connsiteY29" fmla="*/ 345054 h 383181"/>
                  <a:gd name="connsiteX30" fmla="*/ 235932 w 366996"/>
                  <a:gd name="connsiteY30" fmla="*/ 349820 h 383181"/>
                  <a:gd name="connsiteX31" fmla="*/ 228784 w 366996"/>
                  <a:gd name="connsiteY31" fmla="*/ 337905 h 383181"/>
                  <a:gd name="connsiteX32" fmla="*/ 202571 w 366996"/>
                  <a:gd name="connsiteY32" fmla="*/ 347437 h 383181"/>
                  <a:gd name="connsiteX33" fmla="*/ 195422 w 366996"/>
                  <a:gd name="connsiteY33" fmla="*/ 340288 h 383181"/>
                  <a:gd name="connsiteX34" fmla="*/ 181124 w 366996"/>
                  <a:gd name="connsiteY34" fmla="*/ 354586 h 383181"/>
                  <a:gd name="connsiteX35" fmla="*/ 133465 w 366996"/>
                  <a:gd name="connsiteY35" fmla="*/ 349820 h 383181"/>
                  <a:gd name="connsiteX36" fmla="*/ 121550 w 366996"/>
                  <a:gd name="connsiteY36" fmla="*/ 383181 h 383181"/>
                  <a:gd name="connsiteX37" fmla="*/ 110321 w 366996"/>
                  <a:gd name="connsiteY37" fmla="*/ 370348 h 383181"/>
                  <a:gd name="connsiteX38" fmla="*/ 0 w 366996"/>
                  <a:gd name="connsiteY38" fmla="*/ 175113 h 383181"/>
                  <a:gd name="connsiteX39" fmla="*/ 110321 w 366996"/>
                  <a:gd name="connsiteY39" fmla="*/ 2843 h 383181"/>
                  <a:gd name="connsiteX40" fmla="*/ 115354 w 366996"/>
                  <a:gd name="connsiteY40" fmla="*/ 5719 h 383181"/>
                  <a:gd name="connsiteX41" fmla="*/ 136325 w 366996"/>
                  <a:gd name="connsiteY41" fmla="*/ 11438 h 383181"/>
                  <a:gd name="connsiteX42" fmla="*/ 143950 w 366996"/>
                  <a:gd name="connsiteY42" fmla="*/ 0 h 383181"/>
                  <a:gd name="connsiteX0" fmla="*/ 0 w 366996"/>
                  <a:gd name="connsiteY0" fmla="*/ 175113 h 383181"/>
                  <a:gd name="connsiteX1" fmla="*/ 110321 w 366996"/>
                  <a:gd name="connsiteY1" fmla="*/ 2843 h 383181"/>
                  <a:gd name="connsiteX2" fmla="*/ 115354 w 366996"/>
                  <a:gd name="connsiteY2" fmla="*/ 5719 h 383181"/>
                  <a:gd name="connsiteX3" fmla="*/ 136325 w 366996"/>
                  <a:gd name="connsiteY3" fmla="*/ 11438 h 383181"/>
                  <a:gd name="connsiteX4" fmla="*/ 143950 w 366996"/>
                  <a:gd name="connsiteY4" fmla="*/ 0 h 383181"/>
                  <a:gd name="connsiteX5" fmla="*/ 161107 w 366996"/>
                  <a:gd name="connsiteY5" fmla="*/ 0 h 383181"/>
                  <a:gd name="connsiteX6" fmla="*/ 193516 w 366996"/>
                  <a:gd name="connsiteY6" fmla="*/ 28596 h 383181"/>
                  <a:gd name="connsiteX7" fmla="*/ 206860 w 366996"/>
                  <a:gd name="connsiteY7" fmla="*/ 47660 h 383181"/>
                  <a:gd name="connsiteX8" fmla="*/ 225924 w 366996"/>
                  <a:gd name="connsiteY8" fmla="*/ 53379 h 383181"/>
                  <a:gd name="connsiteX9" fmla="*/ 239269 w 366996"/>
                  <a:gd name="connsiteY9" fmla="*/ 81974 h 383181"/>
                  <a:gd name="connsiteX10" fmla="*/ 273584 w 366996"/>
                  <a:gd name="connsiteY10" fmla="*/ 74349 h 383181"/>
                  <a:gd name="connsiteX11" fmla="*/ 283115 w 366996"/>
                  <a:gd name="connsiteY11" fmla="*/ 68630 h 383181"/>
                  <a:gd name="connsiteX12" fmla="*/ 311711 w 366996"/>
                  <a:gd name="connsiteY12" fmla="*/ 64817 h 383181"/>
                  <a:gd name="connsiteX13" fmla="*/ 308140 w 366996"/>
                  <a:gd name="connsiteY13" fmla="*/ 65293 h 383181"/>
                  <a:gd name="connsiteX14" fmla="*/ 319337 w 366996"/>
                  <a:gd name="connsiteY14" fmla="*/ 82928 h 383181"/>
                  <a:gd name="connsiteX15" fmla="*/ 297890 w 366996"/>
                  <a:gd name="connsiteY15" fmla="*/ 92459 h 383181"/>
                  <a:gd name="connsiteX16" fmla="*/ 288358 w 366996"/>
                  <a:gd name="connsiteY16" fmla="*/ 152034 h 383181"/>
                  <a:gd name="connsiteX17" fmla="*/ 312187 w 366996"/>
                  <a:gd name="connsiteY17" fmla="*/ 149651 h 383181"/>
                  <a:gd name="connsiteX18" fmla="*/ 312187 w 366996"/>
                  <a:gd name="connsiteY18" fmla="*/ 168714 h 383181"/>
                  <a:gd name="connsiteX19" fmla="*/ 300273 w 366996"/>
                  <a:gd name="connsiteY19" fmla="*/ 180629 h 383181"/>
                  <a:gd name="connsiteX20" fmla="*/ 326486 w 366996"/>
                  <a:gd name="connsiteY20" fmla="*/ 187778 h 383181"/>
                  <a:gd name="connsiteX21" fmla="*/ 336018 w 366996"/>
                  <a:gd name="connsiteY21" fmla="*/ 199693 h 383181"/>
                  <a:gd name="connsiteX22" fmla="*/ 324103 w 366996"/>
                  <a:gd name="connsiteY22" fmla="*/ 211608 h 383181"/>
                  <a:gd name="connsiteX23" fmla="*/ 350315 w 366996"/>
                  <a:gd name="connsiteY23" fmla="*/ 225906 h 383181"/>
                  <a:gd name="connsiteX24" fmla="*/ 366996 w 366996"/>
                  <a:gd name="connsiteY24" fmla="*/ 252118 h 383181"/>
                  <a:gd name="connsiteX25" fmla="*/ 366996 w 366996"/>
                  <a:gd name="connsiteY25" fmla="*/ 290245 h 383181"/>
                  <a:gd name="connsiteX26" fmla="*/ 345550 w 366996"/>
                  <a:gd name="connsiteY26" fmla="*/ 295012 h 383181"/>
                  <a:gd name="connsiteX27" fmla="*/ 345550 w 366996"/>
                  <a:gd name="connsiteY27" fmla="*/ 335522 h 383181"/>
                  <a:gd name="connsiteX28" fmla="*/ 336018 w 366996"/>
                  <a:gd name="connsiteY28" fmla="*/ 337905 h 383181"/>
                  <a:gd name="connsiteX29" fmla="*/ 324103 w 366996"/>
                  <a:gd name="connsiteY29" fmla="*/ 325990 h 383181"/>
                  <a:gd name="connsiteX30" fmla="*/ 312187 w 366996"/>
                  <a:gd name="connsiteY30" fmla="*/ 325990 h 383181"/>
                  <a:gd name="connsiteX31" fmla="*/ 295507 w 366996"/>
                  <a:gd name="connsiteY31" fmla="*/ 337905 h 383181"/>
                  <a:gd name="connsiteX32" fmla="*/ 271677 w 366996"/>
                  <a:gd name="connsiteY32" fmla="*/ 340288 h 383181"/>
                  <a:gd name="connsiteX33" fmla="*/ 264528 w 366996"/>
                  <a:gd name="connsiteY33" fmla="*/ 345054 h 383181"/>
                  <a:gd name="connsiteX34" fmla="*/ 235932 w 366996"/>
                  <a:gd name="connsiteY34" fmla="*/ 349820 h 383181"/>
                  <a:gd name="connsiteX35" fmla="*/ 228784 w 366996"/>
                  <a:gd name="connsiteY35" fmla="*/ 337905 h 383181"/>
                  <a:gd name="connsiteX36" fmla="*/ 202571 w 366996"/>
                  <a:gd name="connsiteY36" fmla="*/ 347437 h 383181"/>
                  <a:gd name="connsiteX37" fmla="*/ 195422 w 366996"/>
                  <a:gd name="connsiteY37" fmla="*/ 340288 h 383181"/>
                  <a:gd name="connsiteX38" fmla="*/ 181124 w 366996"/>
                  <a:gd name="connsiteY38" fmla="*/ 354586 h 383181"/>
                  <a:gd name="connsiteX39" fmla="*/ 133465 w 366996"/>
                  <a:gd name="connsiteY39" fmla="*/ 349820 h 383181"/>
                  <a:gd name="connsiteX40" fmla="*/ 121550 w 366996"/>
                  <a:gd name="connsiteY40" fmla="*/ 383181 h 383181"/>
                  <a:gd name="connsiteX41" fmla="*/ 110321 w 366996"/>
                  <a:gd name="connsiteY41" fmla="*/ 370348 h 383181"/>
                  <a:gd name="connsiteX42" fmla="*/ 91440 w 366996"/>
                  <a:gd name="connsiteY42" fmla="*/ 266553 h 383181"/>
                  <a:gd name="connsiteX0" fmla="*/ 54265 w 310940"/>
                  <a:gd name="connsiteY0" fmla="*/ 2843 h 383181"/>
                  <a:gd name="connsiteX1" fmla="*/ 59298 w 310940"/>
                  <a:gd name="connsiteY1" fmla="*/ 5719 h 383181"/>
                  <a:gd name="connsiteX2" fmla="*/ 80269 w 310940"/>
                  <a:gd name="connsiteY2" fmla="*/ 11438 h 383181"/>
                  <a:gd name="connsiteX3" fmla="*/ 87894 w 310940"/>
                  <a:gd name="connsiteY3" fmla="*/ 0 h 383181"/>
                  <a:gd name="connsiteX4" fmla="*/ 105051 w 310940"/>
                  <a:gd name="connsiteY4" fmla="*/ 0 h 383181"/>
                  <a:gd name="connsiteX5" fmla="*/ 137460 w 310940"/>
                  <a:gd name="connsiteY5" fmla="*/ 28596 h 383181"/>
                  <a:gd name="connsiteX6" fmla="*/ 150804 w 310940"/>
                  <a:gd name="connsiteY6" fmla="*/ 47660 h 383181"/>
                  <a:gd name="connsiteX7" fmla="*/ 169868 w 310940"/>
                  <a:gd name="connsiteY7" fmla="*/ 53379 h 383181"/>
                  <a:gd name="connsiteX8" fmla="*/ 183213 w 310940"/>
                  <a:gd name="connsiteY8" fmla="*/ 81974 h 383181"/>
                  <a:gd name="connsiteX9" fmla="*/ 217528 w 310940"/>
                  <a:gd name="connsiteY9" fmla="*/ 74349 h 383181"/>
                  <a:gd name="connsiteX10" fmla="*/ 227059 w 310940"/>
                  <a:gd name="connsiteY10" fmla="*/ 68630 h 383181"/>
                  <a:gd name="connsiteX11" fmla="*/ 255655 w 310940"/>
                  <a:gd name="connsiteY11" fmla="*/ 64817 h 383181"/>
                  <a:gd name="connsiteX12" fmla="*/ 252084 w 310940"/>
                  <a:gd name="connsiteY12" fmla="*/ 65293 h 383181"/>
                  <a:gd name="connsiteX13" fmla="*/ 263281 w 310940"/>
                  <a:gd name="connsiteY13" fmla="*/ 82928 h 383181"/>
                  <a:gd name="connsiteX14" fmla="*/ 241834 w 310940"/>
                  <a:gd name="connsiteY14" fmla="*/ 92459 h 383181"/>
                  <a:gd name="connsiteX15" fmla="*/ 232302 w 310940"/>
                  <a:gd name="connsiteY15" fmla="*/ 152034 h 383181"/>
                  <a:gd name="connsiteX16" fmla="*/ 256131 w 310940"/>
                  <a:gd name="connsiteY16" fmla="*/ 149651 h 383181"/>
                  <a:gd name="connsiteX17" fmla="*/ 256131 w 310940"/>
                  <a:gd name="connsiteY17" fmla="*/ 168714 h 383181"/>
                  <a:gd name="connsiteX18" fmla="*/ 244217 w 310940"/>
                  <a:gd name="connsiteY18" fmla="*/ 180629 h 383181"/>
                  <a:gd name="connsiteX19" fmla="*/ 270430 w 310940"/>
                  <a:gd name="connsiteY19" fmla="*/ 187778 h 383181"/>
                  <a:gd name="connsiteX20" fmla="*/ 279962 w 310940"/>
                  <a:gd name="connsiteY20" fmla="*/ 199693 h 383181"/>
                  <a:gd name="connsiteX21" fmla="*/ 268047 w 310940"/>
                  <a:gd name="connsiteY21" fmla="*/ 211608 h 383181"/>
                  <a:gd name="connsiteX22" fmla="*/ 294259 w 310940"/>
                  <a:gd name="connsiteY22" fmla="*/ 225906 h 383181"/>
                  <a:gd name="connsiteX23" fmla="*/ 310940 w 310940"/>
                  <a:gd name="connsiteY23" fmla="*/ 252118 h 383181"/>
                  <a:gd name="connsiteX24" fmla="*/ 310940 w 310940"/>
                  <a:gd name="connsiteY24" fmla="*/ 290245 h 383181"/>
                  <a:gd name="connsiteX25" fmla="*/ 289494 w 310940"/>
                  <a:gd name="connsiteY25" fmla="*/ 295012 h 383181"/>
                  <a:gd name="connsiteX26" fmla="*/ 289494 w 310940"/>
                  <a:gd name="connsiteY26" fmla="*/ 335522 h 383181"/>
                  <a:gd name="connsiteX27" fmla="*/ 279962 w 310940"/>
                  <a:gd name="connsiteY27" fmla="*/ 337905 h 383181"/>
                  <a:gd name="connsiteX28" fmla="*/ 268047 w 310940"/>
                  <a:gd name="connsiteY28" fmla="*/ 325990 h 383181"/>
                  <a:gd name="connsiteX29" fmla="*/ 256131 w 310940"/>
                  <a:gd name="connsiteY29" fmla="*/ 325990 h 383181"/>
                  <a:gd name="connsiteX30" fmla="*/ 239451 w 310940"/>
                  <a:gd name="connsiteY30" fmla="*/ 337905 h 383181"/>
                  <a:gd name="connsiteX31" fmla="*/ 215621 w 310940"/>
                  <a:gd name="connsiteY31" fmla="*/ 340288 h 383181"/>
                  <a:gd name="connsiteX32" fmla="*/ 208472 w 310940"/>
                  <a:gd name="connsiteY32" fmla="*/ 345054 h 383181"/>
                  <a:gd name="connsiteX33" fmla="*/ 179876 w 310940"/>
                  <a:gd name="connsiteY33" fmla="*/ 349820 h 383181"/>
                  <a:gd name="connsiteX34" fmla="*/ 172728 w 310940"/>
                  <a:gd name="connsiteY34" fmla="*/ 337905 h 383181"/>
                  <a:gd name="connsiteX35" fmla="*/ 146515 w 310940"/>
                  <a:gd name="connsiteY35" fmla="*/ 347437 h 383181"/>
                  <a:gd name="connsiteX36" fmla="*/ 139366 w 310940"/>
                  <a:gd name="connsiteY36" fmla="*/ 340288 h 383181"/>
                  <a:gd name="connsiteX37" fmla="*/ 125068 w 310940"/>
                  <a:gd name="connsiteY37" fmla="*/ 354586 h 383181"/>
                  <a:gd name="connsiteX38" fmla="*/ 77409 w 310940"/>
                  <a:gd name="connsiteY38" fmla="*/ 349820 h 383181"/>
                  <a:gd name="connsiteX39" fmla="*/ 65494 w 310940"/>
                  <a:gd name="connsiteY39" fmla="*/ 383181 h 383181"/>
                  <a:gd name="connsiteX40" fmla="*/ 54265 w 310940"/>
                  <a:gd name="connsiteY40" fmla="*/ 370348 h 383181"/>
                  <a:gd name="connsiteX41" fmla="*/ 35384 w 310940"/>
                  <a:gd name="connsiteY41" fmla="*/ 266553 h 383181"/>
                  <a:gd name="connsiteX0" fmla="*/ 0 w 256675"/>
                  <a:gd name="connsiteY0" fmla="*/ 2843 h 383181"/>
                  <a:gd name="connsiteX1" fmla="*/ 5033 w 256675"/>
                  <a:gd name="connsiteY1" fmla="*/ 5719 h 383181"/>
                  <a:gd name="connsiteX2" fmla="*/ 26004 w 256675"/>
                  <a:gd name="connsiteY2" fmla="*/ 11438 h 383181"/>
                  <a:gd name="connsiteX3" fmla="*/ 33629 w 256675"/>
                  <a:gd name="connsiteY3" fmla="*/ 0 h 383181"/>
                  <a:gd name="connsiteX4" fmla="*/ 50786 w 256675"/>
                  <a:gd name="connsiteY4" fmla="*/ 0 h 383181"/>
                  <a:gd name="connsiteX5" fmla="*/ 83195 w 256675"/>
                  <a:gd name="connsiteY5" fmla="*/ 28596 h 383181"/>
                  <a:gd name="connsiteX6" fmla="*/ 96539 w 256675"/>
                  <a:gd name="connsiteY6" fmla="*/ 47660 h 383181"/>
                  <a:gd name="connsiteX7" fmla="*/ 115603 w 256675"/>
                  <a:gd name="connsiteY7" fmla="*/ 53379 h 383181"/>
                  <a:gd name="connsiteX8" fmla="*/ 128948 w 256675"/>
                  <a:gd name="connsiteY8" fmla="*/ 81974 h 383181"/>
                  <a:gd name="connsiteX9" fmla="*/ 163263 w 256675"/>
                  <a:gd name="connsiteY9" fmla="*/ 74349 h 383181"/>
                  <a:gd name="connsiteX10" fmla="*/ 172794 w 256675"/>
                  <a:gd name="connsiteY10" fmla="*/ 68630 h 383181"/>
                  <a:gd name="connsiteX11" fmla="*/ 201390 w 256675"/>
                  <a:gd name="connsiteY11" fmla="*/ 64817 h 383181"/>
                  <a:gd name="connsiteX12" fmla="*/ 197819 w 256675"/>
                  <a:gd name="connsiteY12" fmla="*/ 65293 h 383181"/>
                  <a:gd name="connsiteX13" fmla="*/ 209016 w 256675"/>
                  <a:gd name="connsiteY13" fmla="*/ 82928 h 383181"/>
                  <a:gd name="connsiteX14" fmla="*/ 187569 w 256675"/>
                  <a:gd name="connsiteY14" fmla="*/ 92459 h 383181"/>
                  <a:gd name="connsiteX15" fmla="*/ 178037 w 256675"/>
                  <a:gd name="connsiteY15" fmla="*/ 152034 h 383181"/>
                  <a:gd name="connsiteX16" fmla="*/ 201866 w 256675"/>
                  <a:gd name="connsiteY16" fmla="*/ 149651 h 383181"/>
                  <a:gd name="connsiteX17" fmla="*/ 201866 w 256675"/>
                  <a:gd name="connsiteY17" fmla="*/ 168714 h 383181"/>
                  <a:gd name="connsiteX18" fmla="*/ 189952 w 256675"/>
                  <a:gd name="connsiteY18" fmla="*/ 180629 h 383181"/>
                  <a:gd name="connsiteX19" fmla="*/ 216165 w 256675"/>
                  <a:gd name="connsiteY19" fmla="*/ 187778 h 383181"/>
                  <a:gd name="connsiteX20" fmla="*/ 225697 w 256675"/>
                  <a:gd name="connsiteY20" fmla="*/ 199693 h 383181"/>
                  <a:gd name="connsiteX21" fmla="*/ 213782 w 256675"/>
                  <a:gd name="connsiteY21" fmla="*/ 211608 h 383181"/>
                  <a:gd name="connsiteX22" fmla="*/ 239994 w 256675"/>
                  <a:gd name="connsiteY22" fmla="*/ 225906 h 383181"/>
                  <a:gd name="connsiteX23" fmla="*/ 256675 w 256675"/>
                  <a:gd name="connsiteY23" fmla="*/ 252118 h 383181"/>
                  <a:gd name="connsiteX24" fmla="*/ 256675 w 256675"/>
                  <a:gd name="connsiteY24" fmla="*/ 290245 h 383181"/>
                  <a:gd name="connsiteX25" fmla="*/ 235229 w 256675"/>
                  <a:gd name="connsiteY25" fmla="*/ 295012 h 383181"/>
                  <a:gd name="connsiteX26" fmla="*/ 235229 w 256675"/>
                  <a:gd name="connsiteY26" fmla="*/ 335522 h 383181"/>
                  <a:gd name="connsiteX27" fmla="*/ 225697 w 256675"/>
                  <a:gd name="connsiteY27" fmla="*/ 337905 h 383181"/>
                  <a:gd name="connsiteX28" fmla="*/ 213782 w 256675"/>
                  <a:gd name="connsiteY28" fmla="*/ 325990 h 383181"/>
                  <a:gd name="connsiteX29" fmla="*/ 201866 w 256675"/>
                  <a:gd name="connsiteY29" fmla="*/ 325990 h 383181"/>
                  <a:gd name="connsiteX30" fmla="*/ 185186 w 256675"/>
                  <a:gd name="connsiteY30" fmla="*/ 337905 h 383181"/>
                  <a:gd name="connsiteX31" fmla="*/ 161356 w 256675"/>
                  <a:gd name="connsiteY31" fmla="*/ 340288 h 383181"/>
                  <a:gd name="connsiteX32" fmla="*/ 154207 w 256675"/>
                  <a:gd name="connsiteY32" fmla="*/ 345054 h 383181"/>
                  <a:gd name="connsiteX33" fmla="*/ 125611 w 256675"/>
                  <a:gd name="connsiteY33" fmla="*/ 349820 h 383181"/>
                  <a:gd name="connsiteX34" fmla="*/ 118463 w 256675"/>
                  <a:gd name="connsiteY34" fmla="*/ 337905 h 383181"/>
                  <a:gd name="connsiteX35" fmla="*/ 92250 w 256675"/>
                  <a:gd name="connsiteY35" fmla="*/ 347437 h 383181"/>
                  <a:gd name="connsiteX36" fmla="*/ 85101 w 256675"/>
                  <a:gd name="connsiteY36" fmla="*/ 340288 h 383181"/>
                  <a:gd name="connsiteX37" fmla="*/ 70803 w 256675"/>
                  <a:gd name="connsiteY37" fmla="*/ 354586 h 383181"/>
                  <a:gd name="connsiteX38" fmla="*/ 23144 w 256675"/>
                  <a:gd name="connsiteY38" fmla="*/ 349820 h 383181"/>
                  <a:gd name="connsiteX39" fmla="*/ 11229 w 256675"/>
                  <a:gd name="connsiteY39" fmla="*/ 383181 h 383181"/>
                  <a:gd name="connsiteX40" fmla="*/ 0 w 256675"/>
                  <a:gd name="connsiteY40" fmla="*/ 370348 h 38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56675" h="383181">
                    <a:moveTo>
                      <a:pt x="0" y="2843"/>
                    </a:moveTo>
                    <a:lnTo>
                      <a:pt x="5033" y="5719"/>
                    </a:lnTo>
                    <a:lnTo>
                      <a:pt x="26004" y="11438"/>
                    </a:lnTo>
                    <a:lnTo>
                      <a:pt x="33629" y="0"/>
                    </a:lnTo>
                    <a:lnTo>
                      <a:pt x="50786" y="0"/>
                    </a:lnTo>
                    <a:lnTo>
                      <a:pt x="83195" y="28596"/>
                    </a:lnTo>
                    <a:lnTo>
                      <a:pt x="96539" y="47660"/>
                    </a:lnTo>
                    <a:lnTo>
                      <a:pt x="115603" y="53379"/>
                    </a:lnTo>
                    <a:lnTo>
                      <a:pt x="128948" y="81974"/>
                    </a:lnTo>
                    <a:lnTo>
                      <a:pt x="163263" y="74349"/>
                    </a:lnTo>
                    <a:lnTo>
                      <a:pt x="172794" y="68630"/>
                    </a:lnTo>
                    <a:lnTo>
                      <a:pt x="201390" y="64817"/>
                    </a:lnTo>
                    <a:lnTo>
                      <a:pt x="197819" y="65293"/>
                    </a:lnTo>
                    <a:lnTo>
                      <a:pt x="209016" y="82928"/>
                    </a:lnTo>
                    <a:lnTo>
                      <a:pt x="187569" y="92459"/>
                    </a:lnTo>
                    <a:lnTo>
                      <a:pt x="178037" y="152034"/>
                    </a:lnTo>
                    <a:lnTo>
                      <a:pt x="201866" y="149651"/>
                    </a:lnTo>
                    <a:lnTo>
                      <a:pt x="201866" y="168714"/>
                    </a:lnTo>
                    <a:lnTo>
                      <a:pt x="189952" y="180629"/>
                    </a:lnTo>
                    <a:lnTo>
                      <a:pt x="216165" y="187778"/>
                    </a:lnTo>
                    <a:lnTo>
                      <a:pt x="225697" y="199693"/>
                    </a:lnTo>
                    <a:lnTo>
                      <a:pt x="213782" y="211608"/>
                    </a:lnTo>
                    <a:lnTo>
                      <a:pt x="239994" y="225906"/>
                    </a:lnTo>
                    <a:lnTo>
                      <a:pt x="256675" y="252118"/>
                    </a:lnTo>
                    <a:lnTo>
                      <a:pt x="256675" y="290245"/>
                    </a:lnTo>
                    <a:lnTo>
                      <a:pt x="235229" y="295012"/>
                    </a:lnTo>
                    <a:lnTo>
                      <a:pt x="235229" y="335522"/>
                    </a:lnTo>
                    <a:lnTo>
                      <a:pt x="225697" y="337905"/>
                    </a:lnTo>
                    <a:lnTo>
                      <a:pt x="213782" y="325990"/>
                    </a:lnTo>
                    <a:lnTo>
                      <a:pt x="201866" y="325990"/>
                    </a:lnTo>
                    <a:lnTo>
                      <a:pt x="185186" y="337905"/>
                    </a:lnTo>
                    <a:lnTo>
                      <a:pt x="161356" y="340288"/>
                    </a:lnTo>
                    <a:lnTo>
                      <a:pt x="154207" y="345054"/>
                    </a:lnTo>
                    <a:lnTo>
                      <a:pt x="125611" y="349820"/>
                    </a:lnTo>
                    <a:lnTo>
                      <a:pt x="118463" y="337905"/>
                    </a:lnTo>
                    <a:lnTo>
                      <a:pt x="92250" y="347437"/>
                    </a:lnTo>
                    <a:lnTo>
                      <a:pt x="85101" y="340288"/>
                    </a:lnTo>
                    <a:lnTo>
                      <a:pt x="70803" y="354586"/>
                    </a:lnTo>
                    <a:lnTo>
                      <a:pt x="23144" y="349820"/>
                    </a:lnTo>
                    <a:lnTo>
                      <a:pt x="11229" y="383181"/>
                    </a:lnTo>
                    <a:lnTo>
                      <a:pt x="0" y="37034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2720677-1B82-862C-759C-0F4C7FC56428}"/>
                  </a:ext>
                </a:extLst>
              </p:cNvPr>
              <p:cNvSpPr/>
              <p:nvPr/>
            </p:nvSpPr>
            <p:spPr>
              <a:xfrm>
                <a:off x="804709" y="2222827"/>
                <a:ext cx="893130" cy="786379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B91BC3C-9EA8-7708-F9A2-8522A106D8C6}"/>
                  </a:ext>
                </a:extLst>
              </p:cNvPr>
              <p:cNvSpPr/>
              <p:nvPr/>
            </p:nvSpPr>
            <p:spPr>
              <a:xfrm>
                <a:off x="667533" y="2377721"/>
                <a:ext cx="325301" cy="952277"/>
              </a:xfrm>
              <a:custGeom>
                <a:avLst/>
                <a:gdLst>
                  <a:gd name="connsiteX0" fmla="*/ 22589 w 325301"/>
                  <a:gd name="connsiteY0" fmla="*/ 0 h 952277"/>
                  <a:gd name="connsiteX1" fmla="*/ 44036 w 325301"/>
                  <a:gd name="connsiteY1" fmla="*/ 14297 h 952277"/>
                  <a:gd name="connsiteX2" fmla="*/ 58334 w 325301"/>
                  <a:gd name="connsiteY2" fmla="*/ 47659 h 952277"/>
                  <a:gd name="connsiteX3" fmla="*/ 84547 w 325301"/>
                  <a:gd name="connsiteY3" fmla="*/ 85787 h 952277"/>
                  <a:gd name="connsiteX4" fmla="*/ 96461 w 325301"/>
                  <a:gd name="connsiteY4" fmla="*/ 102467 h 952277"/>
                  <a:gd name="connsiteX5" fmla="*/ 117908 w 325301"/>
                  <a:gd name="connsiteY5" fmla="*/ 100084 h 952277"/>
                  <a:gd name="connsiteX6" fmla="*/ 136660 w 325301"/>
                  <a:gd name="connsiteY6" fmla="*/ 108418 h 952277"/>
                  <a:gd name="connsiteX7" fmla="*/ 137369 w 325301"/>
                  <a:gd name="connsiteY7" fmla="*/ 111999 h 952277"/>
                  <a:gd name="connsiteX8" fmla="*/ 162787 w 325301"/>
                  <a:gd name="connsiteY8" fmla="*/ 131063 h 952277"/>
                  <a:gd name="connsiteX9" fmla="*/ 197737 w 325301"/>
                  <a:gd name="connsiteY9" fmla="*/ 166013 h 952277"/>
                  <a:gd name="connsiteX10" fmla="*/ 202503 w 325301"/>
                  <a:gd name="connsiteY10" fmla="*/ 204141 h 952277"/>
                  <a:gd name="connsiteX11" fmla="*/ 203324 w 325301"/>
                  <a:gd name="connsiteY11" fmla="*/ 208244 h 952277"/>
                  <a:gd name="connsiteX12" fmla="*/ 203293 w 325301"/>
                  <a:gd name="connsiteY12" fmla="*/ 208271 h 952277"/>
                  <a:gd name="connsiteX13" fmla="*/ 136570 w 325301"/>
                  <a:gd name="connsiteY13" fmla="*/ 233054 h 952277"/>
                  <a:gd name="connsiteX14" fmla="*/ 130851 w 325301"/>
                  <a:gd name="connsiteY14" fmla="*/ 255930 h 952277"/>
                  <a:gd name="connsiteX15" fmla="*/ 132757 w 325301"/>
                  <a:gd name="connsiteY15" fmla="*/ 271181 h 952277"/>
                  <a:gd name="connsiteX16" fmla="*/ 123225 w 325301"/>
                  <a:gd name="connsiteY16" fmla="*/ 280713 h 952277"/>
                  <a:gd name="connsiteX17" fmla="*/ 123225 w 325301"/>
                  <a:gd name="connsiteY17" fmla="*/ 307402 h 952277"/>
                  <a:gd name="connsiteX18" fmla="*/ 123225 w 325301"/>
                  <a:gd name="connsiteY18" fmla="*/ 343623 h 952277"/>
                  <a:gd name="connsiteX19" fmla="*/ 33626 w 325301"/>
                  <a:gd name="connsiteY19" fmla="*/ 456099 h 952277"/>
                  <a:gd name="connsiteX20" fmla="*/ 22188 w 325301"/>
                  <a:gd name="connsiteY20" fmla="*/ 526635 h 952277"/>
                  <a:gd name="connsiteX21" fmla="*/ 46971 w 325301"/>
                  <a:gd name="connsiteY21" fmla="*/ 541886 h 952277"/>
                  <a:gd name="connsiteX22" fmla="*/ 37439 w 325301"/>
                  <a:gd name="connsiteY22" fmla="*/ 600984 h 952277"/>
                  <a:gd name="connsiteX23" fmla="*/ 58409 w 325301"/>
                  <a:gd name="connsiteY23" fmla="*/ 599077 h 952277"/>
                  <a:gd name="connsiteX24" fmla="*/ 115600 w 325301"/>
                  <a:gd name="connsiteY24" fmla="*/ 618141 h 952277"/>
                  <a:gd name="connsiteX25" fmla="*/ 134664 w 325301"/>
                  <a:gd name="connsiteY25" fmla="*/ 646737 h 952277"/>
                  <a:gd name="connsiteX26" fmla="*/ 207106 w 325301"/>
                  <a:gd name="connsiteY26" fmla="*/ 677239 h 952277"/>
                  <a:gd name="connsiteX27" fmla="*/ 216638 w 325301"/>
                  <a:gd name="connsiteY27" fmla="*/ 694396 h 952277"/>
                  <a:gd name="connsiteX28" fmla="*/ 245233 w 325301"/>
                  <a:gd name="connsiteY28" fmla="*/ 692490 h 952277"/>
                  <a:gd name="connsiteX29" fmla="*/ 260484 w 325301"/>
                  <a:gd name="connsiteY29" fmla="*/ 707740 h 952277"/>
                  <a:gd name="connsiteX30" fmla="*/ 270016 w 325301"/>
                  <a:gd name="connsiteY30" fmla="*/ 707740 h 952277"/>
                  <a:gd name="connsiteX31" fmla="*/ 296705 w 325301"/>
                  <a:gd name="connsiteY31" fmla="*/ 730617 h 952277"/>
                  <a:gd name="connsiteX32" fmla="*/ 300518 w 325301"/>
                  <a:gd name="connsiteY32" fmla="*/ 755400 h 952277"/>
                  <a:gd name="connsiteX33" fmla="*/ 315769 w 325301"/>
                  <a:gd name="connsiteY33" fmla="*/ 747774 h 952277"/>
                  <a:gd name="connsiteX34" fmla="*/ 325301 w 325301"/>
                  <a:gd name="connsiteY34" fmla="*/ 751587 h 952277"/>
                  <a:gd name="connsiteX35" fmla="*/ 321488 w 325301"/>
                  <a:gd name="connsiteY35" fmla="*/ 822123 h 952277"/>
                  <a:gd name="connsiteX36" fmla="*/ 300518 w 325301"/>
                  <a:gd name="connsiteY36" fmla="*/ 814497 h 952277"/>
                  <a:gd name="connsiteX37" fmla="*/ 287174 w 325301"/>
                  <a:gd name="connsiteY37" fmla="*/ 829748 h 952277"/>
                  <a:gd name="connsiteX38" fmla="*/ 300518 w 325301"/>
                  <a:gd name="connsiteY38" fmla="*/ 841187 h 952277"/>
                  <a:gd name="connsiteX39" fmla="*/ 300518 w 325301"/>
                  <a:gd name="connsiteY39" fmla="*/ 862157 h 952277"/>
                  <a:gd name="connsiteX40" fmla="*/ 306237 w 325301"/>
                  <a:gd name="connsiteY40" fmla="*/ 898378 h 952277"/>
                  <a:gd name="connsiteX41" fmla="*/ 273829 w 325301"/>
                  <a:gd name="connsiteY41" fmla="*/ 925067 h 952277"/>
                  <a:gd name="connsiteX42" fmla="*/ 231889 w 325301"/>
                  <a:gd name="connsiteY42" fmla="*/ 919348 h 952277"/>
                  <a:gd name="connsiteX43" fmla="*/ 273829 w 325301"/>
                  <a:gd name="connsiteY43" fmla="*/ 902190 h 952277"/>
                  <a:gd name="connsiteX44" fmla="*/ 249046 w 325301"/>
                  <a:gd name="connsiteY44" fmla="*/ 896471 h 952277"/>
                  <a:gd name="connsiteX45" fmla="*/ 243327 w 325301"/>
                  <a:gd name="connsiteY45" fmla="*/ 886939 h 952277"/>
                  <a:gd name="connsiteX46" fmla="*/ 210919 w 325301"/>
                  <a:gd name="connsiteY46" fmla="*/ 892659 h 952277"/>
                  <a:gd name="connsiteX47" fmla="*/ 180417 w 325301"/>
                  <a:gd name="connsiteY47" fmla="*/ 886939 h 952277"/>
                  <a:gd name="connsiteX48" fmla="*/ 151821 w 325301"/>
                  <a:gd name="connsiteY48" fmla="*/ 898378 h 952277"/>
                  <a:gd name="connsiteX49" fmla="*/ 176604 w 325301"/>
                  <a:gd name="connsiteY49" fmla="*/ 852625 h 952277"/>
                  <a:gd name="connsiteX50" fmla="*/ 148008 w 325301"/>
                  <a:gd name="connsiteY50" fmla="*/ 852625 h 952277"/>
                  <a:gd name="connsiteX51" fmla="*/ 127038 w 325301"/>
                  <a:gd name="connsiteY51" fmla="*/ 898378 h 952277"/>
                  <a:gd name="connsiteX52" fmla="*/ 81285 w 325301"/>
                  <a:gd name="connsiteY52" fmla="*/ 932692 h 952277"/>
                  <a:gd name="connsiteX53" fmla="*/ 67941 w 325301"/>
                  <a:gd name="connsiteY53" fmla="*/ 909816 h 952277"/>
                  <a:gd name="connsiteX54" fmla="*/ 43158 w 325301"/>
                  <a:gd name="connsiteY54" fmla="*/ 917441 h 952277"/>
                  <a:gd name="connsiteX55" fmla="*/ 35532 w 325301"/>
                  <a:gd name="connsiteY55" fmla="*/ 932692 h 952277"/>
                  <a:gd name="connsiteX56" fmla="*/ 16469 w 325301"/>
                  <a:gd name="connsiteY56" fmla="*/ 932692 h 952277"/>
                  <a:gd name="connsiteX57" fmla="*/ 14562 w 325301"/>
                  <a:gd name="connsiteY57" fmla="*/ 949850 h 952277"/>
                  <a:gd name="connsiteX58" fmla="*/ 0 w 325301"/>
                  <a:gd name="connsiteY58" fmla="*/ 952277 h 952277"/>
                  <a:gd name="connsiteX59" fmla="*/ 0 w 325301"/>
                  <a:gd name="connsiteY59" fmla="*/ 20331 h 952277"/>
                  <a:gd name="connsiteX0" fmla="*/ 80522 w 383234"/>
                  <a:gd name="connsiteY0" fmla="*/ 0 h 952277"/>
                  <a:gd name="connsiteX1" fmla="*/ 101969 w 383234"/>
                  <a:gd name="connsiteY1" fmla="*/ 14297 h 952277"/>
                  <a:gd name="connsiteX2" fmla="*/ 116267 w 383234"/>
                  <a:gd name="connsiteY2" fmla="*/ 47659 h 952277"/>
                  <a:gd name="connsiteX3" fmla="*/ 142480 w 383234"/>
                  <a:gd name="connsiteY3" fmla="*/ 85787 h 952277"/>
                  <a:gd name="connsiteX4" fmla="*/ 154394 w 383234"/>
                  <a:gd name="connsiteY4" fmla="*/ 102467 h 952277"/>
                  <a:gd name="connsiteX5" fmla="*/ 175841 w 383234"/>
                  <a:gd name="connsiteY5" fmla="*/ 100084 h 952277"/>
                  <a:gd name="connsiteX6" fmla="*/ 194593 w 383234"/>
                  <a:gd name="connsiteY6" fmla="*/ 108418 h 952277"/>
                  <a:gd name="connsiteX7" fmla="*/ 195302 w 383234"/>
                  <a:gd name="connsiteY7" fmla="*/ 111999 h 952277"/>
                  <a:gd name="connsiteX8" fmla="*/ 220720 w 383234"/>
                  <a:gd name="connsiteY8" fmla="*/ 131063 h 952277"/>
                  <a:gd name="connsiteX9" fmla="*/ 255670 w 383234"/>
                  <a:gd name="connsiteY9" fmla="*/ 166013 h 952277"/>
                  <a:gd name="connsiteX10" fmla="*/ 260436 w 383234"/>
                  <a:gd name="connsiteY10" fmla="*/ 204141 h 952277"/>
                  <a:gd name="connsiteX11" fmla="*/ 261257 w 383234"/>
                  <a:gd name="connsiteY11" fmla="*/ 208244 h 952277"/>
                  <a:gd name="connsiteX12" fmla="*/ 261226 w 383234"/>
                  <a:gd name="connsiteY12" fmla="*/ 208271 h 952277"/>
                  <a:gd name="connsiteX13" fmla="*/ 194503 w 383234"/>
                  <a:gd name="connsiteY13" fmla="*/ 233054 h 952277"/>
                  <a:gd name="connsiteX14" fmla="*/ 188784 w 383234"/>
                  <a:gd name="connsiteY14" fmla="*/ 255930 h 952277"/>
                  <a:gd name="connsiteX15" fmla="*/ 190690 w 383234"/>
                  <a:gd name="connsiteY15" fmla="*/ 271181 h 952277"/>
                  <a:gd name="connsiteX16" fmla="*/ 181158 w 383234"/>
                  <a:gd name="connsiteY16" fmla="*/ 280713 h 952277"/>
                  <a:gd name="connsiteX17" fmla="*/ 181158 w 383234"/>
                  <a:gd name="connsiteY17" fmla="*/ 307402 h 952277"/>
                  <a:gd name="connsiteX18" fmla="*/ 181158 w 383234"/>
                  <a:gd name="connsiteY18" fmla="*/ 343623 h 952277"/>
                  <a:gd name="connsiteX19" fmla="*/ 91559 w 383234"/>
                  <a:gd name="connsiteY19" fmla="*/ 456099 h 952277"/>
                  <a:gd name="connsiteX20" fmla="*/ 80121 w 383234"/>
                  <a:gd name="connsiteY20" fmla="*/ 526635 h 952277"/>
                  <a:gd name="connsiteX21" fmla="*/ 104904 w 383234"/>
                  <a:gd name="connsiteY21" fmla="*/ 541886 h 952277"/>
                  <a:gd name="connsiteX22" fmla="*/ 95372 w 383234"/>
                  <a:gd name="connsiteY22" fmla="*/ 600984 h 952277"/>
                  <a:gd name="connsiteX23" fmla="*/ 116342 w 383234"/>
                  <a:gd name="connsiteY23" fmla="*/ 599077 h 952277"/>
                  <a:gd name="connsiteX24" fmla="*/ 173533 w 383234"/>
                  <a:gd name="connsiteY24" fmla="*/ 618141 h 952277"/>
                  <a:gd name="connsiteX25" fmla="*/ 192597 w 383234"/>
                  <a:gd name="connsiteY25" fmla="*/ 646737 h 952277"/>
                  <a:gd name="connsiteX26" fmla="*/ 265039 w 383234"/>
                  <a:gd name="connsiteY26" fmla="*/ 677239 h 952277"/>
                  <a:gd name="connsiteX27" fmla="*/ 274571 w 383234"/>
                  <a:gd name="connsiteY27" fmla="*/ 694396 h 952277"/>
                  <a:gd name="connsiteX28" fmla="*/ 303166 w 383234"/>
                  <a:gd name="connsiteY28" fmla="*/ 692490 h 952277"/>
                  <a:gd name="connsiteX29" fmla="*/ 318417 w 383234"/>
                  <a:gd name="connsiteY29" fmla="*/ 707740 h 952277"/>
                  <a:gd name="connsiteX30" fmla="*/ 327949 w 383234"/>
                  <a:gd name="connsiteY30" fmla="*/ 707740 h 952277"/>
                  <a:gd name="connsiteX31" fmla="*/ 354638 w 383234"/>
                  <a:gd name="connsiteY31" fmla="*/ 730617 h 952277"/>
                  <a:gd name="connsiteX32" fmla="*/ 358451 w 383234"/>
                  <a:gd name="connsiteY32" fmla="*/ 755400 h 952277"/>
                  <a:gd name="connsiteX33" fmla="*/ 373702 w 383234"/>
                  <a:gd name="connsiteY33" fmla="*/ 747774 h 952277"/>
                  <a:gd name="connsiteX34" fmla="*/ 383234 w 383234"/>
                  <a:gd name="connsiteY34" fmla="*/ 751587 h 952277"/>
                  <a:gd name="connsiteX35" fmla="*/ 379421 w 383234"/>
                  <a:gd name="connsiteY35" fmla="*/ 822123 h 952277"/>
                  <a:gd name="connsiteX36" fmla="*/ 358451 w 383234"/>
                  <a:gd name="connsiteY36" fmla="*/ 814497 h 952277"/>
                  <a:gd name="connsiteX37" fmla="*/ 345107 w 383234"/>
                  <a:gd name="connsiteY37" fmla="*/ 829748 h 952277"/>
                  <a:gd name="connsiteX38" fmla="*/ 358451 w 383234"/>
                  <a:gd name="connsiteY38" fmla="*/ 841187 h 952277"/>
                  <a:gd name="connsiteX39" fmla="*/ 358451 w 383234"/>
                  <a:gd name="connsiteY39" fmla="*/ 862157 h 952277"/>
                  <a:gd name="connsiteX40" fmla="*/ 364170 w 383234"/>
                  <a:gd name="connsiteY40" fmla="*/ 898378 h 952277"/>
                  <a:gd name="connsiteX41" fmla="*/ 331762 w 383234"/>
                  <a:gd name="connsiteY41" fmla="*/ 925067 h 952277"/>
                  <a:gd name="connsiteX42" fmla="*/ 289822 w 383234"/>
                  <a:gd name="connsiteY42" fmla="*/ 919348 h 952277"/>
                  <a:gd name="connsiteX43" fmla="*/ 331762 w 383234"/>
                  <a:gd name="connsiteY43" fmla="*/ 902190 h 952277"/>
                  <a:gd name="connsiteX44" fmla="*/ 306979 w 383234"/>
                  <a:gd name="connsiteY44" fmla="*/ 896471 h 952277"/>
                  <a:gd name="connsiteX45" fmla="*/ 301260 w 383234"/>
                  <a:gd name="connsiteY45" fmla="*/ 886939 h 952277"/>
                  <a:gd name="connsiteX46" fmla="*/ 268852 w 383234"/>
                  <a:gd name="connsiteY46" fmla="*/ 892659 h 952277"/>
                  <a:gd name="connsiteX47" fmla="*/ 238350 w 383234"/>
                  <a:gd name="connsiteY47" fmla="*/ 886939 h 952277"/>
                  <a:gd name="connsiteX48" fmla="*/ 209754 w 383234"/>
                  <a:gd name="connsiteY48" fmla="*/ 898378 h 952277"/>
                  <a:gd name="connsiteX49" fmla="*/ 234537 w 383234"/>
                  <a:gd name="connsiteY49" fmla="*/ 852625 h 952277"/>
                  <a:gd name="connsiteX50" fmla="*/ 205941 w 383234"/>
                  <a:gd name="connsiteY50" fmla="*/ 852625 h 952277"/>
                  <a:gd name="connsiteX51" fmla="*/ 184971 w 383234"/>
                  <a:gd name="connsiteY51" fmla="*/ 898378 h 952277"/>
                  <a:gd name="connsiteX52" fmla="*/ 139218 w 383234"/>
                  <a:gd name="connsiteY52" fmla="*/ 932692 h 952277"/>
                  <a:gd name="connsiteX53" fmla="*/ 125874 w 383234"/>
                  <a:gd name="connsiteY53" fmla="*/ 909816 h 952277"/>
                  <a:gd name="connsiteX54" fmla="*/ 101091 w 383234"/>
                  <a:gd name="connsiteY54" fmla="*/ 917441 h 952277"/>
                  <a:gd name="connsiteX55" fmla="*/ 93465 w 383234"/>
                  <a:gd name="connsiteY55" fmla="*/ 932692 h 952277"/>
                  <a:gd name="connsiteX56" fmla="*/ 74402 w 383234"/>
                  <a:gd name="connsiteY56" fmla="*/ 932692 h 952277"/>
                  <a:gd name="connsiteX57" fmla="*/ 72495 w 383234"/>
                  <a:gd name="connsiteY57" fmla="*/ 949850 h 952277"/>
                  <a:gd name="connsiteX58" fmla="*/ 57933 w 383234"/>
                  <a:gd name="connsiteY58" fmla="*/ 952277 h 952277"/>
                  <a:gd name="connsiteX59" fmla="*/ 0 w 383234"/>
                  <a:gd name="connsiteY59" fmla="*/ 213079 h 952277"/>
                  <a:gd name="connsiteX60" fmla="*/ 57933 w 383234"/>
                  <a:gd name="connsiteY60" fmla="*/ 20331 h 952277"/>
                  <a:gd name="connsiteX61" fmla="*/ 80522 w 383234"/>
                  <a:gd name="connsiteY61" fmla="*/ 0 h 952277"/>
                  <a:gd name="connsiteX0" fmla="*/ 0 w 383234"/>
                  <a:gd name="connsiteY0" fmla="*/ 213079 h 952277"/>
                  <a:gd name="connsiteX1" fmla="*/ 57933 w 383234"/>
                  <a:gd name="connsiteY1" fmla="*/ 20331 h 952277"/>
                  <a:gd name="connsiteX2" fmla="*/ 80522 w 383234"/>
                  <a:gd name="connsiteY2" fmla="*/ 0 h 952277"/>
                  <a:gd name="connsiteX3" fmla="*/ 101969 w 383234"/>
                  <a:gd name="connsiteY3" fmla="*/ 14297 h 952277"/>
                  <a:gd name="connsiteX4" fmla="*/ 116267 w 383234"/>
                  <a:gd name="connsiteY4" fmla="*/ 47659 h 952277"/>
                  <a:gd name="connsiteX5" fmla="*/ 142480 w 383234"/>
                  <a:gd name="connsiteY5" fmla="*/ 85787 h 952277"/>
                  <a:gd name="connsiteX6" fmla="*/ 154394 w 383234"/>
                  <a:gd name="connsiteY6" fmla="*/ 102467 h 952277"/>
                  <a:gd name="connsiteX7" fmla="*/ 175841 w 383234"/>
                  <a:gd name="connsiteY7" fmla="*/ 100084 h 952277"/>
                  <a:gd name="connsiteX8" fmla="*/ 194593 w 383234"/>
                  <a:gd name="connsiteY8" fmla="*/ 108418 h 952277"/>
                  <a:gd name="connsiteX9" fmla="*/ 195302 w 383234"/>
                  <a:gd name="connsiteY9" fmla="*/ 111999 h 952277"/>
                  <a:gd name="connsiteX10" fmla="*/ 220720 w 383234"/>
                  <a:gd name="connsiteY10" fmla="*/ 131063 h 952277"/>
                  <a:gd name="connsiteX11" fmla="*/ 255670 w 383234"/>
                  <a:gd name="connsiteY11" fmla="*/ 166013 h 952277"/>
                  <a:gd name="connsiteX12" fmla="*/ 260436 w 383234"/>
                  <a:gd name="connsiteY12" fmla="*/ 204141 h 952277"/>
                  <a:gd name="connsiteX13" fmla="*/ 261257 w 383234"/>
                  <a:gd name="connsiteY13" fmla="*/ 208244 h 952277"/>
                  <a:gd name="connsiteX14" fmla="*/ 261226 w 383234"/>
                  <a:gd name="connsiteY14" fmla="*/ 208271 h 952277"/>
                  <a:gd name="connsiteX15" fmla="*/ 194503 w 383234"/>
                  <a:gd name="connsiteY15" fmla="*/ 233054 h 952277"/>
                  <a:gd name="connsiteX16" fmla="*/ 188784 w 383234"/>
                  <a:gd name="connsiteY16" fmla="*/ 255930 h 952277"/>
                  <a:gd name="connsiteX17" fmla="*/ 190690 w 383234"/>
                  <a:gd name="connsiteY17" fmla="*/ 271181 h 952277"/>
                  <a:gd name="connsiteX18" fmla="*/ 181158 w 383234"/>
                  <a:gd name="connsiteY18" fmla="*/ 280713 h 952277"/>
                  <a:gd name="connsiteX19" fmla="*/ 181158 w 383234"/>
                  <a:gd name="connsiteY19" fmla="*/ 307402 h 952277"/>
                  <a:gd name="connsiteX20" fmla="*/ 181158 w 383234"/>
                  <a:gd name="connsiteY20" fmla="*/ 343623 h 952277"/>
                  <a:gd name="connsiteX21" fmla="*/ 91559 w 383234"/>
                  <a:gd name="connsiteY21" fmla="*/ 456099 h 952277"/>
                  <a:gd name="connsiteX22" fmla="*/ 80121 w 383234"/>
                  <a:gd name="connsiteY22" fmla="*/ 526635 h 952277"/>
                  <a:gd name="connsiteX23" fmla="*/ 104904 w 383234"/>
                  <a:gd name="connsiteY23" fmla="*/ 541886 h 952277"/>
                  <a:gd name="connsiteX24" fmla="*/ 95372 w 383234"/>
                  <a:gd name="connsiteY24" fmla="*/ 600984 h 952277"/>
                  <a:gd name="connsiteX25" fmla="*/ 116342 w 383234"/>
                  <a:gd name="connsiteY25" fmla="*/ 599077 h 952277"/>
                  <a:gd name="connsiteX26" fmla="*/ 173533 w 383234"/>
                  <a:gd name="connsiteY26" fmla="*/ 618141 h 952277"/>
                  <a:gd name="connsiteX27" fmla="*/ 192597 w 383234"/>
                  <a:gd name="connsiteY27" fmla="*/ 646737 h 952277"/>
                  <a:gd name="connsiteX28" fmla="*/ 265039 w 383234"/>
                  <a:gd name="connsiteY28" fmla="*/ 677239 h 952277"/>
                  <a:gd name="connsiteX29" fmla="*/ 274571 w 383234"/>
                  <a:gd name="connsiteY29" fmla="*/ 694396 h 952277"/>
                  <a:gd name="connsiteX30" fmla="*/ 303166 w 383234"/>
                  <a:gd name="connsiteY30" fmla="*/ 692490 h 952277"/>
                  <a:gd name="connsiteX31" fmla="*/ 318417 w 383234"/>
                  <a:gd name="connsiteY31" fmla="*/ 707740 h 952277"/>
                  <a:gd name="connsiteX32" fmla="*/ 327949 w 383234"/>
                  <a:gd name="connsiteY32" fmla="*/ 707740 h 952277"/>
                  <a:gd name="connsiteX33" fmla="*/ 354638 w 383234"/>
                  <a:gd name="connsiteY33" fmla="*/ 730617 h 952277"/>
                  <a:gd name="connsiteX34" fmla="*/ 358451 w 383234"/>
                  <a:gd name="connsiteY34" fmla="*/ 755400 h 952277"/>
                  <a:gd name="connsiteX35" fmla="*/ 373702 w 383234"/>
                  <a:gd name="connsiteY35" fmla="*/ 747774 h 952277"/>
                  <a:gd name="connsiteX36" fmla="*/ 383234 w 383234"/>
                  <a:gd name="connsiteY36" fmla="*/ 751587 h 952277"/>
                  <a:gd name="connsiteX37" fmla="*/ 379421 w 383234"/>
                  <a:gd name="connsiteY37" fmla="*/ 822123 h 952277"/>
                  <a:gd name="connsiteX38" fmla="*/ 358451 w 383234"/>
                  <a:gd name="connsiteY38" fmla="*/ 814497 h 952277"/>
                  <a:gd name="connsiteX39" fmla="*/ 345107 w 383234"/>
                  <a:gd name="connsiteY39" fmla="*/ 829748 h 952277"/>
                  <a:gd name="connsiteX40" fmla="*/ 358451 w 383234"/>
                  <a:gd name="connsiteY40" fmla="*/ 841187 h 952277"/>
                  <a:gd name="connsiteX41" fmla="*/ 358451 w 383234"/>
                  <a:gd name="connsiteY41" fmla="*/ 862157 h 952277"/>
                  <a:gd name="connsiteX42" fmla="*/ 364170 w 383234"/>
                  <a:gd name="connsiteY42" fmla="*/ 898378 h 952277"/>
                  <a:gd name="connsiteX43" fmla="*/ 331762 w 383234"/>
                  <a:gd name="connsiteY43" fmla="*/ 925067 h 952277"/>
                  <a:gd name="connsiteX44" fmla="*/ 289822 w 383234"/>
                  <a:gd name="connsiteY44" fmla="*/ 919348 h 952277"/>
                  <a:gd name="connsiteX45" fmla="*/ 331762 w 383234"/>
                  <a:gd name="connsiteY45" fmla="*/ 902190 h 952277"/>
                  <a:gd name="connsiteX46" fmla="*/ 306979 w 383234"/>
                  <a:gd name="connsiteY46" fmla="*/ 896471 h 952277"/>
                  <a:gd name="connsiteX47" fmla="*/ 301260 w 383234"/>
                  <a:gd name="connsiteY47" fmla="*/ 886939 h 952277"/>
                  <a:gd name="connsiteX48" fmla="*/ 268852 w 383234"/>
                  <a:gd name="connsiteY48" fmla="*/ 892659 h 952277"/>
                  <a:gd name="connsiteX49" fmla="*/ 238350 w 383234"/>
                  <a:gd name="connsiteY49" fmla="*/ 886939 h 952277"/>
                  <a:gd name="connsiteX50" fmla="*/ 209754 w 383234"/>
                  <a:gd name="connsiteY50" fmla="*/ 898378 h 952277"/>
                  <a:gd name="connsiteX51" fmla="*/ 234537 w 383234"/>
                  <a:gd name="connsiteY51" fmla="*/ 852625 h 952277"/>
                  <a:gd name="connsiteX52" fmla="*/ 205941 w 383234"/>
                  <a:gd name="connsiteY52" fmla="*/ 852625 h 952277"/>
                  <a:gd name="connsiteX53" fmla="*/ 184971 w 383234"/>
                  <a:gd name="connsiteY53" fmla="*/ 898378 h 952277"/>
                  <a:gd name="connsiteX54" fmla="*/ 139218 w 383234"/>
                  <a:gd name="connsiteY54" fmla="*/ 932692 h 952277"/>
                  <a:gd name="connsiteX55" fmla="*/ 125874 w 383234"/>
                  <a:gd name="connsiteY55" fmla="*/ 909816 h 952277"/>
                  <a:gd name="connsiteX56" fmla="*/ 101091 w 383234"/>
                  <a:gd name="connsiteY56" fmla="*/ 917441 h 952277"/>
                  <a:gd name="connsiteX57" fmla="*/ 93465 w 383234"/>
                  <a:gd name="connsiteY57" fmla="*/ 932692 h 952277"/>
                  <a:gd name="connsiteX58" fmla="*/ 74402 w 383234"/>
                  <a:gd name="connsiteY58" fmla="*/ 932692 h 952277"/>
                  <a:gd name="connsiteX59" fmla="*/ 72495 w 383234"/>
                  <a:gd name="connsiteY59" fmla="*/ 949850 h 952277"/>
                  <a:gd name="connsiteX60" fmla="*/ 57933 w 383234"/>
                  <a:gd name="connsiteY60" fmla="*/ 952277 h 952277"/>
                  <a:gd name="connsiteX61" fmla="*/ 91440 w 383234"/>
                  <a:gd name="connsiteY61" fmla="*/ 304519 h 952277"/>
                  <a:gd name="connsiteX0" fmla="*/ 0 w 383234"/>
                  <a:gd name="connsiteY0" fmla="*/ 213079 h 952277"/>
                  <a:gd name="connsiteX1" fmla="*/ 57933 w 383234"/>
                  <a:gd name="connsiteY1" fmla="*/ 20331 h 952277"/>
                  <a:gd name="connsiteX2" fmla="*/ 80522 w 383234"/>
                  <a:gd name="connsiteY2" fmla="*/ 0 h 952277"/>
                  <a:gd name="connsiteX3" fmla="*/ 101969 w 383234"/>
                  <a:gd name="connsiteY3" fmla="*/ 14297 h 952277"/>
                  <a:gd name="connsiteX4" fmla="*/ 116267 w 383234"/>
                  <a:gd name="connsiteY4" fmla="*/ 47659 h 952277"/>
                  <a:gd name="connsiteX5" fmla="*/ 142480 w 383234"/>
                  <a:gd name="connsiteY5" fmla="*/ 85787 h 952277"/>
                  <a:gd name="connsiteX6" fmla="*/ 154394 w 383234"/>
                  <a:gd name="connsiteY6" fmla="*/ 102467 h 952277"/>
                  <a:gd name="connsiteX7" fmla="*/ 175841 w 383234"/>
                  <a:gd name="connsiteY7" fmla="*/ 100084 h 952277"/>
                  <a:gd name="connsiteX8" fmla="*/ 194593 w 383234"/>
                  <a:gd name="connsiteY8" fmla="*/ 108418 h 952277"/>
                  <a:gd name="connsiteX9" fmla="*/ 195302 w 383234"/>
                  <a:gd name="connsiteY9" fmla="*/ 111999 h 952277"/>
                  <a:gd name="connsiteX10" fmla="*/ 220720 w 383234"/>
                  <a:gd name="connsiteY10" fmla="*/ 131063 h 952277"/>
                  <a:gd name="connsiteX11" fmla="*/ 255670 w 383234"/>
                  <a:gd name="connsiteY11" fmla="*/ 166013 h 952277"/>
                  <a:gd name="connsiteX12" fmla="*/ 260436 w 383234"/>
                  <a:gd name="connsiteY12" fmla="*/ 204141 h 952277"/>
                  <a:gd name="connsiteX13" fmla="*/ 261257 w 383234"/>
                  <a:gd name="connsiteY13" fmla="*/ 208244 h 952277"/>
                  <a:gd name="connsiteX14" fmla="*/ 261226 w 383234"/>
                  <a:gd name="connsiteY14" fmla="*/ 208271 h 952277"/>
                  <a:gd name="connsiteX15" fmla="*/ 194503 w 383234"/>
                  <a:gd name="connsiteY15" fmla="*/ 233054 h 952277"/>
                  <a:gd name="connsiteX16" fmla="*/ 188784 w 383234"/>
                  <a:gd name="connsiteY16" fmla="*/ 255930 h 952277"/>
                  <a:gd name="connsiteX17" fmla="*/ 190690 w 383234"/>
                  <a:gd name="connsiteY17" fmla="*/ 271181 h 952277"/>
                  <a:gd name="connsiteX18" fmla="*/ 181158 w 383234"/>
                  <a:gd name="connsiteY18" fmla="*/ 280713 h 952277"/>
                  <a:gd name="connsiteX19" fmla="*/ 181158 w 383234"/>
                  <a:gd name="connsiteY19" fmla="*/ 307402 h 952277"/>
                  <a:gd name="connsiteX20" fmla="*/ 181158 w 383234"/>
                  <a:gd name="connsiteY20" fmla="*/ 343623 h 952277"/>
                  <a:gd name="connsiteX21" fmla="*/ 91559 w 383234"/>
                  <a:gd name="connsiteY21" fmla="*/ 456099 h 952277"/>
                  <a:gd name="connsiteX22" fmla="*/ 80121 w 383234"/>
                  <a:gd name="connsiteY22" fmla="*/ 526635 h 952277"/>
                  <a:gd name="connsiteX23" fmla="*/ 104904 w 383234"/>
                  <a:gd name="connsiteY23" fmla="*/ 541886 h 952277"/>
                  <a:gd name="connsiteX24" fmla="*/ 95372 w 383234"/>
                  <a:gd name="connsiteY24" fmla="*/ 600984 h 952277"/>
                  <a:gd name="connsiteX25" fmla="*/ 116342 w 383234"/>
                  <a:gd name="connsiteY25" fmla="*/ 599077 h 952277"/>
                  <a:gd name="connsiteX26" fmla="*/ 173533 w 383234"/>
                  <a:gd name="connsiteY26" fmla="*/ 618141 h 952277"/>
                  <a:gd name="connsiteX27" fmla="*/ 192597 w 383234"/>
                  <a:gd name="connsiteY27" fmla="*/ 646737 h 952277"/>
                  <a:gd name="connsiteX28" fmla="*/ 265039 w 383234"/>
                  <a:gd name="connsiteY28" fmla="*/ 677239 h 952277"/>
                  <a:gd name="connsiteX29" fmla="*/ 274571 w 383234"/>
                  <a:gd name="connsiteY29" fmla="*/ 694396 h 952277"/>
                  <a:gd name="connsiteX30" fmla="*/ 303166 w 383234"/>
                  <a:gd name="connsiteY30" fmla="*/ 692490 h 952277"/>
                  <a:gd name="connsiteX31" fmla="*/ 318417 w 383234"/>
                  <a:gd name="connsiteY31" fmla="*/ 707740 h 952277"/>
                  <a:gd name="connsiteX32" fmla="*/ 327949 w 383234"/>
                  <a:gd name="connsiteY32" fmla="*/ 707740 h 952277"/>
                  <a:gd name="connsiteX33" fmla="*/ 354638 w 383234"/>
                  <a:gd name="connsiteY33" fmla="*/ 730617 h 952277"/>
                  <a:gd name="connsiteX34" fmla="*/ 358451 w 383234"/>
                  <a:gd name="connsiteY34" fmla="*/ 755400 h 952277"/>
                  <a:gd name="connsiteX35" fmla="*/ 373702 w 383234"/>
                  <a:gd name="connsiteY35" fmla="*/ 747774 h 952277"/>
                  <a:gd name="connsiteX36" fmla="*/ 383234 w 383234"/>
                  <a:gd name="connsiteY36" fmla="*/ 751587 h 952277"/>
                  <a:gd name="connsiteX37" fmla="*/ 379421 w 383234"/>
                  <a:gd name="connsiteY37" fmla="*/ 822123 h 952277"/>
                  <a:gd name="connsiteX38" fmla="*/ 358451 w 383234"/>
                  <a:gd name="connsiteY38" fmla="*/ 814497 h 952277"/>
                  <a:gd name="connsiteX39" fmla="*/ 345107 w 383234"/>
                  <a:gd name="connsiteY39" fmla="*/ 829748 h 952277"/>
                  <a:gd name="connsiteX40" fmla="*/ 358451 w 383234"/>
                  <a:gd name="connsiteY40" fmla="*/ 841187 h 952277"/>
                  <a:gd name="connsiteX41" fmla="*/ 358451 w 383234"/>
                  <a:gd name="connsiteY41" fmla="*/ 862157 h 952277"/>
                  <a:gd name="connsiteX42" fmla="*/ 364170 w 383234"/>
                  <a:gd name="connsiteY42" fmla="*/ 898378 h 952277"/>
                  <a:gd name="connsiteX43" fmla="*/ 331762 w 383234"/>
                  <a:gd name="connsiteY43" fmla="*/ 925067 h 952277"/>
                  <a:gd name="connsiteX44" fmla="*/ 289822 w 383234"/>
                  <a:gd name="connsiteY44" fmla="*/ 919348 h 952277"/>
                  <a:gd name="connsiteX45" fmla="*/ 331762 w 383234"/>
                  <a:gd name="connsiteY45" fmla="*/ 902190 h 952277"/>
                  <a:gd name="connsiteX46" fmla="*/ 306979 w 383234"/>
                  <a:gd name="connsiteY46" fmla="*/ 896471 h 952277"/>
                  <a:gd name="connsiteX47" fmla="*/ 301260 w 383234"/>
                  <a:gd name="connsiteY47" fmla="*/ 886939 h 952277"/>
                  <a:gd name="connsiteX48" fmla="*/ 268852 w 383234"/>
                  <a:gd name="connsiteY48" fmla="*/ 892659 h 952277"/>
                  <a:gd name="connsiteX49" fmla="*/ 238350 w 383234"/>
                  <a:gd name="connsiteY49" fmla="*/ 886939 h 952277"/>
                  <a:gd name="connsiteX50" fmla="*/ 209754 w 383234"/>
                  <a:gd name="connsiteY50" fmla="*/ 898378 h 952277"/>
                  <a:gd name="connsiteX51" fmla="*/ 234537 w 383234"/>
                  <a:gd name="connsiteY51" fmla="*/ 852625 h 952277"/>
                  <a:gd name="connsiteX52" fmla="*/ 205941 w 383234"/>
                  <a:gd name="connsiteY52" fmla="*/ 852625 h 952277"/>
                  <a:gd name="connsiteX53" fmla="*/ 184971 w 383234"/>
                  <a:gd name="connsiteY53" fmla="*/ 898378 h 952277"/>
                  <a:gd name="connsiteX54" fmla="*/ 139218 w 383234"/>
                  <a:gd name="connsiteY54" fmla="*/ 932692 h 952277"/>
                  <a:gd name="connsiteX55" fmla="*/ 125874 w 383234"/>
                  <a:gd name="connsiteY55" fmla="*/ 909816 h 952277"/>
                  <a:gd name="connsiteX56" fmla="*/ 101091 w 383234"/>
                  <a:gd name="connsiteY56" fmla="*/ 917441 h 952277"/>
                  <a:gd name="connsiteX57" fmla="*/ 93465 w 383234"/>
                  <a:gd name="connsiteY57" fmla="*/ 932692 h 952277"/>
                  <a:gd name="connsiteX58" fmla="*/ 74402 w 383234"/>
                  <a:gd name="connsiteY58" fmla="*/ 932692 h 952277"/>
                  <a:gd name="connsiteX59" fmla="*/ 72495 w 383234"/>
                  <a:gd name="connsiteY59" fmla="*/ 949850 h 952277"/>
                  <a:gd name="connsiteX60" fmla="*/ 57933 w 383234"/>
                  <a:gd name="connsiteY60" fmla="*/ 952277 h 952277"/>
                  <a:gd name="connsiteX0" fmla="*/ 0 w 325301"/>
                  <a:gd name="connsiteY0" fmla="*/ 20331 h 952277"/>
                  <a:gd name="connsiteX1" fmla="*/ 22589 w 325301"/>
                  <a:gd name="connsiteY1" fmla="*/ 0 h 952277"/>
                  <a:gd name="connsiteX2" fmla="*/ 44036 w 325301"/>
                  <a:gd name="connsiteY2" fmla="*/ 14297 h 952277"/>
                  <a:gd name="connsiteX3" fmla="*/ 58334 w 325301"/>
                  <a:gd name="connsiteY3" fmla="*/ 47659 h 952277"/>
                  <a:gd name="connsiteX4" fmla="*/ 84547 w 325301"/>
                  <a:gd name="connsiteY4" fmla="*/ 85787 h 952277"/>
                  <a:gd name="connsiteX5" fmla="*/ 96461 w 325301"/>
                  <a:gd name="connsiteY5" fmla="*/ 102467 h 952277"/>
                  <a:gd name="connsiteX6" fmla="*/ 117908 w 325301"/>
                  <a:gd name="connsiteY6" fmla="*/ 100084 h 952277"/>
                  <a:gd name="connsiteX7" fmla="*/ 136660 w 325301"/>
                  <a:gd name="connsiteY7" fmla="*/ 108418 h 952277"/>
                  <a:gd name="connsiteX8" fmla="*/ 137369 w 325301"/>
                  <a:gd name="connsiteY8" fmla="*/ 111999 h 952277"/>
                  <a:gd name="connsiteX9" fmla="*/ 162787 w 325301"/>
                  <a:gd name="connsiteY9" fmla="*/ 131063 h 952277"/>
                  <a:gd name="connsiteX10" fmla="*/ 197737 w 325301"/>
                  <a:gd name="connsiteY10" fmla="*/ 166013 h 952277"/>
                  <a:gd name="connsiteX11" fmla="*/ 202503 w 325301"/>
                  <a:gd name="connsiteY11" fmla="*/ 204141 h 952277"/>
                  <a:gd name="connsiteX12" fmla="*/ 203324 w 325301"/>
                  <a:gd name="connsiteY12" fmla="*/ 208244 h 952277"/>
                  <a:gd name="connsiteX13" fmla="*/ 203293 w 325301"/>
                  <a:gd name="connsiteY13" fmla="*/ 208271 h 952277"/>
                  <a:gd name="connsiteX14" fmla="*/ 136570 w 325301"/>
                  <a:gd name="connsiteY14" fmla="*/ 233054 h 952277"/>
                  <a:gd name="connsiteX15" fmla="*/ 130851 w 325301"/>
                  <a:gd name="connsiteY15" fmla="*/ 255930 h 952277"/>
                  <a:gd name="connsiteX16" fmla="*/ 132757 w 325301"/>
                  <a:gd name="connsiteY16" fmla="*/ 271181 h 952277"/>
                  <a:gd name="connsiteX17" fmla="*/ 123225 w 325301"/>
                  <a:gd name="connsiteY17" fmla="*/ 280713 h 952277"/>
                  <a:gd name="connsiteX18" fmla="*/ 123225 w 325301"/>
                  <a:gd name="connsiteY18" fmla="*/ 307402 h 952277"/>
                  <a:gd name="connsiteX19" fmla="*/ 123225 w 325301"/>
                  <a:gd name="connsiteY19" fmla="*/ 343623 h 952277"/>
                  <a:gd name="connsiteX20" fmla="*/ 33626 w 325301"/>
                  <a:gd name="connsiteY20" fmla="*/ 456099 h 952277"/>
                  <a:gd name="connsiteX21" fmla="*/ 22188 w 325301"/>
                  <a:gd name="connsiteY21" fmla="*/ 526635 h 952277"/>
                  <a:gd name="connsiteX22" fmla="*/ 46971 w 325301"/>
                  <a:gd name="connsiteY22" fmla="*/ 541886 h 952277"/>
                  <a:gd name="connsiteX23" fmla="*/ 37439 w 325301"/>
                  <a:gd name="connsiteY23" fmla="*/ 600984 h 952277"/>
                  <a:gd name="connsiteX24" fmla="*/ 58409 w 325301"/>
                  <a:gd name="connsiteY24" fmla="*/ 599077 h 952277"/>
                  <a:gd name="connsiteX25" fmla="*/ 115600 w 325301"/>
                  <a:gd name="connsiteY25" fmla="*/ 618141 h 952277"/>
                  <a:gd name="connsiteX26" fmla="*/ 134664 w 325301"/>
                  <a:gd name="connsiteY26" fmla="*/ 646737 h 952277"/>
                  <a:gd name="connsiteX27" fmla="*/ 207106 w 325301"/>
                  <a:gd name="connsiteY27" fmla="*/ 677239 h 952277"/>
                  <a:gd name="connsiteX28" fmla="*/ 216638 w 325301"/>
                  <a:gd name="connsiteY28" fmla="*/ 694396 h 952277"/>
                  <a:gd name="connsiteX29" fmla="*/ 245233 w 325301"/>
                  <a:gd name="connsiteY29" fmla="*/ 692490 h 952277"/>
                  <a:gd name="connsiteX30" fmla="*/ 260484 w 325301"/>
                  <a:gd name="connsiteY30" fmla="*/ 707740 h 952277"/>
                  <a:gd name="connsiteX31" fmla="*/ 270016 w 325301"/>
                  <a:gd name="connsiteY31" fmla="*/ 707740 h 952277"/>
                  <a:gd name="connsiteX32" fmla="*/ 296705 w 325301"/>
                  <a:gd name="connsiteY32" fmla="*/ 730617 h 952277"/>
                  <a:gd name="connsiteX33" fmla="*/ 300518 w 325301"/>
                  <a:gd name="connsiteY33" fmla="*/ 755400 h 952277"/>
                  <a:gd name="connsiteX34" fmla="*/ 315769 w 325301"/>
                  <a:gd name="connsiteY34" fmla="*/ 747774 h 952277"/>
                  <a:gd name="connsiteX35" fmla="*/ 325301 w 325301"/>
                  <a:gd name="connsiteY35" fmla="*/ 751587 h 952277"/>
                  <a:gd name="connsiteX36" fmla="*/ 321488 w 325301"/>
                  <a:gd name="connsiteY36" fmla="*/ 822123 h 952277"/>
                  <a:gd name="connsiteX37" fmla="*/ 300518 w 325301"/>
                  <a:gd name="connsiteY37" fmla="*/ 814497 h 952277"/>
                  <a:gd name="connsiteX38" fmla="*/ 287174 w 325301"/>
                  <a:gd name="connsiteY38" fmla="*/ 829748 h 952277"/>
                  <a:gd name="connsiteX39" fmla="*/ 300518 w 325301"/>
                  <a:gd name="connsiteY39" fmla="*/ 841187 h 952277"/>
                  <a:gd name="connsiteX40" fmla="*/ 300518 w 325301"/>
                  <a:gd name="connsiteY40" fmla="*/ 862157 h 952277"/>
                  <a:gd name="connsiteX41" fmla="*/ 306237 w 325301"/>
                  <a:gd name="connsiteY41" fmla="*/ 898378 h 952277"/>
                  <a:gd name="connsiteX42" fmla="*/ 273829 w 325301"/>
                  <a:gd name="connsiteY42" fmla="*/ 925067 h 952277"/>
                  <a:gd name="connsiteX43" fmla="*/ 231889 w 325301"/>
                  <a:gd name="connsiteY43" fmla="*/ 919348 h 952277"/>
                  <a:gd name="connsiteX44" fmla="*/ 273829 w 325301"/>
                  <a:gd name="connsiteY44" fmla="*/ 902190 h 952277"/>
                  <a:gd name="connsiteX45" fmla="*/ 249046 w 325301"/>
                  <a:gd name="connsiteY45" fmla="*/ 896471 h 952277"/>
                  <a:gd name="connsiteX46" fmla="*/ 243327 w 325301"/>
                  <a:gd name="connsiteY46" fmla="*/ 886939 h 952277"/>
                  <a:gd name="connsiteX47" fmla="*/ 210919 w 325301"/>
                  <a:gd name="connsiteY47" fmla="*/ 892659 h 952277"/>
                  <a:gd name="connsiteX48" fmla="*/ 180417 w 325301"/>
                  <a:gd name="connsiteY48" fmla="*/ 886939 h 952277"/>
                  <a:gd name="connsiteX49" fmla="*/ 151821 w 325301"/>
                  <a:gd name="connsiteY49" fmla="*/ 898378 h 952277"/>
                  <a:gd name="connsiteX50" fmla="*/ 176604 w 325301"/>
                  <a:gd name="connsiteY50" fmla="*/ 852625 h 952277"/>
                  <a:gd name="connsiteX51" fmla="*/ 148008 w 325301"/>
                  <a:gd name="connsiteY51" fmla="*/ 852625 h 952277"/>
                  <a:gd name="connsiteX52" fmla="*/ 127038 w 325301"/>
                  <a:gd name="connsiteY52" fmla="*/ 898378 h 952277"/>
                  <a:gd name="connsiteX53" fmla="*/ 81285 w 325301"/>
                  <a:gd name="connsiteY53" fmla="*/ 932692 h 952277"/>
                  <a:gd name="connsiteX54" fmla="*/ 67941 w 325301"/>
                  <a:gd name="connsiteY54" fmla="*/ 909816 h 952277"/>
                  <a:gd name="connsiteX55" fmla="*/ 43158 w 325301"/>
                  <a:gd name="connsiteY55" fmla="*/ 917441 h 952277"/>
                  <a:gd name="connsiteX56" fmla="*/ 35532 w 325301"/>
                  <a:gd name="connsiteY56" fmla="*/ 932692 h 952277"/>
                  <a:gd name="connsiteX57" fmla="*/ 16469 w 325301"/>
                  <a:gd name="connsiteY57" fmla="*/ 932692 h 952277"/>
                  <a:gd name="connsiteX58" fmla="*/ 14562 w 325301"/>
                  <a:gd name="connsiteY58" fmla="*/ 949850 h 952277"/>
                  <a:gd name="connsiteX59" fmla="*/ 0 w 325301"/>
                  <a:gd name="connsiteY59" fmla="*/ 952277 h 952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301" h="952277">
                    <a:moveTo>
                      <a:pt x="0" y="20331"/>
                    </a:moveTo>
                    <a:lnTo>
                      <a:pt x="22589" y="0"/>
                    </a:lnTo>
                    <a:lnTo>
                      <a:pt x="44036" y="14297"/>
                    </a:lnTo>
                    <a:lnTo>
                      <a:pt x="58334" y="47659"/>
                    </a:lnTo>
                    <a:lnTo>
                      <a:pt x="84547" y="85787"/>
                    </a:lnTo>
                    <a:lnTo>
                      <a:pt x="96461" y="102467"/>
                    </a:lnTo>
                    <a:lnTo>
                      <a:pt x="117908" y="100084"/>
                    </a:lnTo>
                    <a:lnTo>
                      <a:pt x="136660" y="108418"/>
                    </a:lnTo>
                    <a:lnTo>
                      <a:pt x="137369" y="111999"/>
                    </a:lnTo>
                    <a:lnTo>
                      <a:pt x="162787" y="131063"/>
                    </a:lnTo>
                    <a:lnTo>
                      <a:pt x="197737" y="166013"/>
                    </a:lnTo>
                    <a:lnTo>
                      <a:pt x="202503" y="204141"/>
                    </a:lnTo>
                    <a:lnTo>
                      <a:pt x="203324" y="208244"/>
                    </a:lnTo>
                    <a:cubicBezTo>
                      <a:pt x="203314" y="208253"/>
                      <a:pt x="203303" y="208262"/>
                      <a:pt x="203293" y="208271"/>
                    </a:cubicBezTo>
                    <a:lnTo>
                      <a:pt x="136570" y="233054"/>
                    </a:lnTo>
                    <a:lnTo>
                      <a:pt x="130851" y="255930"/>
                    </a:lnTo>
                    <a:lnTo>
                      <a:pt x="132757" y="271181"/>
                    </a:lnTo>
                    <a:lnTo>
                      <a:pt x="123225" y="280713"/>
                    </a:lnTo>
                    <a:lnTo>
                      <a:pt x="123225" y="307402"/>
                    </a:lnTo>
                    <a:lnTo>
                      <a:pt x="123225" y="343623"/>
                    </a:lnTo>
                    <a:lnTo>
                      <a:pt x="33626" y="456099"/>
                    </a:lnTo>
                    <a:lnTo>
                      <a:pt x="22188" y="526635"/>
                    </a:lnTo>
                    <a:lnTo>
                      <a:pt x="46971" y="541886"/>
                    </a:lnTo>
                    <a:lnTo>
                      <a:pt x="37439" y="600984"/>
                    </a:lnTo>
                    <a:lnTo>
                      <a:pt x="58409" y="599077"/>
                    </a:lnTo>
                    <a:lnTo>
                      <a:pt x="115600" y="618141"/>
                    </a:lnTo>
                    <a:lnTo>
                      <a:pt x="134664" y="646737"/>
                    </a:lnTo>
                    <a:lnTo>
                      <a:pt x="207106" y="677239"/>
                    </a:lnTo>
                    <a:lnTo>
                      <a:pt x="216638" y="694396"/>
                    </a:lnTo>
                    <a:lnTo>
                      <a:pt x="245233" y="692490"/>
                    </a:lnTo>
                    <a:lnTo>
                      <a:pt x="260484" y="707740"/>
                    </a:lnTo>
                    <a:lnTo>
                      <a:pt x="270016" y="707740"/>
                    </a:lnTo>
                    <a:lnTo>
                      <a:pt x="296705" y="730617"/>
                    </a:lnTo>
                    <a:lnTo>
                      <a:pt x="300518" y="755400"/>
                    </a:lnTo>
                    <a:lnTo>
                      <a:pt x="315769" y="747774"/>
                    </a:lnTo>
                    <a:lnTo>
                      <a:pt x="325301" y="751587"/>
                    </a:lnTo>
                    <a:lnTo>
                      <a:pt x="321488" y="822123"/>
                    </a:lnTo>
                    <a:lnTo>
                      <a:pt x="300518" y="814497"/>
                    </a:lnTo>
                    <a:lnTo>
                      <a:pt x="287174" y="829748"/>
                    </a:lnTo>
                    <a:lnTo>
                      <a:pt x="300518" y="841187"/>
                    </a:lnTo>
                    <a:lnTo>
                      <a:pt x="300518" y="862157"/>
                    </a:lnTo>
                    <a:lnTo>
                      <a:pt x="306237" y="898378"/>
                    </a:lnTo>
                    <a:lnTo>
                      <a:pt x="273829" y="925067"/>
                    </a:lnTo>
                    <a:lnTo>
                      <a:pt x="231889" y="919348"/>
                    </a:lnTo>
                    <a:lnTo>
                      <a:pt x="273829" y="902190"/>
                    </a:lnTo>
                    <a:lnTo>
                      <a:pt x="249046" y="896471"/>
                    </a:lnTo>
                    <a:lnTo>
                      <a:pt x="243327" y="886939"/>
                    </a:lnTo>
                    <a:lnTo>
                      <a:pt x="210919" y="892659"/>
                    </a:lnTo>
                    <a:lnTo>
                      <a:pt x="180417" y="886939"/>
                    </a:lnTo>
                    <a:lnTo>
                      <a:pt x="151821" y="898378"/>
                    </a:lnTo>
                    <a:lnTo>
                      <a:pt x="176604" y="852625"/>
                    </a:lnTo>
                    <a:lnTo>
                      <a:pt x="148008" y="852625"/>
                    </a:lnTo>
                    <a:lnTo>
                      <a:pt x="127038" y="898378"/>
                    </a:lnTo>
                    <a:lnTo>
                      <a:pt x="81285" y="932692"/>
                    </a:lnTo>
                    <a:lnTo>
                      <a:pt x="67941" y="909816"/>
                    </a:lnTo>
                    <a:lnTo>
                      <a:pt x="43158" y="917441"/>
                    </a:lnTo>
                    <a:lnTo>
                      <a:pt x="35532" y="932692"/>
                    </a:lnTo>
                    <a:lnTo>
                      <a:pt x="16469" y="932692"/>
                    </a:lnTo>
                    <a:lnTo>
                      <a:pt x="14562" y="949850"/>
                    </a:lnTo>
                    <a:lnTo>
                      <a:pt x="0" y="95227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4C9B1AB-128A-583D-AE76-A9BB0120150E}"/>
                  </a:ext>
                </a:extLst>
              </p:cNvPr>
              <p:cNvSpPr/>
              <p:nvPr/>
            </p:nvSpPr>
            <p:spPr>
              <a:xfrm>
                <a:off x="2532709" y="1773637"/>
                <a:ext cx="759212" cy="367374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17088216-D579-343F-7F89-C531ECCACB42}"/>
                  </a:ext>
                </a:extLst>
              </p:cNvPr>
              <p:cNvSpPr/>
              <p:nvPr/>
            </p:nvSpPr>
            <p:spPr>
              <a:xfrm>
                <a:off x="2524182" y="1983736"/>
                <a:ext cx="671787" cy="505983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AD9AB30-703F-702D-C4AE-0995F17EDEF2}"/>
                  </a:ext>
                </a:extLst>
              </p:cNvPr>
              <p:cNvSpPr/>
              <p:nvPr/>
            </p:nvSpPr>
            <p:spPr>
              <a:xfrm>
                <a:off x="665504" y="1033651"/>
                <a:ext cx="120877" cy="172356"/>
              </a:xfrm>
              <a:custGeom>
                <a:avLst/>
                <a:gdLst>
                  <a:gd name="connsiteX0" fmla="*/ 120877 w 192107"/>
                  <a:gd name="connsiteY0" fmla="*/ 0 h 256914"/>
                  <a:gd name="connsiteX1" fmla="*/ 192107 w 192107"/>
                  <a:gd name="connsiteY1" fmla="*/ 0 h 256914"/>
                  <a:gd name="connsiteX2" fmla="*/ 0 w 192107"/>
                  <a:gd name="connsiteY2" fmla="*/ 256914 h 256914"/>
                  <a:gd name="connsiteX3" fmla="*/ 0 w 192107"/>
                  <a:gd name="connsiteY3" fmla="*/ 172356 h 256914"/>
                  <a:gd name="connsiteX4" fmla="*/ 79381 w 192107"/>
                  <a:gd name="connsiteY4" fmla="*/ 63462 h 256914"/>
                  <a:gd name="connsiteX5" fmla="*/ 100351 w 192107"/>
                  <a:gd name="connsiteY5" fmla="*/ 40585 h 256914"/>
                  <a:gd name="connsiteX0" fmla="*/ 0 w 192107"/>
                  <a:gd name="connsiteY0" fmla="*/ 256914 h 348354"/>
                  <a:gd name="connsiteX1" fmla="*/ 0 w 192107"/>
                  <a:gd name="connsiteY1" fmla="*/ 172356 h 348354"/>
                  <a:gd name="connsiteX2" fmla="*/ 79381 w 192107"/>
                  <a:gd name="connsiteY2" fmla="*/ 63462 h 348354"/>
                  <a:gd name="connsiteX3" fmla="*/ 100351 w 192107"/>
                  <a:gd name="connsiteY3" fmla="*/ 40585 h 348354"/>
                  <a:gd name="connsiteX4" fmla="*/ 120877 w 192107"/>
                  <a:gd name="connsiteY4" fmla="*/ 0 h 348354"/>
                  <a:gd name="connsiteX5" fmla="*/ 192107 w 192107"/>
                  <a:gd name="connsiteY5" fmla="*/ 0 h 348354"/>
                  <a:gd name="connsiteX6" fmla="*/ 91440 w 192107"/>
                  <a:gd name="connsiteY6" fmla="*/ 348354 h 348354"/>
                  <a:gd name="connsiteX0" fmla="*/ 0 w 192107"/>
                  <a:gd name="connsiteY0" fmla="*/ 256914 h 256914"/>
                  <a:gd name="connsiteX1" fmla="*/ 0 w 192107"/>
                  <a:gd name="connsiteY1" fmla="*/ 172356 h 256914"/>
                  <a:gd name="connsiteX2" fmla="*/ 79381 w 192107"/>
                  <a:gd name="connsiteY2" fmla="*/ 63462 h 256914"/>
                  <a:gd name="connsiteX3" fmla="*/ 100351 w 192107"/>
                  <a:gd name="connsiteY3" fmla="*/ 40585 h 256914"/>
                  <a:gd name="connsiteX4" fmla="*/ 120877 w 192107"/>
                  <a:gd name="connsiteY4" fmla="*/ 0 h 256914"/>
                  <a:gd name="connsiteX5" fmla="*/ 192107 w 192107"/>
                  <a:gd name="connsiteY5" fmla="*/ 0 h 256914"/>
                  <a:gd name="connsiteX0" fmla="*/ 0 w 192107"/>
                  <a:gd name="connsiteY0" fmla="*/ 172356 h 172356"/>
                  <a:gd name="connsiteX1" fmla="*/ 79381 w 192107"/>
                  <a:gd name="connsiteY1" fmla="*/ 63462 h 172356"/>
                  <a:gd name="connsiteX2" fmla="*/ 100351 w 192107"/>
                  <a:gd name="connsiteY2" fmla="*/ 40585 h 172356"/>
                  <a:gd name="connsiteX3" fmla="*/ 120877 w 192107"/>
                  <a:gd name="connsiteY3" fmla="*/ 0 h 172356"/>
                  <a:gd name="connsiteX4" fmla="*/ 192107 w 192107"/>
                  <a:gd name="connsiteY4" fmla="*/ 0 h 172356"/>
                  <a:gd name="connsiteX0" fmla="*/ 0 w 120877"/>
                  <a:gd name="connsiteY0" fmla="*/ 172356 h 172356"/>
                  <a:gd name="connsiteX1" fmla="*/ 79381 w 120877"/>
                  <a:gd name="connsiteY1" fmla="*/ 63462 h 172356"/>
                  <a:gd name="connsiteX2" fmla="*/ 100351 w 120877"/>
                  <a:gd name="connsiteY2" fmla="*/ 40585 h 172356"/>
                  <a:gd name="connsiteX3" fmla="*/ 120877 w 120877"/>
                  <a:gd name="connsiteY3" fmla="*/ 0 h 172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877" h="172356">
                    <a:moveTo>
                      <a:pt x="0" y="172356"/>
                    </a:moveTo>
                    <a:lnTo>
                      <a:pt x="79381" y="63462"/>
                    </a:lnTo>
                    <a:lnTo>
                      <a:pt x="100351" y="40585"/>
                    </a:lnTo>
                    <a:lnTo>
                      <a:pt x="120877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8E56FA7-5151-93FD-DB7E-6754024E8DF8}"/>
                  </a:ext>
                </a:extLst>
              </p:cNvPr>
              <p:cNvSpPr/>
              <p:nvPr/>
            </p:nvSpPr>
            <p:spPr>
              <a:xfrm>
                <a:off x="882266" y="1033651"/>
                <a:ext cx="758737" cy="374200"/>
              </a:xfrm>
              <a:custGeom>
                <a:avLst/>
                <a:gdLst>
                  <a:gd name="connsiteX0" fmla="*/ 29775 w 758737"/>
                  <a:gd name="connsiteY0" fmla="*/ 0 h 374200"/>
                  <a:gd name="connsiteX1" fmla="*/ 755179 w 758737"/>
                  <a:gd name="connsiteY1" fmla="*/ 0 h 374200"/>
                  <a:gd name="connsiteX2" fmla="*/ 758737 w 758737"/>
                  <a:gd name="connsiteY2" fmla="*/ 10083 h 374200"/>
                  <a:gd name="connsiteX3" fmla="*/ 753018 w 758737"/>
                  <a:gd name="connsiteY3" fmla="*/ 38678 h 374200"/>
                  <a:gd name="connsiteX4" fmla="*/ 743486 w 758737"/>
                  <a:gd name="connsiteY4" fmla="*/ 53929 h 374200"/>
                  <a:gd name="connsiteX5" fmla="*/ 749205 w 758737"/>
                  <a:gd name="connsiteY5" fmla="*/ 86338 h 374200"/>
                  <a:gd name="connsiteX6" fmla="*/ 728235 w 758737"/>
                  <a:gd name="connsiteY6" fmla="*/ 86338 h 374200"/>
                  <a:gd name="connsiteX7" fmla="*/ 699639 w 758737"/>
                  <a:gd name="connsiteY7" fmla="*/ 111121 h 374200"/>
                  <a:gd name="connsiteX8" fmla="*/ 695827 w 758737"/>
                  <a:gd name="connsiteY8" fmla="*/ 132091 h 374200"/>
                  <a:gd name="connsiteX9" fmla="*/ 716797 w 758737"/>
                  <a:gd name="connsiteY9" fmla="*/ 133997 h 374200"/>
                  <a:gd name="connsiteX10" fmla="*/ 709171 w 758737"/>
                  <a:gd name="connsiteY10" fmla="*/ 156874 h 374200"/>
                  <a:gd name="connsiteX11" fmla="*/ 688201 w 758737"/>
                  <a:gd name="connsiteY11" fmla="*/ 164499 h 374200"/>
                  <a:gd name="connsiteX12" fmla="*/ 682482 w 758737"/>
                  <a:gd name="connsiteY12" fmla="*/ 179750 h 374200"/>
                  <a:gd name="connsiteX13" fmla="*/ 667231 w 758737"/>
                  <a:gd name="connsiteY13" fmla="*/ 183563 h 374200"/>
                  <a:gd name="connsiteX14" fmla="*/ 667231 w 758737"/>
                  <a:gd name="connsiteY14" fmla="*/ 195001 h 374200"/>
                  <a:gd name="connsiteX15" fmla="*/ 678669 w 758737"/>
                  <a:gd name="connsiteY15" fmla="*/ 210252 h 374200"/>
                  <a:gd name="connsiteX16" fmla="*/ 655793 w 758737"/>
                  <a:gd name="connsiteY16" fmla="*/ 231222 h 374200"/>
                  <a:gd name="connsiteX17" fmla="*/ 651980 w 758737"/>
                  <a:gd name="connsiteY17" fmla="*/ 246473 h 374200"/>
                  <a:gd name="connsiteX18" fmla="*/ 638636 w 758737"/>
                  <a:gd name="connsiteY18" fmla="*/ 250286 h 374200"/>
                  <a:gd name="connsiteX19" fmla="*/ 636729 w 758737"/>
                  <a:gd name="connsiteY19" fmla="*/ 265537 h 374200"/>
                  <a:gd name="connsiteX20" fmla="*/ 625291 w 758737"/>
                  <a:gd name="connsiteY20" fmla="*/ 273162 h 374200"/>
                  <a:gd name="connsiteX21" fmla="*/ 590976 w 758737"/>
                  <a:gd name="connsiteY21" fmla="*/ 275069 h 374200"/>
                  <a:gd name="connsiteX22" fmla="*/ 556661 w 758737"/>
                  <a:gd name="connsiteY22" fmla="*/ 242660 h 374200"/>
                  <a:gd name="connsiteX23" fmla="*/ 537598 w 758737"/>
                  <a:gd name="connsiteY23" fmla="*/ 240754 h 374200"/>
                  <a:gd name="connsiteX24" fmla="*/ 520440 w 758737"/>
                  <a:gd name="connsiteY24" fmla="*/ 252192 h 374200"/>
                  <a:gd name="connsiteX25" fmla="*/ 480407 w 758737"/>
                  <a:gd name="connsiteY25" fmla="*/ 233128 h 374200"/>
                  <a:gd name="connsiteX26" fmla="*/ 476594 w 758737"/>
                  <a:gd name="connsiteY26" fmla="*/ 206439 h 374200"/>
                  <a:gd name="connsiteX27" fmla="*/ 453717 w 758737"/>
                  <a:gd name="connsiteY27" fmla="*/ 217877 h 374200"/>
                  <a:gd name="connsiteX28" fmla="*/ 455624 w 758737"/>
                  <a:gd name="connsiteY28" fmla="*/ 229316 h 374200"/>
                  <a:gd name="connsiteX29" fmla="*/ 442279 w 758737"/>
                  <a:gd name="connsiteY29" fmla="*/ 231222 h 374200"/>
                  <a:gd name="connsiteX30" fmla="*/ 409871 w 758737"/>
                  <a:gd name="connsiteY30" fmla="*/ 236941 h 374200"/>
                  <a:gd name="connsiteX31" fmla="*/ 421309 w 758737"/>
                  <a:gd name="connsiteY31" fmla="*/ 206439 h 374200"/>
                  <a:gd name="connsiteX32" fmla="*/ 409871 w 758737"/>
                  <a:gd name="connsiteY32" fmla="*/ 204533 h 374200"/>
                  <a:gd name="connsiteX33" fmla="*/ 392713 w 758737"/>
                  <a:gd name="connsiteY33" fmla="*/ 210252 h 374200"/>
                  <a:gd name="connsiteX34" fmla="*/ 383181 w 758737"/>
                  <a:gd name="connsiteY34" fmla="*/ 202626 h 374200"/>
                  <a:gd name="connsiteX35" fmla="*/ 369837 w 758737"/>
                  <a:gd name="connsiteY35" fmla="*/ 214065 h 374200"/>
                  <a:gd name="connsiteX36" fmla="*/ 358398 w 758737"/>
                  <a:gd name="connsiteY36" fmla="*/ 210252 h 374200"/>
                  <a:gd name="connsiteX37" fmla="*/ 335522 w 758737"/>
                  <a:gd name="connsiteY37" fmla="*/ 233128 h 374200"/>
                  <a:gd name="connsiteX38" fmla="*/ 316458 w 758737"/>
                  <a:gd name="connsiteY38" fmla="*/ 215971 h 374200"/>
                  <a:gd name="connsiteX39" fmla="*/ 289769 w 758737"/>
                  <a:gd name="connsiteY39" fmla="*/ 215971 h 374200"/>
                  <a:gd name="connsiteX40" fmla="*/ 253548 w 758737"/>
                  <a:gd name="connsiteY40" fmla="*/ 256005 h 374200"/>
                  <a:gd name="connsiteX41" fmla="*/ 244016 w 758737"/>
                  <a:gd name="connsiteY41" fmla="*/ 282694 h 374200"/>
                  <a:gd name="connsiteX42" fmla="*/ 219233 w 758737"/>
                  <a:gd name="connsiteY42" fmla="*/ 294132 h 374200"/>
                  <a:gd name="connsiteX43" fmla="*/ 213514 w 758737"/>
                  <a:gd name="connsiteY43" fmla="*/ 334166 h 374200"/>
                  <a:gd name="connsiteX44" fmla="*/ 192544 w 758737"/>
                  <a:gd name="connsiteY44" fmla="*/ 349417 h 374200"/>
                  <a:gd name="connsiteX45" fmla="*/ 163948 w 758737"/>
                  <a:gd name="connsiteY45" fmla="*/ 374200 h 374200"/>
                  <a:gd name="connsiteX46" fmla="*/ 144885 w 758737"/>
                  <a:gd name="connsiteY46" fmla="*/ 374200 h 374200"/>
                  <a:gd name="connsiteX47" fmla="*/ 152510 w 758737"/>
                  <a:gd name="connsiteY47" fmla="*/ 343698 h 374200"/>
                  <a:gd name="connsiteX48" fmla="*/ 129634 w 758737"/>
                  <a:gd name="connsiteY48" fmla="*/ 311290 h 374200"/>
                  <a:gd name="connsiteX49" fmla="*/ 101038 w 758737"/>
                  <a:gd name="connsiteY49" fmla="*/ 305571 h 374200"/>
                  <a:gd name="connsiteX50" fmla="*/ 83881 w 758737"/>
                  <a:gd name="connsiteY50" fmla="*/ 322728 h 374200"/>
                  <a:gd name="connsiteX51" fmla="*/ 66723 w 758737"/>
                  <a:gd name="connsiteY51" fmla="*/ 313196 h 374200"/>
                  <a:gd name="connsiteX52" fmla="*/ 51472 w 758737"/>
                  <a:gd name="connsiteY52" fmla="*/ 315103 h 374200"/>
                  <a:gd name="connsiteX53" fmla="*/ 57191 w 758737"/>
                  <a:gd name="connsiteY53" fmla="*/ 339885 h 374200"/>
                  <a:gd name="connsiteX54" fmla="*/ 41940 w 758737"/>
                  <a:gd name="connsiteY54" fmla="*/ 360855 h 374200"/>
                  <a:gd name="connsiteX55" fmla="*/ 15251 w 758737"/>
                  <a:gd name="connsiteY55" fmla="*/ 357043 h 374200"/>
                  <a:gd name="connsiteX56" fmla="*/ 11438 w 758737"/>
                  <a:gd name="connsiteY56" fmla="*/ 315103 h 374200"/>
                  <a:gd name="connsiteX57" fmla="*/ 22877 w 758737"/>
                  <a:gd name="connsiteY57" fmla="*/ 303664 h 374200"/>
                  <a:gd name="connsiteX58" fmla="*/ 19064 w 758737"/>
                  <a:gd name="connsiteY58" fmla="*/ 257911 h 374200"/>
                  <a:gd name="connsiteX59" fmla="*/ 0 w 758737"/>
                  <a:gd name="connsiteY59" fmla="*/ 254099 h 374200"/>
                  <a:gd name="connsiteX60" fmla="*/ 0 w 758737"/>
                  <a:gd name="connsiteY60" fmla="*/ 238848 h 374200"/>
                  <a:gd name="connsiteX61" fmla="*/ 15251 w 758737"/>
                  <a:gd name="connsiteY61" fmla="*/ 223597 h 374200"/>
                  <a:gd name="connsiteX62" fmla="*/ 20970 w 758737"/>
                  <a:gd name="connsiteY62" fmla="*/ 147342 h 374200"/>
                  <a:gd name="connsiteX63" fmla="*/ 30502 w 758737"/>
                  <a:gd name="connsiteY63" fmla="*/ 139716 h 374200"/>
                  <a:gd name="connsiteX64" fmla="*/ 26689 w 758737"/>
                  <a:gd name="connsiteY64" fmla="*/ 111121 h 374200"/>
                  <a:gd name="connsiteX65" fmla="*/ 11438 w 758737"/>
                  <a:gd name="connsiteY65" fmla="*/ 95870 h 374200"/>
                  <a:gd name="connsiteX66" fmla="*/ 9532 w 758737"/>
                  <a:gd name="connsiteY66" fmla="*/ 50117 h 374200"/>
                  <a:gd name="connsiteX67" fmla="*/ 32408 w 758737"/>
                  <a:gd name="connsiteY67" fmla="*/ 19615 h 374200"/>
                  <a:gd name="connsiteX68" fmla="*/ 30502 w 758737"/>
                  <a:gd name="connsiteY68" fmla="*/ 4364 h 374200"/>
                  <a:gd name="connsiteX0" fmla="*/ 29775 w 758737"/>
                  <a:gd name="connsiteY0" fmla="*/ 124013 h 498213"/>
                  <a:gd name="connsiteX1" fmla="*/ 446472 w 758737"/>
                  <a:gd name="connsiteY1" fmla="*/ 0 h 498213"/>
                  <a:gd name="connsiteX2" fmla="*/ 755179 w 758737"/>
                  <a:gd name="connsiteY2" fmla="*/ 124013 h 498213"/>
                  <a:gd name="connsiteX3" fmla="*/ 758737 w 758737"/>
                  <a:gd name="connsiteY3" fmla="*/ 134096 h 498213"/>
                  <a:gd name="connsiteX4" fmla="*/ 753018 w 758737"/>
                  <a:gd name="connsiteY4" fmla="*/ 162691 h 498213"/>
                  <a:gd name="connsiteX5" fmla="*/ 743486 w 758737"/>
                  <a:gd name="connsiteY5" fmla="*/ 177942 h 498213"/>
                  <a:gd name="connsiteX6" fmla="*/ 749205 w 758737"/>
                  <a:gd name="connsiteY6" fmla="*/ 210351 h 498213"/>
                  <a:gd name="connsiteX7" fmla="*/ 728235 w 758737"/>
                  <a:gd name="connsiteY7" fmla="*/ 210351 h 498213"/>
                  <a:gd name="connsiteX8" fmla="*/ 699639 w 758737"/>
                  <a:gd name="connsiteY8" fmla="*/ 235134 h 498213"/>
                  <a:gd name="connsiteX9" fmla="*/ 695827 w 758737"/>
                  <a:gd name="connsiteY9" fmla="*/ 256104 h 498213"/>
                  <a:gd name="connsiteX10" fmla="*/ 716797 w 758737"/>
                  <a:gd name="connsiteY10" fmla="*/ 258010 h 498213"/>
                  <a:gd name="connsiteX11" fmla="*/ 709171 w 758737"/>
                  <a:gd name="connsiteY11" fmla="*/ 280887 h 498213"/>
                  <a:gd name="connsiteX12" fmla="*/ 688201 w 758737"/>
                  <a:gd name="connsiteY12" fmla="*/ 288512 h 498213"/>
                  <a:gd name="connsiteX13" fmla="*/ 682482 w 758737"/>
                  <a:gd name="connsiteY13" fmla="*/ 303763 h 498213"/>
                  <a:gd name="connsiteX14" fmla="*/ 667231 w 758737"/>
                  <a:gd name="connsiteY14" fmla="*/ 307576 h 498213"/>
                  <a:gd name="connsiteX15" fmla="*/ 667231 w 758737"/>
                  <a:gd name="connsiteY15" fmla="*/ 319014 h 498213"/>
                  <a:gd name="connsiteX16" fmla="*/ 678669 w 758737"/>
                  <a:gd name="connsiteY16" fmla="*/ 334265 h 498213"/>
                  <a:gd name="connsiteX17" fmla="*/ 655793 w 758737"/>
                  <a:gd name="connsiteY17" fmla="*/ 355235 h 498213"/>
                  <a:gd name="connsiteX18" fmla="*/ 651980 w 758737"/>
                  <a:gd name="connsiteY18" fmla="*/ 370486 h 498213"/>
                  <a:gd name="connsiteX19" fmla="*/ 638636 w 758737"/>
                  <a:gd name="connsiteY19" fmla="*/ 374299 h 498213"/>
                  <a:gd name="connsiteX20" fmla="*/ 636729 w 758737"/>
                  <a:gd name="connsiteY20" fmla="*/ 389550 h 498213"/>
                  <a:gd name="connsiteX21" fmla="*/ 625291 w 758737"/>
                  <a:gd name="connsiteY21" fmla="*/ 397175 h 498213"/>
                  <a:gd name="connsiteX22" fmla="*/ 590976 w 758737"/>
                  <a:gd name="connsiteY22" fmla="*/ 399082 h 498213"/>
                  <a:gd name="connsiteX23" fmla="*/ 556661 w 758737"/>
                  <a:gd name="connsiteY23" fmla="*/ 366673 h 498213"/>
                  <a:gd name="connsiteX24" fmla="*/ 537598 w 758737"/>
                  <a:gd name="connsiteY24" fmla="*/ 364767 h 498213"/>
                  <a:gd name="connsiteX25" fmla="*/ 520440 w 758737"/>
                  <a:gd name="connsiteY25" fmla="*/ 376205 h 498213"/>
                  <a:gd name="connsiteX26" fmla="*/ 480407 w 758737"/>
                  <a:gd name="connsiteY26" fmla="*/ 357141 h 498213"/>
                  <a:gd name="connsiteX27" fmla="*/ 476594 w 758737"/>
                  <a:gd name="connsiteY27" fmla="*/ 330452 h 498213"/>
                  <a:gd name="connsiteX28" fmla="*/ 453717 w 758737"/>
                  <a:gd name="connsiteY28" fmla="*/ 341890 h 498213"/>
                  <a:gd name="connsiteX29" fmla="*/ 455624 w 758737"/>
                  <a:gd name="connsiteY29" fmla="*/ 353329 h 498213"/>
                  <a:gd name="connsiteX30" fmla="*/ 442279 w 758737"/>
                  <a:gd name="connsiteY30" fmla="*/ 355235 h 498213"/>
                  <a:gd name="connsiteX31" fmla="*/ 409871 w 758737"/>
                  <a:gd name="connsiteY31" fmla="*/ 360954 h 498213"/>
                  <a:gd name="connsiteX32" fmla="*/ 421309 w 758737"/>
                  <a:gd name="connsiteY32" fmla="*/ 330452 h 498213"/>
                  <a:gd name="connsiteX33" fmla="*/ 409871 w 758737"/>
                  <a:gd name="connsiteY33" fmla="*/ 328546 h 498213"/>
                  <a:gd name="connsiteX34" fmla="*/ 392713 w 758737"/>
                  <a:gd name="connsiteY34" fmla="*/ 334265 h 498213"/>
                  <a:gd name="connsiteX35" fmla="*/ 383181 w 758737"/>
                  <a:gd name="connsiteY35" fmla="*/ 326639 h 498213"/>
                  <a:gd name="connsiteX36" fmla="*/ 369837 w 758737"/>
                  <a:gd name="connsiteY36" fmla="*/ 338078 h 498213"/>
                  <a:gd name="connsiteX37" fmla="*/ 358398 w 758737"/>
                  <a:gd name="connsiteY37" fmla="*/ 334265 h 498213"/>
                  <a:gd name="connsiteX38" fmla="*/ 335522 w 758737"/>
                  <a:gd name="connsiteY38" fmla="*/ 357141 h 498213"/>
                  <a:gd name="connsiteX39" fmla="*/ 316458 w 758737"/>
                  <a:gd name="connsiteY39" fmla="*/ 339984 h 498213"/>
                  <a:gd name="connsiteX40" fmla="*/ 289769 w 758737"/>
                  <a:gd name="connsiteY40" fmla="*/ 339984 h 498213"/>
                  <a:gd name="connsiteX41" fmla="*/ 253548 w 758737"/>
                  <a:gd name="connsiteY41" fmla="*/ 380018 h 498213"/>
                  <a:gd name="connsiteX42" fmla="*/ 244016 w 758737"/>
                  <a:gd name="connsiteY42" fmla="*/ 406707 h 498213"/>
                  <a:gd name="connsiteX43" fmla="*/ 219233 w 758737"/>
                  <a:gd name="connsiteY43" fmla="*/ 418145 h 498213"/>
                  <a:gd name="connsiteX44" fmla="*/ 213514 w 758737"/>
                  <a:gd name="connsiteY44" fmla="*/ 458179 h 498213"/>
                  <a:gd name="connsiteX45" fmla="*/ 192544 w 758737"/>
                  <a:gd name="connsiteY45" fmla="*/ 473430 h 498213"/>
                  <a:gd name="connsiteX46" fmla="*/ 163948 w 758737"/>
                  <a:gd name="connsiteY46" fmla="*/ 498213 h 498213"/>
                  <a:gd name="connsiteX47" fmla="*/ 144885 w 758737"/>
                  <a:gd name="connsiteY47" fmla="*/ 498213 h 498213"/>
                  <a:gd name="connsiteX48" fmla="*/ 152510 w 758737"/>
                  <a:gd name="connsiteY48" fmla="*/ 467711 h 498213"/>
                  <a:gd name="connsiteX49" fmla="*/ 129634 w 758737"/>
                  <a:gd name="connsiteY49" fmla="*/ 435303 h 498213"/>
                  <a:gd name="connsiteX50" fmla="*/ 101038 w 758737"/>
                  <a:gd name="connsiteY50" fmla="*/ 429584 h 498213"/>
                  <a:gd name="connsiteX51" fmla="*/ 83881 w 758737"/>
                  <a:gd name="connsiteY51" fmla="*/ 446741 h 498213"/>
                  <a:gd name="connsiteX52" fmla="*/ 66723 w 758737"/>
                  <a:gd name="connsiteY52" fmla="*/ 437209 h 498213"/>
                  <a:gd name="connsiteX53" fmla="*/ 51472 w 758737"/>
                  <a:gd name="connsiteY53" fmla="*/ 439116 h 498213"/>
                  <a:gd name="connsiteX54" fmla="*/ 57191 w 758737"/>
                  <a:gd name="connsiteY54" fmla="*/ 463898 h 498213"/>
                  <a:gd name="connsiteX55" fmla="*/ 41940 w 758737"/>
                  <a:gd name="connsiteY55" fmla="*/ 484868 h 498213"/>
                  <a:gd name="connsiteX56" fmla="*/ 15251 w 758737"/>
                  <a:gd name="connsiteY56" fmla="*/ 481056 h 498213"/>
                  <a:gd name="connsiteX57" fmla="*/ 11438 w 758737"/>
                  <a:gd name="connsiteY57" fmla="*/ 439116 h 498213"/>
                  <a:gd name="connsiteX58" fmla="*/ 22877 w 758737"/>
                  <a:gd name="connsiteY58" fmla="*/ 427677 h 498213"/>
                  <a:gd name="connsiteX59" fmla="*/ 19064 w 758737"/>
                  <a:gd name="connsiteY59" fmla="*/ 381924 h 498213"/>
                  <a:gd name="connsiteX60" fmla="*/ 0 w 758737"/>
                  <a:gd name="connsiteY60" fmla="*/ 378112 h 498213"/>
                  <a:gd name="connsiteX61" fmla="*/ 0 w 758737"/>
                  <a:gd name="connsiteY61" fmla="*/ 362861 h 498213"/>
                  <a:gd name="connsiteX62" fmla="*/ 15251 w 758737"/>
                  <a:gd name="connsiteY62" fmla="*/ 347610 h 498213"/>
                  <a:gd name="connsiteX63" fmla="*/ 20970 w 758737"/>
                  <a:gd name="connsiteY63" fmla="*/ 271355 h 498213"/>
                  <a:gd name="connsiteX64" fmla="*/ 30502 w 758737"/>
                  <a:gd name="connsiteY64" fmla="*/ 263729 h 498213"/>
                  <a:gd name="connsiteX65" fmla="*/ 26689 w 758737"/>
                  <a:gd name="connsiteY65" fmla="*/ 235134 h 498213"/>
                  <a:gd name="connsiteX66" fmla="*/ 11438 w 758737"/>
                  <a:gd name="connsiteY66" fmla="*/ 219883 h 498213"/>
                  <a:gd name="connsiteX67" fmla="*/ 9532 w 758737"/>
                  <a:gd name="connsiteY67" fmla="*/ 174130 h 498213"/>
                  <a:gd name="connsiteX68" fmla="*/ 32408 w 758737"/>
                  <a:gd name="connsiteY68" fmla="*/ 143628 h 498213"/>
                  <a:gd name="connsiteX69" fmla="*/ 30502 w 758737"/>
                  <a:gd name="connsiteY69" fmla="*/ 128377 h 498213"/>
                  <a:gd name="connsiteX70" fmla="*/ 29775 w 758737"/>
                  <a:gd name="connsiteY70" fmla="*/ 124013 h 498213"/>
                  <a:gd name="connsiteX0" fmla="*/ 446472 w 758737"/>
                  <a:gd name="connsiteY0" fmla="*/ 0 h 498213"/>
                  <a:gd name="connsiteX1" fmla="*/ 755179 w 758737"/>
                  <a:gd name="connsiteY1" fmla="*/ 124013 h 498213"/>
                  <a:gd name="connsiteX2" fmla="*/ 758737 w 758737"/>
                  <a:gd name="connsiteY2" fmla="*/ 134096 h 498213"/>
                  <a:gd name="connsiteX3" fmla="*/ 753018 w 758737"/>
                  <a:gd name="connsiteY3" fmla="*/ 162691 h 498213"/>
                  <a:gd name="connsiteX4" fmla="*/ 743486 w 758737"/>
                  <a:gd name="connsiteY4" fmla="*/ 177942 h 498213"/>
                  <a:gd name="connsiteX5" fmla="*/ 749205 w 758737"/>
                  <a:gd name="connsiteY5" fmla="*/ 210351 h 498213"/>
                  <a:gd name="connsiteX6" fmla="*/ 728235 w 758737"/>
                  <a:gd name="connsiteY6" fmla="*/ 210351 h 498213"/>
                  <a:gd name="connsiteX7" fmla="*/ 699639 w 758737"/>
                  <a:gd name="connsiteY7" fmla="*/ 235134 h 498213"/>
                  <a:gd name="connsiteX8" fmla="*/ 695827 w 758737"/>
                  <a:gd name="connsiteY8" fmla="*/ 256104 h 498213"/>
                  <a:gd name="connsiteX9" fmla="*/ 716797 w 758737"/>
                  <a:gd name="connsiteY9" fmla="*/ 258010 h 498213"/>
                  <a:gd name="connsiteX10" fmla="*/ 709171 w 758737"/>
                  <a:gd name="connsiteY10" fmla="*/ 280887 h 498213"/>
                  <a:gd name="connsiteX11" fmla="*/ 688201 w 758737"/>
                  <a:gd name="connsiteY11" fmla="*/ 288512 h 498213"/>
                  <a:gd name="connsiteX12" fmla="*/ 682482 w 758737"/>
                  <a:gd name="connsiteY12" fmla="*/ 303763 h 498213"/>
                  <a:gd name="connsiteX13" fmla="*/ 667231 w 758737"/>
                  <a:gd name="connsiteY13" fmla="*/ 307576 h 498213"/>
                  <a:gd name="connsiteX14" fmla="*/ 667231 w 758737"/>
                  <a:gd name="connsiteY14" fmla="*/ 319014 h 498213"/>
                  <a:gd name="connsiteX15" fmla="*/ 678669 w 758737"/>
                  <a:gd name="connsiteY15" fmla="*/ 334265 h 498213"/>
                  <a:gd name="connsiteX16" fmla="*/ 655793 w 758737"/>
                  <a:gd name="connsiteY16" fmla="*/ 355235 h 498213"/>
                  <a:gd name="connsiteX17" fmla="*/ 651980 w 758737"/>
                  <a:gd name="connsiteY17" fmla="*/ 370486 h 498213"/>
                  <a:gd name="connsiteX18" fmla="*/ 638636 w 758737"/>
                  <a:gd name="connsiteY18" fmla="*/ 374299 h 498213"/>
                  <a:gd name="connsiteX19" fmla="*/ 636729 w 758737"/>
                  <a:gd name="connsiteY19" fmla="*/ 389550 h 498213"/>
                  <a:gd name="connsiteX20" fmla="*/ 625291 w 758737"/>
                  <a:gd name="connsiteY20" fmla="*/ 397175 h 498213"/>
                  <a:gd name="connsiteX21" fmla="*/ 590976 w 758737"/>
                  <a:gd name="connsiteY21" fmla="*/ 399082 h 498213"/>
                  <a:gd name="connsiteX22" fmla="*/ 556661 w 758737"/>
                  <a:gd name="connsiteY22" fmla="*/ 366673 h 498213"/>
                  <a:gd name="connsiteX23" fmla="*/ 537598 w 758737"/>
                  <a:gd name="connsiteY23" fmla="*/ 364767 h 498213"/>
                  <a:gd name="connsiteX24" fmla="*/ 520440 w 758737"/>
                  <a:gd name="connsiteY24" fmla="*/ 376205 h 498213"/>
                  <a:gd name="connsiteX25" fmla="*/ 480407 w 758737"/>
                  <a:gd name="connsiteY25" fmla="*/ 357141 h 498213"/>
                  <a:gd name="connsiteX26" fmla="*/ 476594 w 758737"/>
                  <a:gd name="connsiteY26" fmla="*/ 330452 h 498213"/>
                  <a:gd name="connsiteX27" fmla="*/ 453717 w 758737"/>
                  <a:gd name="connsiteY27" fmla="*/ 341890 h 498213"/>
                  <a:gd name="connsiteX28" fmla="*/ 455624 w 758737"/>
                  <a:gd name="connsiteY28" fmla="*/ 353329 h 498213"/>
                  <a:gd name="connsiteX29" fmla="*/ 442279 w 758737"/>
                  <a:gd name="connsiteY29" fmla="*/ 355235 h 498213"/>
                  <a:gd name="connsiteX30" fmla="*/ 409871 w 758737"/>
                  <a:gd name="connsiteY30" fmla="*/ 360954 h 498213"/>
                  <a:gd name="connsiteX31" fmla="*/ 421309 w 758737"/>
                  <a:gd name="connsiteY31" fmla="*/ 330452 h 498213"/>
                  <a:gd name="connsiteX32" fmla="*/ 409871 w 758737"/>
                  <a:gd name="connsiteY32" fmla="*/ 328546 h 498213"/>
                  <a:gd name="connsiteX33" fmla="*/ 392713 w 758737"/>
                  <a:gd name="connsiteY33" fmla="*/ 334265 h 498213"/>
                  <a:gd name="connsiteX34" fmla="*/ 383181 w 758737"/>
                  <a:gd name="connsiteY34" fmla="*/ 326639 h 498213"/>
                  <a:gd name="connsiteX35" fmla="*/ 369837 w 758737"/>
                  <a:gd name="connsiteY35" fmla="*/ 338078 h 498213"/>
                  <a:gd name="connsiteX36" fmla="*/ 358398 w 758737"/>
                  <a:gd name="connsiteY36" fmla="*/ 334265 h 498213"/>
                  <a:gd name="connsiteX37" fmla="*/ 335522 w 758737"/>
                  <a:gd name="connsiteY37" fmla="*/ 357141 h 498213"/>
                  <a:gd name="connsiteX38" fmla="*/ 316458 w 758737"/>
                  <a:gd name="connsiteY38" fmla="*/ 339984 h 498213"/>
                  <a:gd name="connsiteX39" fmla="*/ 289769 w 758737"/>
                  <a:gd name="connsiteY39" fmla="*/ 339984 h 498213"/>
                  <a:gd name="connsiteX40" fmla="*/ 253548 w 758737"/>
                  <a:gd name="connsiteY40" fmla="*/ 380018 h 498213"/>
                  <a:gd name="connsiteX41" fmla="*/ 244016 w 758737"/>
                  <a:gd name="connsiteY41" fmla="*/ 406707 h 498213"/>
                  <a:gd name="connsiteX42" fmla="*/ 219233 w 758737"/>
                  <a:gd name="connsiteY42" fmla="*/ 418145 h 498213"/>
                  <a:gd name="connsiteX43" fmla="*/ 213514 w 758737"/>
                  <a:gd name="connsiteY43" fmla="*/ 458179 h 498213"/>
                  <a:gd name="connsiteX44" fmla="*/ 192544 w 758737"/>
                  <a:gd name="connsiteY44" fmla="*/ 473430 h 498213"/>
                  <a:gd name="connsiteX45" fmla="*/ 163948 w 758737"/>
                  <a:gd name="connsiteY45" fmla="*/ 498213 h 498213"/>
                  <a:gd name="connsiteX46" fmla="*/ 144885 w 758737"/>
                  <a:gd name="connsiteY46" fmla="*/ 498213 h 498213"/>
                  <a:gd name="connsiteX47" fmla="*/ 152510 w 758737"/>
                  <a:gd name="connsiteY47" fmla="*/ 467711 h 498213"/>
                  <a:gd name="connsiteX48" fmla="*/ 129634 w 758737"/>
                  <a:gd name="connsiteY48" fmla="*/ 435303 h 498213"/>
                  <a:gd name="connsiteX49" fmla="*/ 101038 w 758737"/>
                  <a:gd name="connsiteY49" fmla="*/ 429584 h 498213"/>
                  <a:gd name="connsiteX50" fmla="*/ 83881 w 758737"/>
                  <a:gd name="connsiteY50" fmla="*/ 446741 h 498213"/>
                  <a:gd name="connsiteX51" fmla="*/ 66723 w 758737"/>
                  <a:gd name="connsiteY51" fmla="*/ 437209 h 498213"/>
                  <a:gd name="connsiteX52" fmla="*/ 51472 w 758737"/>
                  <a:gd name="connsiteY52" fmla="*/ 439116 h 498213"/>
                  <a:gd name="connsiteX53" fmla="*/ 57191 w 758737"/>
                  <a:gd name="connsiteY53" fmla="*/ 463898 h 498213"/>
                  <a:gd name="connsiteX54" fmla="*/ 41940 w 758737"/>
                  <a:gd name="connsiteY54" fmla="*/ 484868 h 498213"/>
                  <a:gd name="connsiteX55" fmla="*/ 15251 w 758737"/>
                  <a:gd name="connsiteY55" fmla="*/ 481056 h 498213"/>
                  <a:gd name="connsiteX56" fmla="*/ 11438 w 758737"/>
                  <a:gd name="connsiteY56" fmla="*/ 439116 h 498213"/>
                  <a:gd name="connsiteX57" fmla="*/ 22877 w 758737"/>
                  <a:gd name="connsiteY57" fmla="*/ 427677 h 498213"/>
                  <a:gd name="connsiteX58" fmla="*/ 19064 w 758737"/>
                  <a:gd name="connsiteY58" fmla="*/ 381924 h 498213"/>
                  <a:gd name="connsiteX59" fmla="*/ 0 w 758737"/>
                  <a:gd name="connsiteY59" fmla="*/ 378112 h 498213"/>
                  <a:gd name="connsiteX60" fmla="*/ 0 w 758737"/>
                  <a:gd name="connsiteY60" fmla="*/ 362861 h 498213"/>
                  <a:gd name="connsiteX61" fmla="*/ 15251 w 758737"/>
                  <a:gd name="connsiteY61" fmla="*/ 347610 h 498213"/>
                  <a:gd name="connsiteX62" fmla="*/ 20970 w 758737"/>
                  <a:gd name="connsiteY62" fmla="*/ 271355 h 498213"/>
                  <a:gd name="connsiteX63" fmla="*/ 30502 w 758737"/>
                  <a:gd name="connsiteY63" fmla="*/ 263729 h 498213"/>
                  <a:gd name="connsiteX64" fmla="*/ 26689 w 758737"/>
                  <a:gd name="connsiteY64" fmla="*/ 235134 h 498213"/>
                  <a:gd name="connsiteX65" fmla="*/ 11438 w 758737"/>
                  <a:gd name="connsiteY65" fmla="*/ 219883 h 498213"/>
                  <a:gd name="connsiteX66" fmla="*/ 9532 w 758737"/>
                  <a:gd name="connsiteY66" fmla="*/ 174130 h 498213"/>
                  <a:gd name="connsiteX67" fmla="*/ 32408 w 758737"/>
                  <a:gd name="connsiteY67" fmla="*/ 143628 h 498213"/>
                  <a:gd name="connsiteX68" fmla="*/ 30502 w 758737"/>
                  <a:gd name="connsiteY68" fmla="*/ 128377 h 498213"/>
                  <a:gd name="connsiteX69" fmla="*/ 29775 w 758737"/>
                  <a:gd name="connsiteY69" fmla="*/ 124013 h 498213"/>
                  <a:gd name="connsiteX70" fmla="*/ 537912 w 758737"/>
                  <a:gd name="connsiteY70" fmla="*/ 91440 h 498213"/>
                  <a:gd name="connsiteX0" fmla="*/ 446472 w 758737"/>
                  <a:gd name="connsiteY0" fmla="*/ 0 h 498213"/>
                  <a:gd name="connsiteX1" fmla="*/ 755179 w 758737"/>
                  <a:gd name="connsiteY1" fmla="*/ 124013 h 498213"/>
                  <a:gd name="connsiteX2" fmla="*/ 758737 w 758737"/>
                  <a:gd name="connsiteY2" fmla="*/ 134096 h 498213"/>
                  <a:gd name="connsiteX3" fmla="*/ 753018 w 758737"/>
                  <a:gd name="connsiteY3" fmla="*/ 162691 h 498213"/>
                  <a:gd name="connsiteX4" fmla="*/ 743486 w 758737"/>
                  <a:gd name="connsiteY4" fmla="*/ 177942 h 498213"/>
                  <a:gd name="connsiteX5" fmla="*/ 749205 w 758737"/>
                  <a:gd name="connsiteY5" fmla="*/ 210351 h 498213"/>
                  <a:gd name="connsiteX6" fmla="*/ 728235 w 758737"/>
                  <a:gd name="connsiteY6" fmla="*/ 210351 h 498213"/>
                  <a:gd name="connsiteX7" fmla="*/ 699639 w 758737"/>
                  <a:gd name="connsiteY7" fmla="*/ 235134 h 498213"/>
                  <a:gd name="connsiteX8" fmla="*/ 695827 w 758737"/>
                  <a:gd name="connsiteY8" fmla="*/ 256104 h 498213"/>
                  <a:gd name="connsiteX9" fmla="*/ 716797 w 758737"/>
                  <a:gd name="connsiteY9" fmla="*/ 258010 h 498213"/>
                  <a:gd name="connsiteX10" fmla="*/ 709171 w 758737"/>
                  <a:gd name="connsiteY10" fmla="*/ 280887 h 498213"/>
                  <a:gd name="connsiteX11" fmla="*/ 688201 w 758737"/>
                  <a:gd name="connsiteY11" fmla="*/ 288512 h 498213"/>
                  <a:gd name="connsiteX12" fmla="*/ 682482 w 758737"/>
                  <a:gd name="connsiteY12" fmla="*/ 303763 h 498213"/>
                  <a:gd name="connsiteX13" fmla="*/ 667231 w 758737"/>
                  <a:gd name="connsiteY13" fmla="*/ 307576 h 498213"/>
                  <a:gd name="connsiteX14" fmla="*/ 667231 w 758737"/>
                  <a:gd name="connsiteY14" fmla="*/ 319014 h 498213"/>
                  <a:gd name="connsiteX15" fmla="*/ 678669 w 758737"/>
                  <a:gd name="connsiteY15" fmla="*/ 334265 h 498213"/>
                  <a:gd name="connsiteX16" fmla="*/ 655793 w 758737"/>
                  <a:gd name="connsiteY16" fmla="*/ 355235 h 498213"/>
                  <a:gd name="connsiteX17" fmla="*/ 651980 w 758737"/>
                  <a:gd name="connsiteY17" fmla="*/ 370486 h 498213"/>
                  <a:gd name="connsiteX18" fmla="*/ 638636 w 758737"/>
                  <a:gd name="connsiteY18" fmla="*/ 374299 h 498213"/>
                  <a:gd name="connsiteX19" fmla="*/ 636729 w 758737"/>
                  <a:gd name="connsiteY19" fmla="*/ 389550 h 498213"/>
                  <a:gd name="connsiteX20" fmla="*/ 625291 w 758737"/>
                  <a:gd name="connsiteY20" fmla="*/ 397175 h 498213"/>
                  <a:gd name="connsiteX21" fmla="*/ 590976 w 758737"/>
                  <a:gd name="connsiteY21" fmla="*/ 399082 h 498213"/>
                  <a:gd name="connsiteX22" fmla="*/ 556661 w 758737"/>
                  <a:gd name="connsiteY22" fmla="*/ 366673 h 498213"/>
                  <a:gd name="connsiteX23" fmla="*/ 537598 w 758737"/>
                  <a:gd name="connsiteY23" fmla="*/ 364767 h 498213"/>
                  <a:gd name="connsiteX24" fmla="*/ 520440 w 758737"/>
                  <a:gd name="connsiteY24" fmla="*/ 376205 h 498213"/>
                  <a:gd name="connsiteX25" fmla="*/ 480407 w 758737"/>
                  <a:gd name="connsiteY25" fmla="*/ 357141 h 498213"/>
                  <a:gd name="connsiteX26" fmla="*/ 476594 w 758737"/>
                  <a:gd name="connsiteY26" fmla="*/ 330452 h 498213"/>
                  <a:gd name="connsiteX27" fmla="*/ 453717 w 758737"/>
                  <a:gd name="connsiteY27" fmla="*/ 341890 h 498213"/>
                  <a:gd name="connsiteX28" fmla="*/ 455624 w 758737"/>
                  <a:gd name="connsiteY28" fmla="*/ 353329 h 498213"/>
                  <a:gd name="connsiteX29" fmla="*/ 442279 w 758737"/>
                  <a:gd name="connsiteY29" fmla="*/ 355235 h 498213"/>
                  <a:gd name="connsiteX30" fmla="*/ 409871 w 758737"/>
                  <a:gd name="connsiteY30" fmla="*/ 360954 h 498213"/>
                  <a:gd name="connsiteX31" fmla="*/ 421309 w 758737"/>
                  <a:gd name="connsiteY31" fmla="*/ 330452 h 498213"/>
                  <a:gd name="connsiteX32" fmla="*/ 409871 w 758737"/>
                  <a:gd name="connsiteY32" fmla="*/ 328546 h 498213"/>
                  <a:gd name="connsiteX33" fmla="*/ 392713 w 758737"/>
                  <a:gd name="connsiteY33" fmla="*/ 334265 h 498213"/>
                  <a:gd name="connsiteX34" fmla="*/ 383181 w 758737"/>
                  <a:gd name="connsiteY34" fmla="*/ 326639 h 498213"/>
                  <a:gd name="connsiteX35" fmla="*/ 369837 w 758737"/>
                  <a:gd name="connsiteY35" fmla="*/ 338078 h 498213"/>
                  <a:gd name="connsiteX36" fmla="*/ 358398 w 758737"/>
                  <a:gd name="connsiteY36" fmla="*/ 334265 h 498213"/>
                  <a:gd name="connsiteX37" fmla="*/ 335522 w 758737"/>
                  <a:gd name="connsiteY37" fmla="*/ 357141 h 498213"/>
                  <a:gd name="connsiteX38" fmla="*/ 316458 w 758737"/>
                  <a:gd name="connsiteY38" fmla="*/ 339984 h 498213"/>
                  <a:gd name="connsiteX39" fmla="*/ 289769 w 758737"/>
                  <a:gd name="connsiteY39" fmla="*/ 339984 h 498213"/>
                  <a:gd name="connsiteX40" fmla="*/ 253548 w 758737"/>
                  <a:gd name="connsiteY40" fmla="*/ 380018 h 498213"/>
                  <a:gd name="connsiteX41" fmla="*/ 244016 w 758737"/>
                  <a:gd name="connsiteY41" fmla="*/ 406707 h 498213"/>
                  <a:gd name="connsiteX42" fmla="*/ 219233 w 758737"/>
                  <a:gd name="connsiteY42" fmla="*/ 418145 h 498213"/>
                  <a:gd name="connsiteX43" fmla="*/ 213514 w 758737"/>
                  <a:gd name="connsiteY43" fmla="*/ 458179 h 498213"/>
                  <a:gd name="connsiteX44" fmla="*/ 192544 w 758737"/>
                  <a:gd name="connsiteY44" fmla="*/ 473430 h 498213"/>
                  <a:gd name="connsiteX45" fmla="*/ 163948 w 758737"/>
                  <a:gd name="connsiteY45" fmla="*/ 498213 h 498213"/>
                  <a:gd name="connsiteX46" fmla="*/ 144885 w 758737"/>
                  <a:gd name="connsiteY46" fmla="*/ 498213 h 498213"/>
                  <a:gd name="connsiteX47" fmla="*/ 152510 w 758737"/>
                  <a:gd name="connsiteY47" fmla="*/ 467711 h 498213"/>
                  <a:gd name="connsiteX48" fmla="*/ 129634 w 758737"/>
                  <a:gd name="connsiteY48" fmla="*/ 435303 h 498213"/>
                  <a:gd name="connsiteX49" fmla="*/ 101038 w 758737"/>
                  <a:gd name="connsiteY49" fmla="*/ 429584 h 498213"/>
                  <a:gd name="connsiteX50" fmla="*/ 83881 w 758737"/>
                  <a:gd name="connsiteY50" fmla="*/ 446741 h 498213"/>
                  <a:gd name="connsiteX51" fmla="*/ 66723 w 758737"/>
                  <a:gd name="connsiteY51" fmla="*/ 437209 h 498213"/>
                  <a:gd name="connsiteX52" fmla="*/ 51472 w 758737"/>
                  <a:gd name="connsiteY52" fmla="*/ 439116 h 498213"/>
                  <a:gd name="connsiteX53" fmla="*/ 57191 w 758737"/>
                  <a:gd name="connsiteY53" fmla="*/ 463898 h 498213"/>
                  <a:gd name="connsiteX54" fmla="*/ 41940 w 758737"/>
                  <a:gd name="connsiteY54" fmla="*/ 484868 h 498213"/>
                  <a:gd name="connsiteX55" fmla="*/ 15251 w 758737"/>
                  <a:gd name="connsiteY55" fmla="*/ 481056 h 498213"/>
                  <a:gd name="connsiteX56" fmla="*/ 11438 w 758737"/>
                  <a:gd name="connsiteY56" fmla="*/ 439116 h 498213"/>
                  <a:gd name="connsiteX57" fmla="*/ 22877 w 758737"/>
                  <a:gd name="connsiteY57" fmla="*/ 427677 h 498213"/>
                  <a:gd name="connsiteX58" fmla="*/ 19064 w 758737"/>
                  <a:gd name="connsiteY58" fmla="*/ 381924 h 498213"/>
                  <a:gd name="connsiteX59" fmla="*/ 0 w 758737"/>
                  <a:gd name="connsiteY59" fmla="*/ 378112 h 498213"/>
                  <a:gd name="connsiteX60" fmla="*/ 0 w 758737"/>
                  <a:gd name="connsiteY60" fmla="*/ 362861 h 498213"/>
                  <a:gd name="connsiteX61" fmla="*/ 15251 w 758737"/>
                  <a:gd name="connsiteY61" fmla="*/ 347610 h 498213"/>
                  <a:gd name="connsiteX62" fmla="*/ 20970 w 758737"/>
                  <a:gd name="connsiteY62" fmla="*/ 271355 h 498213"/>
                  <a:gd name="connsiteX63" fmla="*/ 30502 w 758737"/>
                  <a:gd name="connsiteY63" fmla="*/ 263729 h 498213"/>
                  <a:gd name="connsiteX64" fmla="*/ 26689 w 758737"/>
                  <a:gd name="connsiteY64" fmla="*/ 235134 h 498213"/>
                  <a:gd name="connsiteX65" fmla="*/ 11438 w 758737"/>
                  <a:gd name="connsiteY65" fmla="*/ 219883 h 498213"/>
                  <a:gd name="connsiteX66" fmla="*/ 9532 w 758737"/>
                  <a:gd name="connsiteY66" fmla="*/ 174130 h 498213"/>
                  <a:gd name="connsiteX67" fmla="*/ 32408 w 758737"/>
                  <a:gd name="connsiteY67" fmla="*/ 143628 h 498213"/>
                  <a:gd name="connsiteX68" fmla="*/ 30502 w 758737"/>
                  <a:gd name="connsiteY68" fmla="*/ 128377 h 498213"/>
                  <a:gd name="connsiteX69" fmla="*/ 29775 w 758737"/>
                  <a:gd name="connsiteY69" fmla="*/ 124013 h 498213"/>
                  <a:gd name="connsiteX0" fmla="*/ 755179 w 758737"/>
                  <a:gd name="connsiteY0" fmla="*/ 0 h 374200"/>
                  <a:gd name="connsiteX1" fmla="*/ 758737 w 758737"/>
                  <a:gd name="connsiteY1" fmla="*/ 10083 h 374200"/>
                  <a:gd name="connsiteX2" fmla="*/ 753018 w 758737"/>
                  <a:gd name="connsiteY2" fmla="*/ 38678 h 374200"/>
                  <a:gd name="connsiteX3" fmla="*/ 743486 w 758737"/>
                  <a:gd name="connsiteY3" fmla="*/ 53929 h 374200"/>
                  <a:gd name="connsiteX4" fmla="*/ 749205 w 758737"/>
                  <a:gd name="connsiteY4" fmla="*/ 86338 h 374200"/>
                  <a:gd name="connsiteX5" fmla="*/ 728235 w 758737"/>
                  <a:gd name="connsiteY5" fmla="*/ 86338 h 374200"/>
                  <a:gd name="connsiteX6" fmla="*/ 699639 w 758737"/>
                  <a:gd name="connsiteY6" fmla="*/ 111121 h 374200"/>
                  <a:gd name="connsiteX7" fmla="*/ 695827 w 758737"/>
                  <a:gd name="connsiteY7" fmla="*/ 132091 h 374200"/>
                  <a:gd name="connsiteX8" fmla="*/ 716797 w 758737"/>
                  <a:gd name="connsiteY8" fmla="*/ 133997 h 374200"/>
                  <a:gd name="connsiteX9" fmla="*/ 709171 w 758737"/>
                  <a:gd name="connsiteY9" fmla="*/ 156874 h 374200"/>
                  <a:gd name="connsiteX10" fmla="*/ 688201 w 758737"/>
                  <a:gd name="connsiteY10" fmla="*/ 164499 h 374200"/>
                  <a:gd name="connsiteX11" fmla="*/ 682482 w 758737"/>
                  <a:gd name="connsiteY11" fmla="*/ 179750 h 374200"/>
                  <a:gd name="connsiteX12" fmla="*/ 667231 w 758737"/>
                  <a:gd name="connsiteY12" fmla="*/ 183563 h 374200"/>
                  <a:gd name="connsiteX13" fmla="*/ 667231 w 758737"/>
                  <a:gd name="connsiteY13" fmla="*/ 195001 h 374200"/>
                  <a:gd name="connsiteX14" fmla="*/ 678669 w 758737"/>
                  <a:gd name="connsiteY14" fmla="*/ 210252 h 374200"/>
                  <a:gd name="connsiteX15" fmla="*/ 655793 w 758737"/>
                  <a:gd name="connsiteY15" fmla="*/ 231222 h 374200"/>
                  <a:gd name="connsiteX16" fmla="*/ 651980 w 758737"/>
                  <a:gd name="connsiteY16" fmla="*/ 246473 h 374200"/>
                  <a:gd name="connsiteX17" fmla="*/ 638636 w 758737"/>
                  <a:gd name="connsiteY17" fmla="*/ 250286 h 374200"/>
                  <a:gd name="connsiteX18" fmla="*/ 636729 w 758737"/>
                  <a:gd name="connsiteY18" fmla="*/ 265537 h 374200"/>
                  <a:gd name="connsiteX19" fmla="*/ 625291 w 758737"/>
                  <a:gd name="connsiteY19" fmla="*/ 273162 h 374200"/>
                  <a:gd name="connsiteX20" fmla="*/ 590976 w 758737"/>
                  <a:gd name="connsiteY20" fmla="*/ 275069 h 374200"/>
                  <a:gd name="connsiteX21" fmla="*/ 556661 w 758737"/>
                  <a:gd name="connsiteY21" fmla="*/ 242660 h 374200"/>
                  <a:gd name="connsiteX22" fmla="*/ 537598 w 758737"/>
                  <a:gd name="connsiteY22" fmla="*/ 240754 h 374200"/>
                  <a:gd name="connsiteX23" fmla="*/ 520440 w 758737"/>
                  <a:gd name="connsiteY23" fmla="*/ 252192 h 374200"/>
                  <a:gd name="connsiteX24" fmla="*/ 480407 w 758737"/>
                  <a:gd name="connsiteY24" fmla="*/ 233128 h 374200"/>
                  <a:gd name="connsiteX25" fmla="*/ 476594 w 758737"/>
                  <a:gd name="connsiteY25" fmla="*/ 206439 h 374200"/>
                  <a:gd name="connsiteX26" fmla="*/ 453717 w 758737"/>
                  <a:gd name="connsiteY26" fmla="*/ 217877 h 374200"/>
                  <a:gd name="connsiteX27" fmla="*/ 455624 w 758737"/>
                  <a:gd name="connsiteY27" fmla="*/ 229316 h 374200"/>
                  <a:gd name="connsiteX28" fmla="*/ 442279 w 758737"/>
                  <a:gd name="connsiteY28" fmla="*/ 231222 h 374200"/>
                  <a:gd name="connsiteX29" fmla="*/ 409871 w 758737"/>
                  <a:gd name="connsiteY29" fmla="*/ 236941 h 374200"/>
                  <a:gd name="connsiteX30" fmla="*/ 421309 w 758737"/>
                  <a:gd name="connsiteY30" fmla="*/ 206439 h 374200"/>
                  <a:gd name="connsiteX31" fmla="*/ 409871 w 758737"/>
                  <a:gd name="connsiteY31" fmla="*/ 204533 h 374200"/>
                  <a:gd name="connsiteX32" fmla="*/ 392713 w 758737"/>
                  <a:gd name="connsiteY32" fmla="*/ 210252 h 374200"/>
                  <a:gd name="connsiteX33" fmla="*/ 383181 w 758737"/>
                  <a:gd name="connsiteY33" fmla="*/ 202626 h 374200"/>
                  <a:gd name="connsiteX34" fmla="*/ 369837 w 758737"/>
                  <a:gd name="connsiteY34" fmla="*/ 214065 h 374200"/>
                  <a:gd name="connsiteX35" fmla="*/ 358398 w 758737"/>
                  <a:gd name="connsiteY35" fmla="*/ 210252 h 374200"/>
                  <a:gd name="connsiteX36" fmla="*/ 335522 w 758737"/>
                  <a:gd name="connsiteY36" fmla="*/ 233128 h 374200"/>
                  <a:gd name="connsiteX37" fmla="*/ 316458 w 758737"/>
                  <a:gd name="connsiteY37" fmla="*/ 215971 h 374200"/>
                  <a:gd name="connsiteX38" fmla="*/ 289769 w 758737"/>
                  <a:gd name="connsiteY38" fmla="*/ 215971 h 374200"/>
                  <a:gd name="connsiteX39" fmla="*/ 253548 w 758737"/>
                  <a:gd name="connsiteY39" fmla="*/ 256005 h 374200"/>
                  <a:gd name="connsiteX40" fmla="*/ 244016 w 758737"/>
                  <a:gd name="connsiteY40" fmla="*/ 282694 h 374200"/>
                  <a:gd name="connsiteX41" fmla="*/ 219233 w 758737"/>
                  <a:gd name="connsiteY41" fmla="*/ 294132 h 374200"/>
                  <a:gd name="connsiteX42" fmla="*/ 213514 w 758737"/>
                  <a:gd name="connsiteY42" fmla="*/ 334166 h 374200"/>
                  <a:gd name="connsiteX43" fmla="*/ 192544 w 758737"/>
                  <a:gd name="connsiteY43" fmla="*/ 349417 h 374200"/>
                  <a:gd name="connsiteX44" fmla="*/ 163948 w 758737"/>
                  <a:gd name="connsiteY44" fmla="*/ 374200 h 374200"/>
                  <a:gd name="connsiteX45" fmla="*/ 144885 w 758737"/>
                  <a:gd name="connsiteY45" fmla="*/ 374200 h 374200"/>
                  <a:gd name="connsiteX46" fmla="*/ 152510 w 758737"/>
                  <a:gd name="connsiteY46" fmla="*/ 343698 h 374200"/>
                  <a:gd name="connsiteX47" fmla="*/ 129634 w 758737"/>
                  <a:gd name="connsiteY47" fmla="*/ 311290 h 374200"/>
                  <a:gd name="connsiteX48" fmla="*/ 101038 w 758737"/>
                  <a:gd name="connsiteY48" fmla="*/ 305571 h 374200"/>
                  <a:gd name="connsiteX49" fmla="*/ 83881 w 758737"/>
                  <a:gd name="connsiteY49" fmla="*/ 322728 h 374200"/>
                  <a:gd name="connsiteX50" fmla="*/ 66723 w 758737"/>
                  <a:gd name="connsiteY50" fmla="*/ 313196 h 374200"/>
                  <a:gd name="connsiteX51" fmla="*/ 51472 w 758737"/>
                  <a:gd name="connsiteY51" fmla="*/ 315103 h 374200"/>
                  <a:gd name="connsiteX52" fmla="*/ 57191 w 758737"/>
                  <a:gd name="connsiteY52" fmla="*/ 339885 h 374200"/>
                  <a:gd name="connsiteX53" fmla="*/ 41940 w 758737"/>
                  <a:gd name="connsiteY53" fmla="*/ 360855 h 374200"/>
                  <a:gd name="connsiteX54" fmla="*/ 15251 w 758737"/>
                  <a:gd name="connsiteY54" fmla="*/ 357043 h 374200"/>
                  <a:gd name="connsiteX55" fmla="*/ 11438 w 758737"/>
                  <a:gd name="connsiteY55" fmla="*/ 315103 h 374200"/>
                  <a:gd name="connsiteX56" fmla="*/ 22877 w 758737"/>
                  <a:gd name="connsiteY56" fmla="*/ 303664 h 374200"/>
                  <a:gd name="connsiteX57" fmla="*/ 19064 w 758737"/>
                  <a:gd name="connsiteY57" fmla="*/ 257911 h 374200"/>
                  <a:gd name="connsiteX58" fmla="*/ 0 w 758737"/>
                  <a:gd name="connsiteY58" fmla="*/ 254099 h 374200"/>
                  <a:gd name="connsiteX59" fmla="*/ 0 w 758737"/>
                  <a:gd name="connsiteY59" fmla="*/ 238848 h 374200"/>
                  <a:gd name="connsiteX60" fmla="*/ 15251 w 758737"/>
                  <a:gd name="connsiteY60" fmla="*/ 223597 h 374200"/>
                  <a:gd name="connsiteX61" fmla="*/ 20970 w 758737"/>
                  <a:gd name="connsiteY61" fmla="*/ 147342 h 374200"/>
                  <a:gd name="connsiteX62" fmla="*/ 30502 w 758737"/>
                  <a:gd name="connsiteY62" fmla="*/ 139716 h 374200"/>
                  <a:gd name="connsiteX63" fmla="*/ 26689 w 758737"/>
                  <a:gd name="connsiteY63" fmla="*/ 111121 h 374200"/>
                  <a:gd name="connsiteX64" fmla="*/ 11438 w 758737"/>
                  <a:gd name="connsiteY64" fmla="*/ 95870 h 374200"/>
                  <a:gd name="connsiteX65" fmla="*/ 9532 w 758737"/>
                  <a:gd name="connsiteY65" fmla="*/ 50117 h 374200"/>
                  <a:gd name="connsiteX66" fmla="*/ 32408 w 758737"/>
                  <a:gd name="connsiteY66" fmla="*/ 19615 h 374200"/>
                  <a:gd name="connsiteX67" fmla="*/ 30502 w 758737"/>
                  <a:gd name="connsiteY67" fmla="*/ 4364 h 374200"/>
                  <a:gd name="connsiteX68" fmla="*/ 29775 w 758737"/>
                  <a:gd name="connsiteY68" fmla="*/ 0 h 37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758737" h="374200">
                    <a:moveTo>
                      <a:pt x="755179" y="0"/>
                    </a:moveTo>
                    <a:lnTo>
                      <a:pt x="758737" y="10083"/>
                    </a:lnTo>
                    <a:lnTo>
                      <a:pt x="753018" y="38678"/>
                    </a:lnTo>
                    <a:lnTo>
                      <a:pt x="743486" y="53929"/>
                    </a:lnTo>
                    <a:lnTo>
                      <a:pt x="749205" y="86338"/>
                    </a:lnTo>
                    <a:lnTo>
                      <a:pt x="728235" y="86338"/>
                    </a:lnTo>
                    <a:lnTo>
                      <a:pt x="699639" y="111121"/>
                    </a:lnTo>
                    <a:lnTo>
                      <a:pt x="695827" y="132091"/>
                    </a:lnTo>
                    <a:lnTo>
                      <a:pt x="716797" y="133997"/>
                    </a:lnTo>
                    <a:lnTo>
                      <a:pt x="709171" y="156874"/>
                    </a:lnTo>
                    <a:lnTo>
                      <a:pt x="688201" y="164499"/>
                    </a:lnTo>
                    <a:lnTo>
                      <a:pt x="682482" y="179750"/>
                    </a:lnTo>
                    <a:lnTo>
                      <a:pt x="667231" y="183563"/>
                    </a:lnTo>
                    <a:lnTo>
                      <a:pt x="667231" y="195001"/>
                    </a:lnTo>
                    <a:lnTo>
                      <a:pt x="678669" y="210252"/>
                    </a:lnTo>
                    <a:lnTo>
                      <a:pt x="655793" y="231222"/>
                    </a:lnTo>
                    <a:lnTo>
                      <a:pt x="651980" y="246473"/>
                    </a:lnTo>
                    <a:lnTo>
                      <a:pt x="638636" y="250286"/>
                    </a:lnTo>
                    <a:lnTo>
                      <a:pt x="636729" y="265537"/>
                    </a:lnTo>
                    <a:lnTo>
                      <a:pt x="625291" y="273162"/>
                    </a:lnTo>
                    <a:lnTo>
                      <a:pt x="590976" y="275069"/>
                    </a:lnTo>
                    <a:lnTo>
                      <a:pt x="556661" y="242660"/>
                    </a:lnTo>
                    <a:lnTo>
                      <a:pt x="537598" y="240754"/>
                    </a:lnTo>
                    <a:lnTo>
                      <a:pt x="520440" y="252192"/>
                    </a:lnTo>
                    <a:lnTo>
                      <a:pt x="480407" y="233128"/>
                    </a:lnTo>
                    <a:lnTo>
                      <a:pt x="476594" y="206439"/>
                    </a:lnTo>
                    <a:lnTo>
                      <a:pt x="453717" y="217877"/>
                    </a:lnTo>
                    <a:lnTo>
                      <a:pt x="455624" y="229316"/>
                    </a:lnTo>
                    <a:lnTo>
                      <a:pt x="442279" y="231222"/>
                    </a:lnTo>
                    <a:lnTo>
                      <a:pt x="409871" y="236941"/>
                    </a:lnTo>
                    <a:lnTo>
                      <a:pt x="421309" y="206439"/>
                    </a:lnTo>
                    <a:lnTo>
                      <a:pt x="409871" y="204533"/>
                    </a:lnTo>
                    <a:lnTo>
                      <a:pt x="392713" y="210252"/>
                    </a:lnTo>
                    <a:lnTo>
                      <a:pt x="383181" y="202626"/>
                    </a:lnTo>
                    <a:lnTo>
                      <a:pt x="369837" y="214065"/>
                    </a:lnTo>
                    <a:lnTo>
                      <a:pt x="358398" y="210252"/>
                    </a:lnTo>
                    <a:lnTo>
                      <a:pt x="335522" y="233128"/>
                    </a:lnTo>
                    <a:lnTo>
                      <a:pt x="316458" y="215971"/>
                    </a:lnTo>
                    <a:lnTo>
                      <a:pt x="289769" y="215971"/>
                    </a:lnTo>
                    <a:lnTo>
                      <a:pt x="253548" y="256005"/>
                    </a:lnTo>
                    <a:lnTo>
                      <a:pt x="244016" y="282694"/>
                    </a:lnTo>
                    <a:lnTo>
                      <a:pt x="219233" y="294132"/>
                    </a:lnTo>
                    <a:lnTo>
                      <a:pt x="213514" y="334166"/>
                    </a:lnTo>
                    <a:lnTo>
                      <a:pt x="192544" y="349417"/>
                    </a:lnTo>
                    <a:lnTo>
                      <a:pt x="163948" y="374200"/>
                    </a:lnTo>
                    <a:lnTo>
                      <a:pt x="144885" y="374200"/>
                    </a:lnTo>
                    <a:lnTo>
                      <a:pt x="152510" y="343698"/>
                    </a:lnTo>
                    <a:lnTo>
                      <a:pt x="129634" y="311290"/>
                    </a:lnTo>
                    <a:lnTo>
                      <a:pt x="101038" y="305571"/>
                    </a:lnTo>
                    <a:lnTo>
                      <a:pt x="83881" y="322728"/>
                    </a:lnTo>
                    <a:lnTo>
                      <a:pt x="66723" y="313196"/>
                    </a:lnTo>
                    <a:lnTo>
                      <a:pt x="51472" y="315103"/>
                    </a:lnTo>
                    <a:lnTo>
                      <a:pt x="57191" y="339885"/>
                    </a:lnTo>
                    <a:lnTo>
                      <a:pt x="41940" y="360855"/>
                    </a:lnTo>
                    <a:lnTo>
                      <a:pt x="15251" y="357043"/>
                    </a:lnTo>
                    <a:lnTo>
                      <a:pt x="11438" y="315103"/>
                    </a:lnTo>
                    <a:lnTo>
                      <a:pt x="22877" y="303664"/>
                    </a:lnTo>
                    <a:lnTo>
                      <a:pt x="19064" y="257911"/>
                    </a:lnTo>
                    <a:lnTo>
                      <a:pt x="0" y="254099"/>
                    </a:lnTo>
                    <a:lnTo>
                      <a:pt x="0" y="238848"/>
                    </a:lnTo>
                    <a:lnTo>
                      <a:pt x="15251" y="223597"/>
                    </a:lnTo>
                    <a:lnTo>
                      <a:pt x="20970" y="147342"/>
                    </a:lnTo>
                    <a:lnTo>
                      <a:pt x="30502" y="139716"/>
                    </a:lnTo>
                    <a:lnTo>
                      <a:pt x="26689" y="111121"/>
                    </a:lnTo>
                    <a:lnTo>
                      <a:pt x="11438" y="95870"/>
                    </a:lnTo>
                    <a:cubicBezTo>
                      <a:pt x="10803" y="80619"/>
                      <a:pt x="10167" y="65368"/>
                      <a:pt x="9532" y="50117"/>
                    </a:cubicBezTo>
                    <a:lnTo>
                      <a:pt x="32408" y="19615"/>
                    </a:lnTo>
                    <a:lnTo>
                      <a:pt x="30502" y="4364"/>
                    </a:lnTo>
                    <a:lnTo>
                      <a:pt x="29775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275F47BB-2FAF-67BC-6967-310FB1B7FC85}"/>
                </a:ext>
              </a:extLst>
            </p:cNvPr>
            <p:cNvGrpSpPr/>
            <p:nvPr/>
          </p:nvGrpSpPr>
          <p:grpSpPr>
            <a:xfrm>
              <a:off x="1090071" y="1414319"/>
              <a:ext cx="1962718" cy="1344427"/>
              <a:chOff x="1090071" y="1414319"/>
              <a:chExt cx="1962718" cy="1344427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2B087432-313F-9373-DA55-709462542636}"/>
                  </a:ext>
                </a:extLst>
              </p:cNvPr>
              <p:cNvSpPr/>
              <p:nvPr/>
            </p:nvSpPr>
            <p:spPr>
              <a:xfrm rot="374982">
                <a:off x="1758954" y="1414319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21B82DD0-1A7C-E0CC-072C-6056750C40FE}"/>
                  </a:ext>
                </a:extLst>
              </p:cNvPr>
              <p:cNvSpPr/>
              <p:nvPr/>
            </p:nvSpPr>
            <p:spPr>
              <a:xfrm rot="20426645">
                <a:off x="1680932" y="2512525"/>
                <a:ext cx="423193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11054857-8463-DA20-39A7-D9B5D4FCAE37}"/>
                  </a:ext>
                </a:extLst>
              </p:cNvPr>
              <p:cNvSpPr/>
              <p:nvPr/>
            </p:nvSpPr>
            <p:spPr>
              <a:xfrm>
                <a:off x="2173175" y="196301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32498EAF-DF2A-29DC-2FC5-24AE750505F6}"/>
                  </a:ext>
                </a:extLst>
              </p:cNvPr>
              <p:cNvSpPr/>
              <p:nvPr/>
            </p:nvSpPr>
            <p:spPr>
              <a:xfrm>
                <a:off x="1090071" y="252109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AD8309D6-620A-4A88-91F5-42B5ACDB5F6A}"/>
                  </a:ext>
                </a:extLst>
              </p:cNvPr>
              <p:cNvSpPr/>
              <p:nvPr/>
            </p:nvSpPr>
            <p:spPr>
              <a:xfrm rot="21068761">
                <a:off x="2648831" y="2174745"/>
                <a:ext cx="403958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28730CFC-8DF1-680A-7B08-1B14D51ED352}"/>
              </a:ext>
            </a:extLst>
          </p:cNvPr>
          <p:cNvGrpSpPr/>
          <p:nvPr/>
        </p:nvGrpSpPr>
        <p:grpSpPr>
          <a:xfrm>
            <a:off x="3614444" y="1033651"/>
            <a:ext cx="2714092" cy="2296347"/>
            <a:chOff x="3614444" y="1033651"/>
            <a:chExt cx="2714092" cy="2296347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8FCD5F4C-D7BB-A66C-4640-620912D6E29D}"/>
                </a:ext>
              </a:extLst>
            </p:cNvPr>
            <p:cNvGrpSpPr/>
            <p:nvPr/>
          </p:nvGrpSpPr>
          <p:grpSpPr>
            <a:xfrm>
              <a:off x="3614444" y="1033651"/>
              <a:ext cx="2714092" cy="2296347"/>
              <a:chOff x="665504" y="1033651"/>
              <a:chExt cx="2714092" cy="2296347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B37BBCA-9340-6575-88E5-EBA8ADC8650C}"/>
                  </a:ext>
                </a:extLst>
              </p:cNvPr>
              <p:cNvSpPr/>
              <p:nvPr/>
            </p:nvSpPr>
            <p:spPr>
              <a:xfrm>
                <a:off x="2838523" y="1033651"/>
                <a:ext cx="541073" cy="454285"/>
              </a:xfrm>
              <a:custGeom>
                <a:avLst/>
                <a:gdLst>
                  <a:gd name="connsiteX0" fmla="*/ 9098 w 541073"/>
                  <a:gd name="connsiteY0" fmla="*/ 0 h 454285"/>
                  <a:gd name="connsiteX1" fmla="*/ 541073 w 541073"/>
                  <a:gd name="connsiteY1" fmla="*/ 0 h 454285"/>
                  <a:gd name="connsiteX2" fmla="*/ 541073 w 541073"/>
                  <a:gd name="connsiteY2" fmla="*/ 286370 h 454285"/>
                  <a:gd name="connsiteX3" fmla="*/ 499153 w 541073"/>
                  <a:gd name="connsiteY3" fmla="*/ 294133 h 454285"/>
                  <a:gd name="connsiteX4" fmla="*/ 487714 w 541073"/>
                  <a:gd name="connsiteY4" fmla="*/ 286508 h 454285"/>
                  <a:gd name="connsiteX5" fmla="*/ 487714 w 541073"/>
                  <a:gd name="connsiteY5" fmla="*/ 303665 h 454285"/>
                  <a:gd name="connsiteX6" fmla="*/ 445774 w 541073"/>
                  <a:gd name="connsiteY6" fmla="*/ 320822 h 454285"/>
                  <a:gd name="connsiteX7" fmla="*/ 445774 w 541073"/>
                  <a:gd name="connsiteY7" fmla="*/ 353231 h 454285"/>
                  <a:gd name="connsiteX8" fmla="*/ 434336 w 541073"/>
                  <a:gd name="connsiteY8" fmla="*/ 353231 h 454285"/>
                  <a:gd name="connsiteX9" fmla="*/ 417179 w 541073"/>
                  <a:gd name="connsiteY9" fmla="*/ 339886 h 454285"/>
                  <a:gd name="connsiteX10" fmla="*/ 392396 w 541073"/>
                  <a:gd name="connsiteY10" fmla="*/ 353231 h 454285"/>
                  <a:gd name="connsiteX11" fmla="*/ 380958 w 541073"/>
                  <a:gd name="connsiteY11" fmla="*/ 410422 h 454285"/>
                  <a:gd name="connsiteX12" fmla="*/ 312328 w 541073"/>
                  <a:gd name="connsiteY12" fmla="*/ 446643 h 454285"/>
                  <a:gd name="connsiteX13" fmla="*/ 291358 w 541073"/>
                  <a:gd name="connsiteY13" fmla="*/ 446643 h 454285"/>
                  <a:gd name="connsiteX14" fmla="*/ 274546 w 541073"/>
                  <a:gd name="connsiteY14" fmla="*/ 454285 h 454285"/>
                  <a:gd name="connsiteX15" fmla="*/ 252595 w 541073"/>
                  <a:gd name="connsiteY15" fmla="*/ 440924 h 454285"/>
                  <a:gd name="connsiteX16" fmla="*/ 251007 w 541073"/>
                  <a:gd name="connsiteY16" fmla="*/ 429803 h 454285"/>
                  <a:gd name="connsiteX17" fmla="*/ 233531 w 541073"/>
                  <a:gd name="connsiteY17" fmla="*/ 401208 h 454285"/>
                  <a:gd name="connsiteX18" fmla="*/ 235120 w 541073"/>
                  <a:gd name="connsiteY18" fmla="*/ 382144 h 454285"/>
                  <a:gd name="connsiteX19" fmla="*/ 217645 w 541073"/>
                  <a:gd name="connsiteY19" fmla="*/ 383733 h 454285"/>
                  <a:gd name="connsiteX20" fmla="*/ 214468 w 541073"/>
                  <a:gd name="connsiteY20" fmla="*/ 386910 h 454285"/>
                  <a:gd name="connsiteX21" fmla="*/ 179517 w 541073"/>
                  <a:gd name="connsiteY21" fmla="*/ 385321 h 454285"/>
                  <a:gd name="connsiteX22" fmla="*/ 173163 w 541073"/>
                  <a:gd name="connsiteY22" fmla="*/ 378967 h 454285"/>
                  <a:gd name="connsiteX23" fmla="*/ 154099 w 541073"/>
                  <a:gd name="connsiteY23" fmla="*/ 375790 h 454285"/>
                  <a:gd name="connsiteX24" fmla="*/ 133446 w 541073"/>
                  <a:gd name="connsiteY24" fmla="*/ 383733 h 454285"/>
                  <a:gd name="connsiteX25" fmla="*/ 104852 w 541073"/>
                  <a:gd name="connsiteY25" fmla="*/ 383733 h 454285"/>
                  <a:gd name="connsiteX26" fmla="*/ 65135 w 541073"/>
                  <a:gd name="connsiteY26" fmla="*/ 340839 h 454285"/>
                  <a:gd name="connsiteX27" fmla="*/ 69900 w 541073"/>
                  <a:gd name="connsiteY27" fmla="*/ 329719 h 454285"/>
                  <a:gd name="connsiteX28" fmla="*/ 66724 w 541073"/>
                  <a:gd name="connsiteY28" fmla="*/ 321776 h 454285"/>
                  <a:gd name="connsiteX29" fmla="*/ 50837 w 541073"/>
                  <a:gd name="connsiteY29" fmla="*/ 318598 h 454285"/>
                  <a:gd name="connsiteX30" fmla="*/ 27008 w 541073"/>
                  <a:gd name="connsiteY30" fmla="*/ 293180 h 454285"/>
                  <a:gd name="connsiteX31" fmla="*/ 30185 w 541073"/>
                  <a:gd name="connsiteY31" fmla="*/ 262996 h 454285"/>
                  <a:gd name="connsiteX32" fmla="*/ 60370 w 541073"/>
                  <a:gd name="connsiteY32" fmla="*/ 216925 h 454285"/>
                  <a:gd name="connsiteX33" fmla="*/ 61958 w 541073"/>
                  <a:gd name="connsiteY33" fmla="*/ 207393 h 454285"/>
                  <a:gd name="connsiteX34" fmla="*/ 79433 w 541073"/>
                  <a:gd name="connsiteY34" fmla="*/ 202627 h 454285"/>
                  <a:gd name="connsiteX35" fmla="*/ 82610 w 541073"/>
                  <a:gd name="connsiteY35" fmla="*/ 189918 h 454285"/>
                  <a:gd name="connsiteX36" fmla="*/ 66724 w 541073"/>
                  <a:gd name="connsiteY36" fmla="*/ 169266 h 454285"/>
                  <a:gd name="connsiteX37" fmla="*/ 82610 w 541073"/>
                  <a:gd name="connsiteY37" fmla="*/ 143848 h 454285"/>
                  <a:gd name="connsiteX38" fmla="*/ 84199 w 541073"/>
                  <a:gd name="connsiteY38" fmla="*/ 118429 h 454285"/>
                  <a:gd name="connsiteX39" fmla="*/ 104852 w 541073"/>
                  <a:gd name="connsiteY39" fmla="*/ 118429 h 454285"/>
                  <a:gd name="connsiteX40" fmla="*/ 119149 w 541073"/>
                  <a:gd name="connsiteY40" fmla="*/ 93011 h 454285"/>
                  <a:gd name="connsiteX41" fmla="*/ 106440 w 541073"/>
                  <a:gd name="connsiteY41" fmla="*/ 67593 h 454285"/>
                  <a:gd name="connsiteX42" fmla="*/ 90553 w 541073"/>
                  <a:gd name="connsiteY42" fmla="*/ 62827 h 454285"/>
                  <a:gd name="connsiteX43" fmla="*/ 74667 w 541073"/>
                  <a:gd name="connsiteY43" fmla="*/ 73947 h 454285"/>
                  <a:gd name="connsiteX44" fmla="*/ 66724 w 541073"/>
                  <a:gd name="connsiteY44" fmla="*/ 67593 h 454285"/>
                  <a:gd name="connsiteX45" fmla="*/ 54015 w 541073"/>
                  <a:gd name="connsiteY45" fmla="*/ 67593 h 454285"/>
                  <a:gd name="connsiteX46" fmla="*/ 44482 w 541073"/>
                  <a:gd name="connsiteY46" fmla="*/ 62827 h 454285"/>
                  <a:gd name="connsiteX47" fmla="*/ 23830 w 541073"/>
                  <a:gd name="connsiteY47" fmla="*/ 61238 h 454285"/>
                  <a:gd name="connsiteX48" fmla="*/ 6355 w 541073"/>
                  <a:gd name="connsiteY48" fmla="*/ 45352 h 454285"/>
                  <a:gd name="connsiteX49" fmla="*/ 0 w 541073"/>
                  <a:gd name="connsiteY49" fmla="*/ 19933 h 454285"/>
                  <a:gd name="connsiteX50" fmla="*/ 9533 w 541073"/>
                  <a:gd name="connsiteY50" fmla="*/ 870 h 454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41073" h="454285">
                    <a:moveTo>
                      <a:pt x="9098" y="0"/>
                    </a:moveTo>
                    <a:lnTo>
                      <a:pt x="541073" y="0"/>
                    </a:lnTo>
                    <a:lnTo>
                      <a:pt x="541073" y="286370"/>
                    </a:lnTo>
                    <a:lnTo>
                      <a:pt x="499153" y="294133"/>
                    </a:lnTo>
                    <a:lnTo>
                      <a:pt x="487714" y="286508"/>
                    </a:lnTo>
                    <a:lnTo>
                      <a:pt x="487714" y="303665"/>
                    </a:lnTo>
                    <a:lnTo>
                      <a:pt x="445774" y="320822"/>
                    </a:lnTo>
                    <a:lnTo>
                      <a:pt x="445774" y="353231"/>
                    </a:lnTo>
                    <a:lnTo>
                      <a:pt x="434336" y="353231"/>
                    </a:lnTo>
                    <a:lnTo>
                      <a:pt x="417179" y="339886"/>
                    </a:lnTo>
                    <a:lnTo>
                      <a:pt x="392396" y="353231"/>
                    </a:lnTo>
                    <a:lnTo>
                      <a:pt x="380958" y="410422"/>
                    </a:lnTo>
                    <a:lnTo>
                      <a:pt x="312328" y="446643"/>
                    </a:lnTo>
                    <a:lnTo>
                      <a:pt x="291358" y="446643"/>
                    </a:lnTo>
                    <a:lnTo>
                      <a:pt x="274546" y="454285"/>
                    </a:lnTo>
                    <a:lnTo>
                      <a:pt x="252595" y="440924"/>
                    </a:lnTo>
                    <a:lnTo>
                      <a:pt x="251007" y="429803"/>
                    </a:lnTo>
                    <a:lnTo>
                      <a:pt x="233531" y="401208"/>
                    </a:lnTo>
                    <a:lnTo>
                      <a:pt x="235120" y="382144"/>
                    </a:lnTo>
                    <a:lnTo>
                      <a:pt x="217645" y="383733"/>
                    </a:lnTo>
                    <a:lnTo>
                      <a:pt x="214468" y="386910"/>
                    </a:lnTo>
                    <a:lnTo>
                      <a:pt x="179517" y="385321"/>
                    </a:lnTo>
                    <a:lnTo>
                      <a:pt x="173163" y="378967"/>
                    </a:lnTo>
                    <a:lnTo>
                      <a:pt x="154099" y="375790"/>
                    </a:lnTo>
                    <a:lnTo>
                      <a:pt x="133446" y="383733"/>
                    </a:lnTo>
                    <a:lnTo>
                      <a:pt x="104852" y="383733"/>
                    </a:lnTo>
                    <a:lnTo>
                      <a:pt x="65135" y="340839"/>
                    </a:lnTo>
                    <a:lnTo>
                      <a:pt x="69900" y="329719"/>
                    </a:lnTo>
                    <a:lnTo>
                      <a:pt x="66724" y="321776"/>
                    </a:lnTo>
                    <a:lnTo>
                      <a:pt x="50837" y="318598"/>
                    </a:lnTo>
                    <a:lnTo>
                      <a:pt x="27008" y="293180"/>
                    </a:lnTo>
                    <a:lnTo>
                      <a:pt x="30185" y="262996"/>
                    </a:lnTo>
                    <a:lnTo>
                      <a:pt x="60370" y="216925"/>
                    </a:lnTo>
                    <a:lnTo>
                      <a:pt x="61958" y="207393"/>
                    </a:lnTo>
                    <a:lnTo>
                      <a:pt x="79433" y="202627"/>
                    </a:lnTo>
                    <a:lnTo>
                      <a:pt x="82610" y="189918"/>
                    </a:lnTo>
                    <a:lnTo>
                      <a:pt x="66724" y="169266"/>
                    </a:lnTo>
                    <a:lnTo>
                      <a:pt x="82610" y="143848"/>
                    </a:lnTo>
                    <a:lnTo>
                      <a:pt x="84199" y="118429"/>
                    </a:lnTo>
                    <a:lnTo>
                      <a:pt x="104852" y="118429"/>
                    </a:lnTo>
                    <a:lnTo>
                      <a:pt x="119149" y="93011"/>
                    </a:lnTo>
                    <a:lnTo>
                      <a:pt x="106440" y="67593"/>
                    </a:lnTo>
                    <a:lnTo>
                      <a:pt x="90553" y="62827"/>
                    </a:lnTo>
                    <a:lnTo>
                      <a:pt x="74667" y="73947"/>
                    </a:lnTo>
                    <a:lnTo>
                      <a:pt x="66724" y="67593"/>
                    </a:lnTo>
                    <a:lnTo>
                      <a:pt x="54015" y="67593"/>
                    </a:lnTo>
                    <a:lnTo>
                      <a:pt x="44482" y="62827"/>
                    </a:lnTo>
                    <a:lnTo>
                      <a:pt x="23830" y="61238"/>
                    </a:lnTo>
                    <a:lnTo>
                      <a:pt x="6355" y="45352"/>
                    </a:lnTo>
                    <a:lnTo>
                      <a:pt x="0" y="19933"/>
                    </a:lnTo>
                    <a:lnTo>
                      <a:pt x="9533" y="87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29CBFD7E-6F7B-769A-BB82-D197A65B979F}"/>
                  </a:ext>
                </a:extLst>
              </p:cNvPr>
              <p:cNvSpPr/>
              <p:nvPr/>
            </p:nvSpPr>
            <p:spPr>
              <a:xfrm>
                <a:off x="3178852" y="1581334"/>
                <a:ext cx="200744" cy="453717"/>
              </a:xfrm>
              <a:custGeom>
                <a:avLst/>
                <a:gdLst>
                  <a:gd name="connsiteX0" fmla="*/ 16799 w 200744"/>
                  <a:gd name="connsiteY0" fmla="*/ 0 h 453717"/>
                  <a:gd name="connsiteX1" fmla="*/ 33956 w 200744"/>
                  <a:gd name="connsiteY1" fmla="*/ 38128 h 453717"/>
                  <a:gd name="connsiteX2" fmla="*/ 53020 w 200744"/>
                  <a:gd name="connsiteY2" fmla="*/ 61004 h 453717"/>
                  <a:gd name="connsiteX3" fmla="*/ 75897 w 200744"/>
                  <a:gd name="connsiteY3" fmla="*/ 76255 h 453717"/>
                  <a:gd name="connsiteX4" fmla="*/ 91148 w 200744"/>
                  <a:gd name="connsiteY4" fmla="*/ 118195 h 453717"/>
                  <a:gd name="connsiteX5" fmla="*/ 119743 w 200744"/>
                  <a:gd name="connsiteY5" fmla="*/ 125821 h 453717"/>
                  <a:gd name="connsiteX6" fmla="*/ 121650 w 200744"/>
                  <a:gd name="connsiteY6" fmla="*/ 152510 h 453717"/>
                  <a:gd name="connsiteX7" fmla="*/ 171215 w 200744"/>
                  <a:gd name="connsiteY7" fmla="*/ 186825 h 453717"/>
                  <a:gd name="connsiteX8" fmla="*/ 184560 w 200744"/>
                  <a:gd name="connsiteY8" fmla="*/ 181106 h 453717"/>
                  <a:gd name="connsiteX9" fmla="*/ 200744 w 200744"/>
                  <a:gd name="connsiteY9" fmla="*/ 190253 h 453717"/>
                  <a:gd name="connsiteX10" fmla="*/ 200744 w 200744"/>
                  <a:gd name="connsiteY10" fmla="*/ 436539 h 453717"/>
                  <a:gd name="connsiteX11" fmla="*/ 187420 w 200744"/>
                  <a:gd name="connsiteY11" fmla="*/ 423215 h 453717"/>
                  <a:gd name="connsiteX12" fmla="*/ 162637 w 200744"/>
                  <a:gd name="connsiteY12" fmla="*/ 417496 h 453717"/>
                  <a:gd name="connsiteX13" fmla="*/ 155012 w 200744"/>
                  <a:gd name="connsiteY13" fmla="*/ 400339 h 453717"/>
                  <a:gd name="connsiteX14" fmla="*/ 122603 w 200744"/>
                  <a:gd name="connsiteY14" fmla="*/ 402245 h 453717"/>
                  <a:gd name="connsiteX15" fmla="*/ 114978 w 200744"/>
                  <a:gd name="connsiteY15" fmla="*/ 417496 h 453717"/>
                  <a:gd name="connsiteX16" fmla="*/ 130229 w 200744"/>
                  <a:gd name="connsiteY16" fmla="*/ 436560 h 453717"/>
                  <a:gd name="connsiteX17" fmla="*/ 105446 w 200744"/>
                  <a:gd name="connsiteY17" fmla="*/ 444185 h 453717"/>
                  <a:gd name="connsiteX18" fmla="*/ 97820 w 200744"/>
                  <a:gd name="connsiteY18" fmla="*/ 442279 h 453717"/>
                  <a:gd name="connsiteX19" fmla="*/ 88289 w 200744"/>
                  <a:gd name="connsiteY19" fmla="*/ 453717 h 453717"/>
                  <a:gd name="connsiteX20" fmla="*/ 73038 w 200744"/>
                  <a:gd name="connsiteY20" fmla="*/ 444185 h 453717"/>
                  <a:gd name="connsiteX21" fmla="*/ 86382 w 200744"/>
                  <a:gd name="connsiteY21" fmla="*/ 421309 h 453717"/>
                  <a:gd name="connsiteX22" fmla="*/ 86382 w 200744"/>
                  <a:gd name="connsiteY22" fmla="*/ 400339 h 453717"/>
                  <a:gd name="connsiteX23" fmla="*/ 113071 w 200744"/>
                  <a:gd name="connsiteY23" fmla="*/ 381275 h 453717"/>
                  <a:gd name="connsiteX24" fmla="*/ 99727 w 200744"/>
                  <a:gd name="connsiteY24" fmla="*/ 360305 h 453717"/>
                  <a:gd name="connsiteX25" fmla="*/ 95914 w 200744"/>
                  <a:gd name="connsiteY25" fmla="*/ 333616 h 453717"/>
                  <a:gd name="connsiteX26" fmla="*/ 84476 w 200744"/>
                  <a:gd name="connsiteY26" fmla="*/ 325990 h 453717"/>
                  <a:gd name="connsiteX27" fmla="*/ 90195 w 200744"/>
                  <a:gd name="connsiteY27" fmla="*/ 303114 h 453717"/>
                  <a:gd name="connsiteX28" fmla="*/ 87130 w 200744"/>
                  <a:gd name="connsiteY28" fmla="*/ 299491 h 453717"/>
                  <a:gd name="connsiteX29" fmla="*/ 94008 w 200744"/>
                  <a:gd name="connsiteY29" fmla="*/ 207795 h 453717"/>
                  <a:gd name="connsiteX30" fmla="*/ 71369 w 200744"/>
                  <a:gd name="connsiteY30" fmla="*/ 166093 h 453717"/>
                  <a:gd name="connsiteX31" fmla="*/ 53496 w 200744"/>
                  <a:gd name="connsiteY31" fmla="*/ 151796 h 453717"/>
                  <a:gd name="connsiteX32" fmla="*/ 32050 w 200744"/>
                  <a:gd name="connsiteY32" fmla="*/ 105327 h 453717"/>
                  <a:gd name="connsiteX33" fmla="*/ 33242 w 200744"/>
                  <a:gd name="connsiteY33" fmla="*/ 60051 h 453717"/>
                  <a:gd name="connsiteX34" fmla="*/ 15369 w 200744"/>
                  <a:gd name="connsiteY34" fmla="*/ 50519 h 453717"/>
                  <a:gd name="connsiteX35" fmla="*/ 0 w 200744"/>
                  <a:gd name="connsiteY35" fmla="*/ 18599 h 453717"/>
                  <a:gd name="connsiteX36" fmla="*/ 1548 w 200744"/>
                  <a:gd name="connsiteY36" fmla="*/ 19064 h 453717"/>
                  <a:gd name="connsiteX37" fmla="*/ 1548 w 200744"/>
                  <a:gd name="connsiteY37" fmla="*/ 3813 h 453717"/>
                  <a:gd name="connsiteX38" fmla="*/ 16799 w 200744"/>
                  <a:gd name="connsiteY38" fmla="*/ 0 h 453717"/>
                  <a:gd name="connsiteX0" fmla="*/ 16799 w 351748"/>
                  <a:gd name="connsiteY0" fmla="*/ 0 h 453717"/>
                  <a:gd name="connsiteX1" fmla="*/ 33956 w 351748"/>
                  <a:gd name="connsiteY1" fmla="*/ 38128 h 453717"/>
                  <a:gd name="connsiteX2" fmla="*/ 53020 w 351748"/>
                  <a:gd name="connsiteY2" fmla="*/ 61004 h 453717"/>
                  <a:gd name="connsiteX3" fmla="*/ 75897 w 351748"/>
                  <a:gd name="connsiteY3" fmla="*/ 76255 h 453717"/>
                  <a:gd name="connsiteX4" fmla="*/ 91148 w 351748"/>
                  <a:gd name="connsiteY4" fmla="*/ 118195 h 453717"/>
                  <a:gd name="connsiteX5" fmla="*/ 119743 w 351748"/>
                  <a:gd name="connsiteY5" fmla="*/ 125821 h 453717"/>
                  <a:gd name="connsiteX6" fmla="*/ 121650 w 351748"/>
                  <a:gd name="connsiteY6" fmla="*/ 152510 h 453717"/>
                  <a:gd name="connsiteX7" fmla="*/ 171215 w 351748"/>
                  <a:gd name="connsiteY7" fmla="*/ 186825 h 453717"/>
                  <a:gd name="connsiteX8" fmla="*/ 184560 w 351748"/>
                  <a:gd name="connsiteY8" fmla="*/ 181106 h 453717"/>
                  <a:gd name="connsiteX9" fmla="*/ 200744 w 351748"/>
                  <a:gd name="connsiteY9" fmla="*/ 190253 h 453717"/>
                  <a:gd name="connsiteX10" fmla="*/ 351748 w 351748"/>
                  <a:gd name="connsiteY10" fmla="*/ 266516 h 453717"/>
                  <a:gd name="connsiteX11" fmla="*/ 200744 w 351748"/>
                  <a:gd name="connsiteY11" fmla="*/ 436539 h 453717"/>
                  <a:gd name="connsiteX12" fmla="*/ 187420 w 351748"/>
                  <a:gd name="connsiteY12" fmla="*/ 423215 h 453717"/>
                  <a:gd name="connsiteX13" fmla="*/ 162637 w 351748"/>
                  <a:gd name="connsiteY13" fmla="*/ 417496 h 453717"/>
                  <a:gd name="connsiteX14" fmla="*/ 155012 w 351748"/>
                  <a:gd name="connsiteY14" fmla="*/ 400339 h 453717"/>
                  <a:gd name="connsiteX15" fmla="*/ 122603 w 351748"/>
                  <a:gd name="connsiteY15" fmla="*/ 402245 h 453717"/>
                  <a:gd name="connsiteX16" fmla="*/ 114978 w 351748"/>
                  <a:gd name="connsiteY16" fmla="*/ 417496 h 453717"/>
                  <a:gd name="connsiteX17" fmla="*/ 130229 w 351748"/>
                  <a:gd name="connsiteY17" fmla="*/ 436560 h 453717"/>
                  <a:gd name="connsiteX18" fmla="*/ 105446 w 351748"/>
                  <a:gd name="connsiteY18" fmla="*/ 444185 h 453717"/>
                  <a:gd name="connsiteX19" fmla="*/ 97820 w 351748"/>
                  <a:gd name="connsiteY19" fmla="*/ 442279 h 453717"/>
                  <a:gd name="connsiteX20" fmla="*/ 88289 w 351748"/>
                  <a:gd name="connsiteY20" fmla="*/ 453717 h 453717"/>
                  <a:gd name="connsiteX21" fmla="*/ 73038 w 351748"/>
                  <a:gd name="connsiteY21" fmla="*/ 444185 h 453717"/>
                  <a:gd name="connsiteX22" fmla="*/ 86382 w 351748"/>
                  <a:gd name="connsiteY22" fmla="*/ 421309 h 453717"/>
                  <a:gd name="connsiteX23" fmla="*/ 86382 w 351748"/>
                  <a:gd name="connsiteY23" fmla="*/ 400339 h 453717"/>
                  <a:gd name="connsiteX24" fmla="*/ 113071 w 351748"/>
                  <a:gd name="connsiteY24" fmla="*/ 381275 h 453717"/>
                  <a:gd name="connsiteX25" fmla="*/ 99727 w 351748"/>
                  <a:gd name="connsiteY25" fmla="*/ 360305 h 453717"/>
                  <a:gd name="connsiteX26" fmla="*/ 95914 w 351748"/>
                  <a:gd name="connsiteY26" fmla="*/ 333616 h 453717"/>
                  <a:gd name="connsiteX27" fmla="*/ 84476 w 351748"/>
                  <a:gd name="connsiteY27" fmla="*/ 325990 h 453717"/>
                  <a:gd name="connsiteX28" fmla="*/ 90195 w 351748"/>
                  <a:gd name="connsiteY28" fmla="*/ 303114 h 453717"/>
                  <a:gd name="connsiteX29" fmla="*/ 87130 w 351748"/>
                  <a:gd name="connsiteY29" fmla="*/ 299491 h 453717"/>
                  <a:gd name="connsiteX30" fmla="*/ 94008 w 351748"/>
                  <a:gd name="connsiteY30" fmla="*/ 207795 h 453717"/>
                  <a:gd name="connsiteX31" fmla="*/ 71369 w 351748"/>
                  <a:gd name="connsiteY31" fmla="*/ 166093 h 453717"/>
                  <a:gd name="connsiteX32" fmla="*/ 53496 w 351748"/>
                  <a:gd name="connsiteY32" fmla="*/ 151796 h 453717"/>
                  <a:gd name="connsiteX33" fmla="*/ 32050 w 351748"/>
                  <a:gd name="connsiteY33" fmla="*/ 105327 h 453717"/>
                  <a:gd name="connsiteX34" fmla="*/ 33242 w 351748"/>
                  <a:gd name="connsiteY34" fmla="*/ 60051 h 453717"/>
                  <a:gd name="connsiteX35" fmla="*/ 15369 w 351748"/>
                  <a:gd name="connsiteY35" fmla="*/ 50519 h 453717"/>
                  <a:gd name="connsiteX36" fmla="*/ 0 w 351748"/>
                  <a:gd name="connsiteY36" fmla="*/ 18599 h 453717"/>
                  <a:gd name="connsiteX37" fmla="*/ 1548 w 351748"/>
                  <a:gd name="connsiteY37" fmla="*/ 19064 h 453717"/>
                  <a:gd name="connsiteX38" fmla="*/ 1548 w 351748"/>
                  <a:gd name="connsiteY38" fmla="*/ 3813 h 453717"/>
                  <a:gd name="connsiteX39" fmla="*/ 16799 w 351748"/>
                  <a:gd name="connsiteY39" fmla="*/ 0 h 453717"/>
                  <a:gd name="connsiteX0" fmla="*/ 351748 w 443188"/>
                  <a:gd name="connsiteY0" fmla="*/ 266516 h 453717"/>
                  <a:gd name="connsiteX1" fmla="*/ 200744 w 443188"/>
                  <a:gd name="connsiteY1" fmla="*/ 436539 h 453717"/>
                  <a:gd name="connsiteX2" fmla="*/ 187420 w 443188"/>
                  <a:gd name="connsiteY2" fmla="*/ 423215 h 453717"/>
                  <a:gd name="connsiteX3" fmla="*/ 162637 w 443188"/>
                  <a:gd name="connsiteY3" fmla="*/ 417496 h 453717"/>
                  <a:gd name="connsiteX4" fmla="*/ 155012 w 443188"/>
                  <a:gd name="connsiteY4" fmla="*/ 400339 h 453717"/>
                  <a:gd name="connsiteX5" fmla="*/ 122603 w 443188"/>
                  <a:gd name="connsiteY5" fmla="*/ 402245 h 453717"/>
                  <a:gd name="connsiteX6" fmla="*/ 114978 w 443188"/>
                  <a:gd name="connsiteY6" fmla="*/ 417496 h 453717"/>
                  <a:gd name="connsiteX7" fmla="*/ 130229 w 443188"/>
                  <a:gd name="connsiteY7" fmla="*/ 436560 h 453717"/>
                  <a:gd name="connsiteX8" fmla="*/ 105446 w 443188"/>
                  <a:gd name="connsiteY8" fmla="*/ 444185 h 453717"/>
                  <a:gd name="connsiteX9" fmla="*/ 97820 w 443188"/>
                  <a:gd name="connsiteY9" fmla="*/ 442279 h 453717"/>
                  <a:gd name="connsiteX10" fmla="*/ 88289 w 443188"/>
                  <a:gd name="connsiteY10" fmla="*/ 453717 h 453717"/>
                  <a:gd name="connsiteX11" fmla="*/ 73038 w 443188"/>
                  <a:gd name="connsiteY11" fmla="*/ 444185 h 453717"/>
                  <a:gd name="connsiteX12" fmla="*/ 86382 w 443188"/>
                  <a:gd name="connsiteY12" fmla="*/ 421309 h 453717"/>
                  <a:gd name="connsiteX13" fmla="*/ 86382 w 443188"/>
                  <a:gd name="connsiteY13" fmla="*/ 400339 h 453717"/>
                  <a:gd name="connsiteX14" fmla="*/ 113071 w 443188"/>
                  <a:gd name="connsiteY14" fmla="*/ 381275 h 453717"/>
                  <a:gd name="connsiteX15" fmla="*/ 99727 w 443188"/>
                  <a:gd name="connsiteY15" fmla="*/ 360305 h 453717"/>
                  <a:gd name="connsiteX16" fmla="*/ 95914 w 443188"/>
                  <a:gd name="connsiteY16" fmla="*/ 333616 h 453717"/>
                  <a:gd name="connsiteX17" fmla="*/ 84476 w 443188"/>
                  <a:gd name="connsiteY17" fmla="*/ 325990 h 453717"/>
                  <a:gd name="connsiteX18" fmla="*/ 90195 w 443188"/>
                  <a:gd name="connsiteY18" fmla="*/ 303114 h 453717"/>
                  <a:gd name="connsiteX19" fmla="*/ 87130 w 443188"/>
                  <a:gd name="connsiteY19" fmla="*/ 299491 h 453717"/>
                  <a:gd name="connsiteX20" fmla="*/ 94008 w 443188"/>
                  <a:gd name="connsiteY20" fmla="*/ 207795 h 453717"/>
                  <a:gd name="connsiteX21" fmla="*/ 71369 w 443188"/>
                  <a:gd name="connsiteY21" fmla="*/ 166093 h 453717"/>
                  <a:gd name="connsiteX22" fmla="*/ 53496 w 443188"/>
                  <a:gd name="connsiteY22" fmla="*/ 151796 h 453717"/>
                  <a:gd name="connsiteX23" fmla="*/ 32050 w 443188"/>
                  <a:gd name="connsiteY23" fmla="*/ 105327 h 453717"/>
                  <a:gd name="connsiteX24" fmla="*/ 33242 w 443188"/>
                  <a:gd name="connsiteY24" fmla="*/ 60051 h 453717"/>
                  <a:gd name="connsiteX25" fmla="*/ 15369 w 443188"/>
                  <a:gd name="connsiteY25" fmla="*/ 50519 h 453717"/>
                  <a:gd name="connsiteX26" fmla="*/ 0 w 443188"/>
                  <a:gd name="connsiteY26" fmla="*/ 18599 h 453717"/>
                  <a:gd name="connsiteX27" fmla="*/ 1548 w 443188"/>
                  <a:gd name="connsiteY27" fmla="*/ 19064 h 453717"/>
                  <a:gd name="connsiteX28" fmla="*/ 1548 w 443188"/>
                  <a:gd name="connsiteY28" fmla="*/ 3813 h 453717"/>
                  <a:gd name="connsiteX29" fmla="*/ 16799 w 443188"/>
                  <a:gd name="connsiteY29" fmla="*/ 0 h 453717"/>
                  <a:gd name="connsiteX30" fmla="*/ 33956 w 443188"/>
                  <a:gd name="connsiteY30" fmla="*/ 38128 h 453717"/>
                  <a:gd name="connsiteX31" fmla="*/ 53020 w 443188"/>
                  <a:gd name="connsiteY31" fmla="*/ 61004 h 453717"/>
                  <a:gd name="connsiteX32" fmla="*/ 75897 w 443188"/>
                  <a:gd name="connsiteY32" fmla="*/ 76255 h 453717"/>
                  <a:gd name="connsiteX33" fmla="*/ 91148 w 443188"/>
                  <a:gd name="connsiteY33" fmla="*/ 118195 h 453717"/>
                  <a:gd name="connsiteX34" fmla="*/ 119743 w 443188"/>
                  <a:gd name="connsiteY34" fmla="*/ 125821 h 453717"/>
                  <a:gd name="connsiteX35" fmla="*/ 121650 w 443188"/>
                  <a:gd name="connsiteY35" fmla="*/ 152510 h 453717"/>
                  <a:gd name="connsiteX36" fmla="*/ 171215 w 443188"/>
                  <a:gd name="connsiteY36" fmla="*/ 186825 h 453717"/>
                  <a:gd name="connsiteX37" fmla="*/ 184560 w 443188"/>
                  <a:gd name="connsiteY37" fmla="*/ 181106 h 453717"/>
                  <a:gd name="connsiteX38" fmla="*/ 200744 w 443188"/>
                  <a:gd name="connsiteY38" fmla="*/ 190253 h 453717"/>
                  <a:gd name="connsiteX39" fmla="*/ 443188 w 443188"/>
                  <a:gd name="connsiteY39" fmla="*/ 357956 h 453717"/>
                  <a:gd name="connsiteX0" fmla="*/ 200744 w 443188"/>
                  <a:gd name="connsiteY0" fmla="*/ 436539 h 453717"/>
                  <a:gd name="connsiteX1" fmla="*/ 187420 w 443188"/>
                  <a:gd name="connsiteY1" fmla="*/ 423215 h 453717"/>
                  <a:gd name="connsiteX2" fmla="*/ 162637 w 443188"/>
                  <a:gd name="connsiteY2" fmla="*/ 417496 h 453717"/>
                  <a:gd name="connsiteX3" fmla="*/ 155012 w 443188"/>
                  <a:gd name="connsiteY3" fmla="*/ 400339 h 453717"/>
                  <a:gd name="connsiteX4" fmla="*/ 122603 w 443188"/>
                  <a:gd name="connsiteY4" fmla="*/ 402245 h 453717"/>
                  <a:gd name="connsiteX5" fmla="*/ 114978 w 443188"/>
                  <a:gd name="connsiteY5" fmla="*/ 417496 h 453717"/>
                  <a:gd name="connsiteX6" fmla="*/ 130229 w 443188"/>
                  <a:gd name="connsiteY6" fmla="*/ 436560 h 453717"/>
                  <a:gd name="connsiteX7" fmla="*/ 105446 w 443188"/>
                  <a:gd name="connsiteY7" fmla="*/ 444185 h 453717"/>
                  <a:gd name="connsiteX8" fmla="*/ 97820 w 443188"/>
                  <a:gd name="connsiteY8" fmla="*/ 442279 h 453717"/>
                  <a:gd name="connsiteX9" fmla="*/ 88289 w 443188"/>
                  <a:gd name="connsiteY9" fmla="*/ 453717 h 453717"/>
                  <a:gd name="connsiteX10" fmla="*/ 73038 w 443188"/>
                  <a:gd name="connsiteY10" fmla="*/ 444185 h 453717"/>
                  <a:gd name="connsiteX11" fmla="*/ 86382 w 443188"/>
                  <a:gd name="connsiteY11" fmla="*/ 421309 h 453717"/>
                  <a:gd name="connsiteX12" fmla="*/ 86382 w 443188"/>
                  <a:gd name="connsiteY12" fmla="*/ 400339 h 453717"/>
                  <a:gd name="connsiteX13" fmla="*/ 113071 w 443188"/>
                  <a:gd name="connsiteY13" fmla="*/ 381275 h 453717"/>
                  <a:gd name="connsiteX14" fmla="*/ 99727 w 443188"/>
                  <a:gd name="connsiteY14" fmla="*/ 360305 h 453717"/>
                  <a:gd name="connsiteX15" fmla="*/ 95914 w 443188"/>
                  <a:gd name="connsiteY15" fmla="*/ 333616 h 453717"/>
                  <a:gd name="connsiteX16" fmla="*/ 84476 w 443188"/>
                  <a:gd name="connsiteY16" fmla="*/ 325990 h 453717"/>
                  <a:gd name="connsiteX17" fmla="*/ 90195 w 443188"/>
                  <a:gd name="connsiteY17" fmla="*/ 303114 h 453717"/>
                  <a:gd name="connsiteX18" fmla="*/ 87130 w 443188"/>
                  <a:gd name="connsiteY18" fmla="*/ 299491 h 453717"/>
                  <a:gd name="connsiteX19" fmla="*/ 94008 w 443188"/>
                  <a:gd name="connsiteY19" fmla="*/ 207795 h 453717"/>
                  <a:gd name="connsiteX20" fmla="*/ 71369 w 443188"/>
                  <a:gd name="connsiteY20" fmla="*/ 166093 h 453717"/>
                  <a:gd name="connsiteX21" fmla="*/ 53496 w 443188"/>
                  <a:gd name="connsiteY21" fmla="*/ 151796 h 453717"/>
                  <a:gd name="connsiteX22" fmla="*/ 32050 w 443188"/>
                  <a:gd name="connsiteY22" fmla="*/ 105327 h 453717"/>
                  <a:gd name="connsiteX23" fmla="*/ 33242 w 443188"/>
                  <a:gd name="connsiteY23" fmla="*/ 60051 h 453717"/>
                  <a:gd name="connsiteX24" fmla="*/ 15369 w 443188"/>
                  <a:gd name="connsiteY24" fmla="*/ 50519 h 453717"/>
                  <a:gd name="connsiteX25" fmla="*/ 0 w 443188"/>
                  <a:gd name="connsiteY25" fmla="*/ 18599 h 453717"/>
                  <a:gd name="connsiteX26" fmla="*/ 1548 w 443188"/>
                  <a:gd name="connsiteY26" fmla="*/ 19064 h 453717"/>
                  <a:gd name="connsiteX27" fmla="*/ 1548 w 443188"/>
                  <a:gd name="connsiteY27" fmla="*/ 3813 h 453717"/>
                  <a:gd name="connsiteX28" fmla="*/ 16799 w 443188"/>
                  <a:gd name="connsiteY28" fmla="*/ 0 h 453717"/>
                  <a:gd name="connsiteX29" fmla="*/ 33956 w 443188"/>
                  <a:gd name="connsiteY29" fmla="*/ 38128 h 453717"/>
                  <a:gd name="connsiteX30" fmla="*/ 53020 w 443188"/>
                  <a:gd name="connsiteY30" fmla="*/ 61004 h 453717"/>
                  <a:gd name="connsiteX31" fmla="*/ 75897 w 443188"/>
                  <a:gd name="connsiteY31" fmla="*/ 76255 h 453717"/>
                  <a:gd name="connsiteX32" fmla="*/ 91148 w 443188"/>
                  <a:gd name="connsiteY32" fmla="*/ 118195 h 453717"/>
                  <a:gd name="connsiteX33" fmla="*/ 119743 w 443188"/>
                  <a:gd name="connsiteY33" fmla="*/ 125821 h 453717"/>
                  <a:gd name="connsiteX34" fmla="*/ 121650 w 443188"/>
                  <a:gd name="connsiteY34" fmla="*/ 152510 h 453717"/>
                  <a:gd name="connsiteX35" fmla="*/ 171215 w 443188"/>
                  <a:gd name="connsiteY35" fmla="*/ 186825 h 453717"/>
                  <a:gd name="connsiteX36" fmla="*/ 184560 w 443188"/>
                  <a:gd name="connsiteY36" fmla="*/ 181106 h 453717"/>
                  <a:gd name="connsiteX37" fmla="*/ 200744 w 443188"/>
                  <a:gd name="connsiteY37" fmla="*/ 190253 h 453717"/>
                  <a:gd name="connsiteX38" fmla="*/ 443188 w 443188"/>
                  <a:gd name="connsiteY38" fmla="*/ 357956 h 453717"/>
                  <a:gd name="connsiteX0" fmla="*/ 200744 w 200744"/>
                  <a:gd name="connsiteY0" fmla="*/ 436539 h 453717"/>
                  <a:gd name="connsiteX1" fmla="*/ 187420 w 200744"/>
                  <a:gd name="connsiteY1" fmla="*/ 423215 h 453717"/>
                  <a:gd name="connsiteX2" fmla="*/ 162637 w 200744"/>
                  <a:gd name="connsiteY2" fmla="*/ 417496 h 453717"/>
                  <a:gd name="connsiteX3" fmla="*/ 155012 w 200744"/>
                  <a:gd name="connsiteY3" fmla="*/ 400339 h 453717"/>
                  <a:gd name="connsiteX4" fmla="*/ 122603 w 200744"/>
                  <a:gd name="connsiteY4" fmla="*/ 402245 h 453717"/>
                  <a:gd name="connsiteX5" fmla="*/ 114978 w 200744"/>
                  <a:gd name="connsiteY5" fmla="*/ 417496 h 453717"/>
                  <a:gd name="connsiteX6" fmla="*/ 130229 w 200744"/>
                  <a:gd name="connsiteY6" fmla="*/ 436560 h 453717"/>
                  <a:gd name="connsiteX7" fmla="*/ 105446 w 200744"/>
                  <a:gd name="connsiteY7" fmla="*/ 444185 h 453717"/>
                  <a:gd name="connsiteX8" fmla="*/ 97820 w 200744"/>
                  <a:gd name="connsiteY8" fmla="*/ 442279 h 453717"/>
                  <a:gd name="connsiteX9" fmla="*/ 88289 w 200744"/>
                  <a:gd name="connsiteY9" fmla="*/ 453717 h 453717"/>
                  <a:gd name="connsiteX10" fmla="*/ 73038 w 200744"/>
                  <a:gd name="connsiteY10" fmla="*/ 444185 h 453717"/>
                  <a:gd name="connsiteX11" fmla="*/ 86382 w 200744"/>
                  <a:gd name="connsiteY11" fmla="*/ 421309 h 453717"/>
                  <a:gd name="connsiteX12" fmla="*/ 86382 w 200744"/>
                  <a:gd name="connsiteY12" fmla="*/ 400339 h 453717"/>
                  <a:gd name="connsiteX13" fmla="*/ 113071 w 200744"/>
                  <a:gd name="connsiteY13" fmla="*/ 381275 h 453717"/>
                  <a:gd name="connsiteX14" fmla="*/ 99727 w 200744"/>
                  <a:gd name="connsiteY14" fmla="*/ 360305 h 453717"/>
                  <a:gd name="connsiteX15" fmla="*/ 95914 w 200744"/>
                  <a:gd name="connsiteY15" fmla="*/ 333616 h 453717"/>
                  <a:gd name="connsiteX16" fmla="*/ 84476 w 200744"/>
                  <a:gd name="connsiteY16" fmla="*/ 325990 h 453717"/>
                  <a:gd name="connsiteX17" fmla="*/ 90195 w 200744"/>
                  <a:gd name="connsiteY17" fmla="*/ 303114 h 453717"/>
                  <a:gd name="connsiteX18" fmla="*/ 87130 w 200744"/>
                  <a:gd name="connsiteY18" fmla="*/ 299491 h 453717"/>
                  <a:gd name="connsiteX19" fmla="*/ 94008 w 200744"/>
                  <a:gd name="connsiteY19" fmla="*/ 207795 h 453717"/>
                  <a:gd name="connsiteX20" fmla="*/ 71369 w 200744"/>
                  <a:gd name="connsiteY20" fmla="*/ 166093 h 453717"/>
                  <a:gd name="connsiteX21" fmla="*/ 53496 w 200744"/>
                  <a:gd name="connsiteY21" fmla="*/ 151796 h 453717"/>
                  <a:gd name="connsiteX22" fmla="*/ 32050 w 200744"/>
                  <a:gd name="connsiteY22" fmla="*/ 105327 h 453717"/>
                  <a:gd name="connsiteX23" fmla="*/ 33242 w 200744"/>
                  <a:gd name="connsiteY23" fmla="*/ 60051 h 453717"/>
                  <a:gd name="connsiteX24" fmla="*/ 15369 w 200744"/>
                  <a:gd name="connsiteY24" fmla="*/ 50519 h 453717"/>
                  <a:gd name="connsiteX25" fmla="*/ 0 w 200744"/>
                  <a:gd name="connsiteY25" fmla="*/ 18599 h 453717"/>
                  <a:gd name="connsiteX26" fmla="*/ 1548 w 200744"/>
                  <a:gd name="connsiteY26" fmla="*/ 19064 h 453717"/>
                  <a:gd name="connsiteX27" fmla="*/ 1548 w 200744"/>
                  <a:gd name="connsiteY27" fmla="*/ 3813 h 453717"/>
                  <a:gd name="connsiteX28" fmla="*/ 16799 w 200744"/>
                  <a:gd name="connsiteY28" fmla="*/ 0 h 453717"/>
                  <a:gd name="connsiteX29" fmla="*/ 33956 w 200744"/>
                  <a:gd name="connsiteY29" fmla="*/ 38128 h 453717"/>
                  <a:gd name="connsiteX30" fmla="*/ 53020 w 200744"/>
                  <a:gd name="connsiteY30" fmla="*/ 61004 h 453717"/>
                  <a:gd name="connsiteX31" fmla="*/ 75897 w 200744"/>
                  <a:gd name="connsiteY31" fmla="*/ 76255 h 453717"/>
                  <a:gd name="connsiteX32" fmla="*/ 91148 w 200744"/>
                  <a:gd name="connsiteY32" fmla="*/ 118195 h 453717"/>
                  <a:gd name="connsiteX33" fmla="*/ 119743 w 200744"/>
                  <a:gd name="connsiteY33" fmla="*/ 125821 h 453717"/>
                  <a:gd name="connsiteX34" fmla="*/ 121650 w 200744"/>
                  <a:gd name="connsiteY34" fmla="*/ 152510 h 453717"/>
                  <a:gd name="connsiteX35" fmla="*/ 171215 w 200744"/>
                  <a:gd name="connsiteY35" fmla="*/ 186825 h 453717"/>
                  <a:gd name="connsiteX36" fmla="*/ 184560 w 200744"/>
                  <a:gd name="connsiteY36" fmla="*/ 181106 h 453717"/>
                  <a:gd name="connsiteX37" fmla="*/ 200744 w 200744"/>
                  <a:gd name="connsiteY37" fmla="*/ 190253 h 45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744" h="453717">
                    <a:moveTo>
                      <a:pt x="200744" y="436539"/>
                    </a:moveTo>
                    <a:lnTo>
                      <a:pt x="187420" y="423215"/>
                    </a:lnTo>
                    <a:lnTo>
                      <a:pt x="162637" y="417496"/>
                    </a:lnTo>
                    <a:lnTo>
                      <a:pt x="155012" y="400339"/>
                    </a:lnTo>
                    <a:lnTo>
                      <a:pt x="122603" y="402245"/>
                    </a:lnTo>
                    <a:lnTo>
                      <a:pt x="114978" y="417496"/>
                    </a:lnTo>
                    <a:lnTo>
                      <a:pt x="130229" y="436560"/>
                    </a:lnTo>
                    <a:lnTo>
                      <a:pt x="105446" y="444185"/>
                    </a:lnTo>
                    <a:lnTo>
                      <a:pt x="97820" y="442279"/>
                    </a:lnTo>
                    <a:lnTo>
                      <a:pt x="88289" y="453717"/>
                    </a:lnTo>
                    <a:lnTo>
                      <a:pt x="73038" y="444185"/>
                    </a:lnTo>
                    <a:lnTo>
                      <a:pt x="86382" y="421309"/>
                    </a:lnTo>
                    <a:lnTo>
                      <a:pt x="86382" y="400339"/>
                    </a:lnTo>
                    <a:lnTo>
                      <a:pt x="113071" y="381275"/>
                    </a:lnTo>
                    <a:lnTo>
                      <a:pt x="99727" y="360305"/>
                    </a:lnTo>
                    <a:lnTo>
                      <a:pt x="95914" y="333616"/>
                    </a:lnTo>
                    <a:lnTo>
                      <a:pt x="84476" y="325990"/>
                    </a:lnTo>
                    <a:lnTo>
                      <a:pt x="90195" y="303114"/>
                    </a:lnTo>
                    <a:lnTo>
                      <a:pt x="87130" y="299491"/>
                    </a:lnTo>
                    <a:lnTo>
                      <a:pt x="94008" y="207795"/>
                    </a:lnTo>
                    <a:lnTo>
                      <a:pt x="71369" y="166093"/>
                    </a:lnTo>
                    <a:lnTo>
                      <a:pt x="53496" y="151796"/>
                    </a:lnTo>
                    <a:lnTo>
                      <a:pt x="32050" y="105327"/>
                    </a:lnTo>
                    <a:cubicBezTo>
                      <a:pt x="32447" y="90235"/>
                      <a:pt x="32845" y="75143"/>
                      <a:pt x="33242" y="60051"/>
                    </a:cubicBezTo>
                    <a:lnTo>
                      <a:pt x="15369" y="50519"/>
                    </a:lnTo>
                    <a:lnTo>
                      <a:pt x="0" y="18599"/>
                    </a:lnTo>
                    <a:lnTo>
                      <a:pt x="1548" y="19064"/>
                    </a:lnTo>
                    <a:lnTo>
                      <a:pt x="1548" y="3813"/>
                    </a:lnTo>
                    <a:lnTo>
                      <a:pt x="16799" y="0"/>
                    </a:lnTo>
                    <a:lnTo>
                      <a:pt x="33956" y="38128"/>
                    </a:lnTo>
                    <a:lnTo>
                      <a:pt x="53020" y="61004"/>
                    </a:lnTo>
                    <a:lnTo>
                      <a:pt x="75897" y="76255"/>
                    </a:lnTo>
                    <a:lnTo>
                      <a:pt x="91148" y="118195"/>
                    </a:lnTo>
                    <a:lnTo>
                      <a:pt x="119743" y="125821"/>
                    </a:lnTo>
                    <a:lnTo>
                      <a:pt x="121650" y="152510"/>
                    </a:lnTo>
                    <a:lnTo>
                      <a:pt x="171215" y="186825"/>
                    </a:lnTo>
                    <a:lnTo>
                      <a:pt x="184560" y="181106"/>
                    </a:lnTo>
                    <a:lnTo>
                      <a:pt x="200744" y="19025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8B96BD8B-73E4-509A-B2ED-47515B92BEB3}"/>
                  </a:ext>
                </a:extLst>
              </p:cNvPr>
              <p:cNvSpPr/>
              <p:nvPr/>
            </p:nvSpPr>
            <p:spPr>
              <a:xfrm>
                <a:off x="3168009" y="2151441"/>
                <a:ext cx="211587" cy="560372"/>
              </a:xfrm>
              <a:custGeom>
                <a:avLst/>
                <a:gdLst>
                  <a:gd name="connsiteX0" fmla="*/ 211587 w 211587"/>
                  <a:gd name="connsiteY0" fmla="*/ 0 h 560372"/>
                  <a:gd name="connsiteX1" fmla="*/ 211587 w 211587"/>
                  <a:gd name="connsiteY1" fmla="*/ 416899 h 560372"/>
                  <a:gd name="connsiteX2" fmla="*/ 203982 w 211587"/>
                  <a:gd name="connsiteY2" fmla="*/ 419300 h 560372"/>
                  <a:gd name="connsiteX3" fmla="*/ 165855 w 211587"/>
                  <a:gd name="connsiteY3" fmla="*/ 463147 h 560372"/>
                  <a:gd name="connsiteX4" fmla="*/ 156323 w 211587"/>
                  <a:gd name="connsiteY4" fmla="*/ 522245 h 560372"/>
                  <a:gd name="connsiteX5" fmla="*/ 131540 w 211587"/>
                  <a:gd name="connsiteY5" fmla="*/ 556559 h 560372"/>
                  <a:gd name="connsiteX6" fmla="*/ 101038 w 211587"/>
                  <a:gd name="connsiteY6" fmla="*/ 560372 h 560372"/>
                  <a:gd name="connsiteX7" fmla="*/ 49566 w 211587"/>
                  <a:gd name="connsiteY7" fmla="*/ 547028 h 560372"/>
                  <a:gd name="connsiteX8" fmla="*/ 49566 w 211587"/>
                  <a:gd name="connsiteY8" fmla="*/ 520338 h 560372"/>
                  <a:gd name="connsiteX9" fmla="*/ 15251 w 211587"/>
                  <a:gd name="connsiteY9" fmla="*/ 508900 h 560372"/>
                  <a:gd name="connsiteX10" fmla="*/ 0 w 211587"/>
                  <a:gd name="connsiteY10" fmla="*/ 497462 h 560372"/>
                  <a:gd name="connsiteX11" fmla="*/ 0 w 211587"/>
                  <a:gd name="connsiteY11" fmla="*/ 486024 h 560372"/>
                  <a:gd name="connsiteX12" fmla="*/ 24783 w 211587"/>
                  <a:gd name="connsiteY12" fmla="*/ 487930 h 560372"/>
                  <a:gd name="connsiteX13" fmla="*/ 43847 w 211587"/>
                  <a:gd name="connsiteY13" fmla="*/ 482211 h 560372"/>
                  <a:gd name="connsiteX14" fmla="*/ 51472 w 211587"/>
                  <a:gd name="connsiteY14" fmla="*/ 474585 h 560372"/>
                  <a:gd name="connsiteX15" fmla="*/ 74349 w 211587"/>
                  <a:gd name="connsiteY15" fmla="*/ 474585 h 560372"/>
                  <a:gd name="connsiteX16" fmla="*/ 74349 w 211587"/>
                  <a:gd name="connsiteY16" fmla="*/ 455522 h 560372"/>
                  <a:gd name="connsiteX17" fmla="*/ 51472 w 211587"/>
                  <a:gd name="connsiteY17" fmla="*/ 430739 h 560372"/>
                  <a:gd name="connsiteX18" fmla="*/ 49566 w 211587"/>
                  <a:gd name="connsiteY18" fmla="*/ 402143 h 560372"/>
                  <a:gd name="connsiteX19" fmla="*/ 59098 w 211587"/>
                  <a:gd name="connsiteY19" fmla="*/ 381173 h 560372"/>
                  <a:gd name="connsiteX20" fmla="*/ 49566 w 211587"/>
                  <a:gd name="connsiteY20" fmla="*/ 364016 h 560372"/>
                  <a:gd name="connsiteX21" fmla="*/ 53379 w 211587"/>
                  <a:gd name="connsiteY21" fmla="*/ 344952 h 560372"/>
                  <a:gd name="connsiteX22" fmla="*/ 51472 w 211587"/>
                  <a:gd name="connsiteY22" fmla="*/ 333514 h 560372"/>
                  <a:gd name="connsiteX23" fmla="*/ 45753 w 211587"/>
                  <a:gd name="connsiteY23" fmla="*/ 303012 h 560372"/>
                  <a:gd name="connsiteX24" fmla="*/ 51472 w 211587"/>
                  <a:gd name="connsiteY24" fmla="*/ 272510 h 560372"/>
                  <a:gd name="connsiteX25" fmla="*/ 83881 w 211587"/>
                  <a:gd name="connsiteY25" fmla="*/ 257259 h 560372"/>
                  <a:gd name="connsiteX26" fmla="*/ 81974 w 211587"/>
                  <a:gd name="connsiteY26" fmla="*/ 230569 h 560372"/>
                  <a:gd name="connsiteX27" fmla="*/ 68630 w 211587"/>
                  <a:gd name="connsiteY27" fmla="*/ 207693 h 560372"/>
                  <a:gd name="connsiteX28" fmla="*/ 68630 w 211587"/>
                  <a:gd name="connsiteY28" fmla="*/ 194348 h 560372"/>
                  <a:gd name="connsiteX29" fmla="*/ 40034 w 211587"/>
                  <a:gd name="connsiteY29" fmla="*/ 175285 h 560372"/>
                  <a:gd name="connsiteX30" fmla="*/ 49566 w 211587"/>
                  <a:gd name="connsiteY30" fmla="*/ 156221 h 560372"/>
                  <a:gd name="connsiteX31" fmla="*/ 53379 w 211587"/>
                  <a:gd name="connsiteY31" fmla="*/ 142876 h 560372"/>
                  <a:gd name="connsiteX32" fmla="*/ 76255 w 211587"/>
                  <a:gd name="connsiteY32" fmla="*/ 114281 h 560372"/>
                  <a:gd name="connsiteX33" fmla="*/ 107591 w 211587"/>
                  <a:gd name="connsiteY33" fmla="*/ 114995 h 560372"/>
                  <a:gd name="connsiteX34" fmla="*/ 122302 w 211587"/>
                  <a:gd name="connsiteY34" fmla="*/ 103335 h 560372"/>
                  <a:gd name="connsiteX35" fmla="*/ 110570 w 211587"/>
                  <a:gd name="connsiteY35" fmla="*/ 97123 h 560372"/>
                  <a:gd name="connsiteX36" fmla="*/ 108663 w 211587"/>
                  <a:gd name="connsiteY36" fmla="*/ 72340 h 560372"/>
                  <a:gd name="connsiteX37" fmla="*/ 118195 w 211587"/>
                  <a:gd name="connsiteY37" fmla="*/ 55183 h 560372"/>
                  <a:gd name="connsiteX38" fmla="*/ 158229 w 211587"/>
                  <a:gd name="connsiteY38" fmla="*/ 49464 h 560372"/>
                  <a:gd name="connsiteX39" fmla="*/ 169667 w 211587"/>
                  <a:gd name="connsiteY39" fmla="*/ 30400 h 560372"/>
                  <a:gd name="connsiteX40" fmla="*/ 181106 w 211587"/>
                  <a:gd name="connsiteY40" fmla="*/ 30400 h 560372"/>
                  <a:gd name="connsiteX41" fmla="*/ 209701 w 211587"/>
                  <a:gd name="connsiteY41" fmla="*/ 9430 h 560372"/>
                  <a:gd name="connsiteX42" fmla="*/ 211587 w 211587"/>
                  <a:gd name="connsiteY42" fmla="*/ 0 h 560372"/>
                  <a:gd name="connsiteX0" fmla="*/ 211587 w 375301"/>
                  <a:gd name="connsiteY0" fmla="*/ 0 h 560372"/>
                  <a:gd name="connsiteX1" fmla="*/ 375291 w 375301"/>
                  <a:gd name="connsiteY1" fmla="*/ 175834 h 560372"/>
                  <a:gd name="connsiteX2" fmla="*/ 211587 w 375301"/>
                  <a:gd name="connsiteY2" fmla="*/ 416899 h 560372"/>
                  <a:gd name="connsiteX3" fmla="*/ 203982 w 375301"/>
                  <a:gd name="connsiteY3" fmla="*/ 419300 h 560372"/>
                  <a:gd name="connsiteX4" fmla="*/ 165855 w 375301"/>
                  <a:gd name="connsiteY4" fmla="*/ 463147 h 560372"/>
                  <a:gd name="connsiteX5" fmla="*/ 156323 w 375301"/>
                  <a:gd name="connsiteY5" fmla="*/ 522245 h 560372"/>
                  <a:gd name="connsiteX6" fmla="*/ 131540 w 375301"/>
                  <a:gd name="connsiteY6" fmla="*/ 556559 h 560372"/>
                  <a:gd name="connsiteX7" fmla="*/ 101038 w 375301"/>
                  <a:gd name="connsiteY7" fmla="*/ 560372 h 560372"/>
                  <a:gd name="connsiteX8" fmla="*/ 49566 w 375301"/>
                  <a:gd name="connsiteY8" fmla="*/ 547028 h 560372"/>
                  <a:gd name="connsiteX9" fmla="*/ 49566 w 375301"/>
                  <a:gd name="connsiteY9" fmla="*/ 520338 h 560372"/>
                  <a:gd name="connsiteX10" fmla="*/ 15251 w 375301"/>
                  <a:gd name="connsiteY10" fmla="*/ 508900 h 560372"/>
                  <a:gd name="connsiteX11" fmla="*/ 0 w 375301"/>
                  <a:gd name="connsiteY11" fmla="*/ 497462 h 560372"/>
                  <a:gd name="connsiteX12" fmla="*/ 0 w 375301"/>
                  <a:gd name="connsiteY12" fmla="*/ 486024 h 560372"/>
                  <a:gd name="connsiteX13" fmla="*/ 24783 w 375301"/>
                  <a:gd name="connsiteY13" fmla="*/ 487930 h 560372"/>
                  <a:gd name="connsiteX14" fmla="*/ 43847 w 375301"/>
                  <a:gd name="connsiteY14" fmla="*/ 482211 h 560372"/>
                  <a:gd name="connsiteX15" fmla="*/ 51472 w 375301"/>
                  <a:gd name="connsiteY15" fmla="*/ 474585 h 560372"/>
                  <a:gd name="connsiteX16" fmla="*/ 74349 w 375301"/>
                  <a:gd name="connsiteY16" fmla="*/ 474585 h 560372"/>
                  <a:gd name="connsiteX17" fmla="*/ 74349 w 375301"/>
                  <a:gd name="connsiteY17" fmla="*/ 455522 h 560372"/>
                  <a:gd name="connsiteX18" fmla="*/ 51472 w 375301"/>
                  <a:gd name="connsiteY18" fmla="*/ 430739 h 560372"/>
                  <a:gd name="connsiteX19" fmla="*/ 49566 w 375301"/>
                  <a:gd name="connsiteY19" fmla="*/ 402143 h 560372"/>
                  <a:gd name="connsiteX20" fmla="*/ 59098 w 375301"/>
                  <a:gd name="connsiteY20" fmla="*/ 381173 h 560372"/>
                  <a:gd name="connsiteX21" fmla="*/ 49566 w 375301"/>
                  <a:gd name="connsiteY21" fmla="*/ 364016 h 560372"/>
                  <a:gd name="connsiteX22" fmla="*/ 53379 w 375301"/>
                  <a:gd name="connsiteY22" fmla="*/ 344952 h 560372"/>
                  <a:gd name="connsiteX23" fmla="*/ 51472 w 375301"/>
                  <a:gd name="connsiteY23" fmla="*/ 333514 h 560372"/>
                  <a:gd name="connsiteX24" fmla="*/ 45753 w 375301"/>
                  <a:gd name="connsiteY24" fmla="*/ 303012 h 560372"/>
                  <a:gd name="connsiteX25" fmla="*/ 51472 w 375301"/>
                  <a:gd name="connsiteY25" fmla="*/ 272510 h 560372"/>
                  <a:gd name="connsiteX26" fmla="*/ 83881 w 375301"/>
                  <a:gd name="connsiteY26" fmla="*/ 257259 h 560372"/>
                  <a:gd name="connsiteX27" fmla="*/ 81974 w 375301"/>
                  <a:gd name="connsiteY27" fmla="*/ 230569 h 560372"/>
                  <a:gd name="connsiteX28" fmla="*/ 68630 w 375301"/>
                  <a:gd name="connsiteY28" fmla="*/ 207693 h 560372"/>
                  <a:gd name="connsiteX29" fmla="*/ 68630 w 375301"/>
                  <a:gd name="connsiteY29" fmla="*/ 194348 h 560372"/>
                  <a:gd name="connsiteX30" fmla="*/ 40034 w 375301"/>
                  <a:gd name="connsiteY30" fmla="*/ 175285 h 560372"/>
                  <a:gd name="connsiteX31" fmla="*/ 49566 w 375301"/>
                  <a:gd name="connsiteY31" fmla="*/ 156221 h 560372"/>
                  <a:gd name="connsiteX32" fmla="*/ 53379 w 375301"/>
                  <a:gd name="connsiteY32" fmla="*/ 142876 h 560372"/>
                  <a:gd name="connsiteX33" fmla="*/ 76255 w 375301"/>
                  <a:gd name="connsiteY33" fmla="*/ 114281 h 560372"/>
                  <a:gd name="connsiteX34" fmla="*/ 107591 w 375301"/>
                  <a:gd name="connsiteY34" fmla="*/ 114995 h 560372"/>
                  <a:gd name="connsiteX35" fmla="*/ 122302 w 375301"/>
                  <a:gd name="connsiteY35" fmla="*/ 103335 h 560372"/>
                  <a:gd name="connsiteX36" fmla="*/ 110570 w 375301"/>
                  <a:gd name="connsiteY36" fmla="*/ 97123 h 560372"/>
                  <a:gd name="connsiteX37" fmla="*/ 108663 w 375301"/>
                  <a:gd name="connsiteY37" fmla="*/ 72340 h 560372"/>
                  <a:gd name="connsiteX38" fmla="*/ 118195 w 375301"/>
                  <a:gd name="connsiteY38" fmla="*/ 55183 h 560372"/>
                  <a:gd name="connsiteX39" fmla="*/ 158229 w 375301"/>
                  <a:gd name="connsiteY39" fmla="*/ 49464 h 560372"/>
                  <a:gd name="connsiteX40" fmla="*/ 169667 w 375301"/>
                  <a:gd name="connsiteY40" fmla="*/ 30400 h 560372"/>
                  <a:gd name="connsiteX41" fmla="*/ 181106 w 375301"/>
                  <a:gd name="connsiteY41" fmla="*/ 30400 h 560372"/>
                  <a:gd name="connsiteX42" fmla="*/ 209701 w 375301"/>
                  <a:gd name="connsiteY42" fmla="*/ 9430 h 560372"/>
                  <a:gd name="connsiteX43" fmla="*/ 211587 w 375301"/>
                  <a:gd name="connsiteY43" fmla="*/ 0 h 560372"/>
                  <a:gd name="connsiteX0" fmla="*/ 375291 w 466731"/>
                  <a:gd name="connsiteY0" fmla="*/ 175834 h 560372"/>
                  <a:gd name="connsiteX1" fmla="*/ 211587 w 466731"/>
                  <a:gd name="connsiteY1" fmla="*/ 416899 h 560372"/>
                  <a:gd name="connsiteX2" fmla="*/ 203982 w 466731"/>
                  <a:gd name="connsiteY2" fmla="*/ 419300 h 560372"/>
                  <a:gd name="connsiteX3" fmla="*/ 165855 w 466731"/>
                  <a:gd name="connsiteY3" fmla="*/ 463147 h 560372"/>
                  <a:gd name="connsiteX4" fmla="*/ 156323 w 466731"/>
                  <a:gd name="connsiteY4" fmla="*/ 522245 h 560372"/>
                  <a:gd name="connsiteX5" fmla="*/ 131540 w 466731"/>
                  <a:gd name="connsiteY5" fmla="*/ 556559 h 560372"/>
                  <a:gd name="connsiteX6" fmla="*/ 101038 w 466731"/>
                  <a:gd name="connsiteY6" fmla="*/ 560372 h 560372"/>
                  <a:gd name="connsiteX7" fmla="*/ 49566 w 466731"/>
                  <a:gd name="connsiteY7" fmla="*/ 547028 h 560372"/>
                  <a:gd name="connsiteX8" fmla="*/ 49566 w 466731"/>
                  <a:gd name="connsiteY8" fmla="*/ 520338 h 560372"/>
                  <a:gd name="connsiteX9" fmla="*/ 15251 w 466731"/>
                  <a:gd name="connsiteY9" fmla="*/ 508900 h 560372"/>
                  <a:gd name="connsiteX10" fmla="*/ 0 w 466731"/>
                  <a:gd name="connsiteY10" fmla="*/ 497462 h 560372"/>
                  <a:gd name="connsiteX11" fmla="*/ 0 w 466731"/>
                  <a:gd name="connsiteY11" fmla="*/ 486024 h 560372"/>
                  <a:gd name="connsiteX12" fmla="*/ 24783 w 466731"/>
                  <a:gd name="connsiteY12" fmla="*/ 487930 h 560372"/>
                  <a:gd name="connsiteX13" fmla="*/ 43847 w 466731"/>
                  <a:gd name="connsiteY13" fmla="*/ 482211 h 560372"/>
                  <a:gd name="connsiteX14" fmla="*/ 51472 w 466731"/>
                  <a:gd name="connsiteY14" fmla="*/ 474585 h 560372"/>
                  <a:gd name="connsiteX15" fmla="*/ 74349 w 466731"/>
                  <a:gd name="connsiteY15" fmla="*/ 474585 h 560372"/>
                  <a:gd name="connsiteX16" fmla="*/ 74349 w 466731"/>
                  <a:gd name="connsiteY16" fmla="*/ 455522 h 560372"/>
                  <a:gd name="connsiteX17" fmla="*/ 51472 w 466731"/>
                  <a:gd name="connsiteY17" fmla="*/ 430739 h 560372"/>
                  <a:gd name="connsiteX18" fmla="*/ 49566 w 466731"/>
                  <a:gd name="connsiteY18" fmla="*/ 402143 h 560372"/>
                  <a:gd name="connsiteX19" fmla="*/ 59098 w 466731"/>
                  <a:gd name="connsiteY19" fmla="*/ 381173 h 560372"/>
                  <a:gd name="connsiteX20" fmla="*/ 49566 w 466731"/>
                  <a:gd name="connsiteY20" fmla="*/ 364016 h 560372"/>
                  <a:gd name="connsiteX21" fmla="*/ 53379 w 466731"/>
                  <a:gd name="connsiteY21" fmla="*/ 344952 h 560372"/>
                  <a:gd name="connsiteX22" fmla="*/ 51472 w 466731"/>
                  <a:gd name="connsiteY22" fmla="*/ 333514 h 560372"/>
                  <a:gd name="connsiteX23" fmla="*/ 45753 w 466731"/>
                  <a:gd name="connsiteY23" fmla="*/ 303012 h 560372"/>
                  <a:gd name="connsiteX24" fmla="*/ 51472 w 466731"/>
                  <a:gd name="connsiteY24" fmla="*/ 272510 h 560372"/>
                  <a:gd name="connsiteX25" fmla="*/ 83881 w 466731"/>
                  <a:gd name="connsiteY25" fmla="*/ 257259 h 560372"/>
                  <a:gd name="connsiteX26" fmla="*/ 81974 w 466731"/>
                  <a:gd name="connsiteY26" fmla="*/ 230569 h 560372"/>
                  <a:gd name="connsiteX27" fmla="*/ 68630 w 466731"/>
                  <a:gd name="connsiteY27" fmla="*/ 207693 h 560372"/>
                  <a:gd name="connsiteX28" fmla="*/ 68630 w 466731"/>
                  <a:gd name="connsiteY28" fmla="*/ 194348 h 560372"/>
                  <a:gd name="connsiteX29" fmla="*/ 40034 w 466731"/>
                  <a:gd name="connsiteY29" fmla="*/ 175285 h 560372"/>
                  <a:gd name="connsiteX30" fmla="*/ 49566 w 466731"/>
                  <a:gd name="connsiteY30" fmla="*/ 156221 h 560372"/>
                  <a:gd name="connsiteX31" fmla="*/ 53379 w 466731"/>
                  <a:gd name="connsiteY31" fmla="*/ 142876 h 560372"/>
                  <a:gd name="connsiteX32" fmla="*/ 76255 w 466731"/>
                  <a:gd name="connsiteY32" fmla="*/ 114281 h 560372"/>
                  <a:gd name="connsiteX33" fmla="*/ 107591 w 466731"/>
                  <a:gd name="connsiteY33" fmla="*/ 114995 h 560372"/>
                  <a:gd name="connsiteX34" fmla="*/ 122302 w 466731"/>
                  <a:gd name="connsiteY34" fmla="*/ 103335 h 560372"/>
                  <a:gd name="connsiteX35" fmla="*/ 110570 w 466731"/>
                  <a:gd name="connsiteY35" fmla="*/ 97123 h 560372"/>
                  <a:gd name="connsiteX36" fmla="*/ 108663 w 466731"/>
                  <a:gd name="connsiteY36" fmla="*/ 72340 h 560372"/>
                  <a:gd name="connsiteX37" fmla="*/ 118195 w 466731"/>
                  <a:gd name="connsiteY37" fmla="*/ 55183 h 560372"/>
                  <a:gd name="connsiteX38" fmla="*/ 158229 w 466731"/>
                  <a:gd name="connsiteY38" fmla="*/ 49464 h 560372"/>
                  <a:gd name="connsiteX39" fmla="*/ 169667 w 466731"/>
                  <a:gd name="connsiteY39" fmla="*/ 30400 h 560372"/>
                  <a:gd name="connsiteX40" fmla="*/ 181106 w 466731"/>
                  <a:gd name="connsiteY40" fmla="*/ 30400 h 560372"/>
                  <a:gd name="connsiteX41" fmla="*/ 209701 w 466731"/>
                  <a:gd name="connsiteY41" fmla="*/ 9430 h 560372"/>
                  <a:gd name="connsiteX42" fmla="*/ 211587 w 466731"/>
                  <a:gd name="connsiteY42" fmla="*/ 0 h 560372"/>
                  <a:gd name="connsiteX43" fmla="*/ 466731 w 466731"/>
                  <a:gd name="connsiteY43" fmla="*/ 267274 h 560372"/>
                  <a:gd name="connsiteX0" fmla="*/ 211587 w 466731"/>
                  <a:gd name="connsiteY0" fmla="*/ 416899 h 560372"/>
                  <a:gd name="connsiteX1" fmla="*/ 203982 w 466731"/>
                  <a:gd name="connsiteY1" fmla="*/ 419300 h 560372"/>
                  <a:gd name="connsiteX2" fmla="*/ 165855 w 466731"/>
                  <a:gd name="connsiteY2" fmla="*/ 463147 h 560372"/>
                  <a:gd name="connsiteX3" fmla="*/ 156323 w 466731"/>
                  <a:gd name="connsiteY3" fmla="*/ 522245 h 560372"/>
                  <a:gd name="connsiteX4" fmla="*/ 131540 w 466731"/>
                  <a:gd name="connsiteY4" fmla="*/ 556559 h 560372"/>
                  <a:gd name="connsiteX5" fmla="*/ 101038 w 466731"/>
                  <a:gd name="connsiteY5" fmla="*/ 560372 h 560372"/>
                  <a:gd name="connsiteX6" fmla="*/ 49566 w 466731"/>
                  <a:gd name="connsiteY6" fmla="*/ 547028 h 560372"/>
                  <a:gd name="connsiteX7" fmla="*/ 49566 w 466731"/>
                  <a:gd name="connsiteY7" fmla="*/ 520338 h 560372"/>
                  <a:gd name="connsiteX8" fmla="*/ 15251 w 466731"/>
                  <a:gd name="connsiteY8" fmla="*/ 508900 h 560372"/>
                  <a:gd name="connsiteX9" fmla="*/ 0 w 466731"/>
                  <a:gd name="connsiteY9" fmla="*/ 497462 h 560372"/>
                  <a:gd name="connsiteX10" fmla="*/ 0 w 466731"/>
                  <a:gd name="connsiteY10" fmla="*/ 486024 h 560372"/>
                  <a:gd name="connsiteX11" fmla="*/ 24783 w 466731"/>
                  <a:gd name="connsiteY11" fmla="*/ 487930 h 560372"/>
                  <a:gd name="connsiteX12" fmla="*/ 43847 w 466731"/>
                  <a:gd name="connsiteY12" fmla="*/ 482211 h 560372"/>
                  <a:gd name="connsiteX13" fmla="*/ 51472 w 466731"/>
                  <a:gd name="connsiteY13" fmla="*/ 474585 h 560372"/>
                  <a:gd name="connsiteX14" fmla="*/ 74349 w 466731"/>
                  <a:gd name="connsiteY14" fmla="*/ 474585 h 560372"/>
                  <a:gd name="connsiteX15" fmla="*/ 74349 w 466731"/>
                  <a:gd name="connsiteY15" fmla="*/ 455522 h 560372"/>
                  <a:gd name="connsiteX16" fmla="*/ 51472 w 466731"/>
                  <a:gd name="connsiteY16" fmla="*/ 430739 h 560372"/>
                  <a:gd name="connsiteX17" fmla="*/ 49566 w 466731"/>
                  <a:gd name="connsiteY17" fmla="*/ 402143 h 560372"/>
                  <a:gd name="connsiteX18" fmla="*/ 59098 w 466731"/>
                  <a:gd name="connsiteY18" fmla="*/ 381173 h 560372"/>
                  <a:gd name="connsiteX19" fmla="*/ 49566 w 466731"/>
                  <a:gd name="connsiteY19" fmla="*/ 364016 h 560372"/>
                  <a:gd name="connsiteX20" fmla="*/ 53379 w 466731"/>
                  <a:gd name="connsiteY20" fmla="*/ 344952 h 560372"/>
                  <a:gd name="connsiteX21" fmla="*/ 51472 w 466731"/>
                  <a:gd name="connsiteY21" fmla="*/ 333514 h 560372"/>
                  <a:gd name="connsiteX22" fmla="*/ 45753 w 466731"/>
                  <a:gd name="connsiteY22" fmla="*/ 303012 h 560372"/>
                  <a:gd name="connsiteX23" fmla="*/ 51472 w 466731"/>
                  <a:gd name="connsiteY23" fmla="*/ 272510 h 560372"/>
                  <a:gd name="connsiteX24" fmla="*/ 83881 w 466731"/>
                  <a:gd name="connsiteY24" fmla="*/ 257259 h 560372"/>
                  <a:gd name="connsiteX25" fmla="*/ 81974 w 466731"/>
                  <a:gd name="connsiteY25" fmla="*/ 230569 h 560372"/>
                  <a:gd name="connsiteX26" fmla="*/ 68630 w 466731"/>
                  <a:gd name="connsiteY26" fmla="*/ 207693 h 560372"/>
                  <a:gd name="connsiteX27" fmla="*/ 68630 w 466731"/>
                  <a:gd name="connsiteY27" fmla="*/ 194348 h 560372"/>
                  <a:gd name="connsiteX28" fmla="*/ 40034 w 466731"/>
                  <a:gd name="connsiteY28" fmla="*/ 175285 h 560372"/>
                  <a:gd name="connsiteX29" fmla="*/ 49566 w 466731"/>
                  <a:gd name="connsiteY29" fmla="*/ 156221 h 560372"/>
                  <a:gd name="connsiteX30" fmla="*/ 53379 w 466731"/>
                  <a:gd name="connsiteY30" fmla="*/ 142876 h 560372"/>
                  <a:gd name="connsiteX31" fmla="*/ 76255 w 466731"/>
                  <a:gd name="connsiteY31" fmla="*/ 114281 h 560372"/>
                  <a:gd name="connsiteX32" fmla="*/ 107591 w 466731"/>
                  <a:gd name="connsiteY32" fmla="*/ 114995 h 560372"/>
                  <a:gd name="connsiteX33" fmla="*/ 122302 w 466731"/>
                  <a:gd name="connsiteY33" fmla="*/ 103335 h 560372"/>
                  <a:gd name="connsiteX34" fmla="*/ 110570 w 466731"/>
                  <a:gd name="connsiteY34" fmla="*/ 97123 h 560372"/>
                  <a:gd name="connsiteX35" fmla="*/ 108663 w 466731"/>
                  <a:gd name="connsiteY35" fmla="*/ 72340 h 560372"/>
                  <a:gd name="connsiteX36" fmla="*/ 118195 w 466731"/>
                  <a:gd name="connsiteY36" fmla="*/ 55183 h 560372"/>
                  <a:gd name="connsiteX37" fmla="*/ 158229 w 466731"/>
                  <a:gd name="connsiteY37" fmla="*/ 49464 h 560372"/>
                  <a:gd name="connsiteX38" fmla="*/ 169667 w 466731"/>
                  <a:gd name="connsiteY38" fmla="*/ 30400 h 560372"/>
                  <a:gd name="connsiteX39" fmla="*/ 181106 w 466731"/>
                  <a:gd name="connsiteY39" fmla="*/ 30400 h 560372"/>
                  <a:gd name="connsiteX40" fmla="*/ 209701 w 466731"/>
                  <a:gd name="connsiteY40" fmla="*/ 9430 h 560372"/>
                  <a:gd name="connsiteX41" fmla="*/ 211587 w 466731"/>
                  <a:gd name="connsiteY41" fmla="*/ 0 h 560372"/>
                  <a:gd name="connsiteX42" fmla="*/ 466731 w 466731"/>
                  <a:gd name="connsiteY42" fmla="*/ 267274 h 560372"/>
                  <a:gd name="connsiteX0" fmla="*/ 211587 w 211587"/>
                  <a:gd name="connsiteY0" fmla="*/ 416899 h 560372"/>
                  <a:gd name="connsiteX1" fmla="*/ 203982 w 211587"/>
                  <a:gd name="connsiteY1" fmla="*/ 419300 h 560372"/>
                  <a:gd name="connsiteX2" fmla="*/ 165855 w 211587"/>
                  <a:gd name="connsiteY2" fmla="*/ 463147 h 560372"/>
                  <a:gd name="connsiteX3" fmla="*/ 156323 w 211587"/>
                  <a:gd name="connsiteY3" fmla="*/ 522245 h 560372"/>
                  <a:gd name="connsiteX4" fmla="*/ 131540 w 211587"/>
                  <a:gd name="connsiteY4" fmla="*/ 556559 h 560372"/>
                  <a:gd name="connsiteX5" fmla="*/ 101038 w 211587"/>
                  <a:gd name="connsiteY5" fmla="*/ 560372 h 560372"/>
                  <a:gd name="connsiteX6" fmla="*/ 49566 w 211587"/>
                  <a:gd name="connsiteY6" fmla="*/ 547028 h 560372"/>
                  <a:gd name="connsiteX7" fmla="*/ 49566 w 211587"/>
                  <a:gd name="connsiteY7" fmla="*/ 520338 h 560372"/>
                  <a:gd name="connsiteX8" fmla="*/ 15251 w 211587"/>
                  <a:gd name="connsiteY8" fmla="*/ 508900 h 560372"/>
                  <a:gd name="connsiteX9" fmla="*/ 0 w 211587"/>
                  <a:gd name="connsiteY9" fmla="*/ 497462 h 560372"/>
                  <a:gd name="connsiteX10" fmla="*/ 0 w 211587"/>
                  <a:gd name="connsiteY10" fmla="*/ 486024 h 560372"/>
                  <a:gd name="connsiteX11" fmla="*/ 24783 w 211587"/>
                  <a:gd name="connsiteY11" fmla="*/ 487930 h 560372"/>
                  <a:gd name="connsiteX12" fmla="*/ 43847 w 211587"/>
                  <a:gd name="connsiteY12" fmla="*/ 482211 h 560372"/>
                  <a:gd name="connsiteX13" fmla="*/ 51472 w 211587"/>
                  <a:gd name="connsiteY13" fmla="*/ 474585 h 560372"/>
                  <a:gd name="connsiteX14" fmla="*/ 74349 w 211587"/>
                  <a:gd name="connsiteY14" fmla="*/ 474585 h 560372"/>
                  <a:gd name="connsiteX15" fmla="*/ 74349 w 211587"/>
                  <a:gd name="connsiteY15" fmla="*/ 455522 h 560372"/>
                  <a:gd name="connsiteX16" fmla="*/ 51472 w 211587"/>
                  <a:gd name="connsiteY16" fmla="*/ 430739 h 560372"/>
                  <a:gd name="connsiteX17" fmla="*/ 49566 w 211587"/>
                  <a:gd name="connsiteY17" fmla="*/ 402143 h 560372"/>
                  <a:gd name="connsiteX18" fmla="*/ 59098 w 211587"/>
                  <a:gd name="connsiteY18" fmla="*/ 381173 h 560372"/>
                  <a:gd name="connsiteX19" fmla="*/ 49566 w 211587"/>
                  <a:gd name="connsiteY19" fmla="*/ 364016 h 560372"/>
                  <a:gd name="connsiteX20" fmla="*/ 53379 w 211587"/>
                  <a:gd name="connsiteY20" fmla="*/ 344952 h 560372"/>
                  <a:gd name="connsiteX21" fmla="*/ 51472 w 211587"/>
                  <a:gd name="connsiteY21" fmla="*/ 333514 h 560372"/>
                  <a:gd name="connsiteX22" fmla="*/ 45753 w 211587"/>
                  <a:gd name="connsiteY22" fmla="*/ 303012 h 560372"/>
                  <a:gd name="connsiteX23" fmla="*/ 51472 w 211587"/>
                  <a:gd name="connsiteY23" fmla="*/ 272510 h 560372"/>
                  <a:gd name="connsiteX24" fmla="*/ 83881 w 211587"/>
                  <a:gd name="connsiteY24" fmla="*/ 257259 h 560372"/>
                  <a:gd name="connsiteX25" fmla="*/ 81974 w 211587"/>
                  <a:gd name="connsiteY25" fmla="*/ 230569 h 560372"/>
                  <a:gd name="connsiteX26" fmla="*/ 68630 w 211587"/>
                  <a:gd name="connsiteY26" fmla="*/ 207693 h 560372"/>
                  <a:gd name="connsiteX27" fmla="*/ 68630 w 211587"/>
                  <a:gd name="connsiteY27" fmla="*/ 194348 h 560372"/>
                  <a:gd name="connsiteX28" fmla="*/ 40034 w 211587"/>
                  <a:gd name="connsiteY28" fmla="*/ 175285 h 560372"/>
                  <a:gd name="connsiteX29" fmla="*/ 49566 w 211587"/>
                  <a:gd name="connsiteY29" fmla="*/ 156221 h 560372"/>
                  <a:gd name="connsiteX30" fmla="*/ 53379 w 211587"/>
                  <a:gd name="connsiteY30" fmla="*/ 142876 h 560372"/>
                  <a:gd name="connsiteX31" fmla="*/ 76255 w 211587"/>
                  <a:gd name="connsiteY31" fmla="*/ 114281 h 560372"/>
                  <a:gd name="connsiteX32" fmla="*/ 107591 w 211587"/>
                  <a:gd name="connsiteY32" fmla="*/ 114995 h 560372"/>
                  <a:gd name="connsiteX33" fmla="*/ 122302 w 211587"/>
                  <a:gd name="connsiteY33" fmla="*/ 103335 h 560372"/>
                  <a:gd name="connsiteX34" fmla="*/ 110570 w 211587"/>
                  <a:gd name="connsiteY34" fmla="*/ 97123 h 560372"/>
                  <a:gd name="connsiteX35" fmla="*/ 108663 w 211587"/>
                  <a:gd name="connsiteY35" fmla="*/ 72340 h 560372"/>
                  <a:gd name="connsiteX36" fmla="*/ 118195 w 211587"/>
                  <a:gd name="connsiteY36" fmla="*/ 55183 h 560372"/>
                  <a:gd name="connsiteX37" fmla="*/ 158229 w 211587"/>
                  <a:gd name="connsiteY37" fmla="*/ 49464 h 560372"/>
                  <a:gd name="connsiteX38" fmla="*/ 169667 w 211587"/>
                  <a:gd name="connsiteY38" fmla="*/ 30400 h 560372"/>
                  <a:gd name="connsiteX39" fmla="*/ 181106 w 211587"/>
                  <a:gd name="connsiteY39" fmla="*/ 30400 h 560372"/>
                  <a:gd name="connsiteX40" fmla="*/ 209701 w 211587"/>
                  <a:gd name="connsiteY40" fmla="*/ 9430 h 560372"/>
                  <a:gd name="connsiteX41" fmla="*/ 211587 w 211587"/>
                  <a:gd name="connsiteY41" fmla="*/ 0 h 56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1587" h="560372">
                    <a:moveTo>
                      <a:pt x="211587" y="416899"/>
                    </a:moveTo>
                    <a:lnTo>
                      <a:pt x="203982" y="419300"/>
                    </a:lnTo>
                    <a:lnTo>
                      <a:pt x="165855" y="463147"/>
                    </a:lnTo>
                    <a:lnTo>
                      <a:pt x="156323" y="522245"/>
                    </a:lnTo>
                    <a:lnTo>
                      <a:pt x="131540" y="556559"/>
                    </a:lnTo>
                    <a:lnTo>
                      <a:pt x="101038" y="560372"/>
                    </a:lnTo>
                    <a:lnTo>
                      <a:pt x="49566" y="547028"/>
                    </a:lnTo>
                    <a:lnTo>
                      <a:pt x="49566" y="520338"/>
                    </a:lnTo>
                    <a:lnTo>
                      <a:pt x="15251" y="508900"/>
                    </a:lnTo>
                    <a:lnTo>
                      <a:pt x="0" y="497462"/>
                    </a:lnTo>
                    <a:lnTo>
                      <a:pt x="0" y="486024"/>
                    </a:lnTo>
                    <a:lnTo>
                      <a:pt x="24783" y="487930"/>
                    </a:lnTo>
                    <a:lnTo>
                      <a:pt x="43847" y="482211"/>
                    </a:lnTo>
                    <a:lnTo>
                      <a:pt x="51472" y="474585"/>
                    </a:lnTo>
                    <a:lnTo>
                      <a:pt x="74349" y="474585"/>
                    </a:lnTo>
                    <a:lnTo>
                      <a:pt x="74349" y="455522"/>
                    </a:lnTo>
                    <a:lnTo>
                      <a:pt x="51472" y="430739"/>
                    </a:lnTo>
                    <a:lnTo>
                      <a:pt x="49566" y="402143"/>
                    </a:lnTo>
                    <a:lnTo>
                      <a:pt x="59098" y="381173"/>
                    </a:lnTo>
                    <a:lnTo>
                      <a:pt x="49566" y="364016"/>
                    </a:lnTo>
                    <a:lnTo>
                      <a:pt x="53379" y="344952"/>
                    </a:lnTo>
                    <a:lnTo>
                      <a:pt x="51472" y="333514"/>
                    </a:lnTo>
                    <a:lnTo>
                      <a:pt x="45753" y="303012"/>
                    </a:lnTo>
                    <a:lnTo>
                      <a:pt x="51472" y="272510"/>
                    </a:lnTo>
                    <a:lnTo>
                      <a:pt x="83881" y="257259"/>
                    </a:lnTo>
                    <a:lnTo>
                      <a:pt x="81974" y="230569"/>
                    </a:lnTo>
                    <a:lnTo>
                      <a:pt x="68630" y="207693"/>
                    </a:lnTo>
                    <a:lnTo>
                      <a:pt x="68630" y="194348"/>
                    </a:lnTo>
                    <a:lnTo>
                      <a:pt x="40034" y="175285"/>
                    </a:lnTo>
                    <a:lnTo>
                      <a:pt x="49566" y="156221"/>
                    </a:lnTo>
                    <a:lnTo>
                      <a:pt x="53379" y="142876"/>
                    </a:lnTo>
                    <a:lnTo>
                      <a:pt x="76255" y="114281"/>
                    </a:lnTo>
                    <a:lnTo>
                      <a:pt x="107591" y="114995"/>
                    </a:lnTo>
                    <a:lnTo>
                      <a:pt x="122302" y="103335"/>
                    </a:lnTo>
                    <a:lnTo>
                      <a:pt x="110570" y="97123"/>
                    </a:lnTo>
                    <a:lnTo>
                      <a:pt x="108663" y="72340"/>
                    </a:lnTo>
                    <a:lnTo>
                      <a:pt x="118195" y="55183"/>
                    </a:lnTo>
                    <a:lnTo>
                      <a:pt x="158229" y="49464"/>
                    </a:lnTo>
                    <a:lnTo>
                      <a:pt x="169667" y="30400"/>
                    </a:lnTo>
                    <a:lnTo>
                      <a:pt x="181106" y="30400"/>
                    </a:lnTo>
                    <a:lnTo>
                      <a:pt x="209701" y="9430"/>
                    </a:lnTo>
                    <a:lnTo>
                      <a:pt x="211587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5E4A2705-07CE-8321-22B2-F03C364DA032}"/>
                  </a:ext>
                </a:extLst>
              </p:cNvPr>
              <p:cNvSpPr/>
              <p:nvPr/>
            </p:nvSpPr>
            <p:spPr>
              <a:xfrm>
                <a:off x="3108910" y="1320022"/>
                <a:ext cx="270686" cy="451025"/>
              </a:xfrm>
              <a:custGeom>
                <a:avLst/>
                <a:gdLst>
                  <a:gd name="connsiteX0" fmla="*/ 270686 w 270686"/>
                  <a:gd name="connsiteY0" fmla="*/ 0 h 451025"/>
                  <a:gd name="connsiteX1" fmla="*/ 270686 w 270686"/>
                  <a:gd name="connsiteY1" fmla="*/ 451025 h 451025"/>
                  <a:gd name="connsiteX2" fmla="*/ 255454 w 270686"/>
                  <a:gd name="connsiteY2" fmla="*/ 442416 h 451025"/>
                  <a:gd name="connsiteX3" fmla="*/ 242109 w 270686"/>
                  <a:gd name="connsiteY3" fmla="*/ 448135 h 451025"/>
                  <a:gd name="connsiteX4" fmla="*/ 192544 w 270686"/>
                  <a:gd name="connsiteY4" fmla="*/ 413820 h 451025"/>
                  <a:gd name="connsiteX5" fmla="*/ 190637 w 270686"/>
                  <a:gd name="connsiteY5" fmla="*/ 387131 h 451025"/>
                  <a:gd name="connsiteX6" fmla="*/ 162042 w 270686"/>
                  <a:gd name="connsiteY6" fmla="*/ 379505 h 451025"/>
                  <a:gd name="connsiteX7" fmla="*/ 146791 w 270686"/>
                  <a:gd name="connsiteY7" fmla="*/ 337565 h 451025"/>
                  <a:gd name="connsiteX8" fmla="*/ 123914 w 270686"/>
                  <a:gd name="connsiteY8" fmla="*/ 322314 h 451025"/>
                  <a:gd name="connsiteX9" fmla="*/ 104851 w 270686"/>
                  <a:gd name="connsiteY9" fmla="*/ 299438 h 451025"/>
                  <a:gd name="connsiteX10" fmla="*/ 87693 w 270686"/>
                  <a:gd name="connsiteY10" fmla="*/ 261310 h 451025"/>
                  <a:gd name="connsiteX11" fmla="*/ 72442 w 270686"/>
                  <a:gd name="connsiteY11" fmla="*/ 265123 h 451025"/>
                  <a:gd name="connsiteX12" fmla="*/ 72442 w 270686"/>
                  <a:gd name="connsiteY12" fmla="*/ 280374 h 451025"/>
                  <a:gd name="connsiteX13" fmla="*/ 34315 w 270686"/>
                  <a:gd name="connsiteY13" fmla="*/ 268936 h 451025"/>
                  <a:gd name="connsiteX14" fmla="*/ 34315 w 270686"/>
                  <a:gd name="connsiteY14" fmla="*/ 249872 h 451025"/>
                  <a:gd name="connsiteX15" fmla="*/ 17157 w 270686"/>
                  <a:gd name="connsiteY15" fmla="*/ 215557 h 451025"/>
                  <a:gd name="connsiteX16" fmla="*/ 0 w 270686"/>
                  <a:gd name="connsiteY16" fmla="*/ 169804 h 451025"/>
                  <a:gd name="connsiteX17" fmla="*/ 20970 w 270686"/>
                  <a:gd name="connsiteY17" fmla="*/ 160272 h 451025"/>
                  <a:gd name="connsiteX18" fmla="*/ 41940 w 270686"/>
                  <a:gd name="connsiteY18" fmla="*/ 160272 h 451025"/>
                  <a:gd name="connsiteX19" fmla="*/ 110570 w 270686"/>
                  <a:gd name="connsiteY19" fmla="*/ 124051 h 451025"/>
                  <a:gd name="connsiteX20" fmla="*/ 122008 w 270686"/>
                  <a:gd name="connsiteY20" fmla="*/ 66860 h 451025"/>
                  <a:gd name="connsiteX21" fmla="*/ 146791 w 270686"/>
                  <a:gd name="connsiteY21" fmla="*/ 53515 h 451025"/>
                  <a:gd name="connsiteX22" fmla="*/ 163948 w 270686"/>
                  <a:gd name="connsiteY22" fmla="*/ 66860 h 451025"/>
                  <a:gd name="connsiteX23" fmla="*/ 175386 w 270686"/>
                  <a:gd name="connsiteY23" fmla="*/ 66860 h 451025"/>
                  <a:gd name="connsiteX24" fmla="*/ 175386 w 270686"/>
                  <a:gd name="connsiteY24" fmla="*/ 34452 h 451025"/>
                  <a:gd name="connsiteX25" fmla="*/ 217327 w 270686"/>
                  <a:gd name="connsiteY25" fmla="*/ 17294 h 451025"/>
                  <a:gd name="connsiteX26" fmla="*/ 217327 w 270686"/>
                  <a:gd name="connsiteY26" fmla="*/ 137 h 451025"/>
                  <a:gd name="connsiteX27" fmla="*/ 228765 w 270686"/>
                  <a:gd name="connsiteY27" fmla="*/ 7762 h 451025"/>
                  <a:gd name="connsiteX0" fmla="*/ 270686 w 329617"/>
                  <a:gd name="connsiteY0" fmla="*/ 0 h 451025"/>
                  <a:gd name="connsiteX1" fmla="*/ 329615 w 329617"/>
                  <a:gd name="connsiteY1" fmla="*/ 194453 h 451025"/>
                  <a:gd name="connsiteX2" fmla="*/ 270686 w 329617"/>
                  <a:gd name="connsiteY2" fmla="*/ 451025 h 451025"/>
                  <a:gd name="connsiteX3" fmla="*/ 255454 w 329617"/>
                  <a:gd name="connsiteY3" fmla="*/ 442416 h 451025"/>
                  <a:gd name="connsiteX4" fmla="*/ 242109 w 329617"/>
                  <a:gd name="connsiteY4" fmla="*/ 448135 h 451025"/>
                  <a:gd name="connsiteX5" fmla="*/ 192544 w 329617"/>
                  <a:gd name="connsiteY5" fmla="*/ 413820 h 451025"/>
                  <a:gd name="connsiteX6" fmla="*/ 190637 w 329617"/>
                  <a:gd name="connsiteY6" fmla="*/ 387131 h 451025"/>
                  <a:gd name="connsiteX7" fmla="*/ 162042 w 329617"/>
                  <a:gd name="connsiteY7" fmla="*/ 379505 h 451025"/>
                  <a:gd name="connsiteX8" fmla="*/ 146791 w 329617"/>
                  <a:gd name="connsiteY8" fmla="*/ 337565 h 451025"/>
                  <a:gd name="connsiteX9" fmla="*/ 123914 w 329617"/>
                  <a:gd name="connsiteY9" fmla="*/ 322314 h 451025"/>
                  <a:gd name="connsiteX10" fmla="*/ 104851 w 329617"/>
                  <a:gd name="connsiteY10" fmla="*/ 299438 h 451025"/>
                  <a:gd name="connsiteX11" fmla="*/ 87693 w 329617"/>
                  <a:gd name="connsiteY11" fmla="*/ 261310 h 451025"/>
                  <a:gd name="connsiteX12" fmla="*/ 72442 w 329617"/>
                  <a:gd name="connsiteY12" fmla="*/ 265123 h 451025"/>
                  <a:gd name="connsiteX13" fmla="*/ 72442 w 329617"/>
                  <a:gd name="connsiteY13" fmla="*/ 280374 h 451025"/>
                  <a:gd name="connsiteX14" fmla="*/ 34315 w 329617"/>
                  <a:gd name="connsiteY14" fmla="*/ 268936 h 451025"/>
                  <a:gd name="connsiteX15" fmla="*/ 34315 w 329617"/>
                  <a:gd name="connsiteY15" fmla="*/ 249872 h 451025"/>
                  <a:gd name="connsiteX16" fmla="*/ 17157 w 329617"/>
                  <a:gd name="connsiteY16" fmla="*/ 215557 h 451025"/>
                  <a:gd name="connsiteX17" fmla="*/ 0 w 329617"/>
                  <a:gd name="connsiteY17" fmla="*/ 169804 h 451025"/>
                  <a:gd name="connsiteX18" fmla="*/ 20970 w 329617"/>
                  <a:gd name="connsiteY18" fmla="*/ 160272 h 451025"/>
                  <a:gd name="connsiteX19" fmla="*/ 41940 w 329617"/>
                  <a:gd name="connsiteY19" fmla="*/ 160272 h 451025"/>
                  <a:gd name="connsiteX20" fmla="*/ 110570 w 329617"/>
                  <a:gd name="connsiteY20" fmla="*/ 124051 h 451025"/>
                  <a:gd name="connsiteX21" fmla="*/ 122008 w 329617"/>
                  <a:gd name="connsiteY21" fmla="*/ 66860 h 451025"/>
                  <a:gd name="connsiteX22" fmla="*/ 146791 w 329617"/>
                  <a:gd name="connsiteY22" fmla="*/ 53515 h 451025"/>
                  <a:gd name="connsiteX23" fmla="*/ 163948 w 329617"/>
                  <a:gd name="connsiteY23" fmla="*/ 66860 h 451025"/>
                  <a:gd name="connsiteX24" fmla="*/ 175386 w 329617"/>
                  <a:gd name="connsiteY24" fmla="*/ 66860 h 451025"/>
                  <a:gd name="connsiteX25" fmla="*/ 175386 w 329617"/>
                  <a:gd name="connsiteY25" fmla="*/ 34452 h 451025"/>
                  <a:gd name="connsiteX26" fmla="*/ 217327 w 329617"/>
                  <a:gd name="connsiteY26" fmla="*/ 17294 h 451025"/>
                  <a:gd name="connsiteX27" fmla="*/ 217327 w 329617"/>
                  <a:gd name="connsiteY27" fmla="*/ 137 h 451025"/>
                  <a:gd name="connsiteX28" fmla="*/ 228765 w 329617"/>
                  <a:gd name="connsiteY28" fmla="*/ 7762 h 451025"/>
                  <a:gd name="connsiteX29" fmla="*/ 270686 w 329617"/>
                  <a:gd name="connsiteY29" fmla="*/ 0 h 451025"/>
                  <a:gd name="connsiteX0" fmla="*/ 329615 w 421055"/>
                  <a:gd name="connsiteY0" fmla="*/ 194453 h 451025"/>
                  <a:gd name="connsiteX1" fmla="*/ 270686 w 421055"/>
                  <a:gd name="connsiteY1" fmla="*/ 451025 h 451025"/>
                  <a:gd name="connsiteX2" fmla="*/ 255454 w 421055"/>
                  <a:gd name="connsiteY2" fmla="*/ 442416 h 451025"/>
                  <a:gd name="connsiteX3" fmla="*/ 242109 w 421055"/>
                  <a:gd name="connsiteY3" fmla="*/ 448135 h 451025"/>
                  <a:gd name="connsiteX4" fmla="*/ 192544 w 421055"/>
                  <a:gd name="connsiteY4" fmla="*/ 413820 h 451025"/>
                  <a:gd name="connsiteX5" fmla="*/ 190637 w 421055"/>
                  <a:gd name="connsiteY5" fmla="*/ 387131 h 451025"/>
                  <a:gd name="connsiteX6" fmla="*/ 162042 w 421055"/>
                  <a:gd name="connsiteY6" fmla="*/ 379505 h 451025"/>
                  <a:gd name="connsiteX7" fmla="*/ 146791 w 421055"/>
                  <a:gd name="connsiteY7" fmla="*/ 337565 h 451025"/>
                  <a:gd name="connsiteX8" fmla="*/ 123914 w 421055"/>
                  <a:gd name="connsiteY8" fmla="*/ 322314 h 451025"/>
                  <a:gd name="connsiteX9" fmla="*/ 104851 w 421055"/>
                  <a:gd name="connsiteY9" fmla="*/ 299438 h 451025"/>
                  <a:gd name="connsiteX10" fmla="*/ 87693 w 421055"/>
                  <a:gd name="connsiteY10" fmla="*/ 261310 h 451025"/>
                  <a:gd name="connsiteX11" fmla="*/ 72442 w 421055"/>
                  <a:gd name="connsiteY11" fmla="*/ 265123 h 451025"/>
                  <a:gd name="connsiteX12" fmla="*/ 72442 w 421055"/>
                  <a:gd name="connsiteY12" fmla="*/ 280374 h 451025"/>
                  <a:gd name="connsiteX13" fmla="*/ 34315 w 421055"/>
                  <a:gd name="connsiteY13" fmla="*/ 268936 h 451025"/>
                  <a:gd name="connsiteX14" fmla="*/ 34315 w 421055"/>
                  <a:gd name="connsiteY14" fmla="*/ 249872 h 451025"/>
                  <a:gd name="connsiteX15" fmla="*/ 17157 w 421055"/>
                  <a:gd name="connsiteY15" fmla="*/ 215557 h 451025"/>
                  <a:gd name="connsiteX16" fmla="*/ 0 w 421055"/>
                  <a:gd name="connsiteY16" fmla="*/ 169804 h 451025"/>
                  <a:gd name="connsiteX17" fmla="*/ 20970 w 421055"/>
                  <a:gd name="connsiteY17" fmla="*/ 160272 h 451025"/>
                  <a:gd name="connsiteX18" fmla="*/ 41940 w 421055"/>
                  <a:gd name="connsiteY18" fmla="*/ 160272 h 451025"/>
                  <a:gd name="connsiteX19" fmla="*/ 110570 w 421055"/>
                  <a:gd name="connsiteY19" fmla="*/ 124051 h 451025"/>
                  <a:gd name="connsiteX20" fmla="*/ 122008 w 421055"/>
                  <a:gd name="connsiteY20" fmla="*/ 66860 h 451025"/>
                  <a:gd name="connsiteX21" fmla="*/ 146791 w 421055"/>
                  <a:gd name="connsiteY21" fmla="*/ 53515 h 451025"/>
                  <a:gd name="connsiteX22" fmla="*/ 163948 w 421055"/>
                  <a:gd name="connsiteY22" fmla="*/ 66860 h 451025"/>
                  <a:gd name="connsiteX23" fmla="*/ 175386 w 421055"/>
                  <a:gd name="connsiteY23" fmla="*/ 66860 h 451025"/>
                  <a:gd name="connsiteX24" fmla="*/ 175386 w 421055"/>
                  <a:gd name="connsiteY24" fmla="*/ 34452 h 451025"/>
                  <a:gd name="connsiteX25" fmla="*/ 217327 w 421055"/>
                  <a:gd name="connsiteY25" fmla="*/ 17294 h 451025"/>
                  <a:gd name="connsiteX26" fmla="*/ 217327 w 421055"/>
                  <a:gd name="connsiteY26" fmla="*/ 137 h 451025"/>
                  <a:gd name="connsiteX27" fmla="*/ 228765 w 421055"/>
                  <a:gd name="connsiteY27" fmla="*/ 7762 h 451025"/>
                  <a:gd name="connsiteX28" fmla="*/ 270686 w 421055"/>
                  <a:gd name="connsiteY28" fmla="*/ 0 h 451025"/>
                  <a:gd name="connsiteX29" fmla="*/ 421055 w 421055"/>
                  <a:gd name="connsiteY29" fmla="*/ 285893 h 451025"/>
                  <a:gd name="connsiteX0" fmla="*/ 270686 w 421055"/>
                  <a:gd name="connsiteY0" fmla="*/ 451025 h 451025"/>
                  <a:gd name="connsiteX1" fmla="*/ 255454 w 421055"/>
                  <a:gd name="connsiteY1" fmla="*/ 442416 h 451025"/>
                  <a:gd name="connsiteX2" fmla="*/ 242109 w 421055"/>
                  <a:gd name="connsiteY2" fmla="*/ 448135 h 451025"/>
                  <a:gd name="connsiteX3" fmla="*/ 192544 w 421055"/>
                  <a:gd name="connsiteY3" fmla="*/ 413820 h 451025"/>
                  <a:gd name="connsiteX4" fmla="*/ 190637 w 421055"/>
                  <a:gd name="connsiteY4" fmla="*/ 387131 h 451025"/>
                  <a:gd name="connsiteX5" fmla="*/ 162042 w 421055"/>
                  <a:gd name="connsiteY5" fmla="*/ 379505 h 451025"/>
                  <a:gd name="connsiteX6" fmla="*/ 146791 w 421055"/>
                  <a:gd name="connsiteY6" fmla="*/ 337565 h 451025"/>
                  <a:gd name="connsiteX7" fmla="*/ 123914 w 421055"/>
                  <a:gd name="connsiteY7" fmla="*/ 322314 h 451025"/>
                  <a:gd name="connsiteX8" fmla="*/ 104851 w 421055"/>
                  <a:gd name="connsiteY8" fmla="*/ 299438 h 451025"/>
                  <a:gd name="connsiteX9" fmla="*/ 87693 w 421055"/>
                  <a:gd name="connsiteY9" fmla="*/ 261310 h 451025"/>
                  <a:gd name="connsiteX10" fmla="*/ 72442 w 421055"/>
                  <a:gd name="connsiteY10" fmla="*/ 265123 h 451025"/>
                  <a:gd name="connsiteX11" fmla="*/ 72442 w 421055"/>
                  <a:gd name="connsiteY11" fmla="*/ 280374 h 451025"/>
                  <a:gd name="connsiteX12" fmla="*/ 34315 w 421055"/>
                  <a:gd name="connsiteY12" fmla="*/ 268936 h 451025"/>
                  <a:gd name="connsiteX13" fmla="*/ 34315 w 421055"/>
                  <a:gd name="connsiteY13" fmla="*/ 249872 h 451025"/>
                  <a:gd name="connsiteX14" fmla="*/ 17157 w 421055"/>
                  <a:gd name="connsiteY14" fmla="*/ 215557 h 451025"/>
                  <a:gd name="connsiteX15" fmla="*/ 0 w 421055"/>
                  <a:gd name="connsiteY15" fmla="*/ 169804 h 451025"/>
                  <a:gd name="connsiteX16" fmla="*/ 20970 w 421055"/>
                  <a:gd name="connsiteY16" fmla="*/ 160272 h 451025"/>
                  <a:gd name="connsiteX17" fmla="*/ 41940 w 421055"/>
                  <a:gd name="connsiteY17" fmla="*/ 160272 h 451025"/>
                  <a:gd name="connsiteX18" fmla="*/ 110570 w 421055"/>
                  <a:gd name="connsiteY18" fmla="*/ 124051 h 451025"/>
                  <a:gd name="connsiteX19" fmla="*/ 122008 w 421055"/>
                  <a:gd name="connsiteY19" fmla="*/ 66860 h 451025"/>
                  <a:gd name="connsiteX20" fmla="*/ 146791 w 421055"/>
                  <a:gd name="connsiteY20" fmla="*/ 53515 h 451025"/>
                  <a:gd name="connsiteX21" fmla="*/ 163948 w 421055"/>
                  <a:gd name="connsiteY21" fmla="*/ 66860 h 451025"/>
                  <a:gd name="connsiteX22" fmla="*/ 175386 w 421055"/>
                  <a:gd name="connsiteY22" fmla="*/ 66860 h 451025"/>
                  <a:gd name="connsiteX23" fmla="*/ 175386 w 421055"/>
                  <a:gd name="connsiteY23" fmla="*/ 34452 h 451025"/>
                  <a:gd name="connsiteX24" fmla="*/ 217327 w 421055"/>
                  <a:gd name="connsiteY24" fmla="*/ 17294 h 451025"/>
                  <a:gd name="connsiteX25" fmla="*/ 217327 w 421055"/>
                  <a:gd name="connsiteY25" fmla="*/ 137 h 451025"/>
                  <a:gd name="connsiteX26" fmla="*/ 228765 w 421055"/>
                  <a:gd name="connsiteY26" fmla="*/ 7762 h 451025"/>
                  <a:gd name="connsiteX27" fmla="*/ 270686 w 421055"/>
                  <a:gd name="connsiteY27" fmla="*/ 0 h 451025"/>
                  <a:gd name="connsiteX28" fmla="*/ 421055 w 421055"/>
                  <a:gd name="connsiteY28" fmla="*/ 285893 h 451025"/>
                  <a:gd name="connsiteX0" fmla="*/ 270686 w 270686"/>
                  <a:gd name="connsiteY0" fmla="*/ 451025 h 451025"/>
                  <a:gd name="connsiteX1" fmla="*/ 255454 w 270686"/>
                  <a:gd name="connsiteY1" fmla="*/ 442416 h 451025"/>
                  <a:gd name="connsiteX2" fmla="*/ 242109 w 270686"/>
                  <a:gd name="connsiteY2" fmla="*/ 448135 h 451025"/>
                  <a:gd name="connsiteX3" fmla="*/ 192544 w 270686"/>
                  <a:gd name="connsiteY3" fmla="*/ 413820 h 451025"/>
                  <a:gd name="connsiteX4" fmla="*/ 190637 w 270686"/>
                  <a:gd name="connsiteY4" fmla="*/ 387131 h 451025"/>
                  <a:gd name="connsiteX5" fmla="*/ 162042 w 270686"/>
                  <a:gd name="connsiteY5" fmla="*/ 379505 h 451025"/>
                  <a:gd name="connsiteX6" fmla="*/ 146791 w 270686"/>
                  <a:gd name="connsiteY6" fmla="*/ 337565 h 451025"/>
                  <a:gd name="connsiteX7" fmla="*/ 123914 w 270686"/>
                  <a:gd name="connsiteY7" fmla="*/ 322314 h 451025"/>
                  <a:gd name="connsiteX8" fmla="*/ 104851 w 270686"/>
                  <a:gd name="connsiteY8" fmla="*/ 299438 h 451025"/>
                  <a:gd name="connsiteX9" fmla="*/ 87693 w 270686"/>
                  <a:gd name="connsiteY9" fmla="*/ 261310 h 451025"/>
                  <a:gd name="connsiteX10" fmla="*/ 72442 w 270686"/>
                  <a:gd name="connsiteY10" fmla="*/ 265123 h 451025"/>
                  <a:gd name="connsiteX11" fmla="*/ 72442 w 270686"/>
                  <a:gd name="connsiteY11" fmla="*/ 280374 h 451025"/>
                  <a:gd name="connsiteX12" fmla="*/ 34315 w 270686"/>
                  <a:gd name="connsiteY12" fmla="*/ 268936 h 451025"/>
                  <a:gd name="connsiteX13" fmla="*/ 34315 w 270686"/>
                  <a:gd name="connsiteY13" fmla="*/ 249872 h 451025"/>
                  <a:gd name="connsiteX14" fmla="*/ 17157 w 270686"/>
                  <a:gd name="connsiteY14" fmla="*/ 215557 h 451025"/>
                  <a:gd name="connsiteX15" fmla="*/ 0 w 270686"/>
                  <a:gd name="connsiteY15" fmla="*/ 169804 h 451025"/>
                  <a:gd name="connsiteX16" fmla="*/ 20970 w 270686"/>
                  <a:gd name="connsiteY16" fmla="*/ 160272 h 451025"/>
                  <a:gd name="connsiteX17" fmla="*/ 41940 w 270686"/>
                  <a:gd name="connsiteY17" fmla="*/ 160272 h 451025"/>
                  <a:gd name="connsiteX18" fmla="*/ 110570 w 270686"/>
                  <a:gd name="connsiteY18" fmla="*/ 124051 h 451025"/>
                  <a:gd name="connsiteX19" fmla="*/ 122008 w 270686"/>
                  <a:gd name="connsiteY19" fmla="*/ 66860 h 451025"/>
                  <a:gd name="connsiteX20" fmla="*/ 146791 w 270686"/>
                  <a:gd name="connsiteY20" fmla="*/ 53515 h 451025"/>
                  <a:gd name="connsiteX21" fmla="*/ 163948 w 270686"/>
                  <a:gd name="connsiteY21" fmla="*/ 66860 h 451025"/>
                  <a:gd name="connsiteX22" fmla="*/ 175386 w 270686"/>
                  <a:gd name="connsiteY22" fmla="*/ 66860 h 451025"/>
                  <a:gd name="connsiteX23" fmla="*/ 175386 w 270686"/>
                  <a:gd name="connsiteY23" fmla="*/ 34452 h 451025"/>
                  <a:gd name="connsiteX24" fmla="*/ 217327 w 270686"/>
                  <a:gd name="connsiteY24" fmla="*/ 17294 h 451025"/>
                  <a:gd name="connsiteX25" fmla="*/ 217327 w 270686"/>
                  <a:gd name="connsiteY25" fmla="*/ 137 h 451025"/>
                  <a:gd name="connsiteX26" fmla="*/ 228765 w 270686"/>
                  <a:gd name="connsiteY26" fmla="*/ 7762 h 451025"/>
                  <a:gd name="connsiteX27" fmla="*/ 270686 w 270686"/>
                  <a:gd name="connsiteY27" fmla="*/ 0 h 4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0686" h="451025">
                    <a:moveTo>
                      <a:pt x="270686" y="451025"/>
                    </a:moveTo>
                    <a:lnTo>
                      <a:pt x="255454" y="442416"/>
                    </a:lnTo>
                    <a:lnTo>
                      <a:pt x="242109" y="448135"/>
                    </a:lnTo>
                    <a:lnTo>
                      <a:pt x="192544" y="413820"/>
                    </a:lnTo>
                    <a:lnTo>
                      <a:pt x="190637" y="387131"/>
                    </a:lnTo>
                    <a:lnTo>
                      <a:pt x="162042" y="379505"/>
                    </a:lnTo>
                    <a:lnTo>
                      <a:pt x="146791" y="337565"/>
                    </a:lnTo>
                    <a:lnTo>
                      <a:pt x="123914" y="322314"/>
                    </a:lnTo>
                    <a:lnTo>
                      <a:pt x="104851" y="299438"/>
                    </a:lnTo>
                    <a:lnTo>
                      <a:pt x="87693" y="261310"/>
                    </a:lnTo>
                    <a:lnTo>
                      <a:pt x="72442" y="265123"/>
                    </a:lnTo>
                    <a:lnTo>
                      <a:pt x="72442" y="280374"/>
                    </a:lnTo>
                    <a:lnTo>
                      <a:pt x="34315" y="268936"/>
                    </a:lnTo>
                    <a:lnTo>
                      <a:pt x="34315" y="249872"/>
                    </a:lnTo>
                    <a:lnTo>
                      <a:pt x="17157" y="215557"/>
                    </a:lnTo>
                    <a:lnTo>
                      <a:pt x="0" y="169804"/>
                    </a:lnTo>
                    <a:lnTo>
                      <a:pt x="20970" y="160272"/>
                    </a:lnTo>
                    <a:lnTo>
                      <a:pt x="41940" y="160272"/>
                    </a:lnTo>
                    <a:lnTo>
                      <a:pt x="110570" y="124051"/>
                    </a:lnTo>
                    <a:lnTo>
                      <a:pt x="122008" y="66860"/>
                    </a:lnTo>
                    <a:lnTo>
                      <a:pt x="146791" y="53515"/>
                    </a:lnTo>
                    <a:lnTo>
                      <a:pt x="163948" y="66860"/>
                    </a:lnTo>
                    <a:lnTo>
                      <a:pt x="175386" y="66860"/>
                    </a:lnTo>
                    <a:lnTo>
                      <a:pt x="175386" y="34452"/>
                    </a:lnTo>
                    <a:lnTo>
                      <a:pt x="217327" y="17294"/>
                    </a:lnTo>
                    <a:lnTo>
                      <a:pt x="217327" y="137"/>
                    </a:lnTo>
                    <a:lnTo>
                      <a:pt x="228765" y="7762"/>
                    </a:lnTo>
                    <a:lnTo>
                      <a:pt x="270686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DF29E31C-EACC-7A1F-04AB-14198B8DA8A4}"/>
                  </a:ext>
                </a:extLst>
              </p:cNvPr>
              <p:cNvSpPr/>
              <p:nvPr/>
            </p:nvSpPr>
            <p:spPr>
              <a:xfrm>
                <a:off x="2129034" y="1033651"/>
                <a:ext cx="963279" cy="658250"/>
              </a:xfrm>
              <a:custGeom>
                <a:avLst/>
                <a:gdLst>
                  <a:gd name="connsiteX0" fmla="*/ 93413 w 963279"/>
                  <a:gd name="connsiteY0" fmla="*/ 0 h 658250"/>
                  <a:gd name="connsiteX1" fmla="*/ 718588 w 963279"/>
                  <a:gd name="connsiteY1" fmla="*/ 0 h 658250"/>
                  <a:gd name="connsiteX2" fmla="*/ 719022 w 963279"/>
                  <a:gd name="connsiteY2" fmla="*/ 869 h 658250"/>
                  <a:gd name="connsiteX3" fmla="*/ 709489 w 963279"/>
                  <a:gd name="connsiteY3" fmla="*/ 19933 h 658250"/>
                  <a:gd name="connsiteX4" fmla="*/ 715844 w 963279"/>
                  <a:gd name="connsiteY4" fmla="*/ 45351 h 658250"/>
                  <a:gd name="connsiteX5" fmla="*/ 733319 w 963279"/>
                  <a:gd name="connsiteY5" fmla="*/ 61237 h 658250"/>
                  <a:gd name="connsiteX6" fmla="*/ 753971 w 963279"/>
                  <a:gd name="connsiteY6" fmla="*/ 62826 h 658250"/>
                  <a:gd name="connsiteX7" fmla="*/ 763504 w 963279"/>
                  <a:gd name="connsiteY7" fmla="*/ 67592 h 658250"/>
                  <a:gd name="connsiteX8" fmla="*/ 776213 w 963279"/>
                  <a:gd name="connsiteY8" fmla="*/ 67592 h 658250"/>
                  <a:gd name="connsiteX9" fmla="*/ 784156 w 963279"/>
                  <a:gd name="connsiteY9" fmla="*/ 73946 h 658250"/>
                  <a:gd name="connsiteX10" fmla="*/ 800042 w 963279"/>
                  <a:gd name="connsiteY10" fmla="*/ 62826 h 658250"/>
                  <a:gd name="connsiteX11" fmla="*/ 815929 w 963279"/>
                  <a:gd name="connsiteY11" fmla="*/ 67592 h 658250"/>
                  <a:gd name="connsiteX12" fmla="*/ 828638 w 963279"/>
                  <a:gd name="connsiteY12" fmla="*/ 93010 h 658250"/>
                  <a:gd name="connsiteX13" fmla="*/ 814341 w 963279"/>
                  <a:gd name="connsiteY13" fmla="*/ 118429 h 658250"/>
                  <a:gd name="connsiteX14" fmla="*/ 793688 w 963279"/>
                  <a:gd name="connsiteY14" fmla="*/ 118429 h 658250"/>
                  <a:gd name="connsiteX15" fmla="*/ 792099 w 963279"/>
                  <a:gd name="connsiteY15" fmla="*/ 143847 h 658250"/>
                  <a:gd name="connsiteX16" fmla="*/ 776213 w 963279"/>
                  <a:gd name="connsiteY16" fmla="*/ 169265 h 658250"/>
                  <a:gd name="connsiteX17" fmla="*/ 792099 w 963279"/>
                  <a:gd name="connsiteY17" fmla="*/ 189918 h 658250"/>
                  <a:gd name="connsiteX18" fmla="*/ 788922 w 963279"/>
                  <a:gd name="connsiteY18" fmla="*/ 202627 h 658250"/>
                  <a:gd name="connsiteX19" fmla="*/ 771447 w 963279"/>
                  <a:gd name="connsiteY19" fmla="*/ 207393 h 658250"/>
                  <a:gd name="connsiteX20" fmla="*/ 769859 w 963279"/>
                  <a:gd name="connsiteY20" fmla="*/ 216925 h 658250"/>
                  <a:gd name="connsiteX21" fmla="*/ 739674 w 963279"/>
                  <a:gd name="connsiteY21" fmla="*/ 262995 h 658250"/>
                  <a:gd name="connsiteX22" fmla="*/ 736497 w 963279"/>
                  <a:gd name="connsiteY22" fmla="*/ 293179 h 658250"/>
                  <a:gd name="connsiteX23" fmla="*/ 760326 w 963279"/>
                  <a:gd name="connsiteY23" fmla="*/ 318598 h 658250"/>
                  <a:gd name="connsiteX24" fmla="*/ 776213 w 963279"/>
                  <a:gd name="connsiteY24" fmla="*/ 321775 h 658250"/>
                  <a:gd name="connsiteX25" fmla="*/ 779389 w 963279"/>
                  <a:gd name="connsiteY25" fmla="*/ 329718 h 658250"/>
                  <a:gd name="connsiteX26" fmla="*/ 774624 w 963279"/>
                  <a:gd name="connsiteY26" fmla="*/ 340839 h 658250"/>
                  <a:gd name="connsiteX27" fmla="*/ 814341 w 963279"/>
                  <a:gd name="connsiteY27" fmla="*/ 383732 h 658250"/>
                  <a:gd name="connsiteX28" fmla="*/ 842935 w 963279"/>
                  <a:gd name="connsiteY28" fmla="*/ 383732 h 658250"/>
                  <a:gd name="connsiteX29" fmla="*/ 863588 w 963279"/>
                  <a:gd name="connsiteY29" fmla="*/ 375789 h 658250"/>
                  <a:gd name="connsiteX30" fmla="*/ 882652 w 963279"/>
                  <a:gd name="connsiteY30" fmla="*/ 378966 h 658250"/>
                  <a:gd name="connsiteX31" fmla="*/ 889007 w 963279"/>
                  <a:gd name="connsiteY31" fmla="*/ 385321 h 658250"/>
                  <a:gd name="connsiteX32" fmla="*/ 923957 w 963279"/>
                  <a:gd name="connsiteY32" fmla="*/ 386910 h 658250"/>
                  <a:gd name="connsiteX33" fmla="*/ 927134 w 963279"/>
                  <a:gd name="connsiteY33" fmla="*/ 383732 h 658250"/>
                  <a:gd name="connsiteX34" fmla="*/ 944609 w 963279"/>
                  <a:gd name="connsiteY34" fmla="*/ 382144 h 658250"/>
                  <a:gd name="connsiteX35" fmla="*/ 943021 w 963279"/>
                  <a:gd name="connsiteY35" fmla="*/ 401207 h 658250"/>
                  <a:gd name="connsiteX36" fmla="*/ 960496 w 963279"/>
                  <a:gd name="connsiteY36" fmla="*/ 429803 h 658250"/>
                  <a:gd name="connsiteX37" fmla="*/ 962084 w 963279"/>
                  <a:gd name="connsiteY37" fmla="*/ 440923 h 658250"/>
                  <a:gd name="connsiteX38" fmla="*/ 963279 w 963279"/>
                  <a:gd name="connsiteY38" fmla="*/ 441651 h 658250"/>
                  <a:gd name="connsiteX39" fmla="*/ 951282 w 963279"/>
                  <a:gd name="connsiteY39" fmla="*/ 456174 h 658250"/>
                  <a:gd name="connsiteX40" fmla="*/ 936030 w 963279"/>
                  <a:gd name="connsiteY40" fmla="*/ 461894 h 658250"/>
                  <a:gd name="connsiteX41" fmla="*/ 918873 w 963279"/>
                  <a:gd name="connsiteY41" fmla="*/ 450455 h 658250"/>
                  <a:gd name="connsiteX42" fmla="*/ 907435 w 963279"/>
                  <a:gd name="connsiteY42" fmla="*/ 446643 h 658250"/>
                  <a:gd name="connsiteX43" fmla="*/ 855963 w 963279"/>
                  <a:gd name="connsiteY43" fmla="*/ 459987 h 658250"/>
                  <a:gd name="connsiteX44" fmla="*/ 840712 w 963279"/>
                  <a:gd name="connsiteY44" fmla="*/ 458081 h 658250"/>
                  <a:gd name="connsiteX45" fmla="*/ 833086 w 963279"/>
                  <a:gd name="connsiteY45" fmla="*/ 463800 h 658250"/>
                  <a:gd name="connsiteX46" fmla="*/ 806397 w 963279"/>
                  <a:gd name="connsiteY46" fmla="*/ 463800 h 658250"/>
                  <a:gd name="connsiteX47" fmla="*/ 758738 w 963279"/>
                  <a:gd name="connsiteY47" fmla="*/ 425672 h 658250"/>
                  <a:gd name="connsiteX48" fmla="*/ 726329 w 963279"/>
                  <a:gd name="connsiteY48" fmla="*/ 404702 h 658250"/>
                  <a:gd name="connsiteX49" fmla="*/ 699640 w 963279"/>
                  <a:gd name="connsiteY49" fmla="*/ 416141 h 658250"/>
                  <a:gd name="connsiteX50" fmla="*/ 651981 w 963279"/>
                  <a:gd name="connsiteY50" fmla="*/ 410421 h 658250"/>
                  <a:gd name="connsiteX51" fmla="*/ 632917 w 963279"/>
                  <a:gd name="connsiteY51" fmla="*/ 402796 h 658250"/>
                  <a:gd name="connsiteX52" fmla="*/ 585257 w 963279"/>
                  <a:gd name="connsiteY52" fmla="*/ 378013 h 658250"/>
                  <a:gd name="connsiteX53" fmla="*/ 554755 w 963279"/>
                  <a:gd name="connsiteY53" fmla="*/ 379919 h 658250"/>
                  <a:gd name="connsiteX54" fmla="*/ 501377 w 963279"/>
                  <a:gd name="connsiteY54" fmla="*/ 463800 h 658250"/>
                  <a:gd name="connsiteX55" fmla="*/ 501377 w 963279"/>
                  <a:gd name="connsiteY55" fmla="*/ 501927 h 658250"/>
                  <a:gd name="connsiteX56" fmla="*/ 489939 w 963279"/>
                  <a:gd name="connsiteY56" fmla="*/ 501927 h 658250"/>
                  <a:gd name="connsiteX57" fmla="*/ 488032 w 963279"/>
                  <a:gd name="connsiteY57" fmla="*/ 517178 h 658250"/>
                  <a:gd name="connsiteX58" fmla="*/ 470875 w 963279"/>
                  <a:gd name="connsiteY58" fmla="*/ 517178 h 658250"/>
                  <a:gd name="connsiteX59" fmla="*/ 440373 w 963279"/>
                  <a:gd name="connsiteY59" fmla="*/ 530523 h 658250"/>
                  <a:gd name="connsiteX60" fmla="*/ 427028 w 963279"/>
                  <a:gd name="connsiteY60" fmla="*/ 524804 h 658250"/>
                  <a:gd name="connsiteX61" fmla="*/ 421309 w 963279"/>
                  <a:gd name="connsiteY61" fmla="*/ 543868 h 658250"/>
                  <a:gd name="connsiteX62" fmla="*/ 406058 w 963279"/>
                  <a:gd name="connsiteY62" fmla="*/ 561025 h 658250"/>
                  <a:gd name="connsiteX63" fmla="*/ 386994 w 963279"/>
                  <a:gd name="connsiteY63" fmla="*/ 555306 h 658250"/>
                  <a:gd name="connsiteX64" fmla="*/ 346960 w 963279"/>
                  <a:gd name="connsiteY64" fmla="*/ 572463 h 658250"/>
                  <a:gd name="connsiteX65" fmla="*/ 329803 w 963279"/>
                  <a:gd name="connsiteY65" fmla="*/ 589621 h 658250"/>
                  <a:gd name="connsiteX66" fmla="*/ 325990 w 963279"/>
                  <a:gd name="connsiteY66" fmla="*/ 608684 h 658250"/>
                  <a:gd name="connsiteX67" fmla="*/ 295488 w 963279"/>
                  <a:gd name="connsiteY67" fmla="*/ 608684 h 658250"/>
                  <a:gd name="connsiteX68" fmla="*/ 280237 w 963279"/>
                  <a:gd name="connsiteY68" fmla="*/ 602965 h 658250"/>
                  <a:gd name="connsiteX69" fmla="*/ 268799 w 963279"/>
                  <a:gd name="connsiteY69" fmla="*/ 612497 h 658250"/>
                  <a:gd name="connsiteX70" fmla="*/ 261174 w 963279"/>
                  <a:gd name="connsiteY70" fmla="*/ 639186 h 658250"/>
                  <a:gd name="connsiteX71" fmla="*/ 238297 w 963279"/>
                  <a:gd name="connsiteY71" fmla="*/ 658250 h 658250"/>
                  <a:gd name="connsiteX72" fmla="*/ 181106 w 963279"/>
                  <a:gd name="connsiteY72" fmla="*/ 616310 h 658250"/>
                  <a:gd name="connsiteX73" fmla="*/ 184919 w 963279"/>
                  <a:gd name="connsiteY73" fmla="*/ 585808 h 658250"/>
                  <a:gd name="connsiteX74" fmla="*/ 177293 w 963279"/>
                  <a:gd name="connsiteY74" fmla="*/ 559119 h 658250"/>
                  <a:gd name="connsiteX75" fmla="*/ 190638 w 963279"/>
                  <a:gd name="connsiteY75" fmla="*/ 541961 h 658250"/>
                  <a:gd name="connsiteX76" fmla="*/ 181106 w 963279"/>
                  <a:gd name="connsiteY76" fmla="*/ 517178 h 658250"/>
                  <a:gd name="connsiteX77" fmla="*/ 150604 w 963279"/>
                  <a:gd name="connsiteY77" fmla="*/ 515272 h 658250"/>
                  <a:gd name="connsiteX78" fmla="*/ 142978 w 963279"/>
                  <a:gd name="connsiteY78" fmla="*/ 486676 h 658250"/>
                  <a:gd name="connsiteX79" fmla="*/ 177293 w 963279"/>
                  <a:gd name="connsiteY79" fmla="*/ 479051 h 658250"/>
                  <a:gd name="connsiteX80" fmla="*/ 173480 w 963279"/>
                  <a:gd name="connsiteY80" fmla="*/ 458081 h 658250"/>
                  <a:gd name="connsiteX81" fmla="*/ 175387 w 963279"/>
                  <a:gd name="connsiteY81" fmla="*/ 439017 h 658250"/>
                  <a:gd name="connsiteX82" fmla="*/ 175387 w 963279"/>
                  <a:gd name="connsiteY82" fmla="*/ 431392 h 658250"/>
                  <a:gd name="connsiteX83" fmla="*/ 156323 w 963279"/>
                  <a:gd name="connsiteY83" fmla="*/ 412328 h 658250"/>
                  <a:gd name="connsiteX84" fmla="*/ 152510 w 963279"/>
                  <a:gd name="connsiteY84" fmla="*/ 385639 h 658250"/>
                  <a:gd name="connsiteX85" fmla="*/ 183012 w 963279"/>
                  <a:gd name="connsiteY85" fmla="*/ 370388 h 658250"/>
                  <a:gd name="connsiteX86" fmla="*/ 192544 w 963279"/>
                  <a:gd name="connsiteY86" fmla="*/ 358949 h 658250"/>
                  <a:gd name="connsiteX87" fmla="*/ 192544 w 963279"/>
                  <a:gd name="connsiteY87" fmla="*/ 318916 h 658250"/>
                  <a:gd name="connsiteX88" fmla="*/ 188731 w 963279"/>
                  <a:gd name="connsiteY88" fmla="*/ 265537 h 658250"/>
                  <a:gd name="connsiteX89" fmla="*/ 175387 w 963279"/>
                  <a:gd name="connsiteY89" fmla="*/ 246473 h 658250"/>
                  <a:gd name="connsiteX90" fmla="*/ 129634 w 963279"/>
                  <a:gd name="connsiteY90" fmla="*/ 244567 h 658250"/>
                  <a:gd name="connsiteX91" fmla="*/ 99132 w 963279"/>
                  <a:gd name="connsiteY91" fmla="*/ 263631 h 658250"/>
                  <a:gd name="connsiteX92" fmla="*/ 70536 w 963279"/>
                  <a:gd name="connsiteY92" fmla="*/ 248380 h 658250"/>
                  <a:gd name="connsiteX93" fmla="*/ 66723 w 963279"/>
                  <a:gd name="connsiteY93" fmla="*/ 261724 h 658250"/>
                  <a:gd name="connsiteX94" fmla="*/ 49566 w 963279"/>
                  <a:gd name="connsiteY94" fmla="*/ 259818 h 658250"/>
                  <a:gd name="connsiteX95" fmla="*/ 36221 w 963279"/>
                  <a:gd name="connsiteY95" fmla="*/ 242661 h 658250"/>
                  <a:gd name="connsiteX96" fmla="*/ 0 w 963279"/>
                  <a:gd name="connsiteY96" fmla="*/ 229316 h 658250"/>
                  <a:gd name="connsiteX97" fmla="*/ 3813 w 963279"/>
                  <a:gd name="connsiteY97" fmla="*/ 139716 h 658250"/>
                  <a:gd name="connsiteX98" fmla="*/ 20970 w 963279"/>
                  <a:gd name="connsiteY98" fmla="*/ 113027 h 658250"/>
                  <a:gd name="connsiteX99" fmla="*/ 15251 w 963279"/>
                  <a:gd name="connsiteY99" fmla="*/ 92057 h 658250"/>
                  <a:gd name="connsiteX100" fmla="*/ 20970 w 963279"/>
                  <a:gd name="connsiteY100" fmla="*/ 76806 h 658250"/>
                  <a:gd name="connsiteX101" fmla="*/ 43847 w 963279"/>
                  <a:gd name="connsiteY101" fmla="*/ 52023 h 658250"/>
                  <a:gd name="connsiteX102" fmla="*/ 51472 w 963279"/>
                  <a:gd name="connsiteY102" fmla="*/ 36772 h 658250"/>
                  <a:gd name="connsiteX103" fmla="*/ 89600 w 963279"/>
                  <a:gd name="connsiteY103" fmla="*/ 29147 h 658250"/>
                  <a:gd name="connsiteX104" fmla="*/ 93413 w 963279"/>
                  <a:gd name="connsiteY104" fmla="*/ 2457 h 658250"/>
                  <a:gd name="connsiteX0" fmla="*/ 93413 w 963279"/>
                  <a:gd name="connsiteY0" fmla="*/ 95438 h 753688"/>
                  <a:gd name="connsiteX1" fmla="*/ 395091 w 963279"/>
                  <a:gd name="connsiteY1" fmla="*/ 0 h 753688"/>
                  <a:gd name="connsiteX2" fmla="*/ 718588 w 963279"/>
                  <a:gd name="connsiteY2" fmla="*/ 95438 h 753688"/>
                  <a:gd name="connsiteX3" fmla="*/ 719022 w 963279"/>
                  <a:gd name="connsiteY3" fmla="*/ 96307 h 753688"/>
                  <a:gd name="connsiteX4" fmla="*/ 709489 w 963279"/>
                  <a:gd name="connsiteY4" fmla="*/ 115371 h 753688"/>
                  <a:gd name="connsiteX5" fmla="*/ 715844 w 963279"/>
                  <a:gd name="connsiteY5" fmla="*/ 140789 h 753688"/>
                  <a:gd name="connsiteX6" fmla="*/ 733319 w 963279"/>
                  <a:gd name="connsiteY6" fmla="*/ 156675 h 753688"/>
                  <a:gd name="connsiteX7" fmla="*/ 753971 w 963279"/>
                  <a:gd name="connsiteY7" fmla="*/ 158264 h 753688"/>
                  <a:gd name="connsiteX8" fmla="*/ 763504 w 963279"/>
                  <a:gd name="connsiteY8" fmla="*/ 163030 h 753688"/>
                  <a:gd name="connsiteX9" fmla="*/ 776213 w 963279"/>
                  <a:gd name="connsiteY9" fmla="*/ 163030 h 753688"/>
                  <a:gd name="connsiteX10" fmla="*/ 784156 w 963279"/>
                  <a:gd name="connsiteY10" fmla="*/ 169384 h 753688"/>
                  <a:gd name="connsiteX11" fmla="*/ 800042 w 963279"/>
                  <a:gd name="connsiteY11" fmla="*/ 158264 h 753688"/>
                  <a:gd name="connsiteX12" fmla="*/ 815929 w 963279"/>
                  <a:gd name="connsiteY12" fmla="*/ 163030 h 753688"/>
                  <a:gd name="connsiteX13" fmla="*/ 828638 w 963279"/>
                  <a:gd name="connsiteY13" fmla="*/ 188448 h 753688"/>
                  <a:gd name="connsiteX14" fmla="*/ 814341 w 963279"/>
                  <a:gd name="connsiteY14" fmla="*/ 213867 h 753688"/>
                  <a:gd name="connsiteX15" fmla="*/ 793688 w 963279"/>
                  <a:gd name="connsiteY15" fmla="*/ 213867 h 753688"/>
                  <a:gd name="connsiteX16" fmla="*/ 792099 w 963279"/>
                  <a:gd name="connsiteY16" fmla="*/ 239285 h 753688"/>
                  <a:gd name="connsiteX17" fmla="*/ 776213 w 963279"/>
                  <a:gd name="connsiteY17" fmla="*/ 264703 h 753688"/>
                  <a:gd name="connsiteX18" fmla="*/ 792099 w 963279"/>
                  <a:gd name="connsiteY18" fmla="*/ 285356 h 753688"/>
                  <a:gd name="connsiteX19" fmla="*/ 788922 w 963279"/>
                  <a:gd name="connsiteY19" fmla="*/ 298065 h 753688"/>
                  <a:gd name="connsiteX20" fmla="*/ 771447 w 963279"/>
                  <a:gd name="connsiteY20" fmla="*/ 302831 h 753688"/>
                  <a:gd name="connsiteX21" fmla="*/ 769859 w 963279"/>
                  <a:gd name="connsiteY21" fmla="*/ 312363 h 753688"/>
                  <a:gd name="connsiteX22" fmla="*/ 739674 w 963279"/>
                  <a:gd name="connsiteY22" fmla="*/ 358433 h 753688"/>
                  <a:gd name="connsiteX23" fmla="*/ 736497 w 963279"/>
                  <a:gd name="connsiteY23" fmla="*/ 388617 h 753688"/>
                  <a:gd name="connsiteX24" fmla="*/ 760326 w 963279"/>
                  <a:gd name="connsiteY24" fmla="*/ 414036 h 753688"/>
                  <a:gd name="connsiteX25" fmla="*/ 776213 w 963279"/>
                  <a:gd name="connsiteY25" fmla="*/ 417213 h 753688"/>
                  <a:gd name="connsiteX26" fmla="*/ 779389 w 963279"/>
                  <a:gd name="connsiteY26" fmla="*/ 425156 h 753688"/>
                  <a:gd name="connsiteX27" fmla="*/ 774624 w 963279"/>
                  <a:gd name="connsiteY27" fmla="*/ 436277 h 753688"/>
                  <a:gd name="connsiteX28" fmla="*/ 814341 w 963279"/>
                  <a:gd name="connsiteY28" fmla="*/ 479170 h 753688"/>
                  <a:gd name="connsiteX29" fmla="*/ 842935 w 963279"/>
                  <a:gd name="connsiteY29" fmla="*/ 479170 h 753688"/>
                  <a:gd name="connsiteX30" fmla="*/ 863588 w 963279"/>
                  <a:gd name="connsiteY30" fmla="*/ 471227 h 753688"/>
                  <a:gd name="connsiteX31" fmla="*/ 882652 w 963279"/>
                  <a:gd name="connsiteY31" fmla="*/ 474404 h 753688"/>
                  <a:gd name="connsiteX32" fmla="*/ 889007 w 963279"/>
                  <a:gd name="connsiteY32" fmla="*/ 480759 h 753688"/>
                  <a:gd name="connsiteX33" fmla="*/ 923957 w 963279"/>
                  <a:gd name="connsiteY33" fmla="*/ 482348 h 753688"/>
                  <a:gd name="connsiteX34" fmla="*/ 927134 w 963279"/>
                  <a:gd name="connsiteY34" fmla="*/ 479170 h 753688"/>
                  <a:gd name="connsiteX35" fmla="*/ 944609 w 963279"/>
                  <a:gd name="connsiteY35" fmla="*/ 477582 h 753688"/>
                  <a:gd name="connsiteX36" fmla="*/ 943021 w 963279"/>
                  <a:gd name="connsiteY36" fmla="*/ 496645 h 753688"/>
                  <a:gd name="connsiteX37" fmla="*/ 960496 w 963279"/>
                  <a:gd name="connsiteY37" fmla="*/ 525241 h 753688"/>
                  <a:gd name="connsiteX38" fmla="*/ 962084 w 963279"/>
                  <a:gd name="connsiteY38" fmla="*/ 536361 h 753688"/>
                  <a:gd name="connsiteX39" fmla="*/ 963279 w 963279"/>
                  <a:gd name="connsiteY39" fmla="*/ 537089 h 753688"/>
                  <a:gd name="connsiteX40" fmla="*/ 951282 w 963279"/>
                  <a:gd name="connsiteY40" fmla="*/ 551612 h 753688"/>
                  <a:gd name="connsiteX41" fmla="*/ 936030 w 963279"/>
                  <a:gd name="connsiteY41" fmla="*/ 557332 h 753688"/>
                  <a:gd name="connsiteX42" fmla="*/ 918873 w 963279"/>
                  <a:gd name="connsiteY42" fmla="*/ 545893 h 753688"/>
                  <a:gd name="connsiteX43" fmla="*/ 907435 w 963279"/>
                  <a:gd name="connsiteY43" fmla="*/ 542081 h 753688"/>
                  <a:gd name="connsiteX44" fmla="*/ 855963 w 963279"/>
                  <a:gd name="connsiteY44" fmla="*/ 555425 h 753688"/>
                  <a:gd name="connsiteX45" fmla="*/ 840712 w 963279"/>
                  <a:gd name="connsiteY45" fmla="*/ 553519 h 753688"/>
                  <a:gd name="connsiteX46" fmla="*/ 833086 w 963279"/>
                  <a:gd name="connsiteY46" fmla="*/ 559238 h 753688"/>
                  <a:gd name="connsiteX47" fmla="*/ 806397 w 963279"/>
                  <a:gd name="connsiteY47" fmla="*/ 559238 h 753688"/>
                  <a:gd name="connsiteX48" fmla="*/ 758738 w 963279"/>
                  <a:gd name="connsiteY48" fmla="*/ 521110 h 753688"/>
                  <a:gd name="connsiteX49" fmla="*/ 726329 w 963279"/>
                  <a:gd name="connsiteY49" fmla="*/ 500140 h 753688"/>
                  <a:gd name="connsiteX50" fmla="*/ 699640 w 963279"/>
                  <a:gd name="connsiteY50" fmla="*/ 511579 h 753688"/>
                  <a:gd name="connsiteX51" fmla="*/ 651981 w 963279"/>
                  <a:gd name="connsiteY51" fmla="*/ 505859 h 753688"/>
                  <a:gd name="connsiteX52" fmla="*/ 632917 w 963279"/>
                  <a:gd name="connsiteY52" fmla="*/ 498234 h 753688"/>
                  <a:gd name="connsiteX53" fmla="*/ 585257 w 963279"/>
                  <a:gd name="connsiteY53" fmla="*/ 473451 h 753688"/>
                  <a:gd name="connsiteX54" fmla="*/ 554755 w 963279"/>
                  <a:gd name="connsiteY54" fmla="*/ 475357 h 753688"/>
                  <a:gd name="connsiteX55" fmla="*/ 501377 w 963279"/>
                  <a:gd name="connsiteY55" fmla="*/ 559238 h 753688"/>
                  <a:gd name="connsiteX56" fmla="*/ 501377 w 963279"/>
                  <a:gd name="connsiteY56" fmla="*/ 597365 h 753688"/>
                  <a:gd name="connsiteX57" fmla="*/ 489939 w 963279"/>
                  <a:gd name="connsiteY57" fmla="*/ 597365 h 753688"/>
                  <a:gd name="connsiteX58" fmla="*/ 488032 w 963279"/>
                  <a:gd name="connsiteY58" fmla="*/ 612616 h 753688"/>
                  <a:gd name="connsiteX59" fmla="*/ 470875 w 963279"/>
                  <a:gd name="connsiteY59" fmla="*/ 612616 h 753688"/>
                  <a:gd name="connsiteX60" fmla="*/ 440373 w 963279"/>
                  <a:gd name="connsiteY60" fmla="*/ 625961 h 753688"/>
                  <a:gd name="connsiteX61" fmla="*/ 427028 w 963279"/>
                  <a:gd name="connsiteY61" fmla="*/ 620242 h 753688"/>
                  <a:gd name="connsiteX62" fmla="*/ 421309 w 963279"/>
                  <a:gd name="connsiteY62" fmla="*/ 639306 h 753688"/>
                  <a:gd name="connsiteX63" fmla="*/ 406058 w 963279"/>
                  <a:gd name="connsiteY63" fmla="*/ 656463 h 753688"/>
                  <a:gd name="connsiteX64" fmla="*/ 386994 w 963279"/>
                  <a:gd name="connsiteY64" fmla="*/ 650744 h 753688"/>
                  <a:gd name="connsiteX65" fmla="*/ 346960 w 963279"/>
                  <a:gd name="connsiteY65" fmla="*/ 667901 h 753688"/>
                  <a:gd name="connsiteX66" fmla="*/ 329803 w 963279"/>
                  <a:gd name="connsiteY66" fmla="*/ 685059 h 753688"/>
                  <a:gd name="connsiteX67" fmla="*/ 325990 w 963279"/>
                  <a:gd name="connsiteY67" fmla="*/ 704122 h 753688"/>
                  <a:gd name="connsiteX68" fmla="*/ 295488 w 963279"/>
                  <a:gd name="connsiteY68" fmla="*/ 704122 h 753688"/>
                  <a:gd name="connsiteX69" fmla="*/ 280237 w 963279"/>
                  <a:gd name="connsiteY69" fmla="*/ 698403 h 753688"/>
                  <a:gd name="connsiteX70" fmla="*/ 268799 w 963279"/>
                  <a:gd name="connsiteY70" fmla="*/ 707935 h 753688"/>
                  <a:gd name="connsiteX71" fmla="*/ 261174 w 963279"/>
                  <a:gd name="connsiteY71" fmla="*/ 734624 h 753688"/>
                  <a:gd name="connsiteX72" fmla="*/ 238297 w 963279"/>
                  <a:gd name="connsiteY72" fmla="*/ 753688 h 753688"/>
                  <a:gd name="connsiteX73" fmla="*/ 181106 w 963279"/>
                  <a:gd name="connsiteY73" fmla="*/ 711748 h 753688"/>
                  <a:gd name="connsiteX74" fmla="*/ 184919 w 963279"/>
                  <a:gd name="connsiteY74" fmla="*/ 681246 h 753688"/>
                  <a:gd name="connsiteX75" fmla="*/ 177293 w 963279"/>
                  <a:gd name="connsiteY75" fmla="*/ 654557 h 753688"/>
                  <a:gd name="connsiteX76" fmla="*/ 190638 w 963279"/>
                  <a:gd name="connsiteY76" fmla="*/ 637399 h 753688"/>
                  <a:gd name="connsiteX77" fmla="*/ 181106 w 963279"/>
                  <a:gd name="connsiteY77" fmla="*/ 612616 h 753688"/>
                  <a:gd name="connsiteX78" fmla="*/ 150604 w 963279"/>
                  <a:gd name="connsiteY78" fmla="*/ 610710 h 753688"/>
                  <a:gd name="connsiteX79" fmla="*/ 142978 w 963279"/>
                  <a:gd name="connsiteY79" fmla="*/ 582114 h 753688"/>
                  <a:gd name="connsiteX80" fmla="*/ 177293 w 963279"/>
                  <a:gd name="connsiteY80" fmla="*/ 574489 h 753688"/>
                  <a:gd name="connsiteX81" fmla="*/ 173480 w 963279"/>
                  <a:gd name="connsiteY81" fmla="*/ 553519 h 753688"/>
                  <a:gd name="connsiteX82" fmla="*/ 175387 w 963279"/>
                  <a:gd name="connsiteY82" fmla="*/ 534455 h 753688"/>
                  <a:gd name="connsiteX83" fmla="*/ 175387 w 963279"/>
                  <a:gd name="connsiteY83" fmla="*/ 526830 h 753688"/>
                  <a:gd name="connsiteX84" fmla="*/ 156323 w 963279"/>
                  <a:gd name="connsiteY84" fmla="*/ 507766 h 753688"/>
                  <a:gd name="connsiteX85" fmla="*/ 152510 w 963279"/>
                  <a:gd name="connsiteY85" fmla="*/ 481077 h 753688"/>
                  <a:gd name="connsiteX86" fmla="*/ 183012 w 963279"/>
                  <a:gd name="connsiteY86" fmla="*/ 465826 h 753688"/>
                  <a:gd name="connsiteX87" fmla="*/ 192544 w 963279"/>
                  <a:gd name="connsiteY87" fmla="*/ 454387 h 753688"/>
                  <a:gd name="connsiteX88" fmla="*/ 192544 w 963279"/>
                  <a:gd name="connsiteY88" fmla="*/ 414354 h 753688"/>
                  <a:gd name="connsiteX89" fmla="*/ 188731 w 963279"/>
                  <a:gd name="connsiteY89" fmla="*/ 360975 h 753688"/>
                  <a:gd name="connsiteX90" fmla="*/ 175387 w 963279"/>
                  <a:gd name="connsiteY90" fmla="*/ 341911 h 753688"/>
                  <a:gd name="connsiteX91" fmla="*/ 129634 w 963279"/>
                  <a:gd name="connsiteY91" fmla="*/ 340005 h 753688"/>
                  <a:gd name="connsiteX92" fmla="*/ 99132 w 963279"/>
                  <a:gd name="connsiteY92" fmla="*/ 359069 h 753688"/>
                  <a:gd name="connsiteX93" fmla="*/ 70536 w 963279"/>
                  <a:gd name="connsiteY93" fmla="*/ 343818 h 753688"/>
                  <a:gd name="connsiteX94" fmla="*/ 66723 w 963279"/>
                  <a:gd name="connsiteY94" fmla="*/ 357162 h 753688"/>
                  <a:gd name="connsiteX95" fmla="*/ 49566 w 963279"/>
                  <a:gd name="connsiteY95" fmla="*/ 355256 h 753688"/>
                  <a:gd name="connsiteX96" fmla="*/ 36221 w 963279"/>
                  <a:gd name="connsiteY96" fmla="*/ 338099 h 753688"/>
                  <a:gd name="connsiteX97" fmla="*/ 0 w 963279"/>
                  <a:gd name="connsiteY97" fmla="*/ 324754 h 753688"/>
                  <a:gd name="connsiteX98" fmla="*/ 3813 w 963279"/>
                  <a:gd name="connsiteY98" fmla="*/ 235154 h 753688"/>
                  <a:gd name="connsiteX99" fmla="*/ 20970 w 963279"/>
                  <a:gd name="connsiteY99" fmla="*/ 208465 h 753688"/>
                  <a:gd name="connsiteX100" fmla="*/ 15251 w 963279"/>
                  <a:gd name="connsiteY100" fmla="*/ 187495 h 753688"/>
                  <a:gd name="connsiteX101" fmla="*/ 20970 w 963279"/>
                  <a:gd name="connsiteY101" fmla="*/ 172244 h 753688"/>
                  <a:gd name="connsiteX102" fmla="*/ 43847 w 963279"/>
                  <a:gd name="connsiteY102" fmla="*/ 147461 h 753688"/>
                  <a:gd name="connsiteX103" fmla="*/ 51472 w 963279"/>
                  <a:gd name="connsiteY103" fmla="*/ 132210 h 753688"/>
                  <a:gd name="connsiteX104" fmla="*/ 89600 w 963279"/>
                  <a:gd name="connsiteY104" fmla="*/ 124585 h 753688"/>
                  <a:gd name="connsiteX105" fmla="*/ 93413 w 963279"/>
                  <a:gd name="connsiteY105" fmla="*/ 97895 h 753688"/>
                  <a:gd name="connsiteX106" fmla="*/ 93413 w 963279"/>
                  <a:gd name="connsiteY106" fmla="*/ 95438 h 753688"/>
                  <a:gd name="connsiteX0" fmla="*/ 395091 w 963279"/>
                  <a:gd name="connsiteY0" fmla="*/ 0 h 753688"/>
                  <a:gd name="connsiteX1" fmla="*/ 718588 w 963279"/>
                  <a:gd name="connsiteY1" fmla="*/ 95438 h 753688"/>
                  <a:gd name="connsiteX2" fmla="*/ 719022 w 963279"/>
                  <a:gd name="connsiteY2" fmla="*/ 96307 h 753688"/>
                  <a:gd name="connsiteX3" fmla="*/ 709489 w 963279"/>
                  <a:gd name="connsiteY3" fmla="*/ 115371 h 753688"/>
                  <a:gd name="connsiteX4" fmla="*/ 715844 w 963279"/>
                  <a:gd name="connsiteY4" fmla="*/ 140789 h 753688"/>
                  <a:gd name="connsiteX5" fmla="*/ 733319 w 963279"/>
                  <a:gd name="connsiteY5" fmla="*/ 156675 h 753688"/>
                  <a:gd name="connsiteX6" fmla="*/ 753971 w 963279"/>
                  <a:gd name="connsiteY6" fmla="*/ 158264 h 753688"/>
                  <a:gd name="connsiteX7" fmla="*/ 763504 w 963279"/>
                  <a:gd name="connsiteY7" fmla="*/ 163030 h 753688"/>
                  <a:gd name="connsiteX8" fmla="*/ 776213 w 963279"/>
                  <a:gd name="connsiteY8" fmla="*/ 163030 h 753688"/>
                  <a:gd name="connsiteX9" fmla="*/ 784156 w 963279"/>
                  <a:gd name="connsiteY9" fmla="*/ 169384 h 753688"/>
                  <a:gd name="connsiteX10" fmla="*/ 800042 w 963279"/>
                  <a:gd name="connsiteY10" fmla="*/ 158264 h 753688"/>
                  <a:gd name="connsiteX11" fmla="*/ 815929 w 963279"/>
                  <a:gd name="connsiteY11" fmla="*/ 163030 h 753688"/>
                  <a:gd name="connsiteX12" fmla="*/ 828638 w 963279"/>
                  <a:gd name="connsiteY12" fmla="*/ 188448 h 753688"/>
                  <a:gd name="connsiteX13" fmla="*/ 814341 w 963279"/>
                  <a:gd name="connsiteY13" fmla="*/ 213867 h 753688"/>
                  <a:gd name="connsiteX14" fmla="*/ 793688 w 963279"/>
                  <a:gd name="connsiteY14" fmla="*/ 213867 h 753688"/>
                  <a:gd name="connsiteX15" fmla="*/ 792099 w 963279"/>
                  <a:gd name="connsiteY15" fmla="*/ 239285 h 753688"/>
                  <a:gd name="connsiteX16" fmla="*/ 776213 w 963279"/>
                  <a:gd name="connsiteY16" fmla="*/ 264703 h 753688"/>
                  <a:gd name="connsiteX17" fmla="*/ 792099 w 963279"/>
                  <a:gd name="connsiteY17" fmla="*/ 285356 h 753688"/>
                  <a:gd name="connsiteX18" fmla="*/ 788922 w 963279"/>
                  <a:gd name="connsiteY18" fmla="*/ 298065 h 753688"/>
                  <a:gd name="connsiteX19" fmla="*/ 771447 w 963279"/>
                  <a:gd name="connsiteY19" fmla="*/ 302831 h 753688"/>
                  <a:gd name="connsiteX20" fmla="*/ 769859 w 963279"/>
                  <a:gd name="connsiteY20" fmla="*/ 312363 h 753688"/>
                  <a:gd name="connsiteX21" fmla="*/ 739674 w 963279"/>
                  <a:gd name="connsiteY21" fmla="*/ 358433 h 753688"/>
                  <a:gd name="connsiteX22" fmla="*/ 736497 w 963279"/>
                  <a:gd name="connsiteY22" fmla="*/ 388617 h 753688"/>
                  <a:gd name="connsiteX23" fmla="*/ 760326 w 963279"/>
                  <a:gd name="connsiteY23" fmla="*/ 414036 h 753688"/>
                  <a:gd name="connsiteX24" fmla="*/ 776213 w 963279"/>
                  <a:gd name="connsiteY24" fmla="*/ 417213 h 753688"/>
                  <a:gd name="connsiteX25" fmla="*/ 779389 w 963279"/>
                  <a:gd name="connsiteY25" fmla="*/ 425156 h 753688"/>
                  <a:gd name="connsiteX26" fmla="*/ 774624 w 963279"/>
                  <a:gd name="connsiteY26" fmla="*/ 436277 h 753688"/>
                  <a:gd name="connsiteX27" fmla="*/ 814341 w 963279"/>
                  <a:gd name="connsiteY27" fmla="*/ 479170 h 753688"/>
                  <a:gd name="connsiteX28" fmla="*/ 842935 w 963279"/>
                  <a:gd name="connsiteY28" fmla="*/ 479170 h 753688"/>
                  <a:gd name="connsiteX29" fmla="*/ 863588 w 963279"/>
                  <a:gd name="connsiteY29" fmla="*/ 471227 h 753688"/>
                  <a:gd name="connsiteX30" fmla="*/ 882652 w 963279"/>
                  <a:gd name="connsiteY30" fmla="*/ 474404 h 753688"/>
                  <a:gd name="connsiteX31" fmla="*/ 889007 w 963279"/>
                  <a:gd name="connsiteY31" fmla="*/ 480759 h 753688"/>
                  <a:gd name="connsiteX32" fmla="*/ 923957 w 963279"/>
                  <a:gd name="connsiteY32" fmla="*/ 482348 h 753688"/>
                  <a:gd name="connsiteX33" fmla="*/ 927134 w 963279"/>
                  <a:gd name="connsiteY33" fmla="*/ 479170 h 753688"/>
                  <a:gd name="connsiteX34" fmla="*/ 944609 w 963279"/>
                  <a:gd name="connsiteY34" fmla="*/ 477582 h 753688"/>
                  <a:gd name="connsiteX35" fmla="*/ 943021 w 963279"/>
                  <a:gd name="connsiteY35" fmla="*/ 496645 h 753688"/>
                  <a:gd name="connsiteX36" fmla="*/ 960496 w 963279"/>
                  <a:gd name="connsiteY36" fmla="*/ 525241 h 753688"/>
                  <a:gd name="connsiteX37" fmla="*/ 962084 w 963279"/>
                  <a:gd name="connsiteY37" fmla="*/ 536361 h 753688"/>
                  <a:gd name="connsiteX38" fmla="*/ 963279 w 963279"/>
                  <a:gd name="connsiteY38" fmla="*/ 537089 h 753688"/>
                  <a:gd name="connsiteX39" fmla="*/ 951282 w 963279"/>
                  <a:gd name="connsiteY39" fmla="*/ 551612 h 753688"/>
                  <a:gd name="connsiteX40" fmla="*/ 936030 w 963279"/>
                  <a:gd name="connsiteY40" fmla="*/ 557332 h 753688"/>
                  <a:gd name="connsiteX41" fmla="*/ 918873 w 963279"/>
                  <a:gd name="connsiteY41" fmla="*/ 545893 h 753688"/>
                  <a:gd name="connsiteX42" fmla="*/ 907435 w 963279"/>
                  <a:gd name="connsiteY42" fmla="*/ 542081 h 753688"/>
                  <a:gd name="connsiteX43" fmla="*/ 855963 w 963279"/>
                  <a:gd name="connsiteY43" fmla="*/ 555425 h 753688"/>
                  <a:gd name="connsiteX44" fmla="*/ 840712 w 963279"/>
                  <a:gd name="connsiteY44" fmla="*/ 553519 h 753688"/>
                  <a:gd name="connsiteX45" fmla="*/ 833086 w 963279"/>
                  <a:gd name="connsiteY45" fmla="*/ 559238 h 753688"/>
                  <a:gd name="connsiteX46" fmla="*/ 806397 w 963279"/>
                  <a:gd name="connsiteY46" fmla="*/ 559238 h 753688"/>
                  <a:gd name="connsiteX47" fmla="*/ 758738 w 963279"/>
                  <a:gd name="connsiteY47" fmla="*/ 521110 h 753688"/>
                  <a:gd name="connsiteX48" fmla="*/ 726329 w 963279"/>
                  <a:gd name="connsiteY48" fmla="*/ 500140 h 753688"/>
                  <a:gd name="connsiteX49" fmla="*/ 699640 w 963279"/>
                  <a:gd name="connsiteY49" fmla="*/ 511579 h 753688"/>
                  <a:gd name="connsiteX50" fmla="*/ 651981 w 963279"/>
                  <a:gd name="connsiteY50" fmla="*/ 505859 h 753688"/>
                  <a:gd name="connsiteX51" fmla="*/ 632917 w 963279"/>
                  <a:gd name="connsiteY51" fmla="*/ 498234 h 753688"/>
                  <a:gd name="connsiteX52" fmla="*/ 585257 w 963279"/>
                  <a:gd name="connsiteY52" fmla="*/ 473451 h 753688"/>
                  <a:gd name="connsiteX53" fmla="*/ 554755 w 963279"/>
                  <a:gd name="connsiteY53" fmla="*/ 475357 h 753688"/>
                  <a:gd name="connsiteX54" fmla="*/ 501377 w 963279"/>
                  <a:gd name="connsiteY54" fmla="*/ 559238 h 753688"/>
                  <a:gd name="connsiteX55" fmla="*/ 501377 w 963279"/>
                  <a:gd name="connsiteY55" fmla="*/ 597365 h 753688"/>
                  <a:gd name="connsiteX56" fmla="*/ 489939 w 963279"/>
                  <a:gd name="connsiteY56" fmla="*/ 597365 h 753688"/>
                  <a:gd name="connsiteX57" fmla="*/ 488032 w 963279"/>
                  <a:gd name="connsiteY57" fmla="*/ 612616 h 753688"/>
                  <a:gd name="connsiteX58" fmla="*/ 470875 w 963279"/>
                  <a:gd name="connsiteY58" fmla="*/ 612616 h 753688"/>
                  <a:gd name="connsiteX59" fmla="*/ 440373 w 963279"/>
                  <a:gd name="connsiteY59" fmla="*/ 625961 h 753688"/>
                  <a:gd name="connsiteX60" fmla="*/ 427028 w 963279"/>
                  <a:gd name="connsiteY60" fmla="*/ 620242 h 753688"/>
                  <a:gd name="connsiteX61" fmla="*/ 421309 w 963279"/>
                  <a:gd name="connsiteY61" fmla="*/ 639306 h 753688"/>
                  <a:gd name="connsiteX62" fmla="*/ 406058 w 963279"/>
                  <a:gd name="connsiteY62" fmla="*/ 656463 h 753688"/>
                  <a:gd name="connsiteX63" fmla="*/ 386994 w 963279"/>
                  <a:gd name="connsiteY63" fmla="*/ 650744 h 753688"/>
                  <a:gd name="connsiteX64" fmla="*/ 346960 w 963279"/>
                  <a:gd name="connsiteY64" fmla="*/ 667901 h 753688"/>
                  <a:gd name="connsiteX65" fmla="*/ 329803 w 963279"/>
                  <a:gd name="connsiteY65" fmla="*/ 685059 h 753688"/>
                  <a:gd name="connsiteX66" fmla="*/ 325990 w 963279"/>
                  <a:gd name="connsiteY66" fmla="*/ 704122 h 753688"/>
                  <a:gd name="connsiteX67" fmla="*/ 295488 w 963279"/>
                  <a:gd name="connsiteY67" fmla="*/ 704122 h 753688"/>
                  <a:gd name="connsiteX68" fmla="*/ 280237 w 963279"/>
                  <a:gd name="connsiteY68" fmla="*/ 698403 h 753688"/>
                  <a:gd name="connsiteX69" fmla="*/ 268799 w 963279"/>
                  <a:gd name="connsiteY69" fmla="*/ 707935 h 753688"/>
                  <a:gd name="connsiteX70" fmla="*/ 261174 w 963279"/>
                  <a:gd name="connsiteY70" fmla="*/ 734624 h 753688"/>
                  <a:gd name="connsiteX71" fmla="*/ 238297 w 963279"/>
                  <a:gd name="connsiteY71" fmla="*/ 753688 h 753688"/>
                  <a:gd name="connsiteX72" fmla="*/ 181106 w 963279"/>
                  <a:gd name="connsiteY72" fmla="*/ 711748 h 753688"/>
                  <a:gd name="connsiteX73" fmla="*/ 184919 w 963279"/>
                  <a:gd name="connsiteY73" fmla="*/ 681246 h 753688"/>
                  <a:gd name="connsiteX74" fmla="*/ 177293 w 963279"/>
                  <a:gd name="connsiteY74" fmla="*/ 654557 h 753688"/>
                  <a:gd name="connsiteX75" fmla="*/ 190638 w 963279"/>
                  <a:gd name="connsiteY75" fmla="*/ 637399 h 753688"/>
                  <a:gd name="connsiteX76" fmla="*/ 181106 w 963279"/>
                  <a:gd name="connsiteY76" fmla="*/ 612616 h 753688"/>
                  <a:gd name="connsiteX77" fmla="*/ 150604 w 963279"/>
                  <a:gd name="connsiteY77" fmla="*/ 610710 h 753688"/>
                  <a:gd name="connsiteX78" fmla="*/ 142978 w 963279"/>
                  <a:gd name="connsiteY78" fmla="*/ 582114 h 753688"/>
                  <a:gd name="connsiteX79" fmla="*/ 177293 w 963279"/>
                  <a:gd name="connsiteY79" fmla="*/ 574489 h 753688"/>
                  <a:gd name="connsiteX80" fmla="*/ 173480 w 963279"/>
                  <a:gd name="connsiteY80" fmla="*/ 553519 h 753688"/>
                  <a:gd name="connsiteX81" fmla="*/ 175387 w 963279"/>
                  <a:gd name="connsiteY81" fmla="*/ 534455 h 753688"/>
                  <a:gd name="connsiteX82" fmla="*/ 175387 w 963279"/>
                  <a:gd name="connsiteY82" fmla="*/ 526830 h 753688"/>
                  <a:gd name="connsiteX83" fmla="*/ 156323 w 963279"/>
                  <a:gd name="connsiteY83" fmla="*/ 507766 h 753688"/>
                  <a:gd name="connsiteX84" fmla="*/ 152510 w 963279"/>
                  <a:gd name="connsiteY84" fmla="*/ 481077 h 753688"/>
                  <a:gd name="connsiteX85" fmla="*/ 183012 w 963279"/>
                  <a:gd name="connsiteY85" fmla="*/ 465826 h 753688"/>
                  <a:gd name="connsiteX86" fmla="*/ 192544 w 963279"/>
                  <a:gd name="connsiteY86" fmla="*/ 454387 h 753688"/>
                  <a:gd name="connsiteX87" fmla="*/ 192544 w 963279"/>
                  <a:gd name="connsiteY87" fmla="*/ 414354 h 753688"/>
                  <a:gd name="connsiteX88" fmla="*/ 188731 w 963279"/>
                  <a:gd name="connsiteY88" fmla="*/ 360975 h 753688"/>
                  <a:gd name="connsiteX89" fmla="*/ 175387 w 963279"/>
                  <a:gd name="connsiteY89" fmla="*/ 341911 h 753688"/>
                  <a:gd name="connsiteX90" fmla="*/ 129634 w 963279"/>
                  <a:gd name="connsiteY90" fmla="*/ 340005 h 753688"/>
                  <a:gd name="connsiteX91" fmla="*/ 99132 w 963279"/>
                  <a:gd name="connsiteY91" fmla="*/ 359069 h 753688"/>
                  <a:gd name="connsiteX92" fmla="*/ 70536 w 963279"/>
                  <a:gd name="connsiteY92" fmla="*/ 343818 h 753688"/>
                  <a:gd name="connsiteX93" fmla="*/ 66723 w 963279"/>
                  <a:gd name="connsiteY93" fmla="*/ 357162 h 753688"/>
                  <a:gd name="connsiteX94" fmla="*/ 49566 w 963279"/>
                  <a:gd name="connsiteY94" fmla="*/ 355256 h 753688"/>
                  <a:gd name="connsiteX95" fmla="*/ 36221 w 963279"/>
                  <a:gd name="connsiteY95" fmla="*/ 338099 h 753688"/>
                  <a:gd name="connsiteX96" fmla="*/ 0 w 963279"/>
                  <a:gd name="connsiteY96" fmla="*/ 324754 h 753688"/>
                  <a:gd name="connsiteX97" fmla="*/ 3813 w 963279"/>
                  <a:gd name="connsiteY97" fmla="*/ 235154 h 753688"/>
                  <a:gd name="connsiteX98" fmla="*/ 20970 w 963279"/>
                  <a:gd name="connsiteY98" fmla="*/ 208465 h 753688"/>
                  <a:gd name="connsiteX99" fmla="*/ 15251 w 963279"/>
                  <a:gd name="connsiteY99" fmla="*/ 187495 h 753688"/>
                  <a:gd name="connsiteX100" fmla="*/ 20970 w 963279"/>
                  <a:gd name="connsiteY100" fmla="*/ 172244 h 753688"/>
                  <a:gd name="connsiteX101" fmla="*/ 43847 w 963279"/>
                  <a:gd name="connsiteY101" fmla="*/ 147461 h 753688"/>
                  <a:gd name="connsiteX102" fmla="*/ 51472 w 963279"/>
                  <a:gd name="connsiteY102" fmla="*/ 132210 h 753688"/>
                  <a:gd name="connsiteX103" fmla="*/ 89600 w 963279"/>
                  <a:gd name="connsiteY103" fmla="*/ 124585 h 753688"/>
                  <a:gd name="connsiteX104" fmla="*/ 93413 w 963279"/>
                  <a:gd name="connsiteY104" fmla="*/ 97895 h 753688"/>
                  <a:gd name="connsiteX105" fmla="*/ 93413 w 963279"/>
                  <a:gd name="connsiteY105" fmla="*/ 95438 h 753688"/>
                  <a:gd name="connsiteX106" fmla="*/ 486531 w 963279"/>
                  <a:gd name="connsiteY106" fmla="*/ 91440 h 753688"/>
                  <a:gd name="connsiteX0" fmla="*/ 718588 w 963279"/>
                  <a:gd name="connsiteY0" fmla="*/ 43248 h 701498"/>
                  <a:gd name="connsiteX1" fmla="*/ 719022 w 963279"/>
                  <a:gd name="connsiteY1" fmla="*/ 44117 h 701498"/>
                  <a:gd name="connsiteX2" fmla="*/ 709489 w 963279"/>
                  <a:gd name="connsiteY2" fmla="*/ 63181 h 701498"/>
                  <a:gd name="connsiteX3" fmla="*/ 715844 w 963279"/>
                  <a:gd name="connsiteY3" fmla="*/ 88599 h 701498"/>
                  <a:gd name="connsiteX4" fmla="*/ 733319 w 963279"/>
                  <a:gd name="connsiteY4" fmla="*/ 104485 h 701498"/>
                  <a:gd name="connsiteX5" fmla="*/ 753971 w 963279"/>
                  <a:gd name="connsiteY5" fmla="*/ 106074 h 701498"/>
                  <a:gd name="connsiteX6" fmla="*/ 763504 w 963279"/>
                  <a:gd name="connsiteY6" fmla="*/ 110840 h 701498"/>
                  <a:gd name="connsiteX7" fmla="*/ 776213 w 963279"/>
                  <a:gd name="connsiteY7" fmla="*/ 110840 h 701498"/>
                  <a:gd name="connsiteX8" fmla="*/ 784156 w 963279"/>
                  <a:gd name="connsiteY8" fmla="*/ 117194 h 701498"/>
                  <a:gd name="connsiteX9" fmla="*/ 800042 w 963279"/>
                  <a:gd name="connsiteY9" fmla="*/ 106074 h 701498"/>
                  <a:gd name="connsiteX10" fmla="*/ 815929 w 963279"/>
                  <a:gd name="connsiteY10" fmla="*/ 110840 h 701498"/>
                  <a:gd name="connsiteX11" fmla="*/ 828638 w 963279"/>
                  <a:gd name="connsiteY11" fmla="*/ 136258 h 701498"/>
                  <a:gd name="connsiteX12" fmla="*/ 814341 w 963279"/>
                  <a:gd name="connsiteY12" fmla="*/ 161677 h 701498"/>
                  <a:gd name="connsiteX13" fmla="*/ 793688 w 963279"/>
                  <a:gd name="connsiteY13" fmla="*/ 161677 h 701498"/>
                  <a:gd name="connsiteX14" fmla="*/ 792099 w 963279"/>
                  <a:gd name="connsiteY14" fmla="*/ 187095 h 701498"/>
                  <a:gd name="connsiteX15" fmla="*/ 776213 w 963279"/>
                  <a:gd name="connsiteY15" fmla="*/ 212513 h 701498"/>
                  <a:gd name="connsiteX16" fmla="*/ 792099 w 963279"/>
                  <a:gd name="connsiteY16" fmla="*/ 233166 h 701498"/>
                  <a:gd name="connsiteX17" fmla="*/ 788922 w 963279"/>
                  <a:gd name="connsiteY17" fmla="*/ 245875 h 701498"/>
                  <a:gd name="connsiteX18" fmla="*/ 771447 w 963279"/>
                  <a:gd name="connsiteY18" fmla="*/ 250641 h 701498"/>
                  <a:gd name="connsiteX19" fmla="*/ 769859 w 963279"/>
                  <a:gd name="connsiteY19" fmla="*/ 260173 h 701498"/>
                  <a:gd name="connsiteX20" fmla="*/ 739674 w 963279"/>
                  <a:gd name="connsiteY20" fmla="*/ 306243 h 701498"/>
                  <a:gd name="connsiteX21" fmla="*/ 736497 w 963279"/>
                  <a:gd name="connsiteY21" fmla="*/ 336427 h 701498"/>
                  <a:gd name="connsiteX22" fmla="*/ 760326 w 963279"/>
                  <a:gd name="connsiteY22" fmla="*/ 361846 h 701498"/>
                  <a:gd name="connsiteX23" fmla="*/ 776213 w 963279"/>
                  <a:gd name="connsiteY23" fmla="*/ 365023 h 701498"/>
                  <a:gd name="connsiteX24" fmla="*/ 779389 w 963279"/>
                  <a:gd name="connsiteY24" fmla="*/ 372966 h 701498"/>
                  <a:gd name="connsiteX25" fmla="*/ 774624 w 963279"/>
                  <a:gd name="connsiteY25" fmla="*/ 384087 h 701498"/>
                  <a:gd name="connsiteX26" fmla="*/ 814341 w 963279"/>
                  <a:gd name="connsiteY26" fmla="*/ 426980 h 701498"/>
                  <a:gd name="connsiteX27" fmla="*/ 842935 w 963279"/>
                  <a:gd name="connsiteY27" fmla="*/ 426980 h 701498"/>
                  <a:gd name="connsiteX28" fmla="*/ 863588 w 963279"/>
                  <a:gd name="connsiteY28" fmla="*/ 419037 h 701498"/>
                  <a:gd name="connsiteX29" fmla="*/ 882652 w 963279"/>
                  <a:gd name="connsiteY29" fmla="*/ 422214 h 701498"/>
                  <a:gd name="connsiteX30" fmla="*/ 889007 w 963279"/>
                  <a:gd name="connsiteY30" fmla="*/ 428569 h 701498"/>
                  <a:gd name="connsiteX31" fmla="*/ 923957 w 963279"/>
                  <a:gd name="connsiteY31" fmla="*/ 430158 h 701498"/>
                  <a:gd name="connsiteX32" fmla="*/ 927134 w 963279"/>
                  <a:gd name="connsiteY32" fmla="*/ 426980 h 701498"/>
                  <a:gd name="connsiteX33" fmla="*/ 944609 w 963279"/>
                  <a:gd name="connsiteY33" fmla="*/ 425392 h 701498"/>
                  <a:gd name="connsiteX34" fmla="*/ 943021 w 963279"/>
                  <a:gd name="connsiteY34" fmla="*/ 444455 h 701498"/>
                  <a:gd name="connsiteX35" fmla="*/ 960496 w 963279"/>
                  <a:gd name="connsiteY35" fmla="*/ 473051 h 701498"/>
                  <a:gd name="connsiteX36" fmla="*/ 962084 w 963279"/>
                  <a:gd name="connsiteY36" fmla="*/ 484171 h 701498"/>
                  <a:gd name="connsiteX37" fmla="*/ 963279 w 963279"/>
                  <a:gd name="connsiteY37" fmla="*/ 484899 h 701498"/>
                  <a:gd name="connsiteX38" fmla="*/ 951282 w 963279"/>
                  <a:gd name="connsiteY38" fmla="*/ 499422 h 701498"/>
                  <a:gd name="connsiteX39" fmla="*/ 936030 w 963279"/>
                  <a:gd name="connsiteY39" fmla="*/ 505142 h 701498"/>
                  <a:gd name="connsiteX40" fmla="*/ 918873 w 963279"/>
                  <a:gd name="connsiteY40" fmla="*/ 493703 h 701498"/>
                  <a:gd name="connsiteX41" fmla="*/ 907435 w 963279"/>
                  <a:gd name="connsiteY41" fmla="*/ 489891 h 701498"/>
                  <a:gd name="connsiteX42" fmla="*/ 855963 w 963279"/>
                  <a:gd name="connsiteY42" fmla="*/ 503235 h 701498"/>
                  <a:gd name="connsiteX43" fmla="*/ 840712 w 963279"/>
                  <a:gd name="connsiteY43" fmla="*/ 501329 h 701498"/>
                  <a:gd name="connsiteX44" fmla="*/ 833086 w 963279"/>
                  <a:gd name="connsiteY44" fmla="*/ 507048 h 701498"/>
                  <a:gd name="connsiteX45" fmla="*/ 806397 w 963279"/>
                  <a:gd name="connsiteY45" fmla="*/ 507048 h 701498"/>
                  <a:gd name="connsiteX46" fmla="*/ 758738 w 963279"/>
                  <a:gd name="connsiteY46" fmla="*/ 468920 h 701498"/>
                  <a:gd name="connsiteX47" fmla="*/ 726329 w 963279"/>
                  <a:gd name="connsiteY47" fmla="*/ 447950 h 701498"/>
                  <a:gd name="connsiteX48" fmla="*/ 699640 w 963279"/>
                  <a:gd name="connsiteY48" fmla="*/ 459389 h 701498"/>
                  <a:gd name="connsiteX49" fmla="*/ 651981 w 963279"/>
                  <a:gd name="connsiteY49" fmla="*/ 453669 h 701498"/>
                  <a:gd name="connsiteX50" fmla="*/ 632917 w 963279"/>
                  <a:gd name="connsiteY50" fmla="*/ 446044 h 701498"/>
                  <a:gd name="connsiteX51" fmla="*/ 585257 w 963279"/>
                  <a:gd name="connsiteY51" fmla="*/ 421261 h 701498"/>
                  <a:gd name="connsiteX52" fmla="*/ 554755 w 963279"/>
                  <a:gd name="connsiteY52" fmla="*/ 423167 h 701498"/>
                  <a:gd name="connsiteX53" fmla="*/ 501377 w 963279"/>
                  <a:gd name="connsiteY53" fmla="*/ 507048 h 701498"/>
                  <a:gd name="connsiteX54" fmla="*/ 501377 w 963279"/>
                  <a:gd name="connsiteY54" fmla="*/ 545175 h 701498"/>
                  <a:gd name="connsiteX55" fmla="*/ 489939 w 963279"/>
                  <a:gd name="connsiteY55" fmla="*/ 545175 h 701498"/>
                  <a:gd name="connsiteX56" fmla="*/ 488032 w 963279"/>
                  <a:gd name="connsiteY56" fmla="*/ 560426 h 701498"/>
                  <a:gd name="connsiteX57" fmla="*/ 470875 w 963279"/>
                  <a:gd name="connsiteY57" fmla="*/ 560426 h 701498"/>
                  <a:gd name="connsiteX58" fmla="*/ 440373 w 963279"/>
                  <a:gd name="connsiteY58" fmla="*/ 573771 h 701498"/>
                  <a:gd name="connsiteX59" fmla="*/ 427028 w 963279"/>
                  <a:gd name="connsiteY59" fmla="*/ 568052 h 701498"/>
                  <a:gd name="connsiteX60" fmla="*/ 421309 w 963279"/>
                  <a:gd name="connsiteY60" fmla="*/ 587116 h 701498"/>
                  <a:gd name="connsiteX61" fmla="*/ 406058 w 963279"/>
                  <a:gd name="connsiteY61" fmla="*/ 604273 h 701498"/>
                  <a:gd name="connsiteX62" fmla="*/ 386994 w 963279"/>
                  <a:gd name="connsiteY62" fmla="*/ 598554 h 701498"/>
                  <a:gd name="connsiteX63" fmla="*/ 346960 w 963279"/>
                  <a:gd name="connsiteY63" fmla="*/ 615711 h 701498"/>
                  <a:gd name="connsiteX64" fmla="*/ 329803 w 963279"/>
                  <a:gd name="connsiteY64" fmla="*/ 632869 h 701498"/>
                  <a:gd name="connsiteX65" fmla="*/ 325990 w 963279"/>
                  <a:gd name="connsiteY65" fmla="*/ 651932 h 701498"/>
                  <a:gd name="connsiteX66" fmla="*/ 295488 w 963279"/>
                  <a:gd name="connsiteY66" fmla="*/ 651932 h 701498"/>
                  <a:gd name="connsiteX67" fmla="*/ 280237 w 963279"/>
                  <a:gd name="connsiteY67" fmla="*/ 646213 h 701498"/>
                  <a:gd name="connsiteX68" fmla="*/ 268799 w 963279"/>
                  <a:gd name="connsiteY68" fmla="*/ 655745 h 701498"/>
                  <a:gd name="connsiteX69" fmla="*/ 261174 w 963279"/>
                  <a:gd name="connsiteY69" fmla="*/ 682434 h 701498"/>
                  <a:gd name="connsiteX70" fmla="*/ 238297 w 963279"/>
                  <a:gd name="connsiteY70" fmla="*/ 701498 h 701498"/>
                  <a:gd name="connsiteX71" fmla="*/ 181106 w 963279"/>
                  <a:gd name="connsiteY71" fmla="*/ 659558 h 701498"/>
                  <a:gd name="connsiteX72" fmla="*/ 184919 w 963279"/>
                  <a:gd name="connsiteY72" fmla="*/ 629056 h 701498"/>
                  <a:gd name="connsiteX73" fmla="*/ 177293 w 963279"/>
                  <a:gd name="connsiteY73" fmla="*/ 602367 h 701498"/>
                  <a:gd name="connsiteX74" fmla="*/ 190638 w 963279"/>
                  <a:gd name="connsiteY74" fmla="*/ 585209 h 701498"/>
                  <a:gd name="connsiteX75" fmla="*/ 181106 w 963279"/>
                  <a:gd name="connsiteY75" fmla="*/ 560426 h 701498"/>
                  <a:gd name="connsiteX76" fmla="*/ 150604 w 963279"/>
                  <a:gd name="connsiteY76" fmla="*/ 558520 h 701498"/>
                  <a:gd name="connsiteX77" fmla="*/ 142978 w 963279"/>
                  <a:gd name="connsiteY77" fmla="*/ 529924 h 701498"/>
                  <a:gd name="connsiteX78" fmla="*/ 177293 w 963279"/>
                  <a:gd name="connsiteY78" fmla="*/ 522299 h 701498"/>
                  <a:gd name="connsiteX79" fmla="*/ 173480 w 963279"/>
                  <a:gd name="connsiteY79" fmla="*/ 501329 h 701498"/>
                  <a:gd name="connsiteX80" fmla="*/ 175387 w 963279"/>
                  <a:gd name="connsiteY80" fmla="*/ 482265 h 701498"/>
                  <a:gd name="connsiteX81" fmla="*/ 175387 w 963279"/>
                  <a:gd name="connsiteY81" fmla="*/ 474640 h 701498"/>
                  <a:gd name="connsiteX82" fmla="*/ 156323 w 963279"/>
                  <a:gd name="connsiteY82" fmla="*/ 455576 h 701498"/>
                  <a:gd name="connsiteX83" fmla="*/ 152510 w 963279"/>
                  <a:gd name="connsiteY83" fmla="*/ 428887 h 701498"/>
                  <a:gd name="connsiteX84" fmla="*/ 183012 w 963279"/>
                  <a:gd name="connsiteY84" fmla="*/ 413636 h 701498"/>
                  <a:gd name="connsiteX85" fmla="*/ 192544 w 963279"/>
                  <a:gd name="connsiteY85" fmla="*/ 402197 h 701498"/>
                  <a:gd name="connsiteX86" fmla="*/ 192544 w 963279"/>
                  <a:gd name="connsiteY86" fmla="*/ 362164 h 701498"/>
                  <a:gd name="connsiteX87" fmla="*/ 188731 w 963279"/>
                  <a:gd name="connsiteY87" fmla="*/ 308785 h 701498"/>
                  <a:gd name="connsiteX88" fmla="*/ 175387 w 963279"/>
                  <a:gd name="connsiteY88" fmla="*/ 289721 h 701498"/>
                  <a:gd name="connsiteX89" fmla="*/ 129634 w 963279"/>
                  <a:gd name="connsiteY89" fmla="*/ 287815 h 701498"/>
                  <a:gd name="connsiteX90" fmla="*/ 99132 w 963279"/>
                  <a:gd name="connsiteY90" fmla="*/ 306879 h 701498"/>
                  <a:gd name="connsiteX91" fmla="*/ 70536 w 963279"/>
                  <a:gd name="connsiteY91" fmla="*/ 291628 h 701498"/>
                  <a:gd name="connsiteX92" fmla="*/ 66723 w 963279"/>
                  <a:gd name="connsiteY92" fmla="*/ 304972 h 701498"/>
                  <a:gd name="connsiteX93" fmla="*/ 49566 w 963279"/>
                  <a:gd name="connsiteY93" fmla="*/ 303066 h 701498"/>
                  <a:gd name="connsiteX94" fmla="*/ 36221 w 963279"/>
                  <a:gd name="connsiteY94" fmla="*/ 285909 h 701498"/>
                  <a:gd name="connsiteX95" fmla="*/ 0 w 963279"/>
                  <a:gd name="connsiteY95" fmla="*/ 272564 h 701498"/>
                  <a:gd name="connsiteX96" fmla="*/ 3813 w 963279"/>
                  <a:gd name="connsiteY96" fmla="*/ 182964 h 701498"/>
                  <a:gd name="connsiteX97" fmla="*/ 20970 w 963279"/>
                  <a:gd name="connsiteY97" fmla="*/ 156275 h 701498"/>
                  <a:gd name="connsiteX98" fmla="*/ 15251 w 963279"/>
                  <a:gd name="connsiteY98" fmla="*/ 135305 h 701498"/>
                  <a:gd name="connsiteX99" fmla="*/ 20970 w 963279"/>
                  <a:gd name="connsiteY99" fmla="*/ 120054 h 701498"/>
                  <a:gd name="connsiteX100" fmla="*/ 43847 w 963279"/>
                  <a:gd name="connsiteY100" fmla="*/ 95271 h 701498"/>
                  <a:gd name="connsiteX101" fmla="*/ 51472 w 963279"/>
                  <a:gd name="connsiteY101" fmla="*/ 80020 h 701498"/>
                  <a:gd name="connsiteX102" fmla="*/ 89600 w 963279"/>
                  <a:gd name="connsiteY102" fmla="*/ 72395 h 701498"/>
                  <a:gd name="connsiteX103" fmla="*/ 93413 w 963279"/>
                  <a:gd name="connsiteY103" fmla="*/ 45705 h 701498"/>
                  <a:gd name="connsiteX104" fmla="*/ 93413 w 963279"/>
                  <a:gd name="connsiteY104" fmla="*/ 43248 h 701498"/>
                  <a:gd name="connsiteX105" fmla="*/ 486531 w 963279"/>
                  <a:gd name="connsiteY105" fmla="*/ 39250 h 701498"/>
                  <a:gd name="connsiteX0" fmla="*/ 718588 w 963279"/>
                  <a:gd name="connsiteY0" fmla="*/ 0 h 658250"/>
                  <a:gd name="connsiteX1" fmla="*/ 719022 w 963279"/>
                  <a:gd name="connsiteY1" fmla="*/ 869 h 658250"/>
                  <a:gd name="connsiteX2" fmla="*/ 709489 w 963279"/>
                  <a:gd name="connsiteY2" fmla="*/ 19933 h 658250"/>
                  <a:gd name="connsiteX3" fmla="*/ 715844 w 963279"/>
                  <a:gd name="connsiteY3" fmla="*/ 45351 h 658250"/>
                  <a:gd name="connsiteX4" fmla="*/ 733319 w 963279"/>
                  <a:gd name="connsiteY4" fmla="*/ 61237 h 658250"/>
                  <a:gd name="connsiteX5" fmla="*/ 753971 w 963279"/>
                  <a:gd name="connsiteY5" fmla="*/ 62826 h 658250"/>
                  <a:gd name="connsiteX6" fmla="*/ 763504 w 963279"/>
                  <a:gd name="connsiteY6" fmla="*/ 67592 h 658250"/>
                  <a:gd name="connsiteX7" fmla="*/ 776213 w 963279"/>
                  <a:gd name="connsiteY7" fmla="*/ 67592 h 658250"/>
                  <a:gd name="connsiteX8" fmla="*/ 784156 w 963279"/>
                  <a:gd name="connsiteY8" fmla="*/ 73946 h 658250"/>
                  <a:gd name="connsiteX9" fmla="*/ 800042 w 963279"/>
                  <a:gd name="connsiteY9" fmla="*/ 62826 h 658250"/>
                  <a:gd name="connsiteX10" fmla="*/ 815929 w 963279"/>
                  <a:gd name="connsiteY10" fmla="*/ 67592 h 658250"/>
                  <a:gd name="connsiteX11" fmla="*/ 828638 w 963279"/>
                  <a:gd name="connsiteY11" fmla="*/ 93010 h 658250"/>
                  <a:gd name="connsiteX12" fmla="*/ 814341 w 963279"/>
                  <a:gd name="connsiteY12" fmla="*/ 118429 h 658250"/>
                  <a:gd name="connsiteX13" fmla="*/ 793688 w 963279"/>
                  <a:gd name="connsiteY13" fmla="*/ 118429 h 658250"/>
                  <a:gd name="connsiteX14" fmla="*/ 792099 w 963279"/>
                  <a:gd name="connsiteY14" fmla="*/ 143847 h 658250"/>
                  <a:gd name="connsiteX15" fmla="*/ 776213 w 963279"/>
                  <a:gd name="connsiteY15" fmla="*/ 169265 h 658250"/>
                  <a:gd name="connsiteX16" fmla="*/ 792099 w 963279"/>
                  <a:gd name="connsiteY16" fmla="*/ 189918 h 658250"/>
                  <a:gd name="connsiteX17" fmla="*/ 788922 w 963279"/>
                  <a:gd name="connsiteY17" fmla="*/ 202627 h 658250"/>
                  <a:gd name="connsiteX18" fmla="*/ 771447 w 963279"/>
                  <a:gd name="connsiteY18" fmla="*/ 207393 h 658250"/>
                  <a:gd name="connsiteX19" fmla="*/ 769859 w 963279"/>
                  <a:gd name="connsiteY19" fmla="*/ 216925 h 658250"/>
                  <a:gd name="connsiteX20" fmla="*/ 739674 w 963279"/>
                  <a:gd name="connsiteY20" fmla="*/ 262995 h 658250"/>
                  <a:gd name="connsiteX21" fmla="*/ 736497 w 963279"/>
                  <a:gd name="connsiteY21" fmla="*/ 293179 h 658250"/>
                  <a:gd name="connsiteX22" fmla="*/ 760326 w 963279"/>
                  <a:gd name="connsiteY22" fmla="*/ 318598 h 658250"/>
                  <a:gd name="connsiteX23" fmla="*/ 776213 w 963279"/>
                  <a:gd name="connsiteY23" fmla="*/ 321775 h 658250"/>
                  <a:gd name="connsiteX24" fmla="*/ 779389 w 963279"/>
                  <a:gd name="connsiteY24" fmla="*/ 329718 h 658250"/>
                  <a:gd name="connsiteX25" fmla="*/ 774624 w 963279"/>
                  <a:gd name="connsiteY25" fmla="*/ 340839 h 658250"/>
                  <a:gd name="connsiteX26" fmla="*/ 814341 w 963279"/>
                  <a:gd name="connsiteY26" fmla="*/ 383732 h 658250"/>
                  <a:gd name="connsiteX27" fmla="*/ 842935 w 963279"/>
                  <a:gd name="connsiteY27" fmla="*/ 383732 h 658250"/>
                  <a:gd name="connsiteX28" fmla="*/ 863588 w 963279"/>
                  <a:gd name="connsiteY28" fmla="*/ 375789 h 658250"/>
                  <a:gd name="connsiteX29" fmla="*/ 882652 w 963279"/>
                  <a:gd name="connsiteY29" fmla="*/ 378966 h 658250"/>
                  <a:gd name="connsiteX30" fmla="*/ 889007 w 963279"/>
                  <a:gd name="connsiteY30" fmla="*/ 385321 h 658250"/>
                  <a:gd name="connsiteX31" fmla="*/ 923957 w 963279"/>
                  <a:gd name="connsiteY31" fmla="*/ 386910 h 658250"/>
                  <a:gd name="connsiteX32" fmla="*/ 927134 w 963279"/>
                  <a:gd name="connsiteY32" fmla="*/ 383732 h 658250"/>
                  <a:gd name="connsiteX33" fmla="*/ 944609 w 963279"/>
                  <a:gd name="connsiteY33" fmla="*/ 382144 h 658250"/>
                  <a:gd name="connsiteX34" fmla="*/ 943021 w 963279"/>
                  <a:gd name="connsiteY34" fmla="*/ 401207 h 658250"/>
                  <a:gd name="connsiteX35" fmla="*/ 960496 w 963279"/>
                  <a:gd name="connsiteY35" fmla="*/ 429803 h 658250"/>
                  <a:gd name="connsiteX36" fmla="*/ 962084 w 963279"/>
                  <a:gd name="connsiteY36" fmla="*/ 440923 h 658250"/>
                  <a:gd name="connsiteX37" fmla="*/ 963279 w 963279"/>
                  <a:gd name="connsiteY37" fmla="*/ 441651 h 658250"/>
                  <a:gd name="connsiteX38" fmla="*/ 951282 w 963279"/>
                  <a:gd name="connsiteY38" fmla="*/ 456174 h 658250"/>
                  <a:gd name="connsiteX39" fmla="*/ 936030 w 963279"/>
                  <a:gd name="connsiteY39" fmla="*/ 461894 h 658250"/>
                  <a:gd name="connsiteX40" fmla="*/ 918873 w 963279"/>
                  <a:gd name="connsiteY40" fmla="*/ 450455 h 658250"/>
                  <a:gd name="connsiteX41" fmla="*/ 907435 w 963279"/>
                  <a:gd name="connsiteY41" fmla="*/ 446643 h 658250"/>
                  <a:gd name="connsiteX42" fmla="*/ 855963 w 963279"/>
                  <a:gd name="connsiteY42" fmla="*/ 459987 h 658250"/>
                  <a:gd name="connsiteX43" fmla="*/ 840712 w 963279"/>
                  <a:gd name="connsiteY43" fmla="*/ 458081 h 658250"/>
                  <a:gd name="connsiteX44" fmla="*/ 833086 w 963279"/>
                  <a:gd name="connsiteY44" fmla="*/ 463800 h 658250"/>
                  <a:gd name="connsiteX45" fmla="*/ 806397 w 963279"/>
                  <a:gd name="connsiteY45" fmla="*/ 463800 h 658250"/>
                  <a:gd name="connsiteX46" fmla="*/ 758738 w 963279"/>
                  <a:gd name="connsiteY46" fmla="*/ 425672 h 658250"/>
                  <a:gd name="connsiteX47" fmla="*/ 726329 w 963279"/>
                  <a:gd name="connsiteY47" fmla="*/ 404702 h 658250"/>
                  <a:gd name="connsiteX48" fmla="*/ 699640 w 963279"/>
                  <a:gd name="connsiteY48" fmla="*/ 416141 h 658250"/>
                  <a:gd name="connsiteX49" fmla="*/ 651981 w 963279"/>
                  <a:gd name="connsiteY49" fmla="*/ 410421 h 658250"/>
                  <a:gd name="connsiteX50" fmla="*/ 632917 w 963279"/>
                  <a:gd name="connsiteY50" fmla="*/ 402796 h 658250"/>
                  <a:gd name="connsiteX51" fmla="*/ 585257 w 963279"/>
                  <a:gd name="connsiteY51" fmla="*/ 378013 h 658250"/>
                  <a:gd name="connsiteX52" fmla="*/ 554755 w 963279"/>
                  <a:gd name="connsiteY52" fmla="*/ 379919 h 658250"/>
                  <a:gd name="connsiteX53" fmla="*/ 501377 w 963279"/>
                  <a:gd name="connsiteY53" fmla="*/ 463800 h 658250"/>
                  <a:gd name="connsiteX54" fmla="*/ 501377 w 963279"/>
                  <a:gd name="connsiteY54" fmla="*/ 501927 h 658250"/>
                  <a:gd name="connsiteX55" fmla="*/ 489939 w 963279"/>
                  <a:gd name="connsiteY55" fmla="*/ 501927 h 658250"/>
                  <a:gd name="connsiteX56" fmla="*/ 488032 w 963279"/>
                  <a:gd name="connsiteY56" fmla="*/ 517178 h 658250"/>
                  <a:gd name="connsiteX57" fmla="*/ 470875 w 963279"/>
                  <a:gd name="connsiteY57" fmla="*/ 517178 h 658250"/>
                  <a:gd name="connsiteX58" fmla="*/ 440373 w 963279"/>
                  <a:gd name="connsiteY58" fmla="*/ 530523 h 658250"/>
                  <a:gd name="connsiteX59" fmla="*/ 427028 w 963279"/>
                  <a:gd name="connsiteY59" fmla="*/ 524804 h 658250"/>
                  <a:gd name="connsiteX60" fmla="*/ 421309 w 963279"/>
                  <a:gd name="connsiteY60" fmla="*/ 543868 h 658250"/>
                  <a:gd name="connsiteX61" fmla="*/ 406058 w 963279"/>
                  <a:gd name="connsiteY61" fmla="*/ 561025 h 658250"/>
                  <a:gd name="connsiteX62" fmla="*/ 386994 w 963279"/>
                  <a:gd name="connsiteY62" fmla="*/ 555306 h 658250"/>
                  <a:gd name="connsiteX63" fmla="*/ 346960 w 963279"/>
                  <a:gd name="connsiteY63" fmla="*/ 572463 h 658250"/>
                  <a:gd name="connsiteX64" fmla="*/ 329803 w 963279"/>
                  <a:gd name="connsiteY64" fmla="*/ 589621 h 658250"/>
                  <a:gd name="connsiteX65" fmla="*/ 325990 w 963279"/>
                  <a:gd name="connsiteY65" fmla="*/ 608684 h 658250"/>
                  <a:gd name="connsiteX66" fmla="*/ 295488 w 963279"/>
                  <a:gd name="connsiteY66" fmla="*/ 608684 h 658250"/>
                  <a:gd name="connsiteX67" fmla="*/ 280237 w 963279"/>
                  <a:gd name="connsiteY67" fmla="*/ 602965 h 658250"/>
                  <a:gd name="connsiteX68" fmla="*/ 268799 w 963279"/>
                  <a:gd name="connsiteY68" fmla="*/ 612497 h 658250"/>
                  <a:gd name="connsiteX69" fmla="*/ 261174 w 963279"/>
                  <a:gd name="connsiteY69" fmla="*/ 639186 h 658250"/>
                  <a:gd name="connsiteX70" fmla="*/ 238297 w 963279"/>
                  <a:gd name="connsiteY70" fmla="*/ 658250 h 658250"/>
                  <a:gd name="connsiteX71" fmla="*/ 181106 w 963279"/>
                  <a:gd name="connsiteY71" fmla="*/ 616310 h 658250"/>
                  <a:gd name="connsiteX72" fmla="*/ 184919 w 963279"/>
                  <a:gd name="connsiteY72" fmla="*/ 585808 h 658250"/>
                  <a:gd name="connsiteX73" fmla="*/ 177293 w 963279"/>
                  <a:gd name="connsiteY73" fmla="*/ 559119 h 658250"/>
                  <a:gd name="connsiteX74" fmla="*/ 190638 w 963279"/>
                  <a:gd name="connsiteY74" fmla="*/ 541961 h 658250"/>
                  <a:gd name="connsiteX75" fmla="*/ 181106 w 963279"/>
                  <a:gd name="connsiteY75" fmla="*/ 517178 h 658250"/>
                  <a:gd name="connsiteX76" fmla="*/ 150604 w 963279"/>
                  <a:gd name="connsiteY76" fmla="*/ 515272 h 658250"/>
                  <a:gd name="connsiteX77" fmla="*/ 142978 w 963279"/>
                  <a:gd name="connsiteY77" fmla="*/ 486676 h 658250"/>
                  <a:gd name="connsiteX78" fmla="*/ 177293 w 963279"/>
                  <a:gd name="connsiteY78" fmla="*/ 479051 h 658250"/>
                  <a:gd name="connsiteX79" fmla="*/ 173480 w 963279"/>
                  <a:gd name="connsiteY79" fmla="*/ 458081 h 658250"/>
                  <a:gd name="connsiteX80" fmla="*/ 175387 w 963279"/>
                  <a:gd name="connsiteY80" fmla="*/ 439017 h 658250"/>
                  <a:gd name="connsiteX81" fmla="*/ 175387 w 963279"/>
                  <a:gd name="connsiteY81" fmla="*/ 431392 h 658250"/>
                  <a:gd name="connsiteX82" fmla="*/ 156323 w 963279"/>
                  <a:gd name="connsiteY82" fmla="*/ 412328 h 658250"/>
                  <a:gd name="connsiteX83" fmla="*/ 152510 w 963279"/>
                  <a:gd name="connsiteY83" fmla="*/ 385639 h 658250"/>
                  <a:gd name="connsiteX84" fmla="*/ 183012 w 963279"/>
                  <a:gd name="connsiteY84" fmla="*/ 370388 h 658250"/>
                  <a:gd name="connsiteX85" fmla="*/ 192544 w 963279"/>
                  <a:gd name="connsiteY85" fmla="*/ 358949 h 658250"/>
                  <a:gd name="connsiteX86" fmla="*/ 192544 w 963279"/>
                  <a:gd name="connsiteY86" fmla="*/ 318916 h 658250"/>
                  <a:gd name="connsiteX87" fmla="*/ 188731 w 963279"/>
                  <a:gd name="connsiteY87" fmla="*/ 265537 h 658250"/>
                  <a:gd name="connsiteX88" fmla="*/ 175387 w 963279"/>
                  <a:gd name="connsiteY88" fmla="*/ 246473 h 658250"/>
                  <a:gd name="connsiteX89" fmla="*/ 129634 w 963279"/>
                  <a:gd name="connsiteY89" fmla="*/ 244567 h 658250"/>
                  <a:gd name="connsiteX90" fmla="*/ 99132 w 963279"/>
                  <a:gd name="connsiteY90" fmla="*/ 263631 h 658250"/>
                  <a:gd name="connsiteX91" fmla="*/ 70536 w 963279"/>
                  <a:gd name="connsiteY91" fmla="*/ 248380 h 658250"/>
                  <a:gd name="connsiteX92" fmla="*/ 66723 w 963279"/>
                  <a:gd name="connsiteY92" fmla="*/ 261724 h 658250"/>
                  <a:gd name="connsiteX93" fmla="*/ 49566 w 963279"/>
                  <a:gd name="connsiteY93" fmla="*/ 259818 h 658250"/>
                  <a:gd name="connsiteX94" fmla="*/ 36221 w 963279"/>
                  <a:gd name="connsiteY94" fmla="*/ 242661 h 658250"/>
                  <a:gd name="connsiteX95" fmla="*/ 0 w 963279"/>
                  <a:gd name="connsiteY95" fmla="*/ 229316 h 658250"/>
                  <a:gd name="connsiteX96" fmla="*/ 3813 w 963279"/>
                  <a:gd name="connsiteY96" fmla="*/ 139716 h 658250"/>
                  <a:gd name="connsiteX97" fmla="*/ 20970 w 963279"/>
                  <a:gd name="connsiteY97" fmla="*/ 113027 h 658250"/>
                  <a:gd name="connsiteX98" fmla="*/ 15251 w 963279"/>
                  <a:gd name="connsiteY98" fmla="*/ 92057 h 658250"/>
                  <a:gd name="connsiteX99" fmla="*/ 20970 w 963279"/>
                  <a:gd name="connsiteY99" fmla="*/ 76806 h 658250"/>
                  <a:gd name="connsiteX100" fmla="*/ 43847 w 963279"/>
                  <a:gd name="connsiteY100" fmla="*/ 52023 h 658250"/>
                  <a:gd name="connsiteX101" fmla="*/ 51472 w 963279"/>
                  <a:gd name="connsiteY101" fmla="*/ 36772 h 658250"/>
                  <a:gd name="connsiteX102" fmla="*/ 89600 w 963279"/>
                  <a:gd name="connsiteY102" fmla="*/ 29147 h 658250"/>
                  <a:gd name="connsiteX103" fmla="*/ 93413 w 963279"/>
                  <a:gd name="connsiteY103" fmla="*/ 2457 h 658250"/>
                  <a:gd name="connsiteX104" fmla="*/ 93413 w 963279"/>
                  <a:gd name="connsiteY104" fmla="*/ 0 h 65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963279" h="658250">
                    <a:moveTo>
                      <a:pt x="718588" y="0"/>
                    </a:moveTo>
                    <a:lnTo>
                      <a:pt x="719022" y="869"/>
                    </a:lnTo>
                    <a:lnTo>
                      <a:pt x="709489" y="19933"/>
                    </a:lnTo>
                    <a:lnTo>
                      <a:pt x="715844" y="45351"/>
                    </a:lnTo>
                    <a:lnTo>
                      <a:pt x="733319" y="61237"/>
                    </a:lnTo>
                    <a:lnTo>
                      <a:pt x="753971" y="62826"/>
                    </a:lnTo>
                    <a:lnTo>
                      <a:pt x="763504" y="67592"/>
                    </a:lnTo>
                    <a:lnTo>
                      <a:pt x="776213" y="67592"/>
                    </a:lnTo>
                    <a:lnTo>
                      <a:pt x="784156" y="73946"/>
                    </a:lnTo>
                    <a:lnTo>
                      <a:pt x="800042" y="62826"/>
                    </a:lnTo>
                    <a:lnTo>
                      <a:pt x="815929" y="67592"/>
                    </a:lnTo>
                    <a:lnTo>
                      <a:pt x="828638" y="93010"/>
                    </a:lnTo>
                    <a:lnTo>
                      <a:pt x="814341" y="118429"/>
                    </a:lnTo>
                    <a:lnTo>
                      <a:pt x="793688" y="118429"/>
                    </a:lnTo>
                    <a:lnTo>
                      <a:pt x="792099" y="143847"/>
                    </a:lnTo>
                    <a:lnTo>
                      <a:pt x="776213" y="169265"/>
                    </a:lnTo>
                    <a:lnTo>
                      <a:pt x="792099" y="189918"/>
                    </a:lnTo>
                    <a:lnTo>
                      <a:pt x="788922" y="202627"/>
                    </a:lnTo>
                    <a:lnTo>
                      <a:pt x="771447" y="207393"/>
                    </a:lnTo>
                    <a:lnTo>
                      <a:pt x="769859" y="216925"/>
                    </a:lnTo>
                    <a:lnTo>
                      <a:pt x="739674" y="262995"/>
                    </a:lnTo>
                    <a:lnTo>
                      <a:pt x="736497" y="293179"/>
                    </a:lnTo>
                    <a:lnTo>
                      <a:pt x="760326" y="318598"/>
                    </a:lnTo>
                    <a:lnTo>
                      <a:pt x="776213" y="321775"/>
                    </a:lnTo>
                    <a:lnTo>
                      <a:pt x="779389" y="329718"/>
                    </a:lnTo>
                    <a:lnTo>
                      <a:pt x="774624" y="340839"/>
                    </a:lnTo>
                    <a:lnTo>
                      <a:pt x="814341" y="383732"/>
                    </a:lnTo>
                    <a:lnTo>
                      <a:pt x="842935" y="383732"/>
                    </a:lnTo>
                    <a:lnTo>
                      <a:pt x="863588" y="375789"/>
                    </a:lnTo>
                    <a:lnTo>
                      <a:pt x="882652" y="378966"/>
                    </a:lnTo>
                    <a:lnTo>
                      <a:pt x="889007" y="385321"/>
                    </a:lnTo>
                    <a:lnTo>
                      <a:pt x="923957" y="386910"/>
                    </a:lnTo>
                    <a:lnTo>
                      <a:pt x="927134" y="383732"/>
                    </a:lnTo>
                    <a:lnTo>
                      <a:pt x="944609" y="382144"/>
                    </a:lnTo>
                    <a:lnTo>
                      <a:pt x="943021" y="401207"/>
                    </a:lnTo>
                    <a:lnTo>
                      <a:pt x="960496" y="429803"/>
                    </a:lnTo>
                    <a:lnTo>
                      <a:pt x="962084" y="440923"/>
                    </a:lnTo>
                    <a:lnTo>
                      <a:pt x="963279" y="441651"/>
                    </a:lnTo>
                    <a:lnTo>
                      <a:pt x="951282" y="456174"/>
                    </a:lnTo>
                    <a:lnTo>
                      <a:pt x="936030" y="461894"/>
                    </a:lnTo>
                    <a:lnTo>
                      <a:pt x="918873" y="450455"/>
                    </a:lnTo>
                    <a:lnTo>
                      <a:pt x="907435" y="446643"/>
                    </a:lnTo>
                    <a:lnTo>
                      <a:pt x="855963" y="459987"/>
                    </a:lnTo>
                    <a:lnTo>
                      <a:pt x="840712" y="458081"/>
                    </a:lnTo>
                    <a:lnTo>
                      <a:pt x="833086" y="463800"/>
                    </a:lnTo>
                    <a:lnTo>
                      <a:pt x="806397" y="463800"/>
                    </a:lnTo>
                    <a:lnTo>
                      <a:pt x="758738" y="425672"/>
                    </a:lnTo>
                    <a:lnTo>
                      <a:pt x="726329" y="404702"/>
                    </a:lnTo>
                    <a:lnTo>
                      <a:pt x="699640" y="416141"/>
                    </a:lnTo>
                    <a:lnTo>
                      <a:pt x="651981" y="410421"/>
                    </a:lnTo>
                    <a:lnTo>
                      <a:pt x="632917" y="402796"/>
                    </a:lnTo>
                    <a:lnTo>
                      <a:pt x="585257" y="378013"/>
                    </a:lnTo>
                    <a:lnTo>
                      <a:pt x="554755" y="379919"/>
                    </a:lnTo>
                    <a:lnTo>
                      <a:pt x="501377" y="463800"/>
                    </a:lnTo>
                    <a:lnTo>
                      <a:pt x="501377" y="501927"/>
                    </a:lnTo>
                    <a:lnTo>
                      <a:pt x="489939" y="501927"/>
                    </a:lnTo>
                    <a:lnTo>
                      <a:pt x="488032" y="517178"/>
                    </a:lnTo>
                    <a:lnTo>
                      <a:pt x="470875" y="517178"/>
                    </a:lnTo>
                    <a:lnTo>
                      <a:pt x="440373" y="530523"/>
                    </a:lnTo>
                    <a:lnTo>
                      <a:pt x="427028" y="524804"/>
                    </a:lnTo>
                    <a:lnTo>
                      <a:pt x="421309" y="543868"/>
                    </a:lnTo>
                    <a:lnTo>
                      <a:pt x="406058" y="561025"/>
                    </a:lnTo>
                    <a:lnTo>
                      <a:pt x="386994" y="555306"/>
                    </a:lnTo>
                    <a:lnTo>
                      <a:pt x="346960" y="572463"/>
                    </a:lnTo>
                    <a:lnTo>
                      <a:pt x="329803" y="589621"/>
                    </a:lnTo>
                    <a:lnTo>
                      <a:pt x="325990" y="608684"/>
                    </a:lnTo>
                    <a:lnTo>
                      <a:pt x="295488" y="608684"/>
                    </a:lnTo>
                    <a:lnTo>
                      <a:pt x="280237" y="602965"/>
                    </a:lnTo>
                    <a:lnTo>
                      <a:pt x="268799" y="612497"/>
                    </a:lnTo>
                    <a:lnTo>
                      <a:pt x="261174" y="639186"/>
                    </a:lnTo>
                    <a:lnTo>
                      <a:pt x="238297" y="658250"/>
                    </a:lnTo>
                    <a:lnTo>
                      <a:pt x="181106" y="616310"/>
                    </a:lnTo>
                    <a:lnTo>
                      <a:pt x="184919" y="585808"/>
                    </a:lnTo>
                    <a:lnTo>
                      <a:pt x="177293" y="559119"/>
                    </a:lnTo>
                    <a:lnTo>
                      <a:pt x="190638" y="541961"/>
                    </a:lnTo>
                    <a:lnTo>
                      <a:pt x="181106" y="517178"/>
                    </a:lnTo>
                    <a:lnTo>
                      <a:pt x="150604" y="515272"/>
                    </a:lnTo>
                    <a:lnTo>
                      <a:pt x="142978" y="486676"/>
                    </a:lnTo>
                    <a:lnTo>
                      <a:pt x="177293" y="479051"/>
                    </a:lnTo>
                    <a:lnTo>
                      <a:pt x="173480" y="458081"/>
                    </a:lnTo>
                    <a:lnTo>
                      <a:pt x="175387" y="439017"/>
                    </a:lnTo>
                    <a:lnTo>
                      <a:pt x="175387" y="431392"/>
                    </a:lnTo>
                    <a:lnTo>
                      <a:pt x="156323" y="412328"/>
                    </a:lnTo>
                    <a:lnTo>
                      <a:pt x="152510" y="385639"/>
                    </a:lnTo>
                    <a:lnTo>
                      <a:pt x="183012" y="370388"/>
                    </a:lnTo>
                    <a:lnTo>
                      <a:pt x="192544" y="358949"/>
                    </a:lnTo>
                    <a:lnTo>
                      <a:pt x="192544" y="318916"/>
                    </a:lnTo>
                    <a:lnTo>
                      <a:pt x="188731" y="265537"/>
                    </a:lnTo>
                    <a:lnTo>
                      <a:pt x="175387" y="246473"/>
                    </a:lnTo>
                    <a:lnTo>
                      <a:pt x="129634" y="244567"/>
                    </a:lnTo>
                    <a:lnTo>
                      <a:pt x="99132" y="263631"/>
                    </a:lnTo>
                    <a:lnTo>
                      <a:pt x="70536" y="248380"/>
                    </a:lnTo>
                    <a:lnTo>
                      <a:pt x="66723" y="261724"/>
                    </a:lnTo>
                    <a:lnTo>
                      <a:pt x="49566" y="259818"/>
                    </a:lnTo>
                    <a:lnTo>
                      <a:pt x="36221" y="242661"/>
                    </a:lnTo>
                    <a:lnTo>
                      <a:pt x="0" y="229316"/>
                    </a:lnTo>
                    <a:lnTo>
                      <a:pt x="3813" y="139716"/>
                    </a:lnTo>
                    <a:lnTo>
                      <a:pt x="20970" y="113027"/>
                    </a:lnTo>
                    <a:lnTo>
                      <a:pt x="15251" y="92057"/>
                    </a:lnTo>
                    <a:lnTo>
                      <a:pt x="20970" y="76806"/>
                    </a:lnTo>
                    <a:lnTo>
                      <a:pt x="43847" y="52023"/>
                    </a:lnTo>
                    <a:lnTo>
                      <a:pt x="51472" y="36772"/>
                    </a:lnTo>
                    <a:lnTo>
                      <a:pt x="89600" y="29147"/>
                    </a:lnTo>
                    <a:lnTo>
                      <a:pt x="93413" y="2457"/>
                    </a:lnTo>
                    <a:lnTo>
                      <a:pt x="93413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CA7A013B-A64F-DEE4-E6E9-4EF591FDDB78}"/>
                  </a:ext>
                </a:extLst>
              </p:cNvPr>
              <p:cNvSpPr/>
              <p:nvPr/>
            </p:nvSpPr>
            <p:spPr>
              <a:xfrm>
                <a:off x="1305481" y="1033651"/>
                <a:ext cx="1086633" cy="1398877"/>
              </a:xfrm>
              <a:custGeom>
                <a:avLst/>
                <a:gdLst>
                  <a:gd name="connsiteX0" fmla="*/ 331963 w 1086633"/>
                  <a:gd name="connsiteY0" fmla="*/ 0 h 1398877"/>
                  <a:gd name="connsiteX1" fmla="*/ 916966 w 1086633"/>
                  <a:gd name="connsiteY1" fmla="*/ 0 h 1398877"/>
                  <a:gd name="connsiteX2" fmla="*/ 916966 w 1086633"/>
                  <a:gd name="connsiteY2" fmla="*/ 2459 h 1398877"/>
                  <a:gd name="connsiteX3" fmla="*/ 913153 w 1086633"/>
                  <a:gd name="connsiteY3" fmla="*/ 29148 h 1398877"/>
                  <a:gd name="connsiteX4" fmla="*/ 875026 w 1086633"/>
                  <a:gd name="connsiteY4" fmla="*/ 36773 h 1398877"/>
                  <a:gd name="connsiteX5" fmla="*/ 867400 w 1086633"/>
                  <a:gd name="connsiteY5" fmla="*/ 52024 h 1398877"/>
                  <a:gd name="connsiteX6" fmla="*/ 844524 w 1086633"/>
                  <a:gd name="connsiteY6" fmla="*/ 76807 h 1398877"/>
                  <a:gd name="connsiteX7" fmla="*/ 838805 w 1086633"/>
                  <a:gd name="connsiteY7" fmla="*/ 92058 h 1398877"/>
                  <a:gd name="connsiteX8" fmla="*/ 844524 w 1086633"/>
                  <a:gd name="connsiteY8" fmla="*/ 113028 h 1398877"/>
                  <a:gd name="connsiteX9" fmla="*/ 827366 w 1086633"/>
                  <a:gd name="connsiteY9" fmla="*/ 139718 h 1398877"/>
                  <a:gd name="connsiteX10" fmla="*/ 823554 w 1086633"/>
                  <a:gd name="connsiteY10" fmla="*/ 229317 h 1398877"/>
                  <a:gd name="connsiteX11" fmla="*/ 859775 w 1086633"/>
                  <a:gd name="connsiteY11" fmla="*/ 242662 h 1398877"/>
                  <a:gd name="connsiteX12" fmla="*/ 873119 w 1086633"/>
                  <a:gd name="connsiteY12" fmla="*/ 259819 h 1398877"/>
                  <a:gd name="connsiteX13" fmla="*/ 890277 w 1086633"/>
                  <a:gd name="connsiteY13" fmla="*/ 261725 h 1398877"/>
                  <a:gd name="connsiteX14" fmla="*/ 894089 w 1086633"/>
                  <a:gd name="connsiteY14" fmla="*/ 248381 h 1398877"/>
                  <a:gd name="connsiteX15" fmla="*/ 922685 w 1086633"/>
                  <a:gd name="connsiteY15" fmla="*/ 263632 h 1398877"/>
                  <a:gd name="connsiteX16" fmla="*/ 953187 w 1086633"/>
                  <a:gd name="connsiteY16" fmla="*/ 244568 h 1398877"/>
                  <a:gd name="connsiteX17" fmla="*/ 998940 w 1086633"/>
                  <a:gd name="connsiteY17" fmla="*/ 246474 h 1398877"/>
                  <a:gd name="connsiteX18" fmla="*/ 1012285 w 1086633"/>
                  <a:gd name="connsiteY18" fmla="*/ 265538 h 1398877"/>
                  <a:gd name="connsiteX19" fmla="*/ 1016097 w 1086633"/>
                  <a:gd name="connsiteY19" fmla="*/ 318917 h 1398877"/>
                  <a:gd name="connsiteX20" fmla="*/ 1016097 w 1086633"/>
                  <a:gd name="connsiteY20" fmla="*/ 358950 h 1398877"/>
                  <a:gd name="connsiteX21" fmla="*/ 1006565 w 1086633"/>
                  <a:gd name="connsiteY21" fmla="*/ 370389 h 1398877"/>
                  <a:gd name="connsiteX22" fmla="*/ 976063 w 1086633"/>
                  <a:gd name="connsiteY22" fmla="*/ 385640 h 1398877"/>
                  <a:gd name="connsiteX23" fmla="*/ 979876 w 1086633"/>
                  <a:gd name="connsiteY23" fmla="*/ 412329 h 1398877"/>
                  <a:gd name="connsiteX24" fmla="*/ 998940 w 1086633"/>
                  <a:gd name="connsiteY24" fmla="*/ 431393 h 1398877"/>
                  <a:gd name="connsiteX25" fmla="*/ 998940 w 1086633"/>
                  <a:gd name="connsiteY25" fmla="*/ 439018 h 1398877"/>
                  <a:gd name="connsiteX26" fmla="*/ 997034 w 1086633"/>
                  <a:gd name="connsiteY26" fmla="*/ 458082 h 1398877"/>
                  <a:gd name="connsiteX27" fmla="*/ 1000846 w 1086633"/>
                  <a:gd name="connsiteY27" fmla="*/ 479052 h 1398877"/>
                  <a:gd name="connsiteX28" fmla="*/ 966532 w 1086633"/>
                  <a:gd name="connsiteY28" fmla="*/ 486677 h 1398877"/>
                  <a:gd name="connsiteX29" fmla="*/ 974157 w 1086633"/>
                  <a:gd name="connsiteY29" fmla="*/ 515273 h 1398877"/>
                  <a:gd name="connsiteX30" fmla="*/ 1004659 w 1086633"/>
                  <a:gd name="connsiteY30" fmla="*/ 517179 h 1398877"/>
                  <a:gd name="connsiteX31" fmla="*/ 1014191 w 1086633"/>
                  <a:gd name="connsiteY31" fmla="*/ 541962 h 1398877"/>
                  <a:gd name="connsiteX32" fmla="*/ 1000846 w 1086633"/>
                  <a:gd name="connsiteY32" fmla="*/ 559120 h 1398877"/>
                  <a:gd name="connsiteX33" fmla="*/ 1008472 w 1086633"/>
                  <a:gd name="connsiteY33" fmla="*/ 585809 h 1398877"/>
                  <a:gd name="connsiteX34" fmla="*/ 1004659 w 1086633"/>
                  <a:gd name="connsiteY34" fmla="*/ 616311 h 1398877"/>
                  <a:gd name="connsiteX35" fmla="*/ 1060420 w 1086633"/>
                  <a:gd name="connsiteY35" fmla="*/ 657202 h 1398877"/>
                  <a:gd name="connsiteX36" fmla="*/ 1060420 w 1086633"/>
                  <a:gd name="connsiteY36" fmla="*/ 676838 h 1398877"/>
                  <a:gd name="connsiteX37" fmla="*/ 1074719 w 1086633"/>
                  <a:gd name="connsiteY37" fmla="*/ 688753 h 1398877"/>
                  <a:gd name="connsiteX38" fmla="*/ 1086633 w 1086633"/>
                  <a:gd name="connsiteY38" fmla="*/ 698285 h 1398877"/>
                  <a:gd name="connsiteX39" fmla="*/ 1074719 w 1086633"/>
                  <a:gd name="connsiteY39" fmla="*/ 731646 h 1398877"/>
                  <a:gd name="connsiteX40" fmla="*/ 1046123 w 1086633"/>
                  <a:gd name="connsiteY40" fmla="*/ 731646 h 1398877"/>
                  <a:gd name="connsiteX41" fmla="*/ 1038974 w 1086633"/>
                  <a:gd name="connsiteY41" fmla="*/ 741178 h 1398877"/>
                  <a:gd name="connsiteX42" fmla="*/ 1036591 w 1086633"/>
                  <a:gd name="connsiteY42" fmla="*/ 762625 h 1398877"/>
                  <a:gd name="connsiteX43" fmla="*/ 984165 w 1086633"/>
                  <a:gd name="connsiteY43" fmla="*/ 762625 h 1398877"/>
                  <a:gd name="connsiteX44" fmla="*/ 984165 w 1086633"/>
                  <a:gd name="connsiteY44" fmla="*/ 731646 h 1398877"/>
                  <a:gd name="connsiteX45" fmla="*/ 972251 w 1086633"/>
                  <a:gd name="connsiteY45" fmla="*/ 719731 h 1398877"/>
                  <a:gd name="connsiteX46" fmla="*/ 957953 w 1086633"/>
                  <a:gd name="connsiteY46" fmla="*/ 724498 h 1398877"/>
                  <a:gd name="connsiteX47" fmla="*/ 943655 w 1086633"/>
                  <a:gd name="connsiteY47" fmla="*/ 719731 h 1398877"/>
                  <a:gd name="connsiteX48" fmla="*/ 905528 w 1086633"/>
                  <a:gd name="connsiteY48" fmla="*/ 722115 h 1398877"/>
                  <a:gd name="connsiteX49" fmla="*/ 898379 w 1086633"/>
                  <a:gd name="connsiteY49" fmla="*/ 729263 h 1398877"/>
                  <a:gd name="connsiteX50" fmla="*/ 893613 w 1086633"/>
                  <a:gd name="connsiteY50" fmla="*/ 738795 h 1398877"/>
                  <a:gd name="connsiteX51" fmla="*/ 872166 w 1086633"/>
                  <a:gd name="connsiteY51" fmla="*/ 741178 h 1398877"/>
                  <a:gd name="connsiteX52" fmla="*/ 857868 w 1086633"/>
                  <a:gd name="connsiteY52" fmla="*/ 729263 h 1398877"/>
                  <a:gd name="connsiteX53" fmla="*/ 857868 w 1086633"/>
                  <a:gd name="connsiteY53" fmla="*/ 712583 h 1398877"/>
                  <a:gd name="connsiteX54" fmla="*/ 855486 w 1086633"/>
                  <a:gd name="connsiteY54" fmla="*/ 695902 h 1398877"/>
                  <a:gd name="connsiteX55" fmla="*/ 841187 w 1086633"/>
                  <a:gd name="connsiteY55" fmla="*/ 683987 h 1398877"/>
                  <a:gd name="connsiteX56" fmla="*/ 798294 w 1086633"/>
                  <a:gd name="connsiteY56" fmla="*/ 674455 h 1398877"/>
                  <a:gd name="connsiteX57" fmla="*/ 733954 w 1086633"/>
                  <a:gd name="connsiteY57" fmla="*/ 776923 h 1398877"/>
                  <a:gd name="connsiteX58" fmla="*/ 717273 w 1086633"/>
                  <a:gd name="connsiteY58" fmla="*/ 753093 h 1398877"/>
                  <a:gd name="connsiteX59" fmla="*/ 698209 w 1086633"/>
                  <a:gd name="connsiteY59" fmla="*/ 753093 h 1398877"/>
                  <a:gd name="connsiteX60" fmla="*/ 679146 w 1086633"/>
                  <a:gd name="connsiteY60" fmla="*/ 805518 h 1398877"/>
                  <a:gd name="connsiteX61" fmla="*/ 671997 w 1086633"/>
                  <a:gd name="connsiteY61" fmla="*/ 815050 h 1398877"/>
                  <a:gd name="connsiteX62" fmla="*/ 657699 w 1086633"/>
                  <a:gd name="connsiteY62" fmla="*/ 838880 h 1398877"/>
                  <a:gd name="connsiteX63" fmla="*/ 660082 w 1086633"/>
                  <a:gd name="connsiteY63" fmla="*/ 848412 h 1398877"/>
                  <a:gd name="connsiteX64" fmla="*/ 693444 w 1086633"/>
                  <a:gd name="connsiteY64" fmla="*/ 874624 h 1398877"/>
                  <a:gd name="connsiteX65" fmla="*/ 655316 w 1086633"/>
                  <a:gd name="connsiteY65" fmla="*/ 912752 h 1398877"/>
                  <a:gd name="connsiteX66" fmla="*/ 667231 w 1086633"/>
                  <a:gd name="connsiteY66" fmla="*/ 922284 h 1398877"/>
                  <a:gd name="connsiteX67" fmla="*/ 667231 w 1086633"/>
                  <a:gd name="connsiteY67" fmla="*/ 950879 h 1398877"/>
                  <a:gd name="connsiteX68" fmla="*/ 683912 w 1086633"/>
                  <a:gd name="connsiteY68" fmla="*/ 981858 h 1398877"/>
                  <a:gd name="connsiteX69" fmla="*/ 671997 w 1086633"/>
                  <a:gd name="connsiteY69" fmla="*/ 998539 h 1398877"/>
                  <a:gd name="connsiteX70" fmla="*/ 671997 w 1086633"/>
                  <a:gd name="connsiteY70" fmla="*/ 1017602 h 1398877"/>
                  <a:gd name="connsiteX71" fmla="*/ 660082 w 1086633"/>
                  <a:gd name="connsiteY71" fmla="*/ 1041432 h 1398877"/>
                  <a:gd name="connsiteX72" fmla="*/ 643401 w 1086633"/>
                  <a:gd name="connsiteY72" fmla="*/ 1036666 h 1398877"/>
                  <a:gd name="connsiteX73" fmla="*/ 631486 w 1086633"/>
                  <a:gd name="connsiteY73" fmla="*/ 1055730 h 1398877"/>
                  <a:gd name="connsiteX74" fmla="*/ 633870 w 1086633"/>
                  <a:gd name="connsiteY74" fmla="*/ 1065262 h 1398877"/>
                  <a:gd name="connsiteX75" fmla="*/ 619572 w 1086633"/>
                  <a:gd name="connsiteY75" fmla="*/ 1103389 h 1398877"/>
                  <a:gd name="connsiteX76" fmla="*/ 641018 w 1086633"/>
                  <a:gd name="connsiteY76" fmla="*/ 1117687 h 1398877"/>
                  <a:gd name="connsiteX77" fmla="*/ 636253 w 1086633"/>
                  <a:gd name="connsiteY77" fmla="*/ 1153432 h 1398877"/>
                  <a:gd name="connsiteX78" fmla="*/ 612422 w 1086633"/>
                  <a:gd name="connsiteY78" fmla="*/ 1153432 h 1398877"/>
                  <a:gd name="connsiteX79" fmla="*/ 610040 w 1086633"/>
                  <a:gd name="connsiteY79" fmla="*/ 1170112 h 1398877"/>
                  <a:gd name="connsiteX80" fmla="*/ 617189 w 1086633"/>
                  <a:gd name="connsiteY80" fmla="*/ 1184410 h 1398877"/>
                  <a:gd name="connsiteX81" fmla="*/ 614806 w 1086633"/>
                  <a:gd name="connsiteY81" fmla="*/ 1196325 h 1398877"/>
                  <a:gd name="connsiteX82" fmla="*/ 631486 w 1086633"/>
                  <a:gd name="connsiteY82" fmla="*/ 1210623 h 1398877"/>
                  <a:gd name="connsiteX83" fmla="*/ 624337 w 1086633"/>
                  <a:gd name="connsiteY83" fmla="*/ 1241601 h 1398877"/>
                  <a:gd name="connsiteX84" fmla="*/ 590976 w 1086633"/>
                  <a:gd name="connsiteY84" fmla="*/ 1246367 h 1398877"/>
                  <a:gd name="connsiteX85" fmla="*/ 588593 w 1086633"/>
                  <a:gd name="connsiteY85" fmla="*/ 1263048 h 1398877"/>
                  <a:gd name="connsiteX86" fmla="*/ 569530 w 1086633"/>
                  <a:gd name="connsiteY86" fmla="*/ 1255899 h 1398877"/>
                  <a:gd name="connsiteX87" fmla="*/ 545699 w 1086633"/>
                  <a:gd name="connsiteY87" fmla="*/ 1267814 h 1398877"/>
                  <a:gd name="connsiteX88" fmla="*/ 536168 w 1086633"/>
                  <a:gd name="connsiteY88" fmla="*/ 1294027 h 1398877"/>
                  <a:gd name="connsiteX89" fmla="*/ 512338 w 1086633"/>
                  <a:gd name="connsiteY89" fmla="*/ 1301175 h 1398877"/>
                  <a:gd name="connsiteX90" fmla="*/ 500424 w 1086633"/>
                  <a:gd name="connsiteY90" fmla="*/ 1315474 h 1398877"/>
                  <a:gd name="connsiteX91" fmla="*/ 469444 w 1086633"/>
                  <a:gd name="connsiteY91" fmla="*/ 1322622 h 1398877"/>
                  <a:gd name="connsiteX92" fmla="*/ 462296 w 1086633"/>
                  <a:gd name="connsiteY92" fmla="*/ 1334537 h 1398877"/>
                  <a:gd name="connsiteX93" fmla="*/ 433700 w 1086633"/>
                  <a:gd name="connsiteY93" fmla="*/ 1339303 h 1398877"/>
                  <a:gd name="connsiteX94" fmla="*/ 428934 w 1086633"/>
                  <a:gd name="connsiteY94" fmla="*/ 1355984 h 1398877"/>
                  <a:gd name="connsiteX95" fmla="*/ 426552 w 1086633"/>
                  <a:gd name="connsiteY95" fmla="*/ 1377430 h 1398877"/>
                  <a:gd name="connsiteX96" fmla="*/ 390807 w 1086633"/>
                  <a:gd name="connsiteY96" fmla="*/ 1377430 h 1398877"/>
                  <a:gd name="connsiteX97" fmla="*/ 347914 w 1086633"/>
                  <a:gd name="connsiteY97" fmla="*/ 1391729 h 1398877"/>
                  <a:gd name="connsiteX98" fmla="*/ 333615 w 1086633"/>
                  <a:gd name="connsiteY98" fmla="*/ 1379813 h 1398877"/>
                  <a:gd name="connsiteX99" fmla="*/ 309786 w 1086633"/>
                  <a:gd name="connsiteY99" fmla="*/ 1377430 h 1398877"/>
                  <a:gd name="connsiteX100" fmla="*/ 300254 w 1086633"/>
                  <a:gd name="connsiteY100" fmla="*/ 1363133 h 1398877"/>
                  <a:gd name="connsiteX101" fmla="*/ 259743 w 1086633"/>
                  <a:gd name="connsiteY101" fmla="*/ 1367898 h 1398877"/>
                  <a:gd name="connsiteX102" fmla="*/ 250211 w 1086633"/>
                  <a:gd name="connsiteY102" fmla="*/ 1384579 h 1398877"/>
                  <a:gd name="connsiteX103" fmla="*/ 228765 w 1086633"/>
                  <a:gd name="connsiteY103" fmla="*/ 1384579 h 1398877"/>
                  <a:gd name="connsiteX104" fmla="*/ 193020 w 1086633"/>
                  <a:gd name="connsiteY104" fmla="*/ 1398877 h 1398877"/>
                  <a:gd name="connsiteX105" fmla="*/ 171574 w 1086633"/>
                  <a:gd name="connsiteY105" fmla="*/ 1358367 h 1398877"/>
                  <a:gd name="connsiteX106" fmla="*/ 178723 w 1086633"/>
                  <a:gd name="connsiteY106" fmla="*/ 1325005 h 1398877"/>
                  <a:gd name="connsiteX107" fmla="*/ 176340 w 1086633"/>
                  <a:gd name="connsiteY107" fmla="*/ 1294027 h 1398877"/>
                  <a:gd name="connsiteX108" fmla="*/ 204935 w 1086633"/>
                  <a:gd name="connsiteY108" fmla="*/ 1279729 h 1398877"/>
                  <a:gd name="connsiteX109" fmla="*/ 207319 w 1086633"/>
                  <a:gd name="connsiteY109" fmla="*/ 1239219 h 1398877"/>
                  <a:gd name="connsiteX110" fmla="*/ 195404 w 1086633"/>
                  <a:gd name="connsiteY110" fmla="*/ 1215389 h 1398877"/>
                  <a:gd name="connsiteX111" fmla="*/ 240680 w 1086633"/>
                  <a:gd name="connsiteY111" fmla="*/ 1210623 h 1398877"/>
                  <a:gd name="connsiteX112" fmla="*/ 216850 w 1086633"/>
                  <a:gd name="connsiteY112" fmla="*/ 1179644 h 1398877"/>
                  <a:gd name="connsiteX113" fmla="*/ 209701 w 1086633"/>
                  <a:gd name="connsiteY113" fmla="*/ 1170112 h 1398877"/>
                  <a:gd name="connsiteX114" fmla="*/ 219233 w 1086633"/>
                  <a:gd name="connsiteY114" fmla="*/ 1148665 h 1398877"/>
                  <a:gd name="connsiteX115" fmla="*/ 228765 w 1086633"/>
                  <a:gd name="connsiteY115" fmla="*/ 1146283 h 1398877"/>
                  <a:gd name="connsiteX116" fmla="*/ 231148 w 1086633"/>
                  <a:gd name="connsiteY116" fmla="*/ 1110538 h 1398877"/>
                  <a:gd name="connsiteX117" fmla="*/ 219233 w 1086633"/>
                  <a:gd name="connsiteY117" fmla="*/ 1086709 h 1398877"/>
                  <a:gd name="connsiteX118" fmla="*/ 188255 w 1086633"/>
                  <a:gd name="connsiteY118" fmla="*/ 1067645 h 1398877"/>
                  <a:gd name="connsiteX119" fmla="*/ 185871 w 1086633"/>
                  <a:gd name="connsiteY119" fmla="*/ 1036666 h 1398877"/>
                  <a:gd name="connsiteX120" fmla="*/ 159659 w 1086633"/>
                  <a:gd name="connsiteY120" fmla="*/ 1036666 h 1398877"/>
                  <a:gd name="connsiteX121" fmla="*/ 145361 w 1086633"/>
                  <a:gd name="connsiteY121" fmla="*/ 1012836 h 1398877"/>
                  <a:gd name="connsiteX122" fmla="*/ 147744 w 1086633"/>
                  <a:gd name="connsiteY122" fmla="*/ 993773 h 1398877"/>
                  <a:gd name="connsiteX123" fmla="*/ 166807 w 1086633"/>
                  <a:gd name="connsiteY123" fmla="*/ 977092 h 1398877"/>
                  <a:gd name="connsiteX124" fmla="*/ 154893 w 1086633"/>
                  <a:gd name="connsiteY124" fmla="*/ 950879 h 1398877"/>
                  <a:gd name="connsiteX125" fmla="*/ 131064 w 1086633"/>
                  <a:gd name="connsiteY125" fmla="*/ 946113 h 1398877"/>
                  <a:gd name="connsiteX126" fmla="*/ 123914 w 1086633"/>
                  <a:gd name="connsiteY126" fmla="*/ 912752 h 1398877"/>
                  <a:gd name="connsiteX127" fmla="*/ 114383 w 1086633"/>
                  <a:gd name="connsiteY127" fmla="*/ 893688 h 1398877"/>
                  <a:gd name="connsiteX128" fmla="*/ 112000 w 1086633"/>
                  <a:gd name="connsiteY128" fmla="*/ 879390 h 1398877"/>
                  <a:gd name="connsiteX129" fmla="*/ 102468 w 1086633"/>
                  <a:gd name="connsiteY129" fmla="*/ 869858 h 1398877"/>
                  <a:gd name="connsiteX130" fmla="*/ 88170 w 1086633"/>
                  <a:gd name="connsiteY130" fmla="*/ 874624 h 1398877"/>
                  <a:gd name="connsiteX131" fmla="*/ 78638 w 1086633"/>
                  <a:gd name="connsiteY131" fmla="*/ 855561 h 1398877"/>
                  <a:gd name="connsiteX132" fmla="*/ 54809 w 1086633"/>
                  <a:gd name="connsiteY132" fmla="*/ 855561 h 1398877"/>
                  <a:gd name="connsiteX133" fmla="*/ 52425 w 1086633"/>
                  <a:gd name="connsiteY133" fmla="*/ 834114 h 1398877"/>
                  <a:gd name="connsiteX134" fmla="*/ 19064 w 1086633"/>
                  <a:gd name="connsiteY134" fmla="*/ 834114 h 1398877"/>
                  <a:gd name="connsiteX135" fmla="*/ 0 w 1086633"/>
                  <a:gd name="connsiteY135" fmla="*/ 819816 h 1398877"/>
                  <a:gd name="connsiteX136" fmla="*/ 9532 w 1086633"/>
                  <a:gd name="connsiteY136" fmla="*/ 791221 h 1398877"/>
                  <a:gd name="connsiteX137" fmla="*/ 28596 w 1086633"/>
                  <a:gd name="connsiteY137" fmla="*/ 791221 h 1398877"/>
                  <a:gd name="connsiteX138" fmla="*/ 38128 w 1086633"/>
                  <a:gd name="connsiteY138" fmla="*/ 784072 h 1398877"/>
                  <a:gd name="connsiteX139" fmla="*/ 35745 w 1086633"/>
                  <a:gd name="connsiteY139" fmla="*/ 755476 h 1398877"/>
                  <a:gd name="connsiteX140" fmla="*/ 52425 w 1086633"/>
                  <a:gd name="connsiteY140" fmla="*/ 738795 h 1398877"/>
                  <a:gd name="connsiteX141" fmla="*/ 81022 w 1086633"/>
                  <a:gd name="connsiteY141" fmla="*/ 736412 h 1398877"/>
                  <a:gd name="connsiteX142" fmla="*/ 104851 w 1086633"/>
                  <a:gd name="connsiteY142" fmla="*/ 745944 h 1398877"/>
                  <a:gd name="connsiteX143" fmla="*/ 119149 w 1086633"/>
                  <a:gd name="connsiteY143" fmla="*/ 743561 h 1398877"/>
                  <a:gd name="connsiteX144" fmla="*/ 121532 w 1086633"/>
                  <a:gd name="connsiteY144" fmla="*/ 719731 h 1398877"/>
                  <a:gd name="connsiteX145" fmla="*/ 135829 w 1086633"/>
                  <a:gd name="connsiteY145" fmla="*/ 703051 h 1398877"/>
                  <a:gd name="connsiteX146" fmla="*/ 147744 w 1086633"/>
                  <a:gd name="connsiteY146" fmla="*/ 703051 h 1398877"/>
                  <a:gd name="connsiteX147" fmla="*/ 169191 w 1086633"/>
                  <a:gd name="connsiteY147" fmla="*/ 653008 h 1398877"/>
                  <a:gd name="connsiteX148" fmla="*/ 204935 w 1086633"/>
                  <a:gd name="connsiteY148" fmla="*/ 633945 h 1398877"/>
                  <a:gd name="connsiteX149" fmla="*/ 204935 w 1086633"/>
                  <a:gd name="connsiteY149" fmla="*/ 612498 h 1398877"/>
                  <a:gd name="connsiteX150" fmla="*/ 221616 w 1086633"/>
                  <a:gd name="connsiteY150" fmla="*/ 576753 h 1398877"/>
                  <a:gd name="connsiteX151" fmla="*/ 197787 w 1086633"/>
                  <a:gd name="connsiteY151" fmla="*/ 569605 h 1398877"/>
                  <a:gd name="connsiteX152" fmla="*/ 176340 w 1086633"/>
                  <a:gd name="connsiteY152" fmla="*/ 541009 h 1398877"/>
                  <a:gd name="connsiteX153" fmla="*/ 178723 w 1086633"/>
                  <a:gd name="connsiteY153" fmla="*/ 526711 h 1398877"/>
                  <a:gd name="connsiteX154" fmla="*/ 173957 w 1086633"/>
                  <a:gd name="connsiteY154" fmla="*/ 510030 h 1398877"/>
                  <a:gd name="connsiteX155" fmla="*/ 185871 w 1086633"/>
                  <a:gd name="connsiteY155" fmla="*/ 493350 h 1398877"/>
                  <a:gd name="connsiteX156" fmla="*/ 204935 w 1086633"/>
                  <a:gd name="connsiteY156" fmla="*/ 495733 h 1398877"/>
                  <a:gd name="connsiteX157" fmla="*/ 204935 w 1086633"/>
                  <a:gd name="connsiteY157" fmla="*/ 464754 h 1398877"/>
                  <a:gd name="connsiteX158" fmla="*/ 190638 w 1086633"/>
                  <a:gd name="connsiteY158" fmla="*/ 459988 h 1398877"/>
                  <a:gd name="connsiteX159" fmla="*/ 193020 w 1086633"/>
                  <a:gd name="connsiteY159" fmla="*/ 438542 h 1398877"/>
                  <a:gd name="connsiteX160" fmla="*/ 247829 w 1086633"/>
                  <a:gd name="connsiteY160" fmla="*/ 364670 h 1398877"/>
                  <a:gd name="connsiteX161" fmla="*/ 250211 w 1086633"/>
                  <a:gd name="connsiteY161" fmla="*/ 331308 h 1398877"/>
                  <a:gd name="connsiteX162" fmla="*/ 228765 w 1086633"/>
                  <a:gd name="connsiteY162" fmla="*/ 312244 h 1398877"/>
                  <a:gd name="connsiteX163" fmla="*/ 226382 w 1086633"/>
                  <a:gd name="connsiteY163" fmla="*/ 297947 h 1398877"/>
                  <a:gd name="connsiteX164" fmla="*/ 202552 w 1086633"/>
                  <a:gd name="connsiteY164" fmla="*/ 290797 h 1398877"/>
                  <a:gd name="connsiteX165" fmla="*/ 198771 w 1086633"/>
                  <a:gd name="connsiteY165" fmla="*/ 273347 h 1398877"/>
                  <a:gd name="connsiteX166" fmla="*/ 202076 w 1086633"/>
                  <a:gd name="connsiteY166" fmla="*/ 273164 h 1398877"/>
                  <a:gd name="connsiteX167" fmla="*/ 213514 w 1086633"/>
                  <a:gd name="connsiteY167" fmla="*/ 265538 h 1398877"/>
                  <a:gd name="connsiteX168" fmla="*/ 215420 w 1086633"/>
                  <a:gd name="connsiteY168" fmla="*/ 250287 h 1398877"/>
                  <a:gd name="connsiteX169" fmla="*/ 228765 w 1086633"/>
                  <a:gd name="connsiteY169" fmla="*/ 246474 h 1398877"/>
                  <a:gd name="connsiteX170" fmla="*/ 232578 w 1086633"/>
                  <a:gd name="connsiteY170" fmla="*/ 231223 h 1398877"/>
                  <a:gd name="connsiteX171" fmla="*/ 255454 w 1086633"/>
                  <a:gd name="connsiteY171" fmla="*/ 210253 h 1398877"/>
                  <a:gd name="connsiteX172" fmla="*/ 244016 w 1086633"/>
                  <a:gd name="connsiteY172" fmla="*/ 195002 h 1398877"/>
                  <a:gd name="connsiteX173" fmla="*/ 244016 w 1086633"/>
                  <a:gd name="connsiteY173" fmla="*/ 183564 h 1398877"/>
                  <a:gd name="connsiteX174" fmla="*/ 259267 w 1086633"/>
                  <a:gd name="connsiteY174" fmla="*/ 179751 h 1398877"/>
                  <a:gd name="connsiteX175" fmla="*/ 264986 w 1086633"/>
                  <a:gd name="connsiteY175" fmla="*/ 164500 h 1398877"/>
                  <a:gd name="connsiteX176" fmla="*/ 285956 w 1086633"/>
                  <a:gd name="connsiteY176" fmla="*/ 156875 h 1398877"/>
                  <a:gd name="connsiteX177" fmla="*/ 293582 w 1086633"/>
                  <a:gd name="connsiteY177" fmla="*/ 133998 h 1398877"/>
                  <a:gd name="connsiteX178" fmla="*/ 272612 w 1086633"/>
                  <a:gd name="connsiteY178" fmla="*/ 132092 h 1398877"/>
                  <a:gd name="connsiteX179" fmla="*/ 276424 w 1086633"/>
                  <a:gd name="connsiteY179" fmla="*/ 111122 h 1398877"/>
                  <a:gd name="connsiteX180" fmla="*/ 305020 w 1086633"/>
                  <a:gd name="connsiteY180" fmla="*/ 86339 h 1398877"/>
                  <a:gd name="connsiteX181" fmla="*/ 325990 w 1086633"/>
                  <a:gd name="connsiteY181" fmla="*/ 86339 h 1398877"/>
                  <a:gd name="connsiteX182" fmla="*/ 320271 w 1086633"/>
                  <a:gd name="connsiteY182" fmla="*/ 53931 h 1398877"/>
                  <a:gd name="connsiteX183" fmla="*/ 329803 w 1086633"/>
                  <a:gd name="connsiteY183" fmla="*/ 38680 h 1398877"/>
                  <a:gd name="connsiteX184" fmla="*/ 335522 w 1086633"/>
                  <a:gd name="connsiteY184" fmla="*/ 10084 h 1398877"/>
                  <a:gd name="connsiteX0" fmla="*/ 331963 w 1086633"/>
                  <a:gd name="connsiteY0" fmla="*/ 81151 h 1480028"/>
                  <a:gd name="connsiteX1" fmla="*/ 599519 w 1086633"/>
                  <a:gd name="connsiteY1" fmla="*/ 0 h 1480028"/>
                  <a:gd name="connsiteX2" fmla="*/ 916966 w 1086633"/>
                  <a:gd name="connsiteY2" fmla="*/ 81151 h 1480028"/>
                  <a:gd name="connsiteX3" fmla="*/ 916966 w 1086633"/>
                  <a:gd name="connsiteY3" fmla="*/ 83610 h 1480028"/>
                  <a:gd name="connsiteX4" fmla="*/ 913153 w 1086633"/>
                  <a:gd name="connsiteY4" fmla="*/ 110299 h 1480028"/>
                  <a:gd name="connsiteX5" fmla="*/ 875026 w 1086633"/>
                  <a:gd name="connsiteY5" fmla="*/ 117924 h 1480028"/>
                  <a:gd name="connsiteX6" fmla="*/ 867400 w 1086633"/>
                  <a:gd name="connsiteY6" fmla="*/ 133175 h 1480028"/>
                  <a:gd name="connsiteX7" fmla="*/ 844524 w 1086633"/>
                  <a:gd name="connsiteY7" fmla="*/ 157958 h 1480028"/>
                  <a:gd name="connsiteX8" fmla="*/ 838805 w 1086633"/>
                  <a:gd name="connsiteY8" fmla="*/ 173209 h 1480028"/>
                  <a:gd name="connsiteX9" fmla="*/ 844524 w 1086633"/>
                  <a:gd name="connsiteY9" fmla="*/ 194179 h 1480028"/>
                  <a:gd name="connsiteX10" fmla="*/ 827366 w 1086633"/>
                  <a:gd name="connsiteY10" fmla="*/ 220869 h 1480028"/>
                  <a:gd name="connsiteX11" fmla="*/ 823554 w 1086633"/>
                  <a:gd name="connsiteY11" fmla="*/ 310468 h 1480028"/>
                  <a:gd name="connsiteX12" fmla="*/ 859775 w 1086633"/>
                  <a:gd name="connsiteY12" fmla="*/ 323813 h 1480028"/>
                  <a:gd name="connsiteX13" fmla="*/ 873119 w 1086633"/>
                  <a:gd name="connsiteY13" fmla="*/ 340970 h 1480028"/>
                  <a:gd name="connsiteX14" fmla="*/ 890277 w 1086633"/>
                  <a:gd name="connsiteY14" fmla="*/ 342876 h 1480028"/>
                  <a:gd name="connsiteX15" fmla="*/ 894089 w 1086633"/>
                  <a:gd name="connsiteY15" fmla="*/ 329532 h 1480028"/>
                  <a:gd name="connsiteX16" fmla="*/ 922685 w 1086633"/>
                  <a:gd name="connsiteY16" fmla="*/ 344783 h 1480028"/>
                  <a:gd name="connsiteX17" fmla="*/ 953187 w 1086633"/>
                  <a:gd name="connsiteY17" fmla="*/ 325719 h 1480028"/>
                  <a:gd name="connsiteX18" fmla="*/ 998940 w 1086633"/>
                  <a:gd name="connsiteY18" fmla="*/ 327625 h 1480028"/>
                  <a:gd name="connsiteX19" fmla="*/ 1012285 w 1086633"/>
                  <a:gd name="connsiteY19" fmla="*/ 346689 h 1480028"/>
                  <a:gd name="connsiteX20" fmla="*/ 1016097 w 1086633"/>
                  <a:gd name="connsiteY20" fmla="*/ 400068 h 1480028"/>
                  <a:gd name="connsiteX21" fmla="*/ 1016097 w 1086633"/>
                  <a:gd name="connsiteY21" fmla="*/ 440101 h 1480028"/>
                  <a:gd name="connsiteX22" fmla="*/ 1006565 w 1086633"/>
                  <a:gd name="connsiteY22" fmla="*/ 451540 h 1480028"/>
                  <a:gd name="connsiteX23" fmla="*/ 976063 w 1086633"/>
                  <a:gd name="connsiteY23" fmla="*/ 466791 h 1480028"/>
                  <a:gd name="connsiteX24" fmla="*/ 979876 w 1086633"/>
                  <a:gd name="connsiteY24" fmla="*/ 493480 h 1480028"/>
                  <a:gd name="connsiteX25" fmla="*/ 998940 w 1086633"/>
                  <a:gd name="connsiteY25" fmla="*/ 512544 h 1480028"/>
                  <a:gd name="connsiteX26" fmla="*/ 998940 w 1086633"/>
                  <a:gd name="connsiteY26" fmla="*/ 520169 h 1480028"/>
                  <a:gd name="connsiteX27" fmla="*/ 997034 w 1086633"/>
                  <a:gd name="connsiteY27" fmla="*/ 539233 h 1480028"/>
                  <a:gd name="connsiteX28" fmla="*/ 1000846 w 1086633"/>
                  <a:gd name="connsiteY28" fmla="*/ 560203 h 1480028"/>
                  <a:gd name="connsiteX29" fmla="*/ 966532 w 1086633"/>
                  <a:gd name="connsiteY29" fmla="*/ 567828 h 1480028"/>
                  <a:gd name="connsiteX30" fmla="*/ 974157 w 1086633"/>
                  <a:gd name="connsiteY30" fmla="*/ 596424 h 1480028"/>
                  <a:gd name="connsiteX31" fmla="*/ 1004659 w 1086633"/>
                  <a:gd name="connsiteY31" fmla="*/ 598330 h 1480028"/>
                  <a:gd name="connsiteX32" fmla="*/ 1014191 w 1086633"/>
                  <a:gd name="connsiteY32" fmla="*/ 623113 h 1480028"/>
                  <a:gd name="connsiteX33" fmla="*/ 1000846 w 1086633"/>
                  <a:gd name="connsiteY33" fmla="*/ 640271 h 1480028"/>
                  <a:gd name="connsiteX34" fmla="*/ 1008472 w 1086633"/>
                  <a:gd name="connsiteY34" fmla="*/ 666960 h 1480028"/>
                  <a:gd name="connsiteX35" fmla="*/ 1004659 w 1086633"/>
                  <a:gd name="connsiteY35" fmla="*/ 697462 h 1480028"/>
                  <a:gd name="connsiteX36" fmla="*/ 1060420 w 1086633"/>
                  <a:gd name="connsiteY36" fmla="*/ 738353 h 1480028"/>
                  <a:gd name="connsiteX37" fmla="*/ 1060420 w 1086633"/>
                  <a:gd name="connsiteY37" fmla="*/ 757989 h 1480028"/>
                  <a:gd name="connsiteX38" fmla="*/ 1074719 w 1086633"/>
                  <a:gd name="connsiteY38" fmla="*/ 769904 h 1480028"/>
                  <a:gd name="connsiteX39" fmla="*/ 1086633 w 1086633"/>
                  <a:gd name="connsiteY39" fmla="*/ 779436 h 1480028"/>
                  <a:gd name="connsiteX40" fmla="*/ 1074719 w 1086633"/>
                  <a:gd name="connsiteY40" fmla="*/ 812797 h 1480028"/>
                  <a:gd name="connsiteX41" fmla="*/ 1046123 w 1086633"/>
                  <a:gd name="connsiteY41" fmla="*/ 812797 h 1480028"/>
                  <a:gd name="connsiteX42" fmla="*/ 1038974 w 1086633"/>
                  <a:gd name="connsiteY42" fmla="*/ 822329 h 1480028"/>
                  <a:gd name="connsiteX43" fmla="*/ 1036591 w 1086633"/>
                  <a:gd name="connsiteY43" fmla="*/ 843776 h 1480028"/>
                  <a:gd name="connsiteX44" fmla="*/ 984165 w 1086633"/>
                  <a:gd name="connsiteY44" fmla="*/ 843776 h 1480028"/>
                  <a:gd name="connsiteX45" fmla="*/ 984165 w 1086633"/>
                  <a:gd name="connsiteY45" fmla="*/ 812797 h 1480028"/>
                  <a:gd name="connsiteX46" fmla="*/ 972251 w 1086633"/>
                  <a:gd name="connsiteY46" fmla="*/ 800882 h 1480028"/>
                  <a:gd name="connsiteX47" fmla="*/ 957953 w 1086633"/>
                  <a:gd name="connsiteY47" fmla="*/ 805649 h 1480028"/>
                  <a:gd name="connsiteX48" fmla="*/ 943655 w 1086633"/>
                  <a:gd name="connsiteY48" fmla="*/ 800882 h 1480028"/>
                  <a:gd name="connsiteX49" fmla="*/ 905528 w 1086633"/>
                  <a:gd name="connsiteY49" fmla="*/ 803266 h 1480028"/>
                  <a:gd name="connsiteX50" fmla="*/ 898379 w 1086633"/>
                  <a:gd name="connsiteY50" fmla="*/ 810414 h 1480028"/>
                  <a:gd name="connsiteX51" fmla="*/ 893613 w 1086633"/>
                  <a:gd name="connsiteY51" fmla="*/ 819946 h 1480028"/>
                  <a:gd name="connsiteX52" fmla="*/ 872166 w 1086633"/>
                  <a:gd name="connsiteY52" fmla="*/ 822329 h 1480028"/>
                  <a:gd name="connsiteX53" fmla="*/ 857868 w 1086633"/>
                  <a:gd name="connsiteY53" fmla="*/ 810414 h 1480028"/>
                  <a:gd name="connsiteX54" fmla="*/ 857868 w 1086633"/>
                  <a:gd name="connsiteY54" fmla="*/ 793734 h 1480028"/>
                  <a:gd name="connsiteX55" fmla="*/ 855486 w 1086633"/>
                  <a:gd name="connsiteY55" fmla="*/ 777053 h 1480028"/>
                  <a:gd name="connsiteX56" fmla="*/ 841187 w 1086633"/>
                  <a:gd name="connsiteY56" fmla="*/ 765138 h 1480028"/>
                  <a:gd name="connsiteX57" fmla="*/ 798294 w 1086633"/>
                  <a:gd name="connsiteY57" fmla="*/ 755606 h 1480028"/>
                  <a:gd name="connsiteX58" fmla="*/ 733954 w 1086633"/>
                  <a:gd name="connsiteY58" fmla="*/ 858074 h 1480028"/>
                  <a:gd name="connsiteX59" fmla="*/ 717273 w 1086633"/>
                  <a:gd name="connsiteY59" fmla="*/ 834244 h 1480028"/>
                  <a:gd name="connsiteX60" fmla="*/ 698209 w 1086633"/>
                  <a:gd name="connsiteY60" fmla="*/ 834244 h 1480028"/>
                  <a:gd name="connsiteX61" fmla="*/ 679146 w 1086633"/>
                  <a:gd name="connsiteY61" fmla="*/ 886669 h 1480028"/>
                  <a:gd name="connsiteX62" fmla="*/ 671997 w 1086633"/>
                  <a:gd name="connsiteY62" fmla="*/ 896201 h 1480028"/>
                  <a:gd name="connsiteX63" fmla="*/ 657699 w 1086633"/>
                  <a:gd name="connsiteY63" fmla="*/ 920031 h 1480028"/>
                  <a:gd name="connsiteX64" fmla="*/ 660082 w 1086633"/>
                  <a:gd name="connsiteY64" fmla="*/ 929563 h 1480028"/>
                  <a:gd name="connsiteX65" fmla="*/ 693444 w 1086633"/>
                  <a:gd name="connsiteY65" fmla="*/ 955775 h 1480028"/>
                  <a:gd name="connsiteX66" fmla="*/ 655316 w 1086633"/>
                  <a:gd name="connsiteY66" fmla="*/ 993903 h 1480028"/>
                  <a:gd name="connsiteX67" fmla="*/ 667231 w 1086633"/>
                  <a:gd name="connsiteY67" fmla="*/ 1003435 h 1480028"/>
                  <a:gd name="connsiteX68" fmla="*/ 667231 w 1086633"/>
                  <a:gd name="connsiteY68" fmla="*/ 1032030 h 1480028"/>
                  <a:gd name="connsiteX69" fmla="*/ 683912 w 1086633"/>
                  <a:gd name="connsiteY69" fmla="*/ 1063009 h 1480028"/>
                  <a:gd name="connsiteX70" fmla="*/ 671997 w 1086633"/>
                  <a:gd name="connsiteY70" fmla="*/ 1079690 h 1480028"/>
                  <a:gd name="connsiteX71" fmla="*/ 671997 w 1086633"/>
                  <a:gd name="connsiteY71" fmla="*/ 1098753 h 1480028"/>
                  <a:gd name="connsiteX72" fmla="*/ 660082 w 1086633"/>
                  <a:gd name="connsiteY72" fmla="*/ 1122583 h 1480028"/>
                  <a:gd name="connsiteX73" fmla="*/ 643401 w 1086633"/>
                  <a:gd name="connsiteY73" fmla="*/ 1117817 h 1480028"/>
                  <a:gd name="connsiteX74" fmla="*/ 631486 w 1086633"/>
                  <a:gd name="connsiteY74" fmla="*/ 1136881 h 1480028"/>
                  <a:gd name="connsiteX75" fmla="*/ 633870 w 1086633"/>
                  <a:gd name="connsiteY75" fmla="*/ 1146413 h 1480028"/>
                  <a:gd name="connsiteX76" fmla="*/ 619572 w 1086633"/>
                  <a:gd name="connsiteY76" fmla="*/ 1184540 h 1480028"/>
                  <a:gd name="connsiteX77" fmla="*/ 641018 w 1086633"/>
                  <a:gd name="connsiteY77" fmla="*/ 1198838 h 1480028"/>
                  <a:gd name="connsiteX78" fmla="*/ 636253 w 1086633"/>
                  <a:gd name="connsiteY78" fmla="*/ 1234583 h 1480028"/>
                  <a:gd name="connsiteX79" fmla="*/ 612422 w 1086633"/>
                  <a:gd name="connsiteY79" fmla="*/ 1234583 h 1480028"/>
                  <a:gd name="connsiteX80" fmla="*/ 610040 w 1086633"/>
                  <a:gd name="connsiteY80" fmla="*/ 1251263 h 1480028"/>
                  <a:gd name="connsiteX81" fmla="*/ 617189 w 1086633"/>
                  <a:gd name="connsiteY81" fmla="*/ 1265561 h 1480028"/>
                  <a:gd name="connsiteX82" fmla="*/ 614806 w 1086633"/>
                  <a:gd name="connsiteY82" fmla="*/ 1277476 h 1480028"/>
                  <a:gd name="connsiteX83" fmla="*/ 631486 w 1086633"/>
                  <a:gd name="connsiteY83" fmla="*/ 1291774 h 1480028"/>
                  <a:gd name="connsiteX84" fmla="*/ 624337 w 1086633"/>
                  <a:gd name="connsiteY84" fmla="*/ 1322752 h 1480028"/>
                  <a:gd name="connsiteX85" fmla="*/ 590976 w 1086633"/>
                  <a:gd name="connsiteY85" fmla="*/ 1327518 h 1480028"/>
                  <a:gd name="connsiteX86" fmla="*/ 588593 w 1086633"/>
                  <a:gd name="connsiteY86" fmla="*/ 1344199 h 1480028"/>
                  <a:gd name="connsiteX87" fmla="*/ 569530 w 1086633"/>
                  <a:gd name="connsiteY87" fmla="*/ 1337050 h 1480028"/>
                  <a:gd name="connsiteX88" fmla="*/ 545699 w 1086633"/>
                  <a:gd name="connsiteY88" fmla="*/ 1348965 h 1480028"/>
                  <a:gd name="connsiteX89" fmla="*/ 536168 w 1086633"/>
                  <a:gd name="connsiteY89" fmla="*/ 1375178 h 1480028"/>
                  <a:gd name="connsiteX90" fmla="*/ 512338 w 1086633"/>
                  <a:gd name="connsiteY90" fmla="*/ 1382326 h 1480028"/>
                  <a:gd name="connsiteX91" fmla="*/ 500424 w 1086633"/>
                  <a:gd name="connsiteY91" fmla="*/ 1396625 h 1480028"/>
                  <a:gd name="connsiteX92" fmla="*/ 469444 w 1086633"/>
                  <a:gd name="connsiteY92" fmla="*/ 1403773 h 1480028"/>
                  <a:gd name="connsiteX93" fmla="*/ 462296 w 1086633"/>
                  <a:gd name="connsiteY93" fmla="*/ 1415688 h 1480028"/>
                  <a:gd name="connsiteX94" fmla="*/ 433700 w 1086633"/>
                  <a:gd name="connsiteY94" fmla="*/ 1420454 h 1480028"/>
                  <a:gd name="connsiteX95" fmla="*/ 428934 w 1086633"/>
                  <a:gd name="connsiteY95" fmla="*/ 1437135 h 1480028"/>
                  <a:gd name="connsiteX96" fmla="*/ 426552 w 1086633"/>
                  <a:gd name="connsiteY96" fmla="*/ 1458581 h 1480028"/>
                  <a:gd name="connsiteX97" fmla="*/ 390807 w 1086633"/>
                  <a:gd name="connsiteY97" fmla="*/ 1458581 h 1480028"/>
                  <a:gd name="connsiteX98" fmla="*/ 347914 w 1086633"/>
                  <a:gd name="connsiteY98" fmla="*/ 1472880 h 1480028"/>
                  <a:gd name="connsiteX99" fmla="*/ 333615 w 1086633"/>
                  <a:gd name="connsiteY99" fmla="*/ 1460964 h 1480028"/>
                  <a:gd name="connsiteX100" fmla="*/ 309786 w 1086633"/>
                  <a:gd name="connsiteY100" fmla="*/ 1458581 h 1480028"/>
                  <a:gd name="connsiteX101" fmla="*/ 300254 w 1086633"/>
                  <a:gd name="connsiteY101" fmla="*/ 1444284 h 1480028"/>
                  <a:gd name="connsiteX102" fmla="*/ 259743 w 1086633"/>
                  <a:gd name="connsiteY102" fmla="*/ 1449049 h 1480028"/>
                  <a:gd name="connsiteX103" fmla="*/ 250211 w 1086633"/>
                  <a:gd name="connsiteY103" fmla="*/ 1465730 h 1480028"/>
                  <a:gd name="connsiteX104" fmla="*/ 228765 w 1086633"/>
                  <a:gd name="connsiteY104" fmla="*/ 1465730 h 1480028"/>
                  <a:gd name="connsiteX105" fmla="*/ 193020 w 1086633"/>
                  <a:gd name="connsiteY105" fmla="*/ 1480028 h 1480028"/>
                  <a:gd name="connsiteX106" fmla="*/ 171574 w 1086633"/>
                  <a:gd name="connsiteY106" fmla="*/ 1439518 h 1480028"/>
                  <a:gd name="connsiteX107" fmla="*/ 178723 w 1086633"/>
                  <a:gd name="connsiteY107" fmla="*/ 1406156 h 1480028"/>
                  <a:gd name="connsiteX108" fmla="*/ 176340 w 1086633"/>
                  <a:gd name="connsiteY108" fmla="*/ 1375178 h 1480028"/>
                  <a:gd name="connsiteX109" fmla="*/ 204935 w 1086633"/>
                  <a:gd name="connsiteY109" fmla="*/ 1360880 h 1480028"/>
                  <a:gd name="connsiteX110" fmla="*/ 207319 w 1086633"/>
                  <a:gd name="connsiteY110" fmla="*/ 1320370 h 1480028"/>
                  <a:gd name="connsiteX111" fmla="*/ 195404 w 1086633"/>
                  <a:gd name="connsiteY111" fmla="*/ 1296540 h 1480028"/>
                  <a:gd name="connsiteX112" fmla="*/ 240680 w 1086633"/>
                  <a:gd name="connsiteY112" fmla="*/ 1291774 h 1480028"/>
                  <a:gd name="connsiteX113" fmla="*/ 216850 w 1086633"/>
                  <a:gd name="connsiteY113" fmla="*/ 1260795 h 1480028"/>
                  <a:gd name="connsiteX114" fmla="*/ 209701 w 1086633"/>
                  <a:gd name="connsiteY114" fmla="*/ 1251263 h 1480028"/>
                  <a:gd name="connsiteX115" fmla="*/ 219233 w 1086633"/>
                  <a:gd name="connsiteY115" fmla="*/ 1229816 h 1480028"/>
                  <a:gd name="connsiteX116" fmla="*/ 228765 w 1086633"/>
                  <a:gd name="connsiteY116" fmla="*/ 1227434 h 1480028"/>
                  <a:gd name="connsiteX117" fmla="*/ 231148 w 1086633"/>
                  <a:gd name="connsiteY117" fmla="*/ 1191689 h 1480028"/>
                  <a:gd name="connsiteX118" fmla="*/ 219233 w 1086633"/>
                  <a:gd name="connsiteY118" fmla="*/ 1167860 h 1480028"/>
                  <a:gd name="connsiteX119" fmla="*/ 188255 w 1086633"/>
                  <a:gd name="connsiteY119" fmla="*/ 1148796 h 1480028"/>
                  <a:gd name="connsiteX120" fmla="*/ 185871 w 1086633"/>
                  <a:gd name="connsiteY120" fmla="*/ 1117817 h 1480028"/>
                  <a:gd name="connsiteX121" fmla="*/ 159659 w 1086633"/>
                  <a:gd name="connsiteY121" fmla="*/ 1117817 h 1480028"/>
                  <a:gd name="connsiteX122" fmla="*/ 145361 w 1086633"/>
                  <a:gd name="connsiteY122" fmla="*/ 1093987 h 1480028"/>
                  <a:gd name="connsiteX123" fmla="*/ 147744 w 1086633"/>
                  <a:gd name="connsiteY123" fmla="*/ 1074924 h 1480028"/>
                  <a:gd name="connsiteX124" fmla="*/ 166807 w 1086633"/>
                  <a:gd name="connsiteY124" fmla="*/ 1058243 h 1480028"/>
                  <a:gd name="connsiteX125" fmla="*/ 154893 w 1086633"/>
                  <a:gd name="connsiteY125" fmla="*/ 1032030 h 1480028"/>
                  <a:gd name="connsiteX126" fmla="*/ 131064 w 1086633"/>
                  <a:gd name="connsiteY126" fmla="*/ 1027264 h 1480028"/>
                  <a:gd name="connsiteX127" fmla="*/ 123914 w 1086633"/>
                  <a:gd name="connsiteY127" fmla="*/ 993903 h 1480028"/>
                  <a:gd name="connsiteX128" fmla="*/ 114383 w 1086633"/>
                  <a:gd name="connsiteY128" fmla="*/ 974839 h 1480028"/>
                  <a:gd name="connsiteX129" fmla="*/ 112000 w 1086633"/>
                  <a:gd name="connsiteY129" fmla="*/ 960541 h 1480028"/>
                  <a:gd name="connsiteX130" fmla="*/ 102468 w 1086633"/>
                  <a:gd name="connsiteY130" fmla="*/ 951009 h 1480028"/>
                  <a:gd name="connsiteX131" fmla="*/ 88170 w 1086633"/>
                  <a:gd name="connsiteY131" fmla="*/ 955775 h 1480028"/>
                  <a:gd name="connsiteX132" fmla="*/ 78638 w 1086633"/>
                  <a:gd name="connsiteY132" fmla="*/ 936712 h 1480028"/>
                  <a:gd name="connsiteX133" fmla="*/ 54809 w 1086633"/>
                  <a:gd name="connsiteY133" fmla="*/ 936712 h 1480028"/>
                  <a:gd name="connsiteX134" fmla="*/ 52425 w 1086633"/>
                  <a:gd name="connsiteY134" fmla="*/ 915265 h 1480028"/>
                  <a:gd name="connsiteX135" fmla="*/ 19064 w 1086633"/>
                  <a:gd name="connsiteY135" fmla="*/ 915265 h 1480028"/>
                  <a:gd name="connsiteX136" fmla="*/ 0 w 1086633"/>
                  <a:gd name="connsiteY136" fmla="*/ 900967 h 1480028"/>
                  <a:gd name="connsiteX137" fmla="*/ 9532 w 1086633"/>
                  <a:gd name="connsiteY137" fmla="*/ 872372 h 1480028"/>
                  <a:gd name="connsiteX138" fmla="*/ 28596 w 1086633"/>
                  <a:gd name="connsiteY138" fmla="*/ 872372 h 1480028"/>
                  <a:gd name="connsiteX139" fmla="*/ 38128 w 1086633"/>
                  <a:gd name="connsiteY139" fmla="*/ 865223 h 1480028"/>
                  <a:gd name="connsiteX140" fmla="*/ 35745 w 1086633"/>
                  <a:gd name="connsiteY140" fmla="*/ 836627 h 1480028"/>
                  <a:gd name="connsiteX141" fmla="*/ 52425 w 1086633"/>
                  <a:gd name="connsiteY141" fmla="*/ 819946 h 1480028"/>
                  <a:gd name="connsiteX142" fmla="*/ 81022 w 1086633"/>
                  <a:gd name="connsiteY142" fmla="*/ 817563 h 1480028"/>
                  <a:gd name="connsiteX143" fmla="*/ 104851 w 1086633"/>
                  <a:gd name="connsiteY143" fmla="*/ 827095 h 1480028"/>
                  <a:gd name="connsiteX144" fmla="*/ 119149 w 1086633"/>
                  <a:gd name="connsiteY144" fmla="*/ 824712 h 1480028"/>
                  <a:gd name="connsiteX145" fmla="*/ 121532 w 1086633"/>
                  <a:gd name="connsiteY145" fmla="*/ 800882 h 1480028"/>
                  <a:gd name="connsiteX146" fmla="*/ 135829 w 1086633"/>
                  <a:gd name="connsiteY146" fmla="*/ 784202 h 1480028"/>
                  <a:gd name="connsiteX147" fmla="*/ 147744 w 1086633"/>
                  <a:gd name="connsiteY147" fmla="*/ 784202 h 1480028"/>
                  <a:gd name="connsiteX148" fmla="*/ 169191 w 1086633"/>
                  <a:gd name="connsiteY148" fmla="*/ 734159 h 1480028"/>
                  <a:gd name="connsiteX149" fmla="*/ 204935 w 1086633"/>
                  <a:gd name="connsiteY149" fmla="*/ 715096 h 1480028"/>
                  <a:gd name="connsiteX150" fmla="*/ 204935 w 1086633"/>
                  <a:gd name="connsiteY150" fmla="*/ 693649 h 1480028"/>
                  <a:gd name="connsiteX151" fmla="*/ 221616 w 1086633"/>
                  <a:gd name="connsiteY151" fmla="*/ 657904 h 1480028"/>
                  <a:gd name="connsiteX152" fmla="*/ 197787 w 1086633"/>
                  <a:gd name="connsiteY152" fmla="*/ 650756 h 1480028"/>
                  <a:gd name="connsiteX153" fmla="*/ 176340 w 1086633"/>
                  <a:gd name="connsiteY153" fmla="*/ 622160 h 1480028"/>
                  <a:gd name="connsiteX154" fmla="*/ 178723 w 1086633"/>
                  <a:gd name="connsiteY154" fmla="*/ 607862 h 1480028"/>
                  <a:gd name="connsiteX155" fmla="*/ 173957 w 1086633"/>
                  <a:gd name="connsiteY155" fmla="*/ 591181 h 1480028"/>
                  <a:gd name="connsiteX156" fmla="*/ 185871 w 1086633"/>
                  <a:gd name="connsiteY156" fmla="*/ 574501 h 1480028"/>
                  <a:gd name="connsiteX157" fmla="*/ 204935 w 1086633"/>
                  <a:gd name="connsiteY157" fmla="*/ 576884 h 1480028"/>
                  <a:gd name="connsiteX158" fmla="*/ 204935 w 1086633"/>
                  <a:gd name="connsiteY158" fmla="*/ 545905 h 1480028"/>
                  <a:gd name="connsiteX159" fmla="*/ 190638 w 1086633"/>
                  <a:gd name="connsiteY159" fmla="*/ 541139 h 1480028"/>
                  <a:gd name="connsiteX160" fmla="*/ 193020 w 1086633"/>
                  <a:gd name="connsiteY160" fmla="*/ 519693 h 1480028"/>
                  <a:gd name="connsiteX161" fmla="*/ 247829 w 1086633"/>
                  <a:gd name="connsiteY161" fmla="*/ 445821 h 1480028"/>
                  <a:gd name="connsiteX162" fmla="*/ 250211 w 1086633"/>
                  <a:gd name="connsiteY162" fmla="*/ 412459 h 1480028"/>
                  <a:gd name="connsiteX163" fmla="*/ 228765 w 1086633"/>
                  <a:gd name="connsiteY163" fmla="*/ 393395 h 1480028"/>
                  <a:gd name="connsiteX164" fmla="*/ 226382 w 1086633"/>
                  <a:gd name="connsiteY164" fmla="*/ 379098 h 1480028"/>
                  <a:gd name="connsiteX165" fmla="*/ 202552 w 1086633"/>
                  <a:gd name="connsiteY165" fmla="*/ 371948 h 1480028"/>
                  <a:gd name="connsiteX166" fmla="*/ 198771 w 1086633"/>
                  <a:gd name="connsiteY166" fmla="*/ 354498 h 1480028"/>
                  <a:gd name="connsiteX167" fmla="*/ 202076 w 1086633"/>
                  <a:gd name="connsiteY167" fmla="*/ 354315 h 1480028"/>
                  <a:gd name="connsiteX168" fmla="*/ 213514 w 1086633"/>
                  <a:gd name="connsiteY168" fmla="*/ 346689 h 1480028"/>
                  <a:gd name="connsiteX169" fmla="*/ 215420 w 1086633"/>
                  <a:gd name="connsiteY169" fmla="*/ 331438 h 1480028"/>
                  <a:gd name="connsiteX170" fmla="*/ 228765 w 1086633"/>
                  <a:gd name="connsiteY170" fmla="*/ 327625 h 1480028"/>
                  <a:gd name="connsiteX171" fmla="*/ 232578 w 1086633"/>
                  <a:gd name="connsiteY171" fmla="*/ 312374 h 1480028"/>
                  <a:gd name="connsiteX172" fmla="*/ 255454 w 1086633"/>
                  <a:gd name="connsiteY172" fmla="*/ 291404 h 1480028"/>
                  <a:gd name="connsiteX173" fmla="*/ 244016 w 1086633"/>
                  <a:gd name="connsiteY173" fmla="*/ 276153 h 1480028"/>
                  <a:gd name="connsiteX174" fmla="*/ 244016 w 1086633"/>
                  <a:gd name="connsiteY174" fmla="*/ 264715 h 1480028"/>
                  <a:gd name="connsiteX175" fmla="*/ 259267 w 1086633"/>
                  <a:gd name="connsiteY175" fmla="*/ 260902 h 1480028"/>
                  <a:gd name="connsiteX176" fmla="*/ 264986 w 1086633"/>
                  <a:gd name="connsiteY176" fmla="*/ 245651 h 1480028"/>
                  <a:gd name="connsiteX177" fmla="*/ 285956 w 1086633"/>
                  <a:gd name="connsiteY177" fmla="*/ 238026 h 1480028"/>
                  <a:gd name="connsiteX178" fmla="*/ 293582 w 1086633"/>
                  <a:gd name="connsiteY178" fmla="*/ 215149 h 1480028"/>
                  <a:gd name="connsiteX179" fmla="*/ 272612 w 1086633"/>
                  <a:gd name="connsiteY179" fmla="*/ 213243 h 1480028"/>
                  <a:gd name="connsiteX180" fmla="*/ 276424 w 1086633"/>
                  <a:gd name="connsiteY180" fmla="*/ 192273 h 1480028"/>
                  <a:gd name="connsiteX181" fmla="*/ 305020 w 1086633"/>
                  <a:gd name="connsiteY181" fmla="*/ 167490 h 1480028"/>
                  <a:gd name="connsiteX182" fmla="*/ 325990 w 1086633"/>
                  <a:gd name="connsiteY182" fmla="*/ 167490 h 1480028"/>
                  <a:gd name="connsiteX183" fmla="*/ 320271 w 1086633"/>
                  <a:gd name="connsiteY183" fmla="*/ 135082 h 1480028"/>
                  <a:gd name="connsiteX184" fmla="*/ 329803 w 1086633"/>
                  <a:gd name="connsiteY184" fmla="*/ 119831 h 1480028"/>
                  <a:gd name="connsiteX185" fmla="*/ 335522 w 1086633"/>
                  <a:gd name="connsiteY185" fmla="*/ 91235 h 1480028"/>
                  <a:gd name="connsiteX186" fmla="*/ 331963 w 1086633"/>
                  <a:gd name="connsiteY186" fmla="*/ 81151 h 1480028"/>
                  <a:gd name="connsiteX0" fmla="*/ 599519 w 1086633"/>
                  <a:gd name="connsiteY0" fmla="*/ 0 h 1480028"/>
                  <a:gd name="connsiteX1" fmla="*/ 916966 w 1086633"/>
                  <a:gd name="connsiteY1" fmla="*/ 81151 h 1480028"/>
                  <a:gd name="connsiteX2" fmla="*/ 916966 w 1086633"/>
                  <a:gd name="connsiteY2" fmla="*/ 83610 h 1480028"/>
                  <a:gd name="connsiteX3" fmla="*/ 913153 w 1086633"/>
                  <a:gd name="connsiteY3" fmla="*/ 110299 h 1480028"/>
                  <a:gd name="connsiteX4" fmla="*/ 875026 w 1086633"/>
                  <a:gd name="connsiteY4" fmla="*/ 117924 h 1480028"/>
                  <a:gd name="connsiteX5" fmla="*/ 867400 w 1086633"/>
                  <a:gd name="connsiteY5" fmla="*/ 133175 h 1480028"/>
                  <a:gd name="connsiteX6" fmla="*/ 844524 w 1086633"/>
                  <a:gd name="connsiteY6" fmla="*/ 157958 h 1480028"/>
                  <a:gd name="connsiteX7" fmla="*/ 838805 w 1086633"/>
                  <a:gd name="connsiteY7" fmla="*/ 173209 h 1480028"/>
                  <a:gd name="connsiteX8" fmla="*/ 844524 w 1086633"/>
                  <a:gd name="connsiteY8" fmla="*/ 194179 h 1480028"/>
                  <a:gd name="connsiteX9" fmla="*/ 827366 w 1086633"/>
                  <a:gd name="connsiteY9" fmla="*/ 220869 h 1480028"/>
                  <a:gd name="connsiteX10" fmla="*/ 823554 w 1086633"/>
                  <a:gd name="connsiteY10" fmla="*/ 310468 h 1480028"/>
                  <a:gd name="connsiteX11" fmla="*/ 859775 w 1086633"/>
                  <a:gd name="connsiteY11" fmla="*/ 323813 h 1480028"/>
                  <a:gd name="connsiteX12" fmla="*/ 873119 w 1086633"/>
                  <a:gd name="connsiteY12" fmla="*/ 340970 h 1480028"/>
                  <a:gd name="connsiteX13" fmla="*/ 890277 w 1086633"/>
                  <a:gd name="connsiteY13" fmla="*/ 342876 h 1480028"/>
                  <a:gd name="connsiteX14" fmla="*/ 894089 w 1086633"/>
                  <a:gd name="connsiteY14" fmla="*/ 329532 h 1480028"/>
                  <a:gd name="connsiteX15" fmla="*/ 922685 w 1086633"/>
                  <a:gd name="connsiteY15" fmla="*/ 344783 h 1480028"/>
                  <a:gd name="connsiteX16" fmla="*/ 953187 w 1086633"/>
                  <a:gd name="connsiteY16" fmla="*/ 325719 h 1480028"/>
                  <a:gd name="connsiteX17" fmla="*/ 998940 w 1086633"/>
                  <a:gd name="connsiteY17" fmla="*/ 327625 h 1480028"/>
                  <a:gd name="connsiteX18" fmla="*/ 1012285 w 1086633"/>
                  <a:gd name="connsiteY18" fmla="*/ 346689 h 1480028"/>
                  <a:gd name="connsiteX19" fmla="*/ 1016097 w 1086633"/>
                  <a:gd name="connsiteY19" fmla="*/ 400068 h 1480028"/>
                  <a:gd name="connsiteX20" fmla="*/ 1016097 w 1086633"/>
                  <a:gd name="connsiteY20" fmla="*/ 440101 h 1480028"/>
                  <a:gd name="connsiteX21" fmla="*/ 1006565 w 1086633"/>
                  <a:gd name="connsiteY21" fmla="*/ 451540 h 1480028"/>
                  <a:gd name="connsiteX22" fmla="*/ 976063 w 1086633"/>
                  <a:gd name="connsiteY22" fmla="*/ 466791 h 1480028"/>
                  <a:gd name="connsiteX23" fmla="*/ 979876 w 1086633"/>
                  <a:gd name="connsiteY23" fmla="*/ 493480 h 1480028"/>
                  <a:gd name="connsiteX24" fmla="*/ 998940 w 1086633"/>
                  <a:gd name="connsiteY24" fmla="*/ 512544 h 1480028"/>
                  <a:gd name="connsiteX25" fmla="*/ 998940 w 1086633"/>
                  <a:gd name="connsiteY25" fmla="*/ 520169 h 1480028"/>
                  <a:gd name="connsiteX26" fmla="*/ 997034 w 1086633"/>
                  <a:gd name="connsiteY26" fmla="*/ 539233 h 1480028"/>
                  <a:gd name="connsiteX27" fmla="*/ 1000846 w 1086633"/>
                  <a:gd name="connsiteY27" fmla="*/ 560203 h 1480028"/>
                  <a:gd name="connsiteX28" fmla="*/ 966532 w 1086633"/>
                  <a:gd name="connsiteY28" fmla="*/ 567828 h 1480028"/>
                  <a:gd name="connsiteX29" fmla="*/ 974157 w 1086633"/>
                  <a:gd name="connsiteY29" fmla="*/ 596424 h 1480028"/>
                  <a:gd name="connsiteX30" fmla="*/ 1004659 w 1086633"/>
                  <a:gd name="connsiteY30" fmla="*/ 598330 h 1480028"/>
                  <a:gd name="connsiteX31" fmla="*/ 1014191 w 1086633"/>
                  <a:gd name="connsiteY31" fmla="*/ 623113 h 1480028"/>
                  <a:gd name="connsiteX32" fmla="*/ 1000846 w 1086633"/>
                  <a:gd name="connsiteY32" fmla="*/ 640271 h 1480028"/>
                  <a:gd name="connsiteX33" fmla="*/ 1008472 w 1086633"/>
                  <a:gd name="connsiteY33" fmla="*/ 666960 h 1480028"/>
                  <a:gd name="connsiteX34" fmla="*/ 1004659 w 1086633"/>
                  <a:gd name="connsiteY34" fmla="*/ 697462 h 1480028"/>
                  <a:gd name="connsiteX35" fmla="*/ 1060420 w 1086633"/>
                  <a:gd name="connsiteY35" fmla="*/ 738353 h 1480028"/>
                  <a:gd name="connsiteX36" fmla="*/ 1060420 w 1086633"/>
                  <a:gd name="connsiteY36" fmla="*/ 757989 h 1480028"/>
                  <a:gd name="connsiteX37" fmla="*/ 1074719 w 1086633"/>
                  <a:gd name="connsiteY37" fmla="*/ 769904 h 1480028"/>
                  <a:gd name="connsiteX38" fmla="*/ 1086633 w 1086633"/>
                  <a:gd name="connsiteY38" fmla="*/ 779436 h 1480028"/>
                  <a:gd name="connsiteX39" fmla="*/ 1074719 w 1086633"/>
                  <a:gd name="connsiteY39" fmla="*/ 812797 h 1480028"/>
                  <a:gd name="connsiteX40" fmla="*/ 1046123 w 1086633"/>
                  <a:gd name="connsiteY40" fmla="*/ 812797 h 1480028"/>
                  <a:gd name="connsiteX41" fmla="*/ 1038974 w 1086633"/>
                  <a:gd name="connsiteY41" fmla="*/ 822329 h 1480028"/>
                  <a:gd name="connsiteX42" fmla="*/ 1036591 w 1086633"/>
                  <a:gd name="connsiteY42" fmla="*/ 843776 h 1480028"/>
                  <a:gd name="connsiteX43" fmla="*/ 984165 w 1086633"/>
                  <a:gd name="connsiteY43" fmla="*/ 843776 h 1480028"/>
                  <a:gd name="connsiteX44" fmla="*/ 984165 w 1086633"/>
                  <a:gd name="connsiteY44" fmla="*/ 812797 h 1480028"/>
                  <a:gd name="connsiteX45" fmla="*/ 972251 w 1086633"/>
                  <a:gd name="connsiteY45" fmla="*/ 800882 h 1480028"/>
                  <a:gd name="connsiteX46" fmla="*/ 957953 w 1086633"/>
                  <a:gd name="connsiteY46" fmla="*/ 805649 h 1480028"/>
                  <a:gd name="connsiteX47" fmla="*/ 943655 w 1086633"/>
                  <a:gd name="connsiteY47" fmla="*/ 800882 h 1480028"/>
                  <a:gd name="connsiteX48" fmla="*/ 905528 w 1086633"/>
                  <a:gd name="connsiteY48" fmla="*/ 803266 h 1480028"/>
                  <a:gd name="connsiteX49" fmla="*/ 898379 w 1086633"/>
                  <a:gd name="connsiteY49" fmla="*/ 810414 h 1480028"/>
                  <a:gd name="connsiteX50" fmla="*/ 893613 w 1086633"/>
                  <a:gd name="connsiteY50" fmla="*/ 819946 h 1480028"/>
                  <a:gd name="connsiteX51" fmla="*/ 872166 w 1086633"/>
                  <a:gd name="connsiteY51" fmla="*/ 822329 h 1480028"/>
                  <a:gd name="connsiteX52" fmla="*/ 857868 w 1086633"/>
                  <a:gd name="connsiteY52" fmla="*/ 810414 h 1480028"/>
                  <a:gd name="connsiteX53" fmla="*/ 857868 w 1086633"/>
                  <a:gd name="connsiteY53" fmla="*/ 793734 h 1480028"/>
                  <a:gd name="connsiteX54" fmla="*/ 855486 w 1086633"/>
                  <a:gd name="connsiteY54" fmla="*/ 777053 h 1480028"/>
                  <a:gd name="connsiteX55" fmla="*/ 841187 w 1086633"/>
                  <a:gd name="connsiteY55" fmla="*/ 765138 h 1480028"/>
                  <a:gd name="connsiteX56" fmla="*/ 798294 w 1086633"/>
                  <a:gd name="connsiteY56" fmla="*/ 755606 h 1480028"/>
                  <a:gd name="connsiteX57" fmla="*/ 733954 w 1086633"/>
                  <a:gd name="connsiteY57" fmla="*/ 858074 h 1480028"/>
                  <a:gd name="connsiteX58" fmla="*/ 717273 w 1086633"/>
                  <a:gd name="connsiteY58" fmla="*/ 834244 h 1480028"/>
                  <a:gd name="connsiteX59" fmla="*/ 698209 w 1086633"/>
                  <a:gd name="connsiteY59" fmla="*/ 834244 h 1480028"/>
                  <a:gd name="connsiteX60" fmla="*/ 679146 w 1086633"/>
                  <a:gd name="connsiteY60" fmla="*/ 886669 h 1480028"/>
                  <a:gd name="connsiteX61" fmla="*/ 671997 w 1086633"/>
                  <a:gd name="connsiteY61" fmla="*/ 896201 h 1480028"/>
                  <a:gd name="connsiteX62" fmla="*/ 657699 w 1086633"/>
                  <a:gd name="connsiteY62" fmla="*/ 920031 h 1480028"/>
                  <a:gd name="connsiteX63" fmla="*/ 660082 w 1086633"/>
                  <a:gd name="connsiteY63" fmla="*/ 929563 h 1480028"/>
                  <a:gd name="connsiteX64" fmla="*/ 693444 w 1086633"/>
                  <a:gd name="connsiteY64" fmla="*/ 955775 h 1480028"/>
                  <a:gd name="connsiteX65" fmla="*/ 655316 w 1086633"/>
                  <a:gd name="connsiteY65" fmla="*/ 993903 h 1480028"/>
                  <a:gd name="connsiteX66" fmla="*/ 667231 w 1086633"/>
                  <a:gd name="connsiteY66" fmla="*/ 1003435 h 1480028"/>
                  <a:gd name="connsiteX67" fmla="*/ 667231 w 1086633"/>
                  <a:gd name="connsiteY67" fmla="*/ 1032030 h 1480028"/>
                  <a:gd name="connsiteX68" fmla="*/ 683912 w 1086633"/>
                  <a:gd name="connsiteY68" fmla="*/ 1063009 h 1480028"/>
                  <a:gd name="connsiteX69" fmla="*/ 671997 w 1086633"/>
                  <a:gd name="connsiteY69" fmla="*/ 1079690 h 1480028"/>
                  <a:gd name="connsiteX70" fmla="*/ 671997 w 1086633"/>
                  <a:gd name="connsiteY70" fmla="*/ 1098753 h 1480028"/>
                  <a:gd name="connsiteX71" fmla="*/ 660082 w 1086633"/>
                  <a:gd name="connsiteY71" fmla="*/ 1122583 h 1480028"/>
                  <a:gd name="connsiteX72" fmla="*/ 643401 w 1086633"/>
                  <a:gd name="connsiteY72" fmla="*/ 1117817 h 1480028"/>
                  <a:gd name="connsiteX73" fmla="*/ 631486 w 1086633"/>
                  <a:gd name="connsiteY73" fmla="*/ 1136881 h 1480028"/>
                  <a:gd name="connsiteX74" fmla="*/ 633870 w 1086633"/>
                  <a:gd name="connsiteY74" fmla="*/ 1146413 h 1480028"/>
                  <a:gd name="connsiteX75" fmla="*/ 619572 w 1086633"/>
                  <a:gd name="connsiteY75" fmla="*/ 1184540 h 1480028"/>
                  <a:gd name="connsiteX76" fmla="*/ 641018 w 1086633"/>
                  <a:gd name="connsiteY76" fmla="*/ 1198838 h 1480028"/>
                  <a:gd name="connsiteX77" fmla="*/ 636253 w 1086633"/>
                  <a:gd name="connsiteY77" fmla="*/ 1234583 h 1480028"/>
                  <a:gd name="connsiteX78" fmla="*/ 612422 w 1086633"/>
                  <a:gd name="connsiteY78" fmla="*/ 1234583 h 1480028"/>
                  <a:gd name="connsiteX79" fmla="*/ 610040 w 1086633"/>
                  <a:gd name="connsiteY79" fmla="*/ 1251263 h 1480028"/>
                  <a:gd name="connsiteX80" fmla="*/ 617189 w 1086633"/>
                  <a:gd name="connsiteY80" fmla="*/ 1265561 h 1480028"/>
                  <a:gd name="connsiteX81" fmla="*/ 614806 w 1086633"/>
                  <a:gd name="connsiteY81" fmla="*/ 1277476 h 1480028"/>
                  <a:gd name="connsiteX82" fmla="*/ 631486 w 1086633"/>
                  <a:gd name="connsiteY82" fmla="*/ 1291774 h 1480028"/>
                  <a:gd name="connsiteX83" fmla="*/ 624337 w 1086633"/>
                  <a:gd name="connsiteY83" fmla="*/ 1322752 h 1480028"/>
                  <a:gd name="connsiteX84" fmla="*/ 590976 w 1086633"/>
                  <a:gd name="connsiteY84" fmla="*/ 1327518 h 1480028"/>
                  <a:gd name="connsiteX85" fmla="*/ 588593 w 1086633"/>
                  <a:gd name="connsiteY85" fmla="*/ 1344199 h 1480028"/>
                  <a:gd name="connsiteX86" fmla="*/ 569530 w 1086633"/>
                  <a:gd name="connsiteY86" fmla="*/ 1337050 h 1480028"/>
                  <a:gd name="connsiteX87" fmla="*/ 545699 w 1086633"/>
                  <a:gd name="connsiteY87" fmla="*/ 1348965 h 1480028"/>
                  <a:gd name="connsiteX88" fmla="*/ 536168 w 1086633"/>
                  <a:gd name="connsiteY88" fmla="*/ 1375178 h 1480028"/>
                  <a:gd name="connsiteX89" fmla="*/ 512338 w 1086633"/>
                  <a:gd name="connsiteY89" fmla="*/ 1382326 h 1480028"/>
                  <a:gd name="connsiteX90" fmla="*/ 500424 w 1086633"/>
                  <a:gd name="connsiteY90" fmla="*/ 1396625 h 1480028"/>
                  <a:gd name="connsiteX91" fmla="*/ 469444 w 1086633"/>
                  <a:gd name="connsiteY91" fmla="*/ 1403773 h 1480028"/>
                  <a:gd name="connsiteX92" fmla="*/ 462296 w 1086633"/>
                  <a:gd name="connsiteY92" fmla="*/ 1415688 h 1480028"/>
                  <a:gd name="connsiteX93" fmla="*/ 433700 w 1086633"/>
                  <a:gd name="connsiteY93" fmla="*/ 1420454 h 1480028"/>
                  <a:gd name="connsiteX94" fmla="*/ 428934 w 1086633"/>
                  <a:gd name="connsiteY94" fmla="*/ 1437135 h 1480028"/>
                  <a:gd name="connsiteX95" fmla="*/ 426552 w 1086633"/>
                  <a:gd name="connsiteY95" fmla="*/ 1458581 h 1480028"/>
                  <a:gd name="connsiteX96" fmla="*/ 390807 w 1086633"/>
                  <a:gd name="connsiteY96" fmla="*/ 1458581 h 1480028"/>
                  <a:gd name="connsiteX97" fmla="*/ 347914 w 1086633"/>
                  <a:gd name="connsiteY97" fmla="*/ 1472880 h 1480028"/>
                  <a:gd name="connsiteX98" fmla="*/ 333615 w 1086633"/>
                  <a:gd name="connsiteY98" fmla="*/ 1460964 h 1480028"/>
                  <a:gd name="connsiteX99" fmla="*/ 309786 w 1086633"/>
                  <a:gd name="connsiteY99" fmla="*/ 1458581 h 1480028"/>
                  <a:gd name="connsiteX100" fmla="*/ 300254 w 1086633"/>
                  <a:gd name="connsiteY100" fmla="*/ 1444284 h 1480028"/>
                  <a:gd name="connsiteX101" fmla="*/ 259743 w 1086633"/>
                  <a:gd name="connsiteY101" fmla="*/ 1449049 h 1480028"/>
                  <a:gd name="connsiteX102" fmla="*/ 250211 w 1086633"/>
                  <a:gd name="connsiteY102" fmla="*/ 1465730 h 1480028"/>
                  <a:gd name="connsiteX103" fmla="*/ 228765 w 1086633"/>
                  <a:gd name="connsiteY103" fmla="*/ 1465730 h 1480028"/>
                  <a:gd name="connsiteX104" fmla="*/ 193020 w 1086633"/>
                  <a:gd name="connsiteY104" fmla="*/ 1480028 h 1480028"/>
                  <a:gd name="connsiteX105" fmla="*/ 171574 w 1086633"/>
                  <a:gd name="connsiteY105" fmla="*/ 1439518 h 1480028"/>
                  <a:gd name="connsiteX106" fmla="*/ 178723 w 1086633"/>
                  <a:gd name="connsiteY106" fmla="*/ 1406156 h 1480028"/>
                  <a:gd name="connsiteX107" fmla="*/ 176340 w 1086633"/>
                  <a:gd name="connsiteY107" fmla="*/ 1375178 h 1480028"/>
                  <a:gd name="connsiteX108" fmla="*/ 204935 w 1086633"/>
                  <a:gd name="connsiteY108" fmla="*/ 1360880 h 1480028"/>
                  <a:gd name="connsiteX109" fmla="*/ 207319 w 1086633"/>
                  <a:gd name="connsiteY109" fmla="*/ 1320370 h 1480028"/>
                  <a:gd name="connsiteX110" fmla="*/ 195404 w 1086633"/>
                  <a:gd name="connsiteY110" fmla="*/ 1296540 h 1480028"/>
                  <a:gd name="connsiteX111" fmla="*/ 240680 w 1086633"/>
                  <a:gd name="connsiteY111" fmla="*/ 1291774 h 1480028"/>
                  <a:gd name="connsiteX112" fmla="*/ 216850 w 1086633"/>
                  <a:gd name="connsiteY112" fmla="*/ 1260795 h 1480028"/>
                  <a:gd name="connsiteX113" fmla="*/ 209701 w 1086633"/>
                  <a:gd name="connsiteY113" fmla="*/ 1251263 h 1480028"/>
                  <a:gd name="connsiteX114" fmla="*/ 219233 w 1086633"/>
                  <a:gd name="connsiteY114" fmla="*/ 1229816 h 1480028"/>
                  <a:gd name="connsiteX115" fmla="*/ 228765 w 1086633"/>
                  <a:gd name="connsiteY115" fmla="*/ 1227434 h 1480028"/>
                  <a:gd name="connsiteX116" fmla="*/ 231148 w 1086633"/>
                  <a:gd name="connsiteY116" fmla="*/ 1191689 h 1480028"/>
                  <a:gd name="connsiteX117" fmla="*/ 219233 w 1086633"/>
                  <a:gd name="connsiteY117" fmla="*/ 1167860 h 1480028"/>
                  <a:gd name="connsiteX118" fmla="*/ 188255 w 1086633"/>
                  <a:gd name="connsiteY118" fmla="*/ 1148796 h 1480028"/>
                  <a:gd name="connsiteX119" fmla="*/ 185871 w 1086633"/>
                  <a:gd name="connsiteY119" fmla="*/ 1117817 h 1480028"/>
                  <a:gd name="connsiteX120" fmla="*/ 159659 w 1086633"/>
                  <a:gd name="connsiteY120" fmla="*/ 1117817 h 1480028"/>
                  <a:gd name="connsiteX121" fmla="*/ 145361 w 1086633"/>
                  <a:gd name="connsiteY121" fmla="*/ 1093987 h 1480028"/>
                  <a:gd name="connsiteX122" fmla="*/ 147744 w 1086633"/>
                  <a:gd name="connsiteY122" fmla="*/ 1074924 h 1480028"/>
                  <a:gd name="connsiteX123" fmla="*/ 166807 w 1086633"/>
                  <a:gd name="connsiteY123" fmla="*/ 1058243 h 1480028"/>
                  <a:gd name="connsiteX124" fmla="*/ 154893 w 1086633"/>
                  <a:gd name="connsiteY124" fmla="*/ 1032030 h 1480028"/>
                  <a:gd name="connsiteX125" fmla="*/ 131064 w 1086633"/>
                  <a:gd name="connsiteY125" fmla="*/ 1027264 h 1480028"/>
                  <a:gd name="connsiteX126" fmla="*/ 123914 w 1086633"/>
                  <a:gd name="connsiteY126" fmla="*/ 993903 h 1480028"/>
                  <a:gd name="connsiteX127" fmla="*/ 114383 w 1086633"/>
                  <a:gd name="connsiteY127" fmla="*/ 974839 h 1480028"/>
                  <a:gd name="connsiteX128" fmla="*/ 112000 w 1086633"/>
                  <a:gd name="connsiteY128" fmla="*/ 960541 h 1480028"/>
                  <a:gd name="connsiteX129" fmla="*/ 102468 w 1086633"/>
                  <a:gd name="connsiteY129" fmla="*/ 951009 h 1480028"/>
                  <a:gd name="connsiteX130" fmla="*/ 88170 w 1086633"/>
                  <a:gd name="connsiteY130" fmla="*/ 955775 h 1480028"/>
                  <a:gd name="connsiteX131" fmla="*/ 78638 w 1086633"/>
                  <a:gd name="connsiteY131" fmla="*/ 936712 h 1480028"/>
                  <a:gd name="connsiteX132" fmla="*/ 54809 w 1086633"/>
                  <a:gd name="connsiteY132" fmla="*/ 936712 h 1480028"/>
                  <a:gd name="connsiteX133" fmla="*/ 52425 w 1086633"/>
                  <a:gd name="connsiteY133" fmla="*/ 915265 h 1480028"/>
                  <a:gd name="connsiteX134" fmla="*/ 19064 w 1086633"/>
                  <a:gd name="connsiteY134" fmla="*/ 915265 h 1480028"/>
                  <a:gd name="connsiteX135" fmla="*/ 0 w 1086633"/>
                  <a:gd name="connsiteY135" fmla="*/ 900967 h 1480028"/>
                  <a:gd name="connsiteX136" fmla="*/ 9532 w 1086633"/>
                  <a:gd name="connsiteY136" fmla="*/ 872372 h 1480028"/>
                  <a:gd name="connsiteX137" fmla="*/ 28596 w 1086633"/>
                  <a:gd name="connsiteY137" fmla="*/ 872372 h 1480028"/>
                  <a:gd name="connsiteX138" fmla="*/ 38128 w 1086633"/>
                  <a:gd name="connsiteY138" fmla="*/ 865223 h 1480028"/>
                  <a:gd name="connsiteX139" fmla="*/ 35745 w 1086633"/>
                  <a:gd name="connsiteY139" fmla="*/ 836627 h 1480028"/>
                  <a:gd name="connsiteX140" fmla="*/ 52425 w 1086633"/>
                  <a:gd name="connsiteY140" fmla="*/ 819946 h 1480028"/>
                  <a:gd name="connsiteX141" fmla="*/ 81022 w 1086633"/>
                  <a:gd name="connsiteY141" fmla="*/ 817563 h 1480028"/>
                  <a:gd name="connsiteX142" fmla="*/ 104851 w 1086633"/>
                  <a:gd name="connsiteY142" fmla="*/ 827095 h 1480028"/>
                  <a:gd name="connsiteX143" fmla="*/ 119149 w 1086633"/>
                  <a:gd name="connsiteY143" fmla="*/ 824712 h 1480028"/>
                  <a:gd name="connsiteX144" fmla="*/ 121532 w 1086633"/>
                  <a:gd name="connsiteY144" fmla="*/ 800882 h 1480028"/>
                  <a:gd name="connsiteX145" fmla="*/ 135829 w 1086633"/>
                  <a:gd name="connsiteY145" fmla="*/ 784202 h 1480028"/>
                  <a:gd name="connsiteX146" fmla="*/ 147744 w 1086633"/>
                  <a:gd name="connsiteY146" fmla="*/ 784202 h 1480028"/>
                  <a:gd name="connsiteX147" fmla="*/ 169191 w 1086633"/>
                  <a:gd name="connsiteY147" fmla="*/ 734159 h 1480028"/>
                  <a:gd name="connsiteX148" fmla="*/ 204935 w 1086633"/>
                  <a:gd name="connsiteY148" fmla="*/ 715096 h 1480028"/>
                  <a:gd name="connsiteX149" fmla="*/ 204935 w 1086633"/>
                  <a:gd name="connsiteY149" fmla="*/ 693649 h 1480028"/>
                  <a:gd name="connsiteX150" fmla="*/ 221616 w 1086633"/>
                  <a:gd name="connsiteY150" fmla="*/ 657904 h 1480028"/>
                  <a:gd name="connsiteX151" fmla="*/ 197787 w 1086633"/>
                  <a:gd name="connsiteY151" fmla="*/ 650756 h 1480028"/>
                  <a:gd name="connsiteX152" fmla="*/ 176340 w 1086633"/>
                  <a:gd name="connsiteY152" fmla="*/ 622160 h 1480028"/>
                  <a:gd name="connsiteX153" fmla="*/ 178723 w 1086633"/>
                  <a:gd name="connsiteY153" fmla="*/ 607862 h 1480028"/>
                  <a:gd name="connsiteX154" fmla="*/ 173957 w 1086633"/>
                  <a:gd name="connsiteY154" fmla="*/ 591181 h 1480028"/>
                  <a:gd name="connsiteX155" fmla="*/ 185871 w 1086633"/>
                  <a:gd name="connsiteY155" fmla="*/ 574501 h 1480028"/>
                  <a:gd name="connsiteX156" fmla="*/ 204935 w 1086633"/>
                  <a:gd name="connsiteY156" fmla="*/ 576884 h 1480028"/>
                  <a:gd name="connsiteX157" fmla="*/ 204935 w 1086633"/>
                  <a:gd name="connsiteY157" fmla="*/ 545905 h 1480028"/>
                  <a:gd name="connsiteX158" fmla="*/ 190638 w 1086633"/>
                  <a:gd name="connsiteY158" fmla="*/ 541139 h 1480028"/>
                  <a:gd name="connsiteX159" fmla="*/ 193020 w 1086633"/>
                  <a:gd name="connsiteY159" fmla="*/ 519693 h 1480028"/>
                  <a:gd name="connsiteX160" fmla="*/ 247829 w 1086633"/>
                  <a:gd name="connsiteY160" fmla="*/ 445821 h 1480028"/>
                  <a:gd name="connsiteX161" fmla="*/ 250211 w 1086633"/>
                  <a:gd name="connsiteY161" fmla="*/ 412459 h 1480028"/>
                  <a:gd name="connsiteX162" fmla="*/ 228765 w 1086633"/>
                  <a:gd name="connsiteY162" fmla="*/ 393395 h 1480028"/>
                  <a:gd name="connsiteX163" fmla="*/ 226382 w 1086633"/>
                  <a:gd name="connsiteY163" fmla="*/ 379098 h 1480028"/>
                  <a:gd name="connsiteX164" fmla="*/ 202552 w 1086633"/>
                  <a:gd name="connsiteY164" fmla="*/ 371948 h 1480028"/>
                  <a:gd name="connsiteX165" fmla="*/ 198771 w 1086633"/>
                  <a:gd name="connsiteY165" fmla="*/ 354498 h 1480028"/>
                  <a:gd name="connsiteX166" fmla="*/ 202076 w 1086633"/>
                  <a:gd name="connsiteY166" fmla="*/ 354315 h 1480028"/>
                  <a:gd name="connsiteX167" fmla="*/ 213514 w 1086633"/>
                  <a:gd name="connsiteY167" fmla="*/ 346689 h 1480028"/>
                  <a:gd name="connsiteX168" fmla="*/ 215420 w 1086633"/>
                  <a:gd name="connsiteY168" fmla="*/ 331438 h 1480028"/>
                  <a:gd name="connsiteX169" fmla="*/ 228765 w 1086633"/>
                  <a:gd name="connsiteY169" fmla="*/ 327625 h 1480028"/>
                  <a:gd name="connsiteX170" fmla="*/ 232578 w 1086633"/>
                  <a:gd name="connsiteY170" fmla="*/ 312374 h 1480028"/>
                  <a:gd name="connsiteX171" fmla="*/ 255454 w 1086633"/>
                  <a:gd name="connsiteY171" fmla="*/ 291404 h 1480028"/>
                  <a:gd name="connsiteX172" fmla="*/ 244016 w 1086633"/>
                  <a:gd name="connsiteY172" fmla="*/ 276153 h 1480028"/>
                  <a:gd name="connsiteX173" fmla="*/ 244016 w 1086633"/>
                  <a:gd name="connsiteY173" fmla="*/ 264715 h 1480028"/>
                  <a:gd name="connsiteX174" fmla="*/ 259267 w 1086633"/>
                  <a:gd name="connsiteY174" fmla="*/ 260902 h 1480028"/>
                  <a:gd name="connsiteX175" fmla="*/ 264986 w 1086633"/>
                  <a:gd name="connsiteY175" fmla="*/ 245651 h 1480028"/>
                  <a:gd name="connsiteX176" fmla="*/ 285956 w 1086633"/>
                  <a:gd name="connsiteY176" fmla="*/ 238026 h 1480028"/>
                  <a:gd name="connsiteX177" fmla="*/ 293582 w 1086633"/>
                  <a:gd name="connsiteY177" fmla="*/ 215149 h 1480028"/>
                  <a:gd name="connsiteX178" fmla="*/ 272612 w 1086633"/>
                  <a:gd name="connsiteY178" fmla="*/ 213243 h 1480028"/>
                  <a:gd name="connsiteX179" fmla="*/ 276424 w 1086633"/>
                  <a:gd name="connsiteY179" fmla="*/ 192273 h 1480028"/>
                  <a:gd name="connsiteX180" fmla="*/ 305020 w 1086633"/>
                  <a:gd name="connsiteY180" fmla="*/ 167490 h 1480028"/>
                  <a:gd name="connsiteX181" fmla="*/ 325990 w 1086633"/>
                  <a:gd name="connsiteY181" fmla="*/ 167490 h 1480028"/>
                  <a:gd name="connsiteX182" fmla="*/ 320271 w 1086633"/>
                  <a:gd name="connsiteY182" fmla="*/ 135082 h 1480028"/>
                  <a:gd name="connsiteX183" fmla="*/ 329803 w 1086633"/>
                  <a:gd name="connsiteY183" fmla="*/ 119831 h 1480028"/>
                  <a:gd name="connsiteX184" fmla="*/ 335522 w 1086633"/>
                  <a:gd name="connsiteY184" fmla="*/ 91235 h 1480028"/>
                  <a:gd name="connsiteX185" fmla="*/ 331963 w 1086633"/>
                  <a:gd name="connsiteY185" fmla="*/ 81151 h 1480028"/>
                  <a:gd name="connsiteX186" fmla="*/ 690959 w 1086633"/>
                  <a:gd name="connsiteY186" fmla="*/ 91440 h 1480028"/>
                  <a:gd name="connsiteX0" fmla="*/ 599519 w 1086633"/>
                  <a:gd name="connsiteY0" fmla="*/ 0 h 1480028"/>
                  <a:gd name="connsiteX1" fmla="*/ 916966 w 1086633"/>
                  <a:gd name="connsiteY1" fmla="*/ 81151 h 1480028"/>
                  <a:gd name="connsiteX2" fmla="*/ 916966 w 1086633"/>
                  <a:gd name="connsiteY2" fmla="*/ 83610 h 1480028"/>
                  <a:gd name="connsiteX3" fmla="*/ 913153 w 1086633"/>
                  <a:gd name="connsiteY3" fmla="*/ 110299 h 1480028"/>
                  <a:gd name="connsiteX4" fmla="*/ 875026 w 1086633"/>
                  <a:gd name="connsiteY4" fmla="*/ 117924 h 1480028"/>
                  <a:gd name="connsiteX5" fmla="*/ 867400 w 1086633"/>
                  <a:gd name="connsiteY5" fmla="*/ 133175 h 1480028"/>
                  <a:gd name="connsiteX6" fmla="*/ 844524 w 1086633"/>
                  <a:gd name="connsiteY6" fmla="*/ 157958 h 1480028"/>
                  <a:gd name="connsiteX7" fmla="*/ 838805 w 1086633"/>
                  <a:gd name="connsiteY7" fmla="*/ 173209 h 1480028"/>
                  <a:gd name="connsiteX8" fmla="*/ 844524 w 1086633"/>
                  <a:gd name="connsiteY8" fmla="*/ 194179 h 1480028"/>
                  <a:gd name="connsiteX9" fmla="*/ 827366 w 1086633"/>
                  <a:gd name="connsiteY9" fmla="*/ 220869 h 1480028"/>
                  <a:gd name="connsiteX10" fmla="*/ 823554 w 1086633"/>
                  <a:gd name="connsiteY10" fmla="*/ 310468 h 1480028"/>
                  <a:gd name="connsiteX11" fmla="*/ 859775 w 1086633"/>
                  <a:gd name="connsiteY11" fmla="*/ 323813 h 1480028"/>
                  <a:gd name="connsiteX12" fmla="*/ 873119 w 1086633"/>
                  <a:gd name="connsiteY12" fmla="*/ 340970 h 1480028"/>
                  <a:gd name="connsiteX13" fmla="*/ 890277 w 1086633"/>
                  <a:gd name="connsiteY13" fmla="*/ 342876 h 1480028"/>
                  <a:gd name="connsiteX14" fmla="*/ 894089 w 1086633"/>
                  <a:gd name="connsiteY14" fmla="*/ 329532 h 1480028"/>
                  <a:gd name="connsiteX15" fmla="*/ 922685 w 1086633"/>
                  <a:gd name="connsiteY15" fmla="*/ 344783 h 1480028"/>
                  <a:gd name="connsiteX16" fmla="*/ 953187 w 1086633"/>
                  <a:gd name="connsiteY16" fmla="*/ 325719 h 1480028"/>
                  <a:gd name="connsiteX17" fmla="*/ 998940 w 1086633"/>
                  <a:gd name="connsiteY17" fmla="*/ 327625 h 1480028"/>
                  <a:gd name="connsiteX18" fmla="*/ 1012285 w 1086633"/>
                  <a:gd name="connsiteY18" fmla="*/ 346689 h 1480028"/>
                  <a:gd name="connsiteX19" fmla="*/ 1016097 w 1086633"/>
                  <a:gd name="connsiteY19" fmla="*/ 400068 h 1480028"/>
                  <a:gd name="connsiteX20" fmla="*/ 1016097 w 1086633"/>
                  <a:gd name="connsiteY20" fmla="*/ 440101 h 1480028"/>
                  <a:gd name="connsiteX21" fmla="*/ 1006565 w 1086633"/>
                  <a:gd name="connsiteY21" fmla="*/ 451540 h 1480028"/>
                  <a:gd name="connsiteX22" fmla="*/ 976063 w 1086633"/>
                  <a:gd name="connsiteY22" fmla="*/ 466791 h 1480028"/>
                  <a:gd name="connsiteX23" fmla="*/ 979876 w 1086633"/>
                  <a:gd name="connsiteY23" fmla="*/ 493480 h 1480028"/>
                  <a:gd name="connsiteX24" fmla="*/ 998940 w 1086633"/>
                  <a:gd name="connsiteY24" fmla="*/ 512544 h 1480028"/>
                  <a:gd name="connsiteX25" fmla="*/ 998940 w 1086633"/>
                  <a:gd name="connsiteY25" fmla="*/ 520169 h 1480028"/>
                  <a:gd name="connsiteX26" fmla="*/ 997034 w 1086633"/>
                  <a:gd name="connsiteY26" fmla="*/ 539233 h 1480028"/>
                  <a:gd name="connsiteX27" fmla="*/ 1000846 w 1086633"/>
                  <a:gd name="connsiteY27" fmla="*/ 560203 h 1480028"/>
                  <a:gd name="connsiteX28" fmla="*/ 966532 w 1086633"/>
                  <a:gd name="connsiteY28" fmla="*/ 567828 h 1480028"/>
                  <a:gd name="connsiteX29" fmla="*/ 974157 w 1086633"/>
                  <a:gd name="connsiteY29" fmla="*/ 596424 h 1480028"/>
                  <a:gd name="connsiteX30" fmla="*/ 1004659 w 1086633"/>
                  <a:gd name="connsiteY30" fmla="*/ 598330 h 1480028"/>
                  <a:gd name="connsiteX31" fmla="*/ 1014191 w 1086633"/>
                  <a:gd name="connsiteY31" fmla="*/ 623113 h 1480028"/>
                  <a:gd name="connsiteX32" fmla="*/ 1000846 w 1086633"/>
                  <a:gd name="connsiteY32" fmla="*/ 640271 h 1480028"/>
                  <a:gd name="connsiteX33" fmla="*/ 1008472 w 1086633"/>
                  <a:gd name="connsiteY33" fmla="*/ 666960 h 1480028"/>
                  <a:gd name="connsiteX34" fmla="*/ 1004659 w 1086633"/>
                  <a:gd name="connsiteY34" fmla="*/ 697462 h 1480028"/>
                  <a:gd name="connsiteX35" fmla="*/ 1060420 w 1086633"/>
                  <a:gd name="connsiteY35" fmla="*/ 738353 h 1480028"/>
                  <a:gd name="connsiteX36" fmla="*/ 1060420 w 1086633"/>
                  <a:gd name="connsiteY36" fmla="*/ 757989 h 1480028"/>
                  <a:gd name="connsiteX37" fmla="*/ 1074719 w 1086633"/>
                  <a:gd name="connsiteY37" fmla="*/ 769904 h 1480028"/>
                  <a:gd name="connsiteX38" fmla="*/ 1086633 w 1086633"/>
                  <a:gd name="connsiteY38" fmla="*/ 779436 h 1480028"/>
                  <a:gd name="connsiteX39" fmla="*/ 1074719 w 1086633"/>
                  <a:gd name="connsiteY39" fmla="*/ 812797 h 1480028"/>
                  <a:gd name="connsiteX40" fmla="*/ 1046123 w 1086633"/>
                  <a:gd name="connsiteY40" fmla="*/ 812797 h 1480028"/>
                  <a:gd name="connsiteX41" fmla="*/ 1038974 w 1086633"/>
                  <a:gd name="connsiteY41" fmla="*/ 822329 h 1480028"/>
                  <a:gd name="connsiteX42" fmla="*/ 1036591 w 1086633"/>
                  <a:gd name="connsiteY42" fmla="*/ 843776 h 1480028"/>
                  <a:gd name="connsiteX43" fmla="*/ 984165 w 1086633"/>
                  <a:gd name="connsiteY43" fmla="*/ 843776 h 1480028"/>
                  <a:gd name="connsiteX44" fmla="*/ 984165 w 1086633"/>
                  <a:gd name="connsiteY44" fmla="*/ 812797 h 1480028"/>
                  <a:gd name="connsiteX45" fmla="*/ 972251 w 1086633"/>
                  <a:gd name="connsiteY45" fmla="*/ 800882 h 1480028"/>
                  <a:gd name="connsiteX46" fmla="*/ 957953 w 1086633"/>
                  <a:gd name="connsiteY46" fmla="*/ 805649 h 1480028"/>
                  <a:gd name="connsiteX47" fmla="*/ 943655 w 1086633"/>
                  <a:gd name="connsiteY47" fmla="*/ 800882 h 1480028"/>
                  <a:gd name="connsiteX48" fmla="*/ 905528 w 1086633"/>
                  <a:gd name="connsiteY48" fmla="*/ 803266 h 1480028"/>
                  <a:gd name="connsiteX49" fmla="*/ 898379 w 1086633"/>
                  <a:gd name="connsiteY49" fmla="*/ 810414 h 1480028"/>
                  <a:gd name="connsiteX50" fmla="*/ 893613 w 1086633"/>
                  <a:gd name="connsiteY50" fmla="*/ 819946 h 1480028"/>
                  <a:gd name="connsiteX51" fmla="*/ 872166 w 1086633"/>
                  <a:gd name="connsiteY51" fmla="*/ 822329 h 1480028"/>
                  <a:gd name="connsiteX52" fmla="*/ 857868 w 1086633"/>
                  <a:gd name="connsiteY52" fmla="*/ 810414 h 1480028"/>
                  <a:gd name="connsiteX53" fmla="*/ 857868 w 1086633"/>
                  <a:gd name="connsiteY53" fmla="*/ 793734 h 1480028"/>
                  <a:gd name="connsiteX54" fmla="*/ 855486 w 1086633"/>
                  <a:gd name="connsiteY54" fmla="*/ 777053 h 1480028"/>
                  <a:gd name="connsiteX55" fmla="*/ 841187 w 1086633"/>
                  <a:gd name="connsiteY55" fmla="*/ 765138 h 1480028"/>
                  <a:gd name="connsiteX56" fmla="*/ 798294 w 1086633"/>
                  <a:gd name="connsiteY56" fmla="*/ 755606 h 1480028"/>
                  <a:gd name="connsiteX57" fmla="*/ 733954 w 1086633"/>
                  <a:gd name="connsiteY57" fmla="*/ 858074 h 1480028"/>
                  <a:gd name="connsiteX58" fmla="*/ 717273 w 1086633"/>
                  <a:gd name="connsiteY58" fmla="*/ 834244 h 1480028"/>
                  <a:gd name="connsiteX59" fmla="*/ 698209 w 1086633"/>
                  <a:gd name="connsiteY59" fmla="*/ 834244 h 1480028"/>
                  <a:gd name="connsiteX60" fmla="*/ 679146 w 1086633"/>
                  <a:gd name="connsiteY60" fmla="*/ 886669 h 1480028"/>
                  <a:gd name="connsiteX61" fmla="*/ 671997 w 1086633"/>
                  <a:gd name="connsiteY61" fmla="*/ 896201 h 1480028"/>
                  <a:gd name="connsiteX62" fmla="*/ 657699 w 1086633"/>
                  <a:gd name="connsiteY62" fmla="*/ 920031 h 1480028"/>
                  <a:gd name="connsiteX63" fmla="*/ 660082 w 1086633"/>
                  <a:gd name="connsiteY63" fmla="*/ 929563 h 1480028"/>
                  <a:gd name="connsiteX64" fmla="*/ 693444 w 1086633"/>
                  <a:gd name="connsiteY64" fmla="*/ 955775 h 1480028"/>
                  <a:gd name="connsiteX65" fmla="*/ 655316 w 1086633"/>
                  <a:gd name="connsiteY65" fmla="*/ 993903 h 1480028"/>
                  <a:gd name="connsiteX66" fmla="*/ 667231 w 1086633"/>
                  <a:gd name="connsiteY66" fmla="*/ 1003435 h 1480028"/>
                  <a:gd name="connsiteX67" fmla="*/ 667231 w 1086633"/>
                  <a:gd name="connsiteY67" fmla="*/ 1032030 h 1480028"/>
                  <a:gd name="connsiteX68" fmla="*/ 683912 w 1086633"/>
                  <a:gd name="connsiteY68" fmla="*/ 1063009 h 1480028"/>
                  <a:gd name="connsiteX69" fmla="*/ 671997 w 1086633"/>
                  <a:gd name="connsiteY69" fmla="*/ 1079690 h 1480028"/>
                  <a:gd name="connsiteX70" fmla="*/ 671997 w 1086633"/>
                  <a:gd name="connsiteY70" fmla="*/ 1098753 h 1480028"/>
                  <a:gd name="connsiteX71" fmla="*/ 660082 w 1086633"/>
                  <a:gd name="connsiteY71" fmla="*/ 1122583 h 1480028"/>
                  <a:gd name="connsiteX72" fmla="*/ 643401 w 1086633"/>
                  <a:gd name="connsiteY72" fmla="*/ 1117817 h 1480028"/>
                  <a:gd name="connsiteX73" fmla="*/ 631486 w 1086633"/>
                  <a:gd name="connsiteY73" fmla="*/ 1136881 h 1480028"/>
                  <a:gd name="connsiteX74" fmla="*/ 633870 w 1086633"/>
                  <a:gd name="connsiteY74" fmla="*/ 1146413 h 1480028"/>
                  <a:gd name="connsiteX75" fmla="*/ 619572 w 1086633"/>
                  <a:gd name="connsiteY75" fmla="*/ 1184540 h 1480028"/>
                  <a:gd name="connsiteX76" fmla="*/ 641018 w 1086633"/>
                  <a:gd name="connsiteY76" fmla="*/ 1198838 h 1480028"/>
                  <a:gd name="connsiteX77" fmla="*/ 636253 w 1086633"/>
                  <a:gd name="connsiteY77" fmla="*/ 1234583 h 1480028"/>
                  <a:gd name="connsiteX78" fmla="*/ 612422 w 1086633"/>
                  <a:gd name="connsiteY78" fmla="*/ 1234583 h 1480028"/>
                  <a:gd name="connsiteX79" fmla="*/ 610040 w 1086633"/>
                  <a:gd name="connsiteY79" fmla="*/ 1251263 h 1480028"/>
                  <a:gd name="connsiteX80" fmla="*/ 617189 w 1086633"/>
                  <a:gd name="connsiteY80" fmla="*/ 1265561 h 1480028"/>
                  <a:gd name="connsiteX81" fmla="*/ 614806 w 1086633"/>
                  <a:gd name="connsiteY81" fmla="*/ 1277476 h 1480028"/>
                  <a:gd name="connsiteX82" fmla="*/ 631486 w 1086633"/>
                  <a:gd name="connsiteY82" fmla="*/ 1291774 h 1480028"/>
                  <a:gd name="connsiteX83" fmla="*/ 624337 w 1086633"/>
                  <a:gd name="connsiteY83" fmla="*/ 1322752 h 1480028"/>
                  <a:gd name="connsiteX84" fmla="*/ 590976 w 1086633"/>
                  <a:gd name="connsiteY84" fmla="*/ 1327518 h 1480028"/>
                  <a:gd name="connsiteX85" fmla="*/ 588593 w 1086633"/>
                  <a:gd name="connsiteY85" fmla="*/ 1344199 h 1480028"/>
                  <a:gd name="connsiteX86" fmla="*/ 569530 w 1086633"/>
                  <a:gd name="connsiteY86" fmla="*/ 1337050 h 1480028"/>
                  <a:gd name="connsiteX87" fmla="*/ 545699 w 1086633"/>
                  <a:gd name="connsiteY87" fmla="*/ 1348965 h 1480028"/>
                  <a:gd name="connsiteX88" fmla="*/ 536168 w 1086633"/>
                  <a:gd name="connsiteY88" fmla="*/ 1375178 h 1480028"/>
                  <a:gd name="connsiteX89" fmla="*/ 512338 w 1086633"/>
                  <a:gd name="connsiteY89" fmla="*/ 1382326 h 1480028"/>
                  <a:gd name="connsiteX90" fmla="*/ 500424 w 1086633"/>
                  <a:gd name="connsiteY90" fmla="*/ 1396625 h 1480028"/>
                  <a:gd name="connsiteX91" fmla="*/ 469444 w 1086633"/>
                  <a:gd name="connsiteY91" fmla="*/ 1403773 h 1480028"/>
                  <a:gd name="connsiteX92" fmla="*/ 462296 w 1086633"/>
                  <a:gd name="connsiteY92" fmla="*/ 1415688 h 1480028"/>
                  <a:gd name="connsiteX93" fmla="*/ 433700 w 1086633"/>
                  <a:gd name="connsiteY93" fmla="*/ 1420454 h 1480028"/>
                  <a:gd name="connsiteX94" fmla="*/ 428934 w 1086633"/>
                  <a:gd name="connsiteY94" fmla="*/ 1437135 h 1480028"/>
                  <a:gd name="connsiteX95" fmla="*/ 426552 w 1086633"/>
                  <a:gd name="connsiteY95" fmla="*/ 1458581 h 1480028"/>
                  <a:gd name="connsiteX96" fmla="*/ 390807 w 1086633"/>
                  <a:gd name="connsiteY96" fmla="*/ 1458581 h 1480028"/>
                  <a:gd name="connsiteX97" fmla="*/ 347914 w 1086633"/>
                  <a:gd name="connsiteY97" fmla="*/ 1472880 h 1480028"/>
                  <a:gd name="connsiteX98" fmla="*/ 333615 w 1086633"/>
                  <a:gd name="connsiteY98" fmla="*/ 1460964 h 1480028"/>
                  <a:gd name="connsiteX99" fmla="*/ 309786 w 1086633"/>
                  <a:gd name="connsiteY99" fmla="*/ 1458581 h 1480028"/>
                  <a:gd name="connsiteX100" fmla="*/ 300254 w 1086633"/>
                  <a:gd name="connsiteY100" fmla="*/ 1444284 h 1480028"/>
                  <a:gd name="connsiteX101" fmla="*/ 259743 w 1086633"/>
                  <a:gd name="connsiteY101" fmla="*/ 1449049 h 1480028"/>
                  <a:gd name="connsiteX102" fmla="*/ 250211 w 1086633"/>
                  <a:gd name="connsiteY102" fmla="*/ 1465730 h 1480028"/>
                  <a:gd name="connsiteX103" fmla="*/ 228765 w 1086633"/>
                  <a:gd name="connsiteY103" fmla="*/ 1465730 h 1480028"/>
                  <a:gd name="connsiteX104" fmla="*/ 193020 w 1086633"/>
                  <a:gd name="connsiteY104" fmla="*/ 1480028 h 1480028"/>
                  <a:gd name="connsiteX105" fmla="*/ 171574 w 1086633"/>
                  <a:gd name="connsiteY105" fmla="*/ 1439518 h 1480028"/>
                  <a:gd name="connsiteX106" fmla="*/ 178723 w 1086633"/>
                  <a:gd name="connsiteY106" fmla="*/ 1406156 h 1480028"/>
                  <a:gd name="connsiteX107" fmla="*/ 176340 w 1086633"/>
                  <a:gd name="connsiteY107" fmla="*/ 1375178 h 1480028"/>
                  <a:gd name="connsiteX108" fmla="*/ 204935 w 1086633"/>
                  <a:gd name="connsiteY108" fmla="*/ 1360880 h 1480028"/>
                  <a:gd name="connsiteX109" fmla="*/ 207319 w 1086633"/>
                  <a:gd name="connsiteY109" fmla="*/ 1320370 h 1480028"/>
                  <a:gd name="connsiteX110" fmla="*/ 195404 w 1086633"/>
                  <a:gd name="connsiteY110" fmla="*/ 1296540 h 1480028"/>
                  <a:gd name="connsiteX111" fmla="*/ 240680 w 1086633"/>
                  <a:gd name="connsiteY111" fmla="*/ 1291774 h 1480028"/>
                  <a:gd name="connsiteX112" fmla="*/ 216850 w 1086633"/>
                  <a:gd name="connsiteY112" fmla="*/ 1260795 h 1480028"/>
                  <a:gd name="connsiteX113" fmla="*/ 209701 w 1086633"/>
                  <a:gd name="connsiteY113" fmla="*/ 1251263 h 1480028"/>
                  <a:gd name="connsiteX114" fmla="*/ 219233 w 1086633"/>
                  <a:gd name="connsiteY114" fmla="*/ 1229816 h 1480028"/>
                  <a:gd name="connsiteX115" fmla="*/ 228765 w 1086633"/>
                  <a:gd name="connsiteY115" fmla="*/ 1227434 h 1480028"/>
                  <a:gd name="connsiteX116" fmla="*/ 231148 w 1086633"/>
                  <a:gd name="connsiteY116" fmla="*/ 1191689 h 1480028"/>
                  <a:gd name="connsiteX117" fmla="*/ 219233 w 1086633"/>
                  <a:gd name="connsiteY117" fmla="*/ 1167860 h 1480028"/>
                  <a:gd name="connsiteX118" fmla="*/ 188255 w 1086633"/>
                  <a:gd name="connsiteY118" fmla="*/ 1148796 h 1480028"/>
                  <a:gd name="connsiteX119" fmla="*/ 185871 w 1086633"/>
                  <a:gd name="connsiteY119" fmla="*/ 1117817 h 1480028"/>
                  <a:gd name="connsiteX120" fmla="*/ 159659 w 1086633"/>
                  <a:gd name="connsiteY120" fmla="*/ 1117817 h 1480028"/>
                  <a:gd name="connsiteX121" fmla="*/ 145361 w 1086633"/>
                  <a:gd name="connsiteY121" fmla="*/ 1093987 h 1480028"/>
                  <a:gd name="connsiteX122" fmla="*/ 147744 w 1086633"/>
                  <a:gd name="connsiteY122" fmla="*/ 1074924 h 1480028"/>
                  <a:gd name="connsiteX123" fmla="*/ 166807 w 1086633"/>
                  <a:gd name="connsiteY123" fmla="*/ 1058243 h 1480028"/>
                  <a:gd name="connsiteX124" fmla="*/ 154893 w 1086633"/>
                  <a:gd name="connsiteY124" fmla="*/ 1032030 h 1480028"/>
                  <a:gd name="connsiteX125" fmla="*/ 131064 w 1086633"/>
                  <a:gd name="connsiteY125" fmla="*/ 1027264 h 1480028"/>
                  <a:gd name="connsiteX126" fmla="*/ 123914 w 1086633"/>
                  <a:gd name="connsiteY126" fmla="*/ 993903 h 1480028"/>
                  <a:gd name="connsiteX127" fmla="*/ 114383 w 1086633"/>
                  <a:gd name="connsiteY127" fmla="*/ 974839 h 1480028"/>
                  <a:gd name="connsiteX128" fmla="*/ 112000 w 1086633"/>
                  <a:gd name="connsiteY128" fmla="*/ 960541 h 1480028"/>
                  <a:gd name="connsiteX129" fmla="*/ 102468 w 1086633"/>
                  <a:gd name="connsiteY129" fmla="*/ 951009 h 1480028"/>
                  <a:gd name="connsiteX130" fmla="*/ 88170 w 1086633"/>
                  <a:gd name="connsiteY130" fmla="*/ 955775 h 1480028"/>
                  <a:gd name="connsiteX131" fmla="*/ 78638 w 1086633"/>
                  <a:gd name="connsiteY131" fmla="*/ 936712 h 1480028"/>
                  <a:gd name="connsiteX132" fmla="*/ 54809 w 1086633"/>
                  <a:gd name="connsiteY132" fmla="*/ 936712 h 1480028"/>
                  <a:gd name="connsiteX133" fmla="*/ 52425 w 1086633"/>
                  <a:gd name="connsiteY133" fmla="*/ 915265 h 1480028"/>
                  <a:gd name="connsiteX134" fmla="*/ 19064 w 1086633"/>
                  <a:gd name="connsiteY134" fmla="*/ 915265 h 1480028"/>
                  <a:gd name="connsiteX135" fmla="*/ 0 w 1086633"/>
                  <a:gd name="connsiteY135" fmla="*/ 900967 h 1480028"/>
                  <a:gd name="connsiteX136" fmla="*/ 9532 w 1086633"/>
                  <a:gd name="connsiteY136" fmla="*/ 872372 h 1480028"/>
                  <a:gd name="connsiteX137" fmla="*/ 28596 w 1086633"/>
                  <a:gd name="connsiteY137" fmla="*/ 872372 h 1480028"/>
                  <a:gd name="connsiteX138" fmla="*/ 38128 w 1086633"/>
                  <a:gd name="connsiteY138" fmla="*/ 865223 h 1480028"/>
                  <a:gd name="connsiteX139" fmla="*/ 35745 w 1086633"/>
                  <a:gd name="connsiteY139" fmla="*/ 836627 h 1480028"/>
                  <a:gd name="connsiteX140" fmla="*/ 52425 w 1086633"/>
                  <a:gd name="connsiteY140" fmla="*/ 819946 h 1480028"/>
                  <a:gd name="connsiteX141" fmla="*/ 81022 w 1086633"/>
                  <a:gd name="connsiteY141" fmla="*/ 817563 h 1480028"/>
                  <a:gd name="connsiteX142" fmla="*/ 104851 w 1086633"/>
                  <a:gd name="connsiteY142" fmla="*/ 827095 h 1480028"/>
                  <a:gd name="connsiteX143" fmla="*/ 119149 w 1086633"/>
                  <a:gd name="connsiteY143" fmla="*/ 824712 h 1480028"/>
                  <a:gd name="connsiteX144" fmla="*/ 121532 w 1086633"/>
                  <a:gd name="connsiteY144" fmla="*/ 800882 h 1480028"/>
                  <a:gd name="connsiteX145" fmla="*/ 135829 w 1086633"/>
                  <a:gd name="connsiteY145" fmla="*/ 784202 h 1480028"/>
                  <a:gd name="connsiteX146" fmla="*/ 147744 w 1086633"/>
                  <a:gd name="connsiteY146" fmla="*/ 784202 h 1480028"/>
                  <a:gd name="connsiteX147" fmla="*/ 169191 w 1086633"/>
                  <a:gd name="connsiteY147" fmla="*/ 734159 h 1480028"/>
                  <a:gd name="connsiteX148" fmla="*/ 204935 w 1086633"/>
                  <a:gd name="connsiteY148" fmla="*/ 715096 h 1480028"/>
                  <a:gd name="connsiteX149" fmla="*/ 204935 w 1086633"/>
                  <a:gd name="connsiteY149" fmla="*/ 693649 h 1480028"/>
                  <a:gd name="connsiteX150" fmla="*/ 221616 w 1086633"/>
                  <a:gd name="connsiteY150" fmla="*/ 657904 h 1480028"/>
                  <a:gd name="connsiteX151" fmla="*/ 197787 w 1086633"/>
                  <a:gd name="connsiteY151" fmla="*/ 650756 h 1480028"/>
                  <a:gd name="connsiteX152" fmla="*/ 176340 w 1086633"/>
                  <a:gd name="connsiteY152" fmla="*/ 622160 h 1480028"/>
                  <a:gd name="connsiteX153" fmla="*/ 178723 w 1086633"/>
                  <a:gd name="connsiteY153" fmla="*/ 607862 h 1480028"/>
                  <a:gd name="connsiteX154" fmla="*/ 173957 w 1086633"/>
                  <a:gd name="connsiteY154" fmla="*/ 591181 h 1480028"/>
                  <a:gd name="connsiteX155" fmla="*/ 185871 w 1086633"/>
                  <a:gd name="connsiteY155" fmla="*/ 574501 h 1480028"/>
                  <a:gd name="connsiteX156" fmla="*/ 204935 w 1086633"/>
                  <a:gd name="connsiteY156" fmla="*/ 576884 h 1480028"/>
                  <a:gd name="connsiteX157" fmla="*/ 204935 w 1086633"/>
                  <a:gd name="connsiteY157" fmla="*/ 545905 h 1480028"/>
                  <a:gd name="connsiteX158" fmla="*/ 190638 w 1086633"/>
                  <a:gd name="connsiteY158" fmla="*/ 541139 h 1480028"/>
                  <a:gd name="connsiteX159" fmla="*/ 193020 w 1086633"/>
                  <a:gd name="connsiteY159" fmla="*/ 519693 h 1480028"/>
                  <a:gd name="connsiteX160" fmla="*/ 247829 w 1086633"/>
                  <a:gd name="connsiteY160" fmla="*/ 445821 h 1480028"/>
                  <a:gd name="connsiteX161" fmla="*/ 250211 w 1086633"/>
                  <a:gd name="connsiteY161" fmla="*/ 412459 h 1480028"/>
                  <a:gd name="connsiteX162" fmla="*/ 228765 w 1086633"/>
                  <a:gd name="connsiteY162" fmla="*/ 393395 h 1480028"/>
                  <a:gd name="connsiteX163" fmla="*/ 226382 w 1086633"/>
                  <a:gd name="connsiteY163" fmla="*/ 379098 h 1480028"/>
                  <a:gd name="connsiteX164" fmla="*/ 202552 w 1086633"/>
                  <a:gd name="connsiteY164" fmla="*/ 371948 h 1480028"/>
                  <a:gd name="connsiteX165" fmla="*/ 198771 w 1086633"/>
                  <a:gd name="connsiteY165" fmla="*/ 354498 h 1480028"/>
                  <a:gd name="connsiteX166" fmla="*/ 202076 w 1086633"/>
                  <a:gd name="connsiteY166" fmla="*/ 354315 h 1480028"/>
                  <a:gd name="connsiteX167" fmla="*/ 213514 w 1086633"/>
                  <a:gd name="connsiteY167" fmla="*/ 346689 h 1480028"/>
                  <a:gd name="connsiteX168" fmla="*/ 215420 w 1086633"/>
                  <a:gd name="connsiteY168" fmla="*/ 331438 h 1480028"/>
                  <a:gd name="connsiteX169" fmla="*/ 228765 w 1086633"/>
                  <a:gd name="connsiteY169" fmla="*/ 327625 h 1480028"/>
                  <a:gd name="connsiteX170" fmla="*/ 232578 w 1086633"/>
                  <a:gd name="connsiteY170" fmla="*/ 312374 h 1480028"/>
                  <a:gd name="connsiteX171" fmla="*/ 255454 w 1086633"/>
                  <a:gd name="connsiteY171" fmla="*/ 291404 h 1480028"/>
                  <a:gd name="connsiteX172" fmla="*/ 244016 w 1086633"/>
                  <a:gd name="connsiteY172" fmla="*/ 276153 h 1480028"/>
                  <a:gd name="connsiteX173" fmla="*/ 244016 w 1086633"/>
                  <a:gd name="connsiteY173" fmla="*/ 264715 h 1480028"/>
                  <a:gd name="connsiteX174" fmla="*/ 259267 w 1086633"/>
                  <a:gd name="connsiteY174" fmla="*/ 260902 h 1480028"/>
                  <a:gd name="connsiteX175" fmla="*/ 264986 w 1086633"/>
                  <a:gd name="connsiteY175" fmla="*/ 245651 h 1480028"/>
                  <a:gd name="connsiteX176" fmla="*/ 285956 w 1086633"/>
                  <a:gd name="connsiteY176" fmla="*/ 238026 h 1480028"/>
                  <a:gd name="connsiteX177" fmla="*/ 293582 w 1086633"/>
                  <a:gd name="connsiteY177" fmla="*/ 215149 h 1480028"/>
                  <a:gd name="connsiteX178" fmla="*/ 272612 w 1086633"/>
                  <a:gd name="connsiteY178" fmla="*/ 213243 h 1480028"/>
                  <a:gd name="connsiteX179" fmla="*/ 276424 w 1086633"/>
                  <a:gd name="connsiteY179" fmla="*/ 192273 h 1480028"/>
                  <a:gd name="connsiteX180" fmla="*/ 305020 w 1086633"/>
                  <a:gd name="connsiteY180" fmla="*/ 167490 h 1480028"/>
                  <a:gd name="connsiteX181" fmla="*/ 325990 w 1086633"/>
                  <a:gd name="connsiteY181" fmla="*/ 167490 h 1480028"/>
                  <a:gd name="connsiteX182" fmla="*/ 320271 w 1086633"/>
                  <a:gd name="connsiteY182" fmla="*/ 135082 h 1480028"/>
                  <a:gd name="connsiteX183" fmla="*/ 329803 w 1086633"/>
                  <a:gd name="connsiteY183" fmla="*/ 119831 h 1480028"/>
                  <a:gd name="connsiteX184" fmla="*/ 335522 w 1086633"/>
                  <a:gd name="connsiteY184" fmla="*/ 91235 h 1480028"/>
                  <a:gd name="connsiteX185" fmla="*/ 331963 w 1086633"/>
                  <a:gd name="connsiteY185" fmla="*/ 81151 h 1480028"/>
                  <a:gd name="connsiteX0" fmla="*/ 916966 w 1086633"/>
                  <a:gd name="connsiteY0" fmla="*/ 0 h 1398877"/>
                  <a:gd name="connsiteX1" fmla="*/ 916966 w 1086633"/>
                  <a:gd name="connsiteY1" fmla="*/ 2459 h 1398877"/>
                  <a:gd name="connsiteX2" fmla="*/ 913153 w 1086633"/>
                  <a:gd name="connsiteY2" fmla="*/ 29148 h 1398877"/>
                  <a:gd name="connsiteX3" fmla="*/ 875026 w 1086633"/>
                  <a:gd name="connsiteY3" fmla="*/ 36773 h 1398877"/>
                  <a:gd name="connsiteX4" fmla="*/ 867400 w 1086633"/>
                  <a:gd name="connsiteY4" fmla="*/ 52024 h 1398877"/>
                  <a:gd name="connsiteX5" fmla="*/ 844524 w 1086633"/>
                  <a:gd name="connsiteY5" fmla="*/ 76807 h 1398877"/>
                  <a:gd name="connsiteX6" fmla="*/ 838805 w 1086633"/>
                  <a:gd name="connsiteY6" fmla="*/ 92058 h 1398877"/>
                  <a:gd name="connsiteX7" fmla="*/ 844524 w 1086633"/>
                  <a:gd name="connsiteY7" fmla="*/ 113028 h 1398877"/>
                  <a:gd name="connsiteX8" fmla="*/ 827366 w 1086633"/>
                  <a:gd name="connsiteY8" fmla="*/ 139718 h 1398877"/>
                  <a:gd name="connsiteX9" fmla="*/ 823554 w 1086633"/>
                  <a:gd name="connsiteY9" fmla="*/ 229317 h 1398877"/>
                  <a:gd name="connsiteX10" fmla="*/ 859775 w 1086633"/>
                  <a:gd name="connsiteY10" fmla="*/ 242662 h 1398877"/>
                  <a:gd name="connsiteX11" fmla="*/ 873119 w 1086633"/>
                  <a:gd name="connsiteY11" fmla="*/ 259819 h 1398877"/>
                  <a:gd name="connsiteX12" fmla="*/ 890277 w 1086633"/>
                  <a:gd name="connsiteY12" fmla="*/ 261725 h 1398877"/>
                  <a:gd name="connsiteX13" fmla="*/ 894089 w 1086633"/>
                  <a:gd name="connsiteY13" fmla="*/ 248381 h 1398877"/>
                  <a:gd name="connsiteX14" fmla="*/ 922685 w 1086633"/>
                  <a:gd name="connsiteY14" fmla="*/ 263632 h 1398877"/>
                  <a:gd name="connsiteX15" fmla="*/ 953187 w 1086633"/>
                  <a:gd name="connsiteY15" fmla="*/ 244568 h 1398877"/>
                  <a:gd name="connsiteX16" fmla="*/ 998940 w 1086633"/>
                  <a:gd name="connsiteY16" fmla="*/ 246474 h 1398877"/>
                  <a:gd name="connsiteX17" fmla="*/ 1012285 w 1086633"/>
                  <a:gd name="connsiteY17" fmla="*/ 265538 h 1398877"/>
                  <a:gd name="connsiteX18" fmla="*/ 1016097 w 1086633"/>
                  <a:gd name="connsiteY18" fmla="*/ 318917 h 1398877"/>
                  <a:gd name="connsiteX19" fmla="*/ 1016097 w 1086633"/>
                  <a:gd name="connsiteY19" fmla="*/ 358950 h 1398877"/>
                  <a:gd name="connsiteX20" fmla="*/ 1006565 w 1086633"/>
                  <a:gd name="connsiteY20" fmla="*/ 370389 h 1398877"/>
                  <a:gd name="connsiteX21" fmla="*/ 976063 w 1086633"/>
                  <a:gd name="connsiteY21" fmla="*/ 385640 h 1398877"/>
                  <a:gd name="connsiteX22" fmla="*/ 979876 w 1086633"/>
                  <a:gd name="connsiteY22" fmla="*/ 412329 h 1398877"/>
                  <a:gd name="connsiteX23" fmla="*/ 998940 w 1086633"/>
                  <a:gd name="connsiteY23" fmla="*/ 431393 h 1398877"/>
                  <a:gd name="connsiteX24" fmla="*/ 998940 w 1086633"/>
                  <a:gd name="connsiteY24" fmla="*/ 439018 h 1398877"/>
                  <a:gd name="connsiteX25" fmla="*/ 997034 w 1086633"/>
                  <a:gd name="connsiteY25" fmla="*/ 458082 h 1398877"/>
                  <a:gd name="connsiteX26" fmla="*/ 1000846 w 1086633"/>
                  <a:gd name="connsiteY26" fmla="*/ 479052 h 1398877"/>
                  <a:gd name="connsiteX27" fmla="*/ 966532 w 1086633"/>
                  <a:gd name="connsiteY27" fmla="*/ 486677 h 1398877"/>
                  <a:gd name="connsiteX28" fmla="*/ 974157 w 1086633"/>
                  <a:gd name="connsiteY28" fmla="*/ 515273 h 1398877"/>
                  <a:gd name="connsiteX29" fmla="*/ 1004659 w 1086633"/>
                  <a:gd name="connsiteY29" fmla="*/ 517179 h 1398877"/>
                  <a:gd name="connsiteX30" fmla="*/ 1014191 w 1086633"/>
                  <a:gd name="connsiteY30" fmla="*/ 541962 h 1398877"/>
                  <a:gd name="connsiteX31" fmla="*/ 1000846 w 1086633"/>
                  <a:gd name="connsiteY31" fmla="*/ 559120 h 1398877"/>
                  <a:gd name="connsiteX32" fmla="*/ 1008472 w 1086633"/>
                  <a:gd name="connsiteY32" fmla="*/ 585809 h 1398877"/>
                  <a:gd name="connsiteX33" fmla="*/ 1004659 w 1086633"/>
                  <a:gd name="connsiteY33" fmla="*/ 616311 h 1398877"/>
                  <a:gd name="connsiteX34" fmla="*/ 1060420 w 1086633"/>
                  <a:gd name="connsiteY34" fmla="*/ 657202 h 1398877"/>
                  <a:gd name="connsiteX35" fmla="*/ 1060420 w 1086633"/>
                  <a:gd name="connsiteY35" fmla="*/ 676838 h 1398877"/>
                  <a:gd name="connsiteX36" fmla="*/ 1074719 w 1086633"/>
                  <a:gd name="connsiteY36" fmla="*/ 688753 h 1398877"/>
                  <a:gd name="connsiteX37" fmla="*/ 1086633 w 1086633"/>
                  <a:gd name="connsiteY37" fmla="*/ 698285 h 1398877"/>
                  <a:gd name="connsiteX38" fmla="*/ 1074719 w 1086633"/>
                  <a:gd name="connsiteY38" fmla="*/ 731646 h 1398877"/>
                  <a:gd name="connsiteX39" fmla="*/ 1046123 w 1086633"/>
                  <a:gd name="connsiteY39" fmla="*/ 731646 h 1398877"/>
                  <a:gd name="connsiteX40" fmla="*/ 1038974 w 1086633"/>
                  <a:gd name="connsiteY40" fmla="*/ 741178 h 1398877"/>
                  <a:gd name="connsiteX41" fmla="*/ 1036591 w 1086633"/>
                  <a:gd name="connsiteY41" fmla="*/ 762625 h 1398877"/>
                  <a:gd name="connsiteX42" fmla="*/ 984165 w 1086633"/>
                  <a:gd name="connsiteY42" fmla="*/ 762625 h 1398877"/>
                  <a:gd name="connsiteX43" fmla="*/ 984165 w 1086633"/>
                  <a:gd name="connsiteY43" fmla="*/ 731646 h 1398877"/>
                  <a:gd name="connsiteX44" fmla="*/ 972251 w 1086633"/>
                  <a:gd name="connsiteY44" fmla="*/ 719731 h 1398877"/>
                  <a:gd name="connsiteX45" fmla="*/ 957953 w 1086633"/>
                  <a:gd name="connsiteY45" fmla="*/ 724498 h 1398877"/>
                  <a:gd name="connsiteX46" fmla="*/ 943655 w 1086633"/>
                  <a:gd name="connsiteY46" fmla="*/ 719731 h 1398877"/>
                  <a:gd name="connsiteX47" fmla="*/ 905528 w 1086633"/>
                  <a:gd name="connsiteY47" fmla="*/ 722115 h 1398877"/>
                  <a:gd name="connsiteX48" fmla="*/ 898379 w 1086633"/>
                  <a:gd name="connsiteY48" fmla="*/ 729263 h 1398877"/>
                  <a:gd name="connsiteX49" fmla="*/ 893613 w 1086633"/>
                  <a:gd name="connsiteY49" fmla="*/ 738795 h 1398877"/>
                  <a:gd name="connsiteX50" fmla="*/ 872166 w 1086633"/>
                  <a:gd name="connsiteY50" fmla="*/ 741178 h 1398877"/>
                  <a:gd name="connsiteX51" fmla="*/ 857868 w 1086633"/>
                  <a:gd name="connsiteY51" fmla="*/ 729263 h 1398877"/>
                  <a:gd name="connsiteX52" fmla="*/ 857868 w 1086633"/>
                  <a:gd name="connsiteY52" fmla="*/ 712583 h 1398877"/>
                  <a:gd name="connsiteX53" fmla="*/ 855486 w 1086633"/>
                  <a:gd name="connsiteY53" fmla="*/ 695902 h 1398877"/>
                  <a:gd name="connsiteX54" fmla="*/ 841187 w 1086633"/>
                  <a:gd name="connsiteY54" fmla="*/ 683987 h 1398877"/>
                  <a:gd name="connsiteX55" fmla="*/ 798294 w 1086633"/>
                  <a:gd name="connsiteY55" fmla="*/ 674455 h 1398877"/>
                  <a:gd name="connsiteX56" fmla="*/ 733954 w 1086633"/>
                  <a:gd name="connsiteY56" fmla="*/ 776923 h 1398877"/>
                  <a:gd name="connsiteX57" fmla="*/ 717273 w 1086633"/>
                  <a:gd name="connsiteY57" fmla="*/ 753093 h 1398877"/>
                  <a:gd name="connsiteX58" fmla="*/ 698209 w 1086633"/>
                  <a:gd name="connsiteY58" fmla="*/ 753093 h 1398877"/>
                  <a:gd name="connsiteX59" fmla="*/ 679146 w 1086633"/>
                  <a:gd name="connsiteY59" fmla="*/ 805518 h 1398877"/>
                  <a:gd name="connsiteX60" fmla="*/ 671997 w 1086633"/>
                  <a:gd name="connsiteY60" fmla="*/ 815050 h 1398877"/>
                  <a:gd name="connsiteX61" fmla="*/ 657699 w 1086633"/>
                  <a:gd name="connsiteY61" fmla="*/ 838880 h 1398877"/>
                  <a:gd name="connsiteX62" fmla="*/ 660082 w 1086633"/>
                  <a:gd name="connsiteY62" fmla="*/ 848412 h 1398877"/>
                  <a:gd name="connsiteX63" fmla="*/ 693444 w 1086633"/>
                  <a:gd name="connsiteY63" fmla="*/ 874624 h 1398877"/>
                  <a:gd name="connsiteX64" fmla="*/ 655316 w 1086633"/>
                  <a:gd name="connsiteY64" fmla="*/ 912752 h 1398877"/>
                  <a:gd name="connsiteX65" fmla="*/ 667231 w 1086633"/>
                  <a:gd name="connsiteY65" fmla="*/ 922284 h 1398877"/>
                  <a:gd name="connsiteX66" fmla="*/ 667231 w 1086633"/>
                  <a:gd name="connsiteY66" fmla="*/ 950879 h 1398877"/>
                  <a:gd name="connsiteX67" fmla="*/ 683912 w 1086633"/>
                  <a:gd name="connsiteY67" fmla="*/ 981858 h 1398877"/>
                  <a:gd name="connsiteX68" fmla="*/ 671997 w 1086633"/>
                  <a:gd name="connsiteY68" fmla="*/ 998539 h 1398877"/>
                  <a:gd name="connsiteX69" fmla="*/ 671997 w 1086633"/>
                  <a:gd name="connsiteY69" fmla="*/ 1017602 h 1398877"/>
                  <a:gd name="connsiteX70" fmla="*/ 660082 w 1086633"/>
                  <a:gd name="connsiteY70" fmla="*/ 1041432 h 1398877"/>
                  <a:gd name="connsiteX71" fmla="*/ 643401 w 1086633"/>
                  <a:gd name="connsiteY71" fmla="*/ 1036666 h 1398877"/>
                  <a:gd name="connsiteX72" fmla="*/ 631486 w 1086633"/>
                  <a:gd name="connsiteY72" fmla="*/ 1055730 h 1398877"/>
                  <a:gd name="connsiteX73" fmla="*/ 633870 w 1086633"/>
                  <a:gd name="connsiteY73" fmla="*/ 1065262 h 1398877"/>
                  <a:gd name="connsiteX74" fmla="*/ 619572 w 1086633"/>
                  <a:gd name="connsiteY74" fmla="*/ 1103389 h 1398877"/>
                  <a:gd name="connsiteX75" fmla="*/ 641018 w 1086633"/>
                  <a:gd name="connsiteY75" fmla="*/ 1117687 h 1398877"/>
                  <a:gd name="connsiteX76" fmla="*/ 636253 w 1086633"/>
                  <a:gd name="connsiteY76" fmla="*/ 1153432 h 1398877"/>
                  <a:gd name="connsiteX77" fmla="*/ 612422 w 1086633"/>
                  <a:gd name="connsiteY77" fmla="*/ 1153432 h 1398877"/>
                  <a:gd name="connsiteX78" fmla="*/ 610040 w 1086633"/>
                  <a:gd name="connsiteY78" fmla="*/ 1170112 h 1398877"/>
                  <a:gd name="connsiteX79" fmla="*/ 617189 w 1086633"/>
                  <a:gd name="connsiteY79" fmla="*/ 1184410 h 1398877"/>
                  <a:gd name="connsiteX80" fmla="*/ 614806 w 1086633"/>
                  <a:gd name="connsiteY80" fmla="*/ 1196325 h 1398877"/>
                  <a:gd name="connsiteX81" fmla="*/ 631486 w 1086633"/>
                  <a:gd name="connsiteY81" fmla="*/ 1210623 h 1398877"/>
                  <a:gd name="connsiteX82" fmla="*/ 624337 w 1086633"/>
                  <a:gd name="connsiteY82" fmla="*/ 1241601 h 1398877"/>
                  <a:gd name="connsiteX83" fmla="*/ 590976 w 1086633"/>
                  <a:gd name="connsiteY83" fmla="*/ 1246367 h 1398877"/>
                  <a:gd name="connsiteX84" fmla="*/ 588593 w 1086633"/>
                  <a:gd name="connsiteY84" fmla="*/ 1263048 h 1398877"/>
                  <a:gd name="connsiteX85" fmla="*/ 569530 w 1086633"/>
                  <a:gd name="connsiteY85" fmla="*/ 1255899 h 1398877"/>
                  <a:gd name="connsiteX86" fmla="*/ 545699 w 1086633"/>
                  <a:gd name="connsiteY86" fmla="*/ 1267814 h 1398877"/>
                  <a:gd name="connsiteX87" fmla="*/ 536168 w 1086633"/>
                  <a:gd name="connsiteY87" fmla="*/ 1294027 h 1398877"/>
                  <a:gd name="connsiteX88" fmla="*/ 512338 w 1086633"/>
                  <a:gd name="connsiteY88" fmla="*/ 1301175 h 1398877"/>
                  <a:gd name="connsiteX89" fmla="*/ 500424 w 1086633"/>
                  <a:gd name="connsiteY89" fmla="*/ 1315474 h 1398877"/>
                  <a:gd name="connsiteX90" fmla="*/ 469444 w 1086633"/>
                  <a:gd name="connsiteY90" fmla="*/ 1322622 h 1398877"/>
                  <a:gd name="connsiteX91" fmla="*/ 462296 w 1086633"/>
                  <a:gd name="connsiteY91" fmla="*/ 1334537 h 1398877"/>
                  <a:gd name="connsiteX92" fmla="*/ 433700 w 1086633"/>
                  <a:gd name="connsiteY92" fmla="*/ 1339303 h 1398877"/>
                  <a:gd name="connsiteX93" fmla="*/ 428934 w 1086633"/>
                  <a:gd name="connsiteY93" fmla="*/ 1355984 h 1398877"/>
                  <a:gd name="connsiteX94" fmla="*/ 426552 w 1086633"/>
                  <a:gd name="connsiteY94" fmla="*/ 1377430 h 1398877"/>
                  <a:gd name="connsiteX95" fmla="*/ 390807 w 1086633"/>
                  <a:gd name="connsiteY95" fmla="*/ 1377430 h 1398877"/>
                  <a:gd name="connsiteX96" fmla="*/ 347914 w 1086633"/>
                  <a:gd name="connsiteY96" fmla="*/ 1391729 h 1398877"/>
                  <a:gd name="connsiteX97" fmla="*/ 333615 w 1086633"/>
                  <a:gd name="connsiteY97" fmla="*/ 1379813 h 1398877"/>
                  <a:gd name="connsiteX98" fmla="*/ 309786 w 1086633"/>
                  <a:gd name="connsiteY98" fmla="*/ 1377430 h 1398877"/>
                  <a:gd name="connsiteX99" fmla="*/ 300254 w 1086633"/>
                  <a:gd name="connsiteY99" fmla="*/ 1363133 h 1398877"/>
                  <a:gd name="connsiteX100" fmla="*/ 259743 w 1086633"/>
                  <a:gd name="connsiteY100" fmla="*/ 1367898 h 1398877"/>
                  <a:gd name="connsiteX101" fmla="*/ 250211 w 1086633"/>
                  <a:gd name="connsiteY101" fmla="*/ 1384579 h 1398877"/>
                  <a:gd name="connsiteX102" fmla="*/ 228765 w 1086633"/>
                  <a:gd name="connsiteY102" fmla="*/ 1384579 h 1398877"/>
                  <a:gd name="connsiteX103" fmla="*/ 193020 w 1086633"/>
                  <a:gd name="connsiteY103" fmla="*/ 1398877 h 1398877"/>
                  <a:gd name="connsiteX104" fmla="*/ 171574 w 1086633"/>
                  <a:gd name="connsiteY104" fmla="*/ 1358367 h 1398877"/>
                  <a:gd name="connsiteX105" fmla="*/ 178723 w 1086633"/>
                  <a:gd name="connsiteY105" fmla="*/ 1325005 h 1398877"/>
                  <a:gd name="connsiteX106" fmla="*/ 176340 w 1086633"/>
                  <a:gd name="connsiteY106" fmla="*/ 1294027 h 1398877"/>
                  <a:gd name="connsiteX107" fmla="*/ 204935 w 1086633"/>
                  <a:gd name="connsiteY107" fmla="*/ 1279729 h 1398877"/>
                  <a:gd name="connsiteX108" fmla="*/ 207319 w 1086633"/>
                  <a:gd name="connsiteY108" fmla="*/ 1239219 h 1398877"/>
                  <a:gd name="connsiteX109" fmla="*/ 195404 w 1086633"/>
                  <a:gd name="connsiteY109" fmla="*/ 1215389 h 1398877"/>
                  <a:gd name="connsiteX110" fmla="*/ 240680 w 1086633"/>
                  <a:gd name="connsiteY110" fmla="*/ 1210623 h 1398877"/>
                  <a:gd name="connsiteX111" fmla="*/ 216850 w 1086633"/>
                  <a:gd name="connsiteY111" fmla="*/ 1179644 h 1398877"/>
                  <a:gd name="connsiteX112" fmla="*/ 209701 w 1086633"/>
                  <a:gd name="connsiteY112" fmla="*/ 1170112 h 1398877"/>
                  <a:gd name="connsiteX113" fmla="*/ 219233 w 1086633"/>
                  <a:gd name="connsiteY113" fmla="*/ 1148665 h 1398877"/>
                  <a:gd name="connsiteX114" fmla="*/ 228765 w 1086633"/>
                  <a:gd name="connsiteY114" fmla="*/ 1146283 h 1398877"/>
                  <a:gd name="connsiteX115" fmla="*/ 231148 w 1086633"/>
                  <a:gd name="connsiteY115" fmla="*/ 1110538 h 1398877"/>
                  <a:gd name="connsiteX116" fmla="*/ 219233 w 1086633"/>
                  <a:gd name="connsiteY116" fmla="*/ 1086709 h 1398877"/>
                  <a:gd name="connsiteX117" fmla="*/ 188255 w 1086633"/>
                  <a:gd name="connsiteY117" fmla="*/ 1067645 h 1398877"/>
                  <a:gd name="connsiteX118" fmla="*/ 185871 w 1086633"/>
                  <a:gd name="connsiteY118" fmla="*/ 1036666 h 1398877"/>
                  <a:gd name="connsiteX119" fmla="*/ 159659 w 1086633"/>
                  <a:gd name="connsiteY119" fmla="*/ 1036666 h 1398877"/>
                  <a:gd name="connsiteX120" fmla="*/ 145361 w 1086633"/>
                  <a:gd name="connsiteY120" fmla="*/ 1012836 h 1398877"/>
                  <a:gd name="connsiteX121" fmla="*/ 147744 w 1086633"/>
                  <a:gd name="connsiteY121" fmla="*/ 993773 h 1398877"/>
                  <a:gd name="connsiteX122" fmla="*/ 166807 w 1086633"/>
                  <a:gd name="connsiteY122" fmla="*/ 977092 h 1398877"/>
                  <a:gd name="connsiteX123" fmla="*/ 154893 w 1086633"/>
                  <a:gd name="connsiteY123" fmla="*/ 950879 h 1398877"/>
                  <a:gd name="connsiteX124" fmla="*/ 131064 w 1086633"/>
                  <a:gd name="connsiteY124" fmla="*/ 946113 h 1398877"/>
                  <a:gd name="connsiteX125" fmla="*/ 123914 w 1086633"/>
                  <a:gd name="connsiteY125" fmla="*/ 912752 h 1398877"/>
                  <a:gd name="connsiteX126" fmla="*/ 114383 w 1086633"/>
                  <a:gd name="connsiteY126" fmla="*/ 893688 h 1398877"/>
                  <a:gd name="connsiteX127" fmla="*/ 112000 w 1086633"/>
                  <a:gd name="connsiteY127" fmla="*/ 879390 h 1398877"/>
                  <a:gd name="connsiteX128" fmla="*/ 102468 w 1086633"/>
                  <a:gd name="connsiteY128" fmla="*/ 869858 h 1398877"/>
                  <a:gd name="connsiteX129" fmla="*/ 88170 w 1086633"/>
                  <a:gd name="connsiteY129" fmla="*/ 874624 h 1398877"/>
                  <a:gd name="connsiteX130" fmla="*/ 78638 w 1086633"/>
                  <a:gd name="connsiteY130" fmla="*/ 855561 h 1398877"/>
                  <a:gd name="connsiteX131" fmla="*/ 54809 w 1086633"/>
                  <a:gd name="connsiteY131" fmla="*/ 855561 h 1398877"/>
                  <a:gd name="connsiteX132" fmla="*/ 52425 w 1086633"/>
                  <a:gd name="connsiteY132" fmla="*/ 834114 h 1398877"/>
                  <a:gd name="connsiteX133" fmla="*/ 19064 w 1086633"/>
                  <a:gd name="connsiteY133" fmla="*/ 834114 h 1398877"/>
                  <a:gd name="connsiteX134" fmla="*/ 0 w 1086633"/>
                  <a:gd name="connsiteY134" fmla="*/ 819816 h 1398877"/>
                  <a:gd name="connsiteX135" fmla="*/ 9532 w 1086633"/>
                  <a:gd name="connsiteY135" fmla="*/ 791221 h 1398877"/>
                  <a:gd name="connsiteX136" fmla="*/ 28596 w 1086633"/>
                  <a:gd name="connsiteY136" fmla="*/ 791221 h 1398877"/>
                  <a:gd name="connsiteX137" fmla="*/ 38128 w 1086633"/>
                  <a:gd name="connsiteY137" fmla="*/ 784072 h 1398877"/>
                  <a:gd name="connsiteX138" fmla="*/ 35745 w 1086633"/>
                  <a:gd name="connsiteY138" fmla="*/ 755476 h 1398877"/>
                  <a:gd name="connsiteX139" fmla="*/ 52425 w 1086633"/>
                  <a:gd name="connsiteY139" fmla="*/ 738795 h 1398877"/>
                  <a:gd name="connsiteX140" fmla="*/ 81022 w 1086633"/>
                  <a:gd name="connsiteY140" fmla="*/ 736412 h 1398877"/>
                  <a:gd name="connsiteX141" fmla="*/ 104851 w 1086633"/>
                  <a:gd name="connsiteY141" fmla="*/ 745944 h 1398877"/>
                  <a:gd name="connsiteX142" fmla="*/ 119149 w 1086633"/>
                  <a:gd name="connsiteY142" fmla="*/ 743561 h 1398877"/>
                  <a:gd name="connsiteX143" fmla="*/ 121532 w 1086633"/>
                  <a:gd name="connsiteY143" fmla="*/ 719731 h 1398877"/>
                  <a:gd name="connsiteX144" fmla="*/ 135829 w 1086633"/>
                  <a:gd name="connsiteY144" fmla="*/ 703051 h 1398877"/>
                  <a:gd name="connsiteX145" fmla="*/ 147744 w 1086633"/>
                  <a:gd name="connsiteY145" fmla="*/ 703051 h 1398877"/>
                  <a:gd name="connsiteX146" fmla="*/ 169191 w 1086633"/>
                  <a:gd name="connsiteY146" fmla="*/ 653008 h 1398877"/>
                  <a:gd name="connsiteX147" fmla="*/ 204935 w 1086633"/>
                  <a:gd name="connsiteY147" fmla="*/ 633945 h 1398877"/>
                  <a:gd name="connsiteX148" fmla="*/ 204935 w 1086633"/>
                  <a:gd name="connsiteY148" fmla="*/ 612498 h 1398877"/>
                  <a:gd name="connsiteX149" fmla="*/ 221616 w 1086633"/>
                  <a:gd name="connsiteY149" fmla="*/ 576753 h 1398877"/>
                  <a:gd name="connsiteX150" fmla="*/ 197787 w 1086633"/>
                  <a:gd name="connsiteY150" fmla="*/ 569605 h 1398877"/>
                  <a:gd name="connsiteX151" fmla="*/ 176340 w 1086633"/>
                  <a:gd name="connsiteY151" fmla="*/ 541009 h 1398877"/>
                  <a:gd name="connsiteX152" fmla="*/ 178723 w 1086633"/>
                  <a:gd name="connsiteY152" fmla="*/ 526711 h 1398877"/>
                  <a:gd name="connsiteX153" fmla="*/ 173957 w 1086633"/>
                  <a:gd name="connsiteY153" fmla="*/ 510030 h 1398877"/>
                  <a:gd name="connsiteX154" fmla="*/ 185871 w 1086633"/>
                  <a:gd name="connsiteY154" fmla="*/ 493350 h 1398877"/>
                  <a:gd name="connsiteX155" fmla="*/ 204935 w 1086633"/>
                  <a:gd name="connsiteY155" fmla="*/ 495733 h 1398877"/>
                  <a:gd name="connsiteX156" fmla="*/ 204935 w 1086633"/>
                  <a:gd name="connsiteY156" fmla="*/ 464754 h 1398877"/>
                  <a:gd name="connsiteX157" fmla="*/ 190638 w 1086633"/>
                  <a:gd name="connsiteY157" fmla="*/ 459988 h 1398877"/>
                  <a:gd name="connsiteX158" fmla="*/ 193020 w 1086633"/>
                  <a:gd name="connsiteY158" fmla="*/ 438542 h 1398877"/>
                  <a:gd name="connsiteX159" fmla="*/ 247829 w 1086633"/>
                  <a:gd name="connsiteY159" fmla="*/ 364670 h 1398877"/>
                  <a:gd name="connsiteX160" fmla="*/ 250211 w 1086633"/>
                  <a:gd name="connsiteY160" fmla="*/ 331308 h 1398877"/>
                  <a:gd name="connsiteX161" fmla="*/ 228765 w 1086633"/>
                  <a:gd name="connsiteY161" fmla="*/ 312244 h 1398877"/>
                  <a:gd name="connsiteX162" fmla="*/ 226382 w 1086633"/>
                  <a:gd name="connsiteY162" fmla="*/ 297947 h 1398877"/>
                  <a:gd name="connsiteX163" fmla="*/ 202552 w 1086633"/>
                  <a:gd name="connsiteY163" fmla="*/ 290797 h 1398877"/>
                  <a:gd name="connsiteX164" fmla="*/ 198771 w 1086633"/>
                  <a:gd name="connsiteY164" fmla="*/ 273347 h 1398877"/>
                  <a:gd name="connsiteX165" fmla="*/ 202076 w 1086633"/>
                  <a:gd name="connsiteY165" fmla="*/ 273164 h 1398877"/>
                  <a:gd name="connsiteX166" fmla="*/ 213514 w 1086633"/>
                  <a:gd name="connsiteY166" fmla="*/ 265538 h 1398877"/>
                  <a:gd name="connsiteX167" fmla="*/ 215420 w 1086633"/>
                  <a:gd name="connsiteY167" fmla="*/ 250287 h 1398877"/>
                  <a:gd name="connsiteX168" fmla="*/ 228765 w 1086633"/>
                  <a:gd name="connsiteY168" fmla="*/ 246474 h 1398877"/>
                  <a:gd name="connsiteX169" fmla="*/ 232578 w 1086633"/>
                  <a:gd name="connsiteY169" fmla="*/ 231223 h 1398877"/>
                  <a:gd name="connsiteX170" fmla="*/ 255454 w 1086633"/>
                  <a:gd name="connsiteY170" fmla="*/ 210253 h 1398877"/>
                  <a:gd name="connsiteX171" fmla="*/ 244016 w 1086633"/>
                  <a:gd name="connsiteY171" fmla="*/ 195002 h 1398877"/>
                  <a:gd name="connsiteX172" fmla="*/ 244016 w 1086633"/>
                  <a:gd name="connsiteY172" fmla="*/ 183564 h 1398877"/>
                  <a:gd name="connsiteX173" fmla="*/ 259267 w 1086633"/>
                  <a:gd name="connsiteY173" fmla="*/ 179751 h 1398877"/>
                  <a:gd name="connsiteX174" fmla="*/ 264986 w 1086633"/>
                  <a:gd name="connsiteY174" fmla="*/ 164500 h 1398877"/>
                  <a:gd name="connsiteX175" fmla="*/ 285956 w 1086633"/>
                  <a:gd name="connsiteY175" fmla="*/ 156875 h 1398877"/>
                  <a:gd name="connsiteX176" fmla="*/ 293582 w 1086633"/>
                  <a:gd name="connsiteY176" fmla="*/ 133998 h 1398877"/>
                  <a:gd name="connsiteX177" fmla="*/ 272612 w 1086633"/>
                  <a:gd name="connsiteY177" fmla="*/ 132092 h 1398877"/>
                  <a:gd name="connsiteX178" fmla="*/ 276424 w 1086633"/>
                  <a:gd name="connsiteY178" fmla="*/ 111122 h 1398877"/>
                  <a:gd name="connsiteX179" fmla="*/ 305020 w 1086633"/>
                  <a:gd name="connsiteY179" fmla="*/ 86339 h 1398877"/>
                  <a:gd name="connsiteX180" fmla="*/ 325990 w 1086633"/>
                  <a:gd name="connsiteY180" fmla="*/ 86339 h 1398877"/>
                  <a:gd name="connsiteX181" fmla="*/ 320271 w 1086633"/>
                  <a:gd name="connsiteY181" fmla="*/ 53931 h 1398877"/>
                  <a:gd name="connsiteX182" fmla="*/ 329803 w 1086633"/>
                  <a:gd name="connsiteY182" fmla="*/ 38680 h 1398877"/>
                  <a:gd name="connsiteX183" fmla="*/ 335522 w 1086633"/>
                  <a:gd name="connsiteY183" fmla="*/ 10084 h 1398877"/>
                  <a:gd name="connsiteX184" fmla="*/ 331963 w 1086633"/>
                  <a:gd name="connsiteY184" fmla="*/ 0 h 139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</a:cxnLst>
                <a:rect l="l" t="t" r="r" b="b"/>
                <a:pathLst>
                  <a:path w="1086633" h="1398877">
                    <a:moveTo>
                      <a:pt x="916966" y="0"/>
                    </a:moveTo>
                    <a:lnTo>
                      <a:pt x="916966" y="2459"/>
                    </a:lnTo>
                    <a:lnTo>
                      <a:pt x="913153" y="29148"/>
                    </a:lnTo>
                    <a:lnTo>
                      <a:pt x="875026" y="36773"/>
                    </a:lnTo>
                    <a:lnTo>
                      <a:pt x="867400" y="52024"/>
                    </a:lnTo>
                    <a:lnTo>
                      <a:pt x="844524" y="76807"/>
                    </a:lnTo>
                    <a:lnTo>
                      <a:pt x="838805" y="92058"/>
                    </a:lnTo>
                    <a:lnTo>
                      <a:pt x="844524" y="113028"/>
                    </a:lnTo>
                    <a:lnTo>
                      <a:pt x="827366" y="139718"/>
                    </a:lnTo>
                    <a:lnTo>
                      <a:pt x="823554" y="229317"/>
                    </a:lnTo>
                    <a:lnTo>
                      <a:pt x="859775" y="242662"/>
                    </a:lnTo>
                    <a:lnTo>
                      <a:pt x="873119" y="259819"/>
                    </a:lnTo>
                    <a:lnTo>
                      <a:pt x="890277" y="261725"/>
                    </a:lnTo>
                    <a:lnTo>
                      <a:pt x="894089" y="248381"/>
                    </a:lnTo>
                    <a:lnTo>
                      <a:pt x="922685" y="263632"/>
                    </a:lnTo>
                    <a:lnTo>
                      <a:pt x="953187" y="244568"/>
                    </a:lnTo>
                    <a:lnTo>
                      <a:pt x="998940" y="246474"/>
                    </a:lnTo>
                    <a:lnTo>
                      <a:pt x="1012285" y="265538"/>
                    </a:lnTo>
                    <a:lnTo>
                      <a:pt x="1016097" y="318917"/>
                    </a:lnTo>
                    <a:lnTo>
                      <a:pt x="1016097" y="358950"/>
                    </a:lnTo>
                    <a:lnTo>
                      <a:pt x="1006565" y="370389"/>
                    </a:lnTo>
                    <a:lnTo>
                      <a:pt x="976063" y="385640"/>
                    </a:lnTo>
                    <a:lnTo>
                      <a:pt x="979876" y="412329"/>
                    </a:lnTo>
                    <a:lnTo>
                      <a:pt x="998940" y="431393"/>
                    </a:lnTo>
                    <a:lnTo>
                      <a:pt x="998940" y="439018"/>
                    </a:lnTo>
                    <a:lnTo>
                      <a:pt x="997034" y="458082"/>
                    </a:lnTo>
                    <a:lnTo>
                      <a:pt x="1000846" y="479052"/>
                    </a:lnTo>
                    <a:lnTo>
                      <a:pt x="966532" y="486677"/>
                    </a:lnTo>
                    <a:lnTo>
                      <a:pt x="974157" y="515273"/>
                    </a:lnTo>
                    <a:lnTo>
                      <a:pt x="1004659" y="517179"/>
                    </a:lnTo>
                    <a:lnTo>
                      <a:pt x="1014191" y="541962"/>
                    </a:lnTo>
                    <a:lnTo>
                      <a:pt x="1000846" y="559120"/>
                    </a:lnTo>
                    <a:lnTo>
                      <a:pt x="1008472" y="585809"/>
                    </a:lnTo>
                    <a:lnTo>
                      <a:pt x="1004659" y="616311"/>
                    </a:lnTo>
                    <a:lnTo>
                      <a:pt x="1060420" y="657202"/>
                    </a:lnTo>
                    <a:lnTo>
                      <a:pt x="1060420" y="676838"/>
                    </a:lnTo>
                    <a:lnTo>
                      <a:pt x="1074719" y="688753"/>
                    </a:lnTo>
                    <a:lnTo>
                      <a:pt x="1086633" y="698285"/>
                    </a:lnTo>
                    <a:lnTo>
                      <a:pt x="1074719" y="731646"/>
                    </a:lnTo>
                    <a:lnTo>
                      <a:pt x="1046123" y="731646"/>
                    </a:lnTo>
                    <a:lnTo>
                      <a:pt x="1038974" y="741178"/>
                    </a:lnTo>
                    <a:lnTo>
                      <a:pt x="1036591" y="762625"/>
                    </a:lnTo>
                    <a:lnTo>
                      <a:pt x="984165" y="762625"/>
                    </a:lnTo>
                    <a:lnTo>
                      <a:pt x="984165" y="731646"/>
                    </a:lnTo>
                    <a:lnTo>
                      <a:pt x="972251" y="719731"/>
                    </a:lnTo>
                    <a:lnTo>
                      <a:pt x="957953" y="724498"/>
                    </a:lnTo>
                    <a:lnTo>
                      <a:pt x="943655" y="719731"/>
                    </a:lnTo>
                    <a:lnTo>
                      <a:pt x="905528" y="722115"/>
                    </a:lnTo>
                    <a:lnTo>
                      <a:pt x="898379" y="729263"/>
                    </a:lnTo>
                    <a:lnTo>
                      <a:pt x="893613" y="738795"/>
                    </a:lnTo>
                    <a:lnTo>
                      <a:pt x="872166" y="741178"/>
                    </a:lnTo>
                    <a:lnTo>
                      <a:pt x="857868" y="729263"/>
                    </a:lnTo>
                    <a:lnTo>
                      <a:pt x="857868" y="712583"/>
                    </a:lnTo>
                    <a:lnTo>
                      <a:pt x="855486" y="695902"/>
                    </a:lnTo>
                    <a:lnTo>
                      <a:pt x="841187" y="683987"/>
                    </a:lnTo>
                    <a:lnTo>
                      <a:pt x="798294" y="674455"/>
                    </a:lnTo>
                    <a:lnTo>
                      <a:pt x="733954" y="776923"/>
                    </a:lnTo>
                    <a:lnTo>
                      <a:pt x="717273" y="753093"/>
                    </a:lnTo>
                    <a:lnTo>
                      <a:pt x="698209" y="753093"/>
                    </a:lnTo>
                    <a:lnTo>
                      <a:pt x="679146" y="805518"/>
                    </a:lnTo>
                    <a:lnTo>
                      <a:pt x="671997" y="815050"/>
                    </a:lnTo>
                    <a:lnTo>
                      <a:pt x="657699" y="838880"/>
                    </a:lnTo>
                    <a:lnTo>
                      <a:pt x="660082" y="848412"/>
                    </a:lnTo>
                    <a:lnTo>
                      <a:pt x="693444" y="874624"/>
                    </a:lnTo>
                    <a:lnTo>
                      <a:pt x="655316" y="912752"/>
                    </a:lnTo>
                    <a:lnTo>
                      <a:pt x="667231" y="922284"/>
                    </a:lnTo>
                    <a:lnTo>
                      <a:pt x="667231" y="950879"/>
                    </a:lnTo>
                    <a:lnTo>
                      <a:pt x="683912" y="981858"/>
                    </a:lnTo>
                    <a:lnTo>
                      <a:pt x="671997" y="998539"/>
                    </a:lnTo>
                    <a:lnTo>
                      <a:pt x="671997" y="1017602"/>
                    </a:lnTo>
                    <a:lnTo>
                      <a:pt x="660082" y="1041432"/>
                    </a:lnTo>
                    <a:lnTo>
                      <a:pt x="643401" y="1036666"/>
                    </a:lnTo>
                    <a:lnTo>
                      <a:pt x="631486" y="1055730"/>
                    </a:lnTo>
                    <a:lnTo>
                      <a:pt x="633870" y="1065262"/>
                    </a:lnTo>
                    <a:lnTo>
                      <a:pt x="619572" y="1103389"/>
                    </a:lnTo>
                    <a:lnTo>
                      <a:pt x="641018" y="1117687"/>
                    </a:lnTo>
                    <a:lnTo>
                      <a:pt x="636253" y="1153432"/>
                    </a:lnTo>
                    <a:lnTo>
                      <a:pt x="612422" y="1153432"/>
                    </a:lnTo>
                    <a:lnTo>
                      <a:pt x="610040" y="1170112"/>
                    </a:lnTo>
                    <a:lnTo>
                      <a:pt x="617189" y="1184410"/>
                    </a:lnTo>
                    <a:lnTo>
                      <a:pt x="614806" y="1196325"/>
                    </a:lnTo>
                    <a:lnTo>
                      <a:pt x="631486" y="1210623"/>
                    </a:lnTo>
                    <a:lnTo>
                      <a:pt x="624337" y="1241601"/>
                    </a:lnTo>
                    <a:lnTo>
                      <a:pt x="590976" y="1246367"/>
                    </a:lnTo>
                    <a:lnTo>
                      <a:pt x="588593" y="1263048"/>
                    </a:lnTo>
                    <a:lnTo>
                      <a:pt x="569530" y="1255899"/>
                    </a:lnTo>
                    <a:lnTo>
                      <a:pt x="545699" y="1267814"/>
                    </a:lnTo>
                    <a:lnTo>
                      <a:pt x="536168" y="1294027"/>
                    </a:lnTo>
                    <a:lnTo>
                      <a:pt x="512338" y="1301175"/>
                    </a:lnTo>
                    <a:lnTo>
                      <a:pt x="500424" y="1315474"/>
                    </a:lnTo>
                    <a:lnTo>
                      <a:pt x="469444" y="1322622"/>
                    </a:lnTo>
                    <a:lnTo>
                      <a:pt x="462296" y="1334537"/>
                    </a:lnTo>
                    <a:lnTo>
                      <a:pt x="433700" y="1339303"/>
                    </a:lnTo>
                    <a:lnTo>
                      <a:pt x="428934" y="1355984"/>
                    </a:lnTo>
                    <a:lnTo>
                      <a:pt x="426552" y="1377430"/>
                    </a:lnTo>
                    <a:lnTo>
                      <a:pt x="390807" y="1377430"/>
                    </a:lnTo>
                    <a:lnTo>
                      <a:pt x="347914" y="1391729"/>
                    </a:lnTo>
                    <a:lnTo>
                      <a:pt x="333615" y="1379813"/>
                    </a:lnTo>
                    <a:lnTo>
                      <a:pt x="309786" y="1377430"/>
                    </a:lnTo>
                    <a:lnTo>
                      <a:pt x="300254" y="1363133"/>
                    </a:lnTo>
                    <a:lnTo>
                      <a:pt x="259743" y="1367898"/>
                    </a:lnTo>
                    <a:lnTo>
                      <a:pt x="250211" y="1384579"/>
                    </a:lnTo>
                    <a:lnTo>
                      <a:pt x="228765" y="1384579"/>
                    </a:lnTo>
                    <a:lnTo>
                      <a:pt x="193020" y="1398877"/>
                    </a:lnTo>
                    <a:lnTo>
                      <a:pt x="171574" y="1358367"/>
                    </a:lnTo>
                    <a:lnTo>
                      <a:pt x="178723" y="1325005"/>
                    </a:lnTo>
                    <a:lnTo>
                      <a:pt x="176340" y="1294027"/>
                    </a:lnTo>
                    <a:lnTo>
                      <a:pt x="204935" y="1279729"/>
                    </a:lnTo>
                    <a:lnTo>
                      <a:pt x="207319" y="1239219"/>
                    </a:lnTo>
                    <a:lnTo>
                      <a:pt x="195404" y="1215389"/>
                    </a:lnTo>
                    <a:lnTo>
                      <a:pt x="240680" y="1210623"/>
                    </a:lnTo>
                    <a:lnTo>
                      <a:pt x="216850" y="1179644"/>
                    </a:lnTo>
                    <a:lnTo>
                      <a:pt x="209701" y="1170112"/>
                    </a:lnTo>
                    <a:lnTo>
                      <a:pt x="219233" y="1148665"/>
                    </a:lnTo>
                    <a:lnTo>
                      <a:pt x="228765" y="1146283"/>
                    </a:lnTo>
                    <a:lnTo>
                      <a:pt x="231148" y="1110538"/>
                    </a:lnTo>
                    <a:lnTo>
                      <a:pt x="219233" y="1086709"/>
                    </a:lnTo>
                    <a:lnTo>
                      <a:pt x="188255" y="1067645"/>
                    </a:lnTo>
                    <a:lnTo>
                      <a:pt x="185871" y="1036666"/>
                    </a:lnTo>
                    <a:lnTo>
                      <a:pt x="159659" y="1036666"/>
                    </a:lnTo>
                    <a:lnTo>
                      <a:pt x="145361" y="1012836"/>
                    </a:lnTo>
                    <a:lnTo>
                      <a:pt x="147744" y="993773"/>
                    </a:lnTo>
                    <a:lnTo>
                      <a:pt x="166807" y="977092"/>
                    </a:lnTo>
                    <a:lnTo>
                      <a:pt x="154893" y="950879"/>
                    </a:lnTo>
                    <a:lnTo>
                      <a:pt x="131064" y="946113"/>
                    </a:lnTo>
                    <a:lnTo>
                      <a:pt x="123914" y="912752"/>
                    </a:lnTo>
                    <a:lnTo>
                      <a:pt x="114383" y="893688"/>
                    </a:lnTo>
                    <a:lnTo>
                      <a:pt x="112000" y="879390"/>
                    </a:lnTo>
                    <a:lnTo>
                      <a:pt x="102468" y="869858"/>
                    </a:lnTo>
                    <a:lnTo>
                      <a:pt x="88170" y="874624"/>
                    </a:lnTo>
                    <a:lnTo>
                      <a:pt x="78638" y="855561"/>
                    </a:lnTo>
                    <a:lnTo>
                      <a:pt x="54809" y="855561"/>
                    </a:lnTo>
                    <a:lnTo>
                      <a:pt x="52425" y="834114"/>
                    </a:lnTo>
                    <a:lnTo>
                      <a:pt x="19064" y="834114"/>
                    </a:lnTo>
                    <a:lnTo>
                      <a:pt x="0" y="819816"/>
                    </a:lnTo>
                    <a:lnTo>
                      <a:pt x="9532" y="791221"/>
                    </a:lnTo>
                    <a:lnTo>
                      <a:pt x="28596" y="791221"/>
                    </a:lnTo>
                    <a:lnTo>
                      <a:pt x="38128" y="784072"/>
                    </a:lnTo>
                    <a:lnTo>
                      <a:pt x="35745" y="755476"/>
                    </a:lnTo>
                    <a:lnTo>
                      <a:pt x="52425" y="738795"/>
                    </a:lnTo>
                    <a:lnTo>
                      <a:pt x="81022" y="736412"/>
                    </a:lnTo>
                    <a:lnTo>
                      <a:pt x="104851" y="745944"/>
                    </a:lnTo>
                    <a:lnTo>
                      <a:pt x="119149" y="743561"/>
                    </a:lnTo>
                    <a:lnTo>
                      <a:pt x="121532" y="719731"/>
                    </a:lnTo>
                    <a:lnTo>
                      <a:pt x="135829" y="703051"/>
                    </a:lnTo>
                    <a:lnTo>
                      <a:pt x="147744" y="703051"/>
                    </a:lnTo>
                    <a:lnTo>
                      <a:pt x="169191" y="653008"/>
                    </a:lnTo>
                    <a:lnTo>
                      <a:pt x="204935" y="633945"/>
                    </a:lnTo>
                    <a:lnTo>
                      <a:pt x="204935" y="612498"/>
                    </a:lnTo>
                    <a:lnTo>
                      <a:pt x="221616" y="576753"/>
                    </a:lnTo>
                    <a:lnTo>
                      <a:pt x="197787" y="569605"/>
                    </a:lnTo>
                    <a:lnTo>
                      <a:pt x="176340" y="541009"/>
                    </a:lnTo>
                    <a:lnTo>
                      <a:pt x="178723" y="526711"/>
                    </a:lnTo>
                    <a:lnTo>
                      <a:pt x="173957" y="510030"/>
                    </a:lnTo>
                    <a:lnTo>
                      <a:pt x="185871" y="493350"/>
                    </a:lnTo>
                    <a:lnTo>
                      <a:pt x="204935" y="495733"/>
                    </a:lnTo>
                    <a:lnTo>
                      <a:pt x="204935" y="464754"/>
                    </a:lnTo>
                    <a:lnTo>
                      <a:pt x="190638" y="459988"/>
                    </a:lnTo>
                    <a:lnTo>
                      <a:pt x="193020" y="438542"/>
                    </a:lnTo>
                    <a:lnTo>
                      <a:pt x="247829" y="364670"/>
                    </a:lnTo>
                    <a:lnTo>
                      <a:pt x="250211" y="331308"/>
                    </a:lnTo>
                    <a:lnTo>
                      <a:pt x="228765" y="312244"/>
                    </a:lnTo>
                    <a:lnTo>
                      <a:pt x="226382" y="297947"/>
                    </a:lnTo>
                    <a:lnTo>
                      <a:pt x="202552" y="290797"/>
                    </a:lnTo>
                    <a:lnTo>
                      <a:pt x="198771" y="273347"/>
                    </a:lnTo>
                    <a:lnTo>
                      <a:pt x="202076" y="273164"/>
                    </a:lnTo>
                    <a:lnTo>
                      <a:pt x="213514" y="265538"/>
                    </a:lnTo>
                    <a:lnTo>
                      <a:pt x="215420" y="250287"/>
                    </a:lnTo>
                    <a:lnTo>
                      <a:pt x="228765" y="246474"/>
                    </a:lnTo>
                    <a:lnTo>
                      <a:pt x="232578" y="231223"/>
                    </a:lnTo>
                    <a:lnTo>
                      <a:pt x="255454" y="210253"/>
                    </a:lnTo>
                    <a:lnTo>
                      <a:pt x="244016" y="195002"/>
                    </a:lnTo>
                    <a:lnTo>
                      <a:pt x="244016" y="183564"/>
                    </a:lnTo>
                    <a:lnTo>
                      <a:pt x="259267" y="179751"/>
                    </a:lnTo>
                    <a:lnTo>
                      <a:pt x="264986" y="164500"/>
                    </a:lnTo>
                    <a:lnTo>
                      <a:pt x="285956" y="156875"/>
                    </a:lnTo>
                    <a:lnTo>
                      <a:pt x="293582" y="133998"/>
                    </a:lnTo>
                    <a:lnTo>
                      <a:pt x="272612" y="132092"/>
                    </a:lnTo>
                    <a:lnTo>
                      <a:pt x="276424" y="111122"/>
                    </a:lnTo>
                    <a:lnTo>
                      <a:pt x="305020" y="86339"/>
                    </a:lnTo>
                    <a:lnTo>
                      <a:pt x="325990" y="86339"/>
                    </a:lnTo>
                    <a:lnTo>
                      <a:pt x="320271" y="53931"/>
                    </a:lnTo>
                    <a:lnTo>
                      <a:pt x="329803" y="38680"/>
                    </a:lnTo>
                    <a:lnTo>
                      <a:pt x="335522" y="10084"/>
                    </a:lnTo>
                    <a:lnTo>
                      <a:pt x="331963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7AE241F-EA69-BECA-6653-E8BAE4FBF75C}"/>
                  </a:ext>
                </a:extLst>
              </p:cNvPr>
              <p:cNvSpPr/>
              <p:nvPr/>
            </p:nvSpPr>
            <p:spPr>
              <a:xfrm>
                <a:off x="2365902" y="1411666"/>
                <a:ext cx="907911" cy="495420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90E6D6C-E288-A08A-45EC-245A638BCBC7}"/>
                  </a:ext>
                </a:extLst>
              </p:cNvPr>
              <p:cNvSpPr/>
              <p:nvPr/>
            </p:nvSpPr>
            <p:spPr>
              <a:xfrm>
                <a:off x="667533" y="1033651"/>
                <a:ext cx="275738" cy="578182"/>
              </a:xfrm>
              <a:custGeom>
                <a:avLst/>
                <a:gdLst>
                  <a:gd name="connsiteX0" fmla="*/ 120877 w 275738"/>
                  <a:gd name="connsiteY0" fmla="*/ 0 h 578182"/>
                  <a:gd name="connsiteX1" fmla="*/ 244508 w 275738"/>
                  <a:gd name="connsiteY1" fmla="*/ 0 h 578182"/>
                  <a:gd name="connsiteX2" fmla="*/ 245236 w 275738"/>
                  <a:gd name="connsiteY2" fmla="*/ 4364 h 578182"/>
                  <a:gd name="connsiteX3" fmla="*/ 247142 w 275738"/>
                  <a:gd name="connsiteY3" fmla="*/ 19615 h 578182"/>
                  <a:gd name="connsiteX4" fmla="*/ 224265 w 275738"/>
                  <a:gd name="connsiteY4" fmla="*/ 50117 h 578182"/>
                  <a:gd name="connsiteX5" fmla="*/ 226172 w 275738"/>
                  <a:gd name="connsiteY5" fmla="*/ 95870 h 578182"/>
                  <a:gd name="connsiteX6" fmla="*/ 241423 w 275738"/>
                  <a:gd name="connsiteY6" fmla="*/ 111121 h 578182"/>
                  <a:gd name="connsiteX7" fmla="*/ 245236 w 275738"/>
                  <a:gd name="connsiteY7" fmla="*/ 139716 h 578182"/>
                  <a:gd name="connsiteX8" fmla="*/ 235704 w 275738"/>
                  <a:gd name="connsiteY8" fmla="*/ 147342 h 578182"/>
                  <a:gd name="connsiteX9" fmla="*/ 229985 w 275738"/>
                  <a:gd name="connsiteY9" fmla="*/ 223597 h 578182"/>
                  <a:gd name="connsiteX10" fmla="*/ 214734 w 275738"/>
                  <a:gd name="connsiteY10" fmla="*/ 238848 h 578182"/>
                  <a:gd name="connsiteX11" fmla="*/ 214734 w 275738"/>
                  <a:gd name="connsiteY11" fmla="*/ 254099 h 578182"/>
                  <a:gd name="connsiteX12" fmla="*/ 233797 w 275738"/>
                  <a:gd name="connsiteY12" fmla="*/ 257912 h 578182"/>
                  <a:gd name="connsiteX13" fmla="*/ 237610 w 275738"/>
                  <a:gd name="connsiteY13" fmla="*/ 303664 h 578182"/>
                  <a:gd name="connsiteX14" fmla="*/ 226172 w 275738"/>
                  <a:gd name="connsiteY14" fmla="*/ 315103 h 578182"/>
                  <a:gd name="connsiteX15" fmla="*/ 229985 w 275738"/>
                  <a:gd name="connsiteY15" fmla="*/ 357043 h 578182"/>
                  <a:gd name="connsiteX16" fmla="*/ 233046 w 275738"/>
                  <a:gd name="connsiteY16" fmla="*/ 357480 h 578182"/>
                  <a:gd name="connsiteX17" fmla="*/ 231891 w 275738"/>
                  <a:gd name="connsiteY17" fmla="*/ 360856 h 578182"/>
                  <a:gd name="connsiteX18" fmla="*/ 249048 w 275738"/>
                  <a:gd name="connsiteY18" fmla="*/ 387545 h 578182"/>
                  <a:gd name="connsiteX19" fmla="*/ 264299 w 275738"/>
                  <a:gd name="connsiteY19" fmla="*/ 393264 h 578182"/>
                  <a:gd name="connsiteX20" fmla="*/ 275738 w 275738"/>
                  <a:gd name="connsiteY20" fmla="*/ 410421 h 578182"/>
                  <a:gd name="connsiteX21" fmla="*/ 231891 w 275738"/>
                  <a:gd name="connsiteY21" fmla="*/ 479051 h 578182"/>
                  <a:gd name="connsiteX22" fmla="*/ 212827 w 275738"/>
                  <a:gd name="connsiteY22" fmla="*/ 486676 h 578182"/>
                  <a:gd name="connsiteX23" fmla="*/ 218546 w 275738"/>
                  <a:gd name="connsiteY23" fmla="*/ 503834 h 578182"/>
                  <a:gd name="connsiteX24" fmla="*/ 218546 w 275738"/>
                  <a:gd name="connsiteY24" fmla="*/ 526710 h 578182"/>
                  <a:gd name="connsiteX25" fmla="*/ 201389 w 275738"/>
                  <a:gd name="connsiteY25" fmla="*/ 561025 h 578182"/>
                  <a:gd name="connsiteX26" fmla="*/ 172793 w 275738"/>
                  <a:gd name="connsiteY26" fmla="*/ 564837 h 578182"/>
                  <a:gd name="connsiteX27" fmla="*/ 163261 w 275738"/>
                  <a:gd name="connsiteY27" fmla="*/ 570557 h 578182"/>
                  <a:gd name="connsiteX28" fmla="*/ 128947 w 275738"/>
                  <a:gd name="connsiteY28" fmla="*/ 578182 h 578182"/>
                  <a:gd name="connsiteX29" fmla="*/ 115602 w 275738"/>
                  <a:gd name="connsiteY29" fmla="*/ 549586 h 578182"/>
                  <a:gd name="connsiteX30" fmla="*/ 96538 w 275738"/>
                  <a:gd name="connsiteY30" fmla="*/ 543867 h 578182"/>
                  <a:gd name="connsiteX31" fmla="*/ 83194 w 275738"/>
                  <a:gd name="connsiteY31" fmla="*/ 524804 h 578182"/>
                  <a:gd name="connsiteX32" fmla="*/ 50785 w 275738"/>
                  <a:gd name="connsiteY32" fmla="*/ 496208 h 578182"/>
                  <a:gd name="connsiteX33" fmla="*/ 33628 w 275738"/>
                  <a:gd name="connsiteY33" fmla="*/ 496208 h 578182"/>
                  <a:gd name="connsiteX34" fmla="*/ 26002 w 275738"/>
                  <a:gd name="connsiteY34" fmla="*/ 507646 h 578182"/>
                  <a:gd name="connsiteX35" fmla="*/ 5032 w 275738"/>
                  <a:gd name="connsiteY35" fmla="*/ 501927 h 578182"/>
                  <a:gd name="connsiteX36" fmla="*/ 0 w 275738"/>
                  <a:gd name="connsiteY36" fmla="*/ 499052 h 578182"/>
                  <a:gd name="connsiteX37" fmla="*/ 0 w 275738"/>
                  <a:gd name="connsiteY37" fmla="*/ 172356 h 578182"/>
                  <a:gd name="connsiteX38" fmla="*/ 79381 w 275738"/>
                  <a:gd name="connsiteY38" fmla="*/ 63462 h 578182"/>
                  <a:gd name="connsiteX39" fmla="*/ 100351 w 275738"/>
                  <a:gd name="connsiteY39" fmla="*/ 40585 h 578182"/>
                  <a:gd name="connsiteX0" fmla="*/ 120877 w 275738"/>
                  <a:gd name="connsiteY0" fmla="*/ 124013 h 702195"/>
                  <a:gd name="connsiteX1" fmla="*/ 189717 w 275738"/>
                  <a:gd name="connsiteY1" fmla="*/ 0 h 702195"/>
                  <a:gd name="connsiteX2" fmla="*/ 244508 w 275738"/>
                  <a:gd name="connsiteY2" fmla="*/ 124013 h 702195"/>
                  <a:gd name="connsiteX3" fmla="*/ 245236 w 275738"/>
                  <a:gd name="connsiteY3" fmla="*/ 128377 h 702195"/>
                  <a:gd name="connsiteX4" fmla="*/ 247142 w 275738"/>
                  <a:gd name="connsiteY4" fmla="*/ 143628 h 702195"/>
                  <a:gd name="connsiteX5" fmla="*/ 224265 w 275738"/>
                  <a:gd name="connsiteY5" fmla="*/ 174130 h 702195"/>
                  <a:gd name="connsiteX6" fmla="*/ 226172 w 275738"/>
                  <a:gd name="connsiteY6" fmla="*/ 219883 h 702195"/>
                  <a:gd name="connsiteX7" fmla="*/ 241423 w 275738"/>
                  <a:gd name="connsiteY7" fmla="*/ 235134 h 702195"/>
                  <a:gd name="connsiteX8" fmla="*/ 245236 w 275738"/>
                  <a:gd name="connsiteY8" fmla="*/ 263729 h 702195"/>
                  <a:gd name="connsiteX9" fmla="*/ 235704 w 275738"/>
                  <a:gd name="connsiteY9" fmla="*/ 271355 h 702195"/>
                  <a:gd name="connsiteX10" fmla="*/ 229985 w 275738"/>
                  <a:gd name="connsiteY10" fmla="*/ 347610 h 702195"/>
                  <a:gd name="connsiteX11" fmla="*/ 214734 w 275738"/>
                  <a:gd name="connsiteY11" fmla="*/ 362861 h 702195"/>
                  <a:gd name="connsiteX12" fmla="*/ 214734 w 275738"/>
                  <a:gd name="connsiteY12" fmla="*/ 378112 h 702195"/>
                  <a:gd name="connsiteX13" fmla="*/ 233797 w 275738"/>
                  <a:gd name="connsiteY13" fmla="*/ 381925 h 702195"/>
                  <a:gd name="connsiteX14" fmla="*/ 237610 w 275738"/>
                  <a:gd name="connsiteY14" fmla="*/ 427677 h 702195"/>
                  <a:gd name="connsiteX15" fmla="*/ 226172 w 275738"/>
                  <a:gd name="connsiteY15" fmla="*/ 439116 h 702195"/>
                  <a:gd name="connsiteX16" fmla="*/ 229985 w 275738"/>
                  <a:gd name="connsiteY16" fmla="*/ 481056 h 702195"/>
                  <a:gd name="connsiteX17" fmla="*/ 233046 w 275738"/>
                  <a:gd name="connsiteY17" fmla="*/ 481493 h 702195"/>
                  <a:gd name="connsiteX18" fmla="*/ 231891 w 275738"/>
                  <a:gd name="connsiteY18" fmla="*/ 484869 h 702195"/>
                  <a:gd name="connsiteX19" fmla="*/ 249048 w 275738"/>
                  <a:gd name="connsiteY19" fmla="*/ 511558 h 702195"/>
                  <a:gd name="connsiteX20" fmla="*/ 264299 w 275738"/>
                  <a:gd name="connsiteY20" fmla="*/ 517277 h 702195"/>
                  <a:gd name="connsiteX21" fmla="*/ 275738 w 275738"/>
                  <a:gd name="connsiteY21" fmla="*/ 534434 h 702195"/>
                  <a:gd name="connsiteX22" fmla="*/ 231891 w 275738"/>
                  <a:gd name="connsiteY22" fmla="*/ 603064 h 702195"/>
                  <a:gd name="connsiteX23" fmla="*/ 212827 w 275738"/>
                  <a:gd name="connsiteY23" fmla="*/ 610689 h 702195"/>
                  <a:gd name="connsiteX24" fmla="*/ 218546 w 275738"/>
                  <a:gd name="connsiteY24" fmla="*/ 627847 h 702195"/>
                  <a:gd name="connsiteX25" fmla="*/ 218546 w 275738"/>
                  <a:gd name="connsiteY25" fmla="*/ 650723 h 702195"/>
                  <a:gd name="connsiteX26" fmla="*/ 201389 w 275738"/>
                  <a:gd name="connsiteY26" fmla="*/ 685038 h 702195"/>
                  <a:gd name="connsiteX27" fmla="*/ 172793 w 275738"/>
                  <a:gd name="connsiteY27" fmla="*/ 688850 h 702195"/>
                  <a:gd name="connsiteX28" fmla="*/ 163261 w 275738"/>
                  <a:gd name="connsiteY28" fmla="*/ 694570 h 702195"/>
                  <a:gd name="connsiteX29" fmla="*/ 128947 w 275738"/>
                  <a:gd name="connsiteY29" fmla="*/ 702195 h 702195"/>
                  <a:gd name="connsiteX30" fmla="*/ 115602 w 275738"/>
                  <a:gd name="connsiteY30" fmla="*/ 673599 h 702195"/>
                  <a:gd name="connsiteX31" fmla="*/ 96538 w 275738"/>
                  <a:gd name="connsiteY31" fmla="*/ 667880 h 702195"/>
                  <a:gd name="connsiteX32" fmla="*/ 83194 w 275738"/>
                  <a:gd name="connsiteY32" fmla="*/ 648817 h 702195"/>
                  <a:gd name="connsiteX33" fmla="*/ 50785 w 275738"/>
                  <a:gd name="connsiteY33" fmla="*/ 620221 h 702195"/>
                  <a:gd name="connsiteX34" fmla="*/ 33628 w 275738"/>
                  <a:gd name="connsiteY34" fmla="*/ 620221 h 702195"/>
                  <a:gd name="connsiteX35" fmla="*/ 26002 w 275738"/>
                  <a:gd name="connsiteY35" fmla="*/ 631659 h 702195"/>
                  <a:gd name="connsiteX36" fmla="*/ 5032 w 275738"/>
                  <a:gd name="connsiteY36" fmla="*/ 625940 h 702195"/>
                  <a:gd name="connsiteX37" fmla="*/ 0 w 275738"/>
                  <a:gd name="connsiteY37" fmla="*/ 623065 h 702195"/>
                  <a:gd name="connsiteX38" fmla="*/ 0 w 275738"/>
                  <a:gd name="connsiteY38" fmla="*/ 296369 h 702195"/>
                  <a:gd name="connsiteX39" fmla="*/ 79381 w 275738"/>
                  <a:gd name="connsiteY39" fmla="*/ 187475 h 702195"/>
                  <a:gd name="connsiteX40" fmla="*/ 100351 w 275738"/>
                  <a:gd name="connsiteY40" fmla="*/ 164598 h 702195"/>
                  <a:gd name="connsiteX41" fmla="*/ 120877 w 275738"/>
                  <a:gd name="connsiteY41" fmla="*/ 124013 h 702195"/>
                  <a:gd name="connsiteX0" fmla="*/ 189717 w 281157"/>
                  <a:gd name="connsiteY0" fmla="*/ 0 h 702195"/>
                  <a:gd name="connsiteX1" fmla="*/ 244508 w 281157"/>
                  <a:gd name="connsiteY1" fmla="*/ 124013 h 702195"/>
                  <a:gd name="connsiteX2" fmla="*/ 245236 w 281157"/>
                  <a:gd name="connsiteY2" fmla="*/ 128377 h 702195"/>
                  <a:gd name="connsiteX3" fmla="*/ 247142 w 281157"/>
                  <a:gd name="connsiteY3" fmla="*/ 143628 h 702195"/>
                  <a:gd name="connsiteX4" fmla="*/ 224265 w 281157"/>
                  <a:gd name="connsiteY4" fmla="*/ 174130 h 702195"/>
                  <a:gd name="connsiteX5" fmla="*/ 226172 w 281157"/>
                  <a:gd name="connsiteY5" fmla="*/ 219883 h 702195"/>
                  <a:gd name="connsiteX6" fmla="*/ 241423 w 281157"/>
                  <a:gd name="connsiteY6" fmla="*/ 235134 h 702195"/>
                  <a:gd name="connsiteX7" fmla="*/ 245236 w 281157"/>
                  <a:gd name="connsiteY7" fmla="*/ 263729 h 702195"/>
                  <a:gd name="connsiteX8" fmla="*/ 235704 w 281157"/>
                  <a:gd name="connsiteY8" fmla="*/ 271355 h 702195"/>
                  <a:gd name="connsiteX9" fmla="*/ 229985 w 281157"/>
                  <a:gd name="connsiteY9" fmla="*/ 347610 h 702195"/>
                  <a:gd name="connsiteX10" fmla="*/ 214734 w 281157"/>
                  <a:gd name="connsiteY10" fmla="*/ 362861 h 702195"/>
                  <a:gd name="connsiteX11" fmla="*/ 214734 w 281157"/>
                  <a:gd name="connsiteY11" fmla="*/ 378112 h 702195"/>
                  <a:gd name="connsiteX12" fmla="*/ 233797 w 281157"/>
                  <a:gd name="connsiteY12" fmla="*/ 381925 h 702195"/>
                  <a:gd name="connsiteX13" fmla="*/ 237610 w 281157"/>
                  <a:gd name="connsiteY13" fmla="*/ 427677 h 702195"/>
                  <a:gd name="connsiteX14" fmla="*/ 226172 w 281157"/>
                  <a:gd name="connsiteY14" fmla="*/ 439116 h 702195"/>
                  <a:gd name="connsiteX15" fmla="*/ 229985 w 281157"/>
                  <a:gd name="connsiteY15" fmla="*/ 481056 h 702195"/>
                  <a:gd name="connsiteX16" fmla="*/ 233046 w 281157"/>
                  <a:gd name="connsiteY16" fmla="*/ 481493 h 702195"/>
                  <a:gd name="connsiteX17" fmla="*/ 231891 w 281157"/>
                  <a:gd name="connsiteY17" fmla="*/ 484869 h 702195"/>
                  <a:gd name="connsiteX18" fmla="*/ 249048 w 281157"/>
                  <a:gd name="connsiteY18" fmla="*/ 511558 h 702195"/>
                  <a:gd name="connsiteX19" fmla="*/ 264299 w 281157"/>
                  <a:gd name="connsiteY19" fmla="*/ 517277 h 702195"/>
                  <a:gd name="connsiteX20" fmla="*/ 275738 w 281157"/>
                  <a:gd name="connsiteY20" fmla="*/ 534434 h 702195"/>
                  <a:gd name="connsiteX21" fmla="*/ 231891 w 281157"/>
                  <a:gd name="connsiteY21" fmla="*/ 603064 h 702195"/>
                  <a:gd name="connsiteX22" fmla="*/ 212827 w 281157"/>
                  <a:gd name="connsiteY22" fmla="*/ 610689 h 702195"/>
                  <a:gd name="connsiteX23" fmla="*/ 218546 w 281157"/>
                  <a:gd name="connsiteY23" fmla="*/ 627847 h 702195"/>
                  <a:gd name="connsiteX24" fmla="*/ 218546 w 281157"/>
                  <a:gd name="connsiteY24" fmla="*/ 650723 h 702195"/>
                  <a:gd name="connsiteX25" fmla="*/ 201389 w 281157"/>
                  <a:gd name="connsiteY25" fmla="*/ 685038 h 702195"/>
                  <a:gd name="connsiteX26" fmla="*/ 172793 w 281157"/>
                  <a:gd name="connsiteY26" fmla="*/ 688850 h 702195"/>
                  <a:gd name="connsiteX27" fmla="*/ 163261 w 281157"/>
                  <a:gd name="connsiteY27" fmla="*/ 694570 h 702195"/>
                  <a:gd name="connsiteX28" fmla="*/ 128947 w 281157"/>
                  <a:gd name="connsiteY28" fmla="*/ 702195 h 702195"/>
                  <a:gd name="connsiteX29" fmla="*/ 115602 w 281157"/>
                  <a:gd name="connsiteY29" fmla="*/ 673599 h 702195"/>
                  <a:gd name="connsiteX30" fmla="*/ 96538 w 281157"/>
                  <a:gd name="connsiteY30" fmla="*/ 667880 h 702195"/>
                  <a:gd name="connsiteX31" fmla="*/ 83194 w 281157"/>
                  <a:gd name="connsiteY31" fmla="*/ 648817 h 702195"/>
                  <a:gd name="connsiteX32" fmla="*/ 50785 w 281157"/>
                  <a:gd name="connsiteY32" fmla="*/ 620221 h 702195"/>
                  <a:gd name="connsiteX33" fmla="*/ 33628 w 281157"/>
                  <a:gd name="connsiteY33" fmla="*/ 620221 h 702195"/>
                  <a:gd name="connsiteX34" fmla="*/ 26002 w 281157"/>
                  <a:gd name="connsiteY34" fmla="*/ 631659 h 702195"/>
                  <a:gd name="connsiteX35" fmla="*/ 5032 w 281157"/>
                  <a:gd name="connsiteY35" fmla="*/ 625940 h 702195"/>
                  <a:gd name="connsiteX36" fmla="*/ 0 w 281157"/>
                  <a:gd name="connsiteY36" fmla="*/ 623065 h 702195"/>
                  <a:gd name="connsiteX37" fmla="*/ 0 w 281157"/>
                  <a:gd name="connsiteY37" fmla="*/ 296369 h 702195"/>
                  <a:gd name="connsiteX38" fmla="*/ 79381 w 281157"/>
                  <a:gd name="connsiteY38" fmla="*/ 187475 h 702195"/>
                  <a:gd name="connsiteX39" fmla="*/ 100351 w 281157"/>
                  <a:gd name="connsiteY39" fmla="*/ 164598 h 702195"/>
                  <a:gd name="connsiteX40" fmla="*/ 120877 w 281157"/>
                  <a:gd name="connsiteY40" fmla="*/ 124013 h 702195"/>
                  <a:gd name="connsiteX41" fmla="*/ 281157 w 281157"/>
                  <a:gd name="connsiteY41" fmla="*/ 91440 h 702195"/>
                  <a:gd name="connsiteX0" fmla="*/ 189717 w 275738"/>
                  <a:gd name="connsiteY0" fmla="*/ 0 h 702195"/>
                  <a:gd name="connsiteX1" fmla="*/ 244508 w 275738"/>
                  <a:gd name="connsiteY1" fmla="*/ 124013 h 702195"/>
                  <a:gd name="connsiteX2" fmla="*/ 245236 w 275738"/>
                  <a:gd name="connsiteY2" fmla="*/ 128377 h 702195"/>
                  <a:gd name="connsiteX3" fmla="*/ 247142 w 275738"/>
                  <a:gd name="connsiteY3" fmla="*/ 143628 h 702195"/>
                  <a:gd name="connsiteX4" fmla="*/ 224265 w 275738"/>
                  <a:gd name="connsiteY4" fmla="*/ 174130 h 702195"/>
                  <a:gd name="connsiteX5" fmla="*/ 226172 w 275738"/>
                  <a:gd name="connsiteY5" fmla="*/ 219883 h 702195"/>
                  <a:gd name="connsiteX6" fmla="*/ 241423 w 275738"/>
                  <a:gd name="connsiteY6" fmla="*/ 235134 h 702195"/>
                  <a:gd name="connsiteX7" fmla="*/ 245236 w 275738"/>
                  <a:gd name="connsiteY7" fmla="*/ 263729 h 702195"/>
                  <a:gd name="connsiteX8" fmla="*/ 235704 w 275738"/>
                  <a:gd name="connsiteY8" fmla="*/ 271355 h 702195"/>
                  <a:gd name="connsiteX9" fmla="*/ 229985 w 275738"/>
                  <a:gd name="connsiteY9" fmla="*/ 347610 h 702195"/>
                  <a:gd name="connsiteX10" fmla="*/ 214734 w 275738"/>
                  <a:gd name="connsiteY10" fmla="*/ 362861 h 702195"/>
                  <a:gd name="connsiteX11" fmla="*/ 214734 w 275738"/>
                  <a:gd name="connsiteY11" fmla="*/ 378112 h 702195"/>
                  <a:gd name="connsiteX12" fmla="*/ 233797 w 275738"/>
                  <a:gd name="connsiteY12" fmla="*/ 381925 h 702195"/>
                  <a:gd name="connsiteX13" fmla="*/ 237610 w 275738"/>
                  <a:gd name="connsiteY13" fmla="*/ 427677 h 702195"/>
                  <a:gd name="connsiteX14" fmla="*/ 226172 w 275738"/>
                  <a:gd name="connsiteY14" fmla="*/ 439116 h 702195"/>
                  <a:gd name="connsiteX15" fmla="*/ 229985 w 275738"/>
                  <a:gd name="connsiteY15" fmla="*/ 481056 h 702195"/>
                  <a:gd name="connsiteX16" fmla="*/ 233046 w 275738"/>
                  <a:gd name="connsiteY16" fmla="*/ 481493 h 702195"/>
                  <a:gd name="connsiteX17" fmla="*/ 231891 w 275738"/>
                  <a:gd name="connsiteY17" fmla="*/ 484869 h 702195"/>
                  <a:gd name="connsiteX18" fmla="*/ 249048 w 275738"/>
                  <a:gd name="connsiteY18" fmla="*/ 511558 h 702195"/>
                  <a:gd name="connsiteX19" fmla="*/ 264299 w 275738"/>
                  <a:gd name="connsiteY19" fmla="*/ 517277 h 702195"/>
                  <a:gd name="connsiteX20" fmla="*/ 275738 w 275738"/>
                  <a:gd name="connsiteY20" fmla="*/ 534434 h 702195"/>
                  <a:gd name="connsiteX21" fmla="*/ 231891 w 275738"/>
                  <a:gd name="connsiteY21" fmla="*/ 603064 h 702195"/>
                  <a:gd name="connsiteX22" fmla="*/ 212827 w 275738"/>
                  <a:gd name="connsiteY22" fmla="*/ 610689 h 702195"/>
                  <a:gd name="connsiteX23" fmla="*/ 218546 w 275738"/>
                  <a:gd name="connsiteY23" fmla="*/ 627847 h 702195"/>
                  <a:gd name="connsiteX24" fmla="*/ 218546 w 275738"/>
                  <a:gd name="connsiteY24" fmla="*/ 650723 h 702195"/>
                  <a:gd name="connsiteX25" fmla="*/ 201389 w 275738"/>
                  <a:gd name="connsiteY25" fmla="*/ 685038 h 702195"/>
                  <a:gd name="connsiteX26" fmla="*/ 172793 w 275738"/>
                  <a:gd name="connsiteY26" fmla="*/ 688850 h 702195"/>
                  <a:gd name="connsiteX27" fmla="*/ 163261 w 275738"/>
                  <a:gd name="connsiteY27" fmla="*/ 694570 h 702195"/>
                  <a:gd name="connsiteX28" fmla="*/ 128947 w 275738"/>
                  <a:gd name="connsiteY28" fmla="*/ 702195 h 702195"/>
                  <a:gd name="connsiteX29" fmla="*/ 115602 w 275738"/>
                  <a:gd name="connsiteY29" fmla="*/ 673599 h 702195"/>
                  <a:gd name="connsiteX30" fmla="*/ 96538 w 275738"/>
                  <a:gd name="connsiteY30" fmla="*/ 667880 h 702195"/>
                  <a:gd name="connsiteX31" fmla="*/ 83194 w 275738"/>
                  <a:gd name="connsiteY31" fmla="*/ 648817 h 702195"/>
                  <a:gd name="connsiteX32" fmla="*/ 50785 w 275738"/>
                  <a:gd name="connsiteY32" fmla="*/ 620221 h 702195"/>
                  <a:gd name="connsiteX33" fmla="*/ 33628 w 275738"/>
                  <a:gd name="connsiteY33" fmla="*/ 620221 h 702195"/>
                  <a:gd name="connsiteX34" fmla="*/ 26002 w 275738"/>
                  <a:gd name="connsiteY34" fmla="*/ 631659 h 702195"/>
                  <a:gd name="connsiteX35" fmla="*/ 5032 w 275738"/>
                  <a:gd name="connsiteY35" fmla="*/ 625940 h 702195"/>
                  <a:gd name="connsiteX36" fmla="*/ 0 w 275738"/>
                  <a:gd name="connsiteY36" fmla="*/ 623065 h 702195"/>
                  <a:gd name="connsiteX37" fmla="*/ 0 w 275738"/>
                  <a:gd name="connsiteY37" fmla="*/ 296369 h 702195"/>
                  <a:gd name="connsiteX38" fmla="*/ 79381 w 275738"/>
                  <a:gd name="connsiteY38" fmla="*/ 187475 h 702195"/>
                  <a:gd name="connsiteX39" fmla="*/ 100351 w 275738"/>
                  <a:gd name="connsiteY39" fmla="*/ 164598 h 702195"/>
                  <a:gd name="connsiteX40" fmla="*/ 120877 w 275738"/>
                  <a:gd name="connsiteY40" fmla="*/ 124013 h 702195"/>
                  <a:gd name="connsiteX0" fmla="*/ 244508 w 275738"/>
                  <a:gd name="connsiteY0" fmla="*/ 0 h 578182"/>
                  <a:gd name="connsiteX1" fmla="*/ 245236 w 275738"/>
                  <a:gd name="connsiteY1" fmla="*/ 4364 h 578182"/>
                  <a:gd name="connsiteX2" fmla="*/ 247142 w 275738"/>
                  <a:gd name="connsiteY2" fmla="*/ 19615 h 578182"/>
                  <a:gd name="connsiteX3" fmla="*/ 224265 w 275738"/>
                  <a:gd name="connsiteY3" fmla="*/ 50117 h 578182"/>
                  <a:gd name="connsiteX4" fmla="*/ 226172 w 275738"/>
                  <a:gd name="connsiteY4" fmla="*/ 95870 h 578182"/>
                  <a:gd name="connsiteX5" fmla="*/ 241423 w 275738"/>
                  <a:gd name="connsiteY5" fmla="*/ 111121 h 578182"/>
                  <a:gd name="connsiteX6" fmla="*/ 245236 w 275738"/>
                  <a:gd name="connsiteY6" fmla="*/ 139716 h 578182"/>
                  <a:gd name="connsiteX7" fmla="*/ 235704 w 275738"/>
                  <a:gd name="connsiteY7" fmla="*/ 147342 h 578182"/>
                  <a:gd name="connsiteX8" fmla="*/ 229985 w 275738"/>
                  <a:gd name="connsiteY8" fmla="*/ 223597 h 578182"/>
                  <a:gd name="connsiteX9" fmla="*/ 214734 w 275738"/>
                  <a:gd name="connsiteY9" fmla="*/ 238848 h 578182"/>
                  <a:gd name="connsiteX10" fmla="*/ 214734 w 275738"/>
                  <a:gd name="connsiteY10" fmla="*/ 254099 h 578182"/>
                  <a:gd name="connsiteX11" fmla="*/ 233797 w 275738"/>
                  <a:gd name="connsiteY11" fmla="*/ 257912 h 578182"/>
                  <a:gd name="connsiteX12" fmla="*/ 237610 w 275738"/>
                  <a:gd name="connsiteY12" fmla="*/ 303664 h 578182"/>
                  <a:gd name="connsiteX13" fmla="*/ 226172 w 275738"/>
                  <a:gd name="connsiteY13" fmla="*/ 315103 h 578182"/>
                  <a:gd name="connsiteX14" fmla="*/ 229985 w 275738"/>
                  <a:gd name="connsiteY14" fmla="*/ 357043 h 578182"/>
                  <a:gd name="connsiteX15" fmla="*/ 233046 w 275738"/>
                  <a:gd name="connsiteY15" fmla="*/ 357480 h 578182"/>
                  <a:gd name="connsiteX16" fmla="*/ 231891 w 275738"/>
                  <a:gd name="connsiteY16" fmla="*/ 360856 h 578182"/>
                  <a:gd name="connsiteX17" fmla="*/ 249048 w 275738"/>
                  <a:gd name="connsiteY17" fmla="*/ 387545 h 578182"/>
                  <a:gd name="connsiteX18" fmla="*/ 264299 w 275738"/>
                  <a:gd name="connsiteY18" fmla="*/ 393264 h 578182"/>
                  <a:gd name="connsiteX19" fmla="*/ 275738 w 275738"/>
                  <a:gd name="connsiteY19" fmla="*/ 410421 h 578182"/>
                  <a:gd name="connsiteX20" fmla="*/ 231891 w 275738"/>
                  <a:gd name="connsiteY20" fmla="*/ 479051 h 578182"/>
                  <a:gd name="connsiteX21" fmla="*/ 212827 w 275738"/>
                  <a:gd name="connsiteY21" fmla="*/ 486676 h 578182"/>
                  <a:gd name="connsiteX22" fmla="*/ 218546 w 275738"/>
                  <a:gd name="connsiteY22" fmla="*/ 503834 h 578182"/>
                  <a:gd name="connsiteX23" fmla="*/ 218546 w 275738"/>
                  <a:gd name="connsiteY23" fmla="*/ 526710 h 578182"/>
                  <a:gd name="connsiteX24" fmla="*/ 201389 w 275738"/>
                  <a:gd name="connsiteY24" fmla="*/ 561025 h 578182"/>
                  <a:gd name="connsiteX25" fmla="*/ 172793 w 275738"/>
                  <a:gd name="connsiteY25" fmla="*/ 564837 h 578182"/>
                  <a:gd name="connsiteX26" fmla="*/ 163261 w 275738"/>
                  <a:gd name="connsiteY26" fmla="*/ 570557 h 578182"/>
                  <a:gd name="connsiteX27" fmla="*/ 128947 w 275738"/>
                  <a:gd name="connsiteY27" fmla="*/ 578182 h 578182"/>
                  <a:gd name="connsiteX28" fmla="*/ 115602 w 275738"/>
                  <a:gd name="connsiteY28" fmla="*/ 549586 h 578182"/>
                  <a:gd name="connsiteX29" fmla="*/ 96538 w 275738"/>
                  <a:gd name="connsiteY29" fmla="*/ 543867 h 578182"/>
                  <a:gd name="connsiteX30" fmla="*/ 83194 w 275738"/>
                  <a:gd name="connsiteY30" fmla="*/ 524804 h 578182"/>
                  <a:gd name="connsiteX31" fmla="*/ 50785 w 275738"/>
                  <a:gd name="connsiteY31" fmla="*/ 496208 h 578182"/>
                  <a:gd name="connsiteX32" fmla="*/ 33628 w 275738"/>
                  <a:gd name="connsiteY32" fmla="*/ 496208 h 578182"/>
                  <a:gd name="connsiteX33" fmla="*/ 26002 w 275738"/>
                  <a:gd name="connsiteY33" fmla="*/ 507646 h 578182"/>
                  <a:gd name="connsiteX34" fmla="*/ 5032 w 275738"/>
                  <a:gd name="connsiteY34" fmla="*/ 501927 h 578182"/>
                  <a:gd name="connsiteX35" fmla="*/ 0 w 275738"/>
                  <a:gd name="connsiteY35" fmla="*/ 499052 h 578182"/>
                  <a:gd name="connsiteX36" fmla="*/ 0 w 275738"/>
                  <a:gd name="connsiteY36" fmla="*/ 172356 h 578182"/>
                  <a:gd name="connsiteX37" fmla="*/ 79381 w 275738"/>
                  <a:gd name="connsiteY37" fmla="*/ 63462 h 578182"/>
                  <a:gd name="connsiteX38" fmla="*/ 100351 w 275738"/>
                  <a:gd name="connsiteY38" fmla="*/ 40585 h 578182"/>
                  <a:gd name="connsiteX39" fmla="*/ 120877 w 275738"/>
                  <a:gd name="connsiteY39" fmla="*/ 0 h 578182"/>
                  <a:gd name="connsiteX0" fmla="*/ 244508 w 275738"/>
                  <a:gd name="connsiteY0" fmla="*/ 0 h 578182"/>
                  <a:gd name="connsiteX1" fmla="*/ 245236 w 275738"/>
                  <a:gd name="connsiteY1" fmla="*/ 4364 h 578182"/>
                  <a:gd name="connsiteX2" fmla="*/ 247142 w 275738"/>
                  <a:gd name="connsiteY2" fmla="*/ 19615 h 578182"/>
                  <a:gd name="connsiteX3" fmla="*/ 224265 w 275738"/>
                  <a:gd name="connsiteY3" fmla="*/ 50117 h 578182"/>
                  <a:gd name="connsiteX4" fmla="*/ 226172 w 275738"/>
                  <a:gd name="connsiteY4" fmla="*/ 95870 h 578182"/>
                  <a:gd name="connsiteX5" fmla="*/ 241423 w 275738"/>
                  <a:gd name="connsiteY5" fmla="*/ 111121 h 578182"/>
                  <a:gd name="connsiteX6" fmla="*/ 245236 w 275738"/>
                  <a:gd name="connsiteY6" fmla="*/ 139716 h 578182"/>
                  <a:gd name="connsiteX7" fmla="*/ 235704 w 275738"/>
                  <a:gd name="connsiteY7" fmla="*/ 147342 h 578182"/>
                  <a:gd name="connsiteX8" fmla="*/ 229985 w 275738"/>
                  <a:gd name="connsiteY8" fmla="*/ 223597 h 578182"/>
                  <a:gd name="connsiteX9" fmla="*/ 214734 w 275738"/>
                  <a:gd name="connsiteY9" fmla="*/ 238848 h 578182"/>
                  <a:gd name="connsiteX10" fmla="*/ 214734 w 275738"/>
                  <a:gd name="connsiteY10" fmla="*/ 254099 h 578182"/>
                  <a:gd name="connsiteX11" fmla="*/ 233797 w 275738"/>
                  <a:gd name="connsiteY11" fmla="*/ 257912 h 578182"/>
                  <a:gd name="connsiteX12" fmla="*/ 237610 w 275738"/>
                  <a:gd name="connsiteY12" fmla="*/ 303664 h 578182"/>
                  <a:gd name="connsiteX13" fmla="*/ 226172 w 275738"/>
                  <a:gd name="connsiteY13" fmla="*/ 315103 h 578182"/>
                  <a:gd name="connsiteX14" fmla="*/ 229985 w 275738"/>
                  <a:gd name="connsiteY14" fmla="*/ 357043 h 578182"/>
                  <a:gd name="connsiteX15" fmla="*/ 233046 w 275738"/>
                  <a:gd name="connsiteY15" fmla="*/ 357480 h 578182"/>
                  <a:gd name="connsiteX16" fmla="*/ 231891 w 275738"/>
                  <a:gd name="connsiteY16" fmla="*/ 360856 h 578182"/>
                  <a:gd name="connsiteX17" fmla="*/ 249048 w 275738"/>
                  <a:gd name="connsiteY17" fmla="*/ 387545 h 578182"/>
                  <a:gd name="connsiteX18" fmla="*/ 264299 w 275738"/>
                  <a:gd name="connsiteY18" fmla="*/ 393264 h 578182"/>
                  <a:gd name="connsiteX19" fmla="*/ 275738 w 275738"/>
                  <a:gd name="connsiteY19" fmla="*/ 410421 h 578182"/>
                  <a:gd name="connsiteX20" fmla="*/ 231891 w 275738"/>
                  <a:gd name="connsiteY20" fmla="*/ 479051 h 578182"/>
                  <a:gd name="connsiteX21" fmla="*/ 212827 w 275738"/>
                  <a:gd name="connsiteY21" fmla="*/ 486676 h 578182"/>
                  <a:gd name="connsiteX22" fmla="*/ 218546 w 275738"/>
                  <a:gd name="connsiteY22" fmla="*/ 503834 h 578182"/>
                  <a:gd name="connsiteX23" fmla="*/ 218546 w 275738"/>
                  <a:gd name="connsiteY23" fmla="*/ 526710 h 578182"/>
                  <a:gd name="connsiteX24" fmla="*/ 201389 w 275738"/>
                  <a:gd name="connsiteY24" fmla="*/ 561025 h 578182"/>
                  <a:gd name="connsiteX25" fmla="*/ 172793 w 275738"/>
                  <a:gd name="connsiteY25" fmla="*/ 564837 h 578182"/>
                  <a:gd name="connsiteX26" fmla="*/ 163261 w 275738"/>
                  <a:gd name="connsiteY26" fmla="*/ 570557 h 578182"/>
                  <a:gd name="connsiteX27" fmla="*/ 128947 w 275738"/>
                  <a:gd name="connsiteY27" fmla="*/ 578182 h 578182"/>
                  <a:gd name="connsiteX28" fmla="*/ 115602 w 275738"/>
                  <a:gd name="connsiteY28" fmla="*/ 549586 h 578182"/>
                  <a:gd name="connsiteX29" fmla="*/ 96538 w 275738"/>
                  <a:gd name="connsiteY29" fmla="*/ 543867 h 578182"/>
                  <a:gd name="connsiteX30" fmla="*/ 83194 w 275738"/>
                  <a:gd name="connsiteY30" fmla="*/ 524804 h 578182"/>
                  <a:gd name="connsiteX31" fmla="*/ 50785 w 275738"/>
                  <a:gd name="connsiteY31" fmla="*/ 496208 h 578182"/>
                  <a:gd name="connsiteX32" fmla="*/ 33628 w 275738"/>
                  <a:gd name="connsiteY32" fmla="*/ 496208 h 578182"/>
                  <a:gd name="connsiteX33" fmla="*/ 26002 w 275738"/>
                  <a:gd name="connsiteY33" fmla="*/ 507646 h 578182"/>
                  <a:gd name="connsiteX34" fmla="*/ 5032 w 275738"/>
                  <a:gd name="connsiteY34" fmla="*/ 501927 h 578182"/>
                  <a:gd name="connsiteX35" fmla="*/ 0 w 275738"/>
                  <a:gd name="connsiteY35" fmla="*/ 499052 h 578182"/>
                  <a:gd name="connsiteX36" fmla="*/ 0 w 275738"/>
                  <a:gd name="connsiteY36" fmla="*/ 172356 h 578182"/>
                  <a:gd name="connsiteX37" fmla="*/ 79381 w 275738"/>
                  <a:gd name="connsiteY37" fmla="*/ 63462 h 578182"/>
                  <a:gd name="connsiteX38" fmla="*/ 100351 w 275738"/>
                  <a:gd name="connsiteY38" fmla="*/ 40585 h 578182"/>
                  <a:gd name="connsiteX39" fmla="*/ 120877 w 275738"/>
                  <a:gd name="connsiteY39" fmla="*/ 0 h 578182"/>
                  <a:gd name="connsiteX40" fmla="*/ 244508 w 275738"/>
                  <a:gd name="connsiteY40" fmla="*/ 0 h 57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5738" h="578182">
                    <a:moveTo>
                      <a:pt x="244508" y="0"/>
                    </a:moveTo>
                    <a:lnTo>
                      <a:pt x="245236" y="4364"/>
                    </a:lnTo>
                    <a:lnTo>
                      <a:pt x="247142" y="19615"/>
                    </a:lnTo>
                    <a:lnTo>
                      <a:pt x="224265" y="50117"/>
                    </a:lnTo>
                    <a:cubicBezTo>
                      <a:pt x="224901" y="65368"/>
                      <a:pt x="225536" y="80619"/>
                      <a:pt x="226172" y="95870"/>
                    </a:cubicBezTo>
                    <a:lnTo>
                      <a:pt x="241423" y="111121"/>
                    </a:lnTo>
                    <a:lnTo>
                      <a:pt x="245236" y="139716"/>
                    </a:lnTo>
                    <a:lnTo>
                      <a:pt x="235704" y="147342"/>
                    </a:lnTo>
                    <a:lnTo>
                      <a:pt x="229985" y="223597"/>
                    </a:lnTo>
                    <a:lnTo>
                      <a:pt x="214734" y="238848"/>
                    </a:lnTo>
                    <a:lnTo>
                      <a:pt x="214734" y="254099"/>
                    </a:lnTo>
                    <a:lnTo>
                      <a:pt x="233797" y="257912"/>
                    </a:lnTo>
                    <a:lnTo>
                      <a:pt x="237610" y="303664"/>
                    </a:lnTo>
                    <a:lnTo>
                      <a:pt x="226172" y="315103"/>
                    </a:lnTo>
                    <a:lnTo>
                      <a:pt x="229985" y="357043"/>
                    </a:lnTo>
                    <a:lnTo>
                      <a:pt x="233046" y="357480"/>
                    </a:lnTo>
                    <a:lnTo>
                      <a:pt x="231891" y="360856"/>
                    </a:lnTo>
                    <a:lnTo>
                      <a:pt x="249048" y="387545"/>
                    </a:lnTo>
                    <a:lnTo>
                      <a:pt x="264299" y="393264"/>
                    </a:lnTo>
                    <a:lnTo>
                      <a:pt x="275738" y="410421"/>
                    </a:lnTo>
                    <a:lnTo>
                      <a:pt x="231891" y="479051"/>
                    </a:lnTo>
                    <a:lnTo>
                      <a:pt x="212827" y="486676"/>
                    </a:lnTo>
                    <a:lnTo>
                      <a:pt x="218546" y="503834"/>
                    </a:lnTo>
                    <a:lnTo>
                      <a:pt x="218546" y="526710"/>
                    </a:lnTo>
                    <a:lnTo>
                      <a:pt x="201389" y="561025"/>
                    </a:lnTo>
                    <a:lnTo>
                      <a:pt x="172793" y="564837"/>
                    </a:lnTo>
                    <a:lnTo>
                      <a:pt x="163261" y="570557"/>
                    </a:lnTo>
                    <a:lnTo>
                      <a:pt x="128947" y="578182"/>
                    </a:lnTo>
                    <a:lnTo>
                      <a:pt x="115602" y="549586"/>
                    </a:lnTo>
                    <a:lnTo>
                      <a:pt x="96538" y="543867"/>
                    </a:lnTo>
                    <a:lnTo>
                      <a:pt x="83194" y="524804"/>
                    </a:lnTo>
                    <a:lnTo>
                      <a:pt x="50785" y="496208"/>
                    </a:lnTo>
                    <a:lnTo>
                      <a:pt x="33628" y="496208"/>
                    </a:lnTo>
                    <a:lnTo>
                      <a:pt x="26002" y="507646"/>
                    </a:lnTo>
                    <a:lnTo>
                      <a:pt x="5032" y="501927"/>
                    </a:lnTo>
                    <a:lnTo>
                      <a:pt x="0" y="499052"/>
                    </a:lnTo>
                    <a:lnTo>
                      <a:pt x="0" y="172356"/>
                    </a:lnTo>
                    <a:lnTo>
                      <a:pt x="79381" y="63462"/>
                    </a:lnTo>
                    <a:lnTo>
                      <a:pt x="100351" y="40585"/>
                    </a:lnTo>
                    <a:lnTo>
                      <a:pt x="120877" y="0"/>
                    </a:lnTo>
                    <a:lnTo>
                      <a:pt x="244508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D864CE78-AF27-B488-59BF-99D77FD3ACBB}"/>
                  </a:ext>
                </a:extLst>
              </p:cNvPr>
              <p:cNvSpPr/>
              <p:nvPr/>
            </p:nvSpPr>
            <p:spPr>
              <a:xfrm>
                <a:off x="1421451" y="2014713"/>
                <a:ext cx="1277272" cy="980193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D92A3F1-4BC7-E34E-137D-8F26B5BDA97E}"/>
                  </a:ext>
                </a:extLst>
              </p:cNvPr>
              <p:cNvSpPr/>
              <p:nvPr/>
            </p:nvSpPr>
            <p:spPr>
              <a:xfrm>
                <a:off x="667533" y="1236279"/>
                <a:ext cx="888160" cy="1251057"/>
              </a:xfrm>
              <a:custGeom>
                <a:avLst/>
                <a:gdLst>
                  <a:gd name="connsiteX0" fmla="*/ 684961 w 975206"/>
                  <a:gd name="connsiteY0" fmla="*/ 0 h 1251057"/>
                  <a:gd name="connsiteX1" fmla="*/ 694493 w 975206"/>
                  <a:gd name="connsiteY1" fmla="*/ 7626 h 1251057"/>
                  <a:gd name="connsiteX2" fmla="*/ 711650 w 975206"/>
                  <a:gd name="connsiteY2" fmla="*/ 1906 h 1251057"/>
                  <a:gd name="connsiteX3" fmla="*/ 723088 w 975206"/>
                  <a:gd name="connsiteY3" fmla="*/ 3813 h 1251057"/>
                  <a:gd name="connsiteX4" fmla="*/ 711650 w 975206"/>
                  <a:gd name="connsiteY4" fmla="*/ 34315 h 1251057"/>
                  <a:gd name="connsiteX5" fmla="*/ 744058 w 975206"/>
                  <a:gd name="connsiteY5" fmla="*/ 28596 h 1251057"/>
                  <a:gd name="connsiteX6" fmla="*/ 757403 w 975206"/>
                  <a:gd name="connsiteY6" fmla="*/ 26689 h 1251057"/>
                  <a:gd name="connsiteX7" fmla="*/ 755497 w 975206"/>
                  <a:gd name="connsiteY7" fmla="*/ 15251 h 1251057"/>
                  <a:gd name="connsiteX8" fmla="*/ 778373 w 975206"/>
                  <a:gd name="connsiteY8" fmla="*/ 3813 h 1251057"/>
                  <a:gd name="connsiteX9" fmla="*/ 782186 w 975206"/>
                  <a:gd name="connsiteY9" fmla="*/ 30502 h 1251057"/>
                  <a:gd name="connsiteX10" fmla="*/ 822220 w 975206"/>
                  <a:gd name="connsiteY10" fmla="*/ 49566 h 1251057"/>
                  <a:gd name="connsiteX11" fmla="*/ 839377 w 975206"/>
                  <a:gd name="connsiteY11" fmla="*/ 38128 h 1251057"/>
                  <a:gd name="connsiteX12" fmla="*/ 858441 w 975206"/>
                  <a:gd name="connsiteY12" fmla="*/ 40034 h 1251057"/>
                  <a:gd name="connsiteX13" fmla="*/ 892756 w 975206"/>
                  <a:gd name="connsiteY13" fmla="*/ 72442 h 1251057"/>
                  <a:gd name="connsiteX14" fmla="*/ 927070 w 975206"/>
                  <a:gd name="connsiteY14" fmla="*/ 70536 h 1251057"/>
                  <a:gd name="connsiteX15" fmla="*/ 923766 w 975206"/>
                  <a:gd name="connsiteY15" fmla="*/ 70720 h 1251057"/>
                  <a:gd name="connsiteX16" fmla="*/ 927547 w 975206"/>
                  <a:gd name="connsiteY16" fmla="*/ 88170 h 1251057"/>
                  <a:gd name="connsiteX17" fmla="*/ 951377 w 975206"/>
                  <a:gd name="connsiteY17" fmla="*/ 95319 h 1251057"/>
                  <a:gd name="connsiteX18" fmla="*/ 953760 w 975206"/>
                  <a:gd name="connsiteY18" fmla="*/ 109617 h 1251057"/>
                  <a:gd name="connsiteX19" fmla="*/ 975206 w 975206"/>
                  <a:gd name="connsiteY19" fmla="*/ 128680 h 1251057"/>
                  <a:gd name="connsiteX20" fmla="*/ 972823 w 975206"/>
                  <a:gd name="connsiteY20" fmla="*/ 162042 h 1251057"/>
                  <a:gd name="connsiteX21" fmla="*/ 918015 w 975206"/>
                  <a:gd name="connsiteY21" fmla="*/ 235914 h 1251057"/>
                  <a:gd name="connsiteX22" fmla="*/ 915632 w 975206"/>
                  <a:gd name="connsiteY22" fmla="*/ 257360 h 1251057"/>
                  <a:gd name="connsiteX23" fmla="*/ 929929 w 975206"/>
                  <a:gd name="connsiteY23" fmla="*/ 262126 h 1251057"/>
                  <a:gd name="connsiteX24" fmla="*/ 929929 w 975206"/>
                  <a:gd name="connsiteY24" fmla="*/ 293105 h 1251057"/>
                  <a:gd name="connsiteX25" fmla="*/ 910866 w 975206"/>
                  <a:gd name="connsiteY25" fmla="*/ 290722 h 1251057"/>
                  <a:gd name="connsiteX26" fmla="*/ 898951 w 975206"/>
                  <a:gd name="connsiteY26" fmla="*/ 307403 h 1251057"/>
                  <a:gd name="connsiteX27" fmla="*/ 903718 w 975206"/>
                  <a:gd name="connsiteY27" fmla="*/ 324083 h 1251057"/>
                  <a:gd name="connsiteX28" fmla="*/ 901335 w 975206"/>
                  <a:gd name="connsiteY28" fmla="*/ 338381 h 1251057"/>
                  <a:gd name="connsiteX29" fmla="*/ 922781 w 975206"/>
                  <a:gd name="connsiteY29" fmla="*/ 366977 h 1251057"/>
                  <a:gd name="connsiteX30" fmla="*/ 946610 w 975206"/>
                  <a:gd name="connsiteY30" fmla="*/ 374126 h 1251057"/>
                  <a:gd name="connsiteX31" fmla="*/ 929929 w 975206"/>
                  <a:gd name="connsiteY31" fmla="*/ 409870 h 1251057"/>
                  <a:gd name="connsiteX32" fmla="*/ 929929 w 975206"/>
                  <a:gd name="connsiteY32" fmla="*/ 431317 h 1251057"/>
                  <a:gd name="connsiteX33" fmla="*/ 894186 w 975206"/>
                  <a:gd name="connsiteY33" fmla="*/ 450381 h 1251057"/>
                  <a:gd name="connsiteX34" fmla="*/ 872738 w 975206"/>
                  <a:gd name="connsiteY34" fmla="*/ 500423 h 1251057"/>
                  <a:gd name="connsiteX35" fmla="*/ 860824 w 975206"/>
                  <a:gd name="connsiteY35" fmla="*/ 500423 h 1251057"/>
                  <a:gd name="connsiteX36" fmla="*/ 846526 w 975206"/>
                  <a:gd name="connsiteY36" fmla="*/ 517103 h 1251057"/>
                  <a:gd name="connsiteX37" fmla="*/ 844144 w 975206"/>
                  <a:gd name="connsiteY37" fmla="*/ 540934 h 1251057"/>
                  <a:gd name="connsiteX38" fmla="*/ 829845 w 975206"/>
                  <a:gd name="connsiteY38" fmla="*/ 543316 h 1251057"/>
                  <a:gd name="connsiteX39" fmla="*/ 806016 w 975206"/>
                  <a:gd name="connsiteY39" fmla="*/ 533785 h 1251057"/>
                  <a:gd name="connsiteX40" fmla="*/ 777419 w 975206"/>
                  <a:gd name="connsiteY40" fmla="*/ 536167 h 1251057"/>
                  <a:gd name="connsiteX41" fmla="*/ 760739 w 975206"/>
                  <a:gd name="connsiteY41" fmla="*/ 552848 h 1251057"/>
                  <a:gd name="connsiteX42" fmla="*/ 763122 w 975206"/>
                  <a:gd name="connsiteY42" fmla="*/ 581444 h 1251057"/>
                  <a:gd name="connsiteX43" fmla="*/ 753590 w 975206"/>
                  <a:gd name="connsiteY43" fmla="*/ 588593 h 1251057"/>
                  <a:gd name="connsiteX44" fmla="*/ 734527 w 975206"/>
                  <a:gd name="connsiteY44" fmla="*/ 588593 h 1251057"/>
                  <a:gd name="connsiteX45" fmla="*/ 724995 w 975206"/>
                  <a:gd name="connsiteY45" fmla="*/ 617189 h 1251057"/>
                  <a:gd name="connsiteX46" fmla="*/ 744058 w 975206"/>
                  <a:gd name="connsiteY46" fmla="*/ 631486 h 1251057"/>
                  <a:gd name="connsiteX47" fmla="*/ 777419 w 975206"/>
                  <a:gd name="connsiteY47" fmla="*/ 631486 h 1251057"/>
                  <a:gd name="connsiteX48" fmla="*/ 779803 w 975206"/>
                  <a:gd name="connsiteY48" fmla="*/ 652933 h 1251057"/>
                  <a:gd name="connsiteX49" fmla="*/ 803632 w 975206"/>
                  <a:gd name="connsiteY49" fmla="*/ 652933 h 1251057"/>
                  <a:gd name="connsiteX50" fmla="*/ 813164 w 975206"/>
                  <a:gd name="connsiteY50" fmla="*/ 671997 h 1251057"/>
                  <a:gd name="connsiteX51" fmla="*/ 827463 w 975206"/>
                  <a:gd name="connsiteY51" fmla="*/ 667231 h 1251057"/>
                  <a:gd name="connsiteX52" fmla="*/ 836994 w 975206"/>
                  <a:gd name="connsiteY52" fmla="*/ 676763 h 1251057"/>
                  <a:gd name="connsiteX53" fmla="*/ 839377 w 975206"/>
                  <a:gd name="connsiteY53" fmla="*/ 691060 h 1251057"/>
                  <a:gd name="connsiteX54" fmla="*/ 848909 w 975206"/>
                  <a:gd name="connsiteY54" fmla="*/ 710124 h 1251057"/>
                  <a:gd name="connsiteX55" fmla="*/ 856058 w 975206"/>
                  <a:gd name="connsiteY55" fmla="*/ 743486 h 1251057"/>
                  <a:gd name="connsiteX56" fmla="*/ 879887 w 975206"/>
                  <a:gd name="connsiteY56" fmla="*/ 748251 h 1251057"/>
                  <a:gd name="connsiteX57" fmla="*/ 891802 w 975206"/>
                  <a:gd name="connsiteY57" fmla="*/ 774464 h 1251057"/>
                  <a:gd name="connsiteX58" fmla="*/ 872738 w 975206"/>
                  <a:gd name="connsiteY58" fmla="*/ 791145 h 1251057"/>
                  <a:gd name="connsiteX59" fmla="*/ 870355 w 975206"/>
                  <a:gd name="connsiteY59" fmla="*/ 810209 h 1251057"/>
                  <a:gd name="connsiteX60" fmla="*/ 884654 w 975206"/>
                  <a:gd name="connsiteY60" fmla="*/ 834038 h 1251057"/>
                  <a:gd name="connsiteX61" fmla="*/ 910866 w 975206"/>
                  <a:gd name="connsiteY61" fmla="*/ 834038 h 1251057"/>
                  <a:gd name="connsiteX62" fmla="*/ 913249 w 975206"/>
                  <a:gd name="connsiteY62" fmla="*/ 865017 h 1251057"/>
                  <a:gd name="connsiteX63" fmla="*/ 944228 w 975206"/>
                  <a:gd name="connsiteY63" fmla="*/ 884081 h 1251057"/>
                  <a:gd name="connsiteX64" fmla="*/ 956142 w 975206"/>
                  <a:gd name="connsiteY64" fmla="*/ 907910 h 1251057"/>
                  <a:gd name="connsiteX65" fmla="*/ 953760 w 975206"/>
                  <a:gd name="connsiteY65" fmla="*/ 943655 h 1251057"/>
                  <a:gd name="connsiteX66" fmla="*/ 944228 w 975206"/>
                  <a:gd name="connsiteY66" fmla="*/ 946037 h 1251057"/>
                  <a:gd name="connsiteX67" fmla="*/ 934696 w 975206"/>
                  <a:gd name="connsiteY67" fmla="*/ 967484 h 1251057"/>
                  <a:gd name="connsiteX68" fmla="*/ 941845 w 975206"/>
                  <a:gd name="connsiteY68" fmla="*/ 977016 h 1251057"/>
                  <a:gd name="connsiteX69" fmla="*/ 965674 w 975206"/>
                  <a:gd name="connsiteY69" fmla="*/ 1007995 h 1251057"/>
                  <a:gd name="connsiteX70" fmla="*/ 920399 w 975206"/>
                  <a:gd name="connsiteY70" fmla="*/ 1012761 h 1251057"/>
                  <a:gd name="connsiteX71" fmla="*/ 932313 w 975206"/>
                  <a:gd name="connsiteY71" fmla="*/ 1036591 h 1251057"/>
                  <a:gd name="connsiteX72" fmla="*/ 929929 w 975206"/>
                  <a:gd name="connsiteY72" fmla="*/ 1077101 h 1251057"/>
                  <a:gd name="connsiteX73" fmla="*/ 901335 w 975206"/>
                  <a:gd name="connsiteY73" fmla="*/ 1091399 h 1251057"/>
                  <a:gd name="connsiteX74" fmla="*/ 903614 w 975206"/>
                  <a:gd name="connsiteY74" fmla="*/ 1121042 h 1251057"/>
                  <a:gd name="connsiteX75" fmla="*/ 872738 w 975206"/>
                  <a:gd name="connsiteY75" fmla="*/ 1117611 h 1251057"/>
                  <a:gd name="connsiteX76" fmla="*/ 860824 w 975206"/>
                  <a:gd name="connsiteY76" fmla="*/ 1131909 h 1251057"/>
                  <a:gd name="connsiteX77" fmla="*/ 806016 w 975206"/>
                  <a:gd name="connsiteY77" fmla="*/ 1162888 h 1251057"/>
                  <a:gd name="connsiteX78" fmla="*/ 782186 w 975206"/>
                  <a:gd name="connsiteY78" fmla="*/ 1160505 h 1251057"/>
                  <a:gd name="connsiteX79" fmla="*/ 760739 w 975206"/>
                  <a:gd name="connsiteY79" fmla="*/ 1139058 h 1251057"/>
                  <a:gd name="connsiteX80" fmla="*/ 746441 w 975206"/>
                  <a:gd name="connsiteY80" fmla="*/ 1141441 h 1251057"/>
                  <a:gd name="connsiteX81" fmla="*/ 710697 w 975206"/>
                  <a:gd name="connsiteY81" fmla="*/ 1110462 h 1251057"/>
                  <a:gd name="connsiteX82" fmla="*/ 663037 w 975206"/>
                  <a:gd name="connsiteY82" fmla="*/ 1127143 h 1251057"/>
                  <a:gd name="connsiteX83" fmla="*/ 634442 w 975206"/>
                  <a:gd name="connsiteY83" fmla="*/ 1150973 h 1251057"/>
                  <a:gd name="connsiteX84" fmla="*/ 612995 w 975206"/>
                  <a:gd name="connsiteY84" fmla="*/ 1141441 h 1251057"/>
                  <a:gd name="connsiteX85" fmla="*/ 608229 w 975206"/>
                  <a:gd name="connsiteY85" fmla="*/ 1117611 h 1251057"/>
                  <a:gd name="connsiteX86" fmla="*/ 562953 w 975206"/>
                  <a:gd name="connsiteY86" fmla="*/ 1096165 h 1251057"/>
                  <a:gd name="connsiteX87" fmla="*/ 546272 w 975206"/>
                  <a:gd name="connsiteY87" fmla="*/ 1105697 h 1251057"/>
                  <a:gd name="connsiteX88" fmla="*/ 534357 w 975206"/>
                  <a:gd name="connsiteY88" fmla="*/ 1098547 h 1251057"/>
                  <a:gd name="connsiteX89" fmla="*/ 524825 w 975206"/>
                  <a:gd name="connsiteY89" fmla="*/ 1096165 h 1251057"/>
                  <a:gd name="connsiteX90" fmla="*/ 529591 w 975206"/>
                  <a:gd name="connsiteY90" fmla="*/ 1067569 h 1251057"/>
                  <a:gd name="connsiteX91" fmla="*/ 505762 w 975206"/>
                  <a:gd name="connsiteY91" fmla="*/ 1062803 h 1251057"/>
                  <a:gd name="connsiteX92" fmla="*/ 510527 w 975206"/>
                  <a:gd name="connsiteY92" fmla="*/ 1038973 h 1251057"/>
                  <a:gd name="connsiteX93" fmla="*/ 462868 w 975206"/>
                  <a:gd name="connsiteY93" fmla="*/ 1003229 h 1251057"/>
                  <a:gd name="connsiteX94" fmla="*/ 460485 w 975206"/>
                  <a:gd name="connsiteY94" fmla="*/ 986548 h 1251057"/>
                  <a:gd name="connsiteX95" fmla="*/ 448570 w 975206"/>
                  <a:gd name="connsiteY95" fmla="*/ 991314 h 1251057"/>
                  <a:gd name="connsiteX96" fmla="*/ 446188 w 975206"/>
                  <a:gd name="connsiteY96" fmla="*/ 1005612 h 1251057"/>
                  <a:gd name="connsiteX97" fmla="*/ 417592 w 975206"/>
                  <a:gd name="connsiteY97" fmla="*/ 1024676 h 1251057"/>
                  <a:gd name="connsiteX98" fmla="*/ 391379 w 975206"/>
                  <a:gd name="connsiteY98" fmla="*/ 1029442 h 1251057"/>
                  <a:gd name="connsiteX99" fmla="*/ 338954 w 975206"/>
                  <a:gd name="connsiteY99" fmla="*/ 1046123 h 1251057"/>
                  <a:gd name="connsiteX100" fmla="*/ 303209 w 975206"/>
                  <a:gd name="connsiteY100" fmla="*/ 1043739 h 1251057"/>
                  <a:gd name="connsiteX101" fmla="*/ 236486 w 975206"/>
                  <a:gd name="connsiteY101" fmla="*/ 1150973 h 1251057"/>
                  <a:gd name="connsiteX102" fmla="*/ 226954 w 975206"/>
                  <a:gd name="connsiteY102" fmla="*/ 1251057 h 1251057"/>
                  <a:gd name="connsiteX103" fmla="*/ 205507 w 975206"/>
                  <a:gd name="connsiteY103" fmla="*/ 1241525 h 1251057"/>
                  <a:gd name="connsiteX104" fmla="*/ 184060 w 975206"/>
                  <a:gd name="connsiteY104" fmla="*/ 1243909 h 1251057"/>
                  <a:gd name="connsiteX105" fmla="*/ 172146 w 975206"/>
                  <a:gd name="connsiteY105" fmla="*/ 1227228 h 1251057"/>
                  <a:gd name="connsiteX106" fmla="*/ 145933 w 975206"/>
                  <a:gd name="connsiteY106" fmla="*/ 1189101 h 1251057"/>
                  <a:gd name="connsiteX107" fmla="*/ 131636 w 975206"/>
                  <a:gd name="connsiteY107" fmla="*/ 1155739 h 1251057"/>
                  <a:gd name="connsiteX108" fmla="*/ 110189 w 975206"/>
                  <a:gd name="connsiteY108" fmla="*/ 1141441 h 1251057"/>
                  <a:gd name="connsiteX109" fmla="*/ 87046 w 975206"/>
                  <a:gd name="connsiteY109" fmla="*/ 1162269 h 1251057"/>
                  <a:gd name="connsiteX110" fmla="*/ 29505 w 975206"/>
                  <a:gd name="connsiteY110" fmla="*/ 1034558 h 1251057"/>
                  <a:gd name="connsiteX111" fmla="*/ 8370 w 975206"/>
                  <a:gd name="connsiteY111" fmla="*/ 1000619 h 1251057"/>
                  <a:gd name="connsiteX112" fmla="*/ 136548 w 975206"/>
                  <a:gd name="connsiteY112" fmla="*/ 1000619 h 1251057"/>
                  <a:gd name="connsiteX113" fmla="*/ 0 w 975206"/>
                  <a:gd name="connsiteY113" fmla="*/ 847667 h 1251057"/>
                  <a:gd name="connsiteX114" fmla="*/ 87046 w 975206"/>
                  <a:gd name="connsiteY114" fmla="*/ 663931 h 1251057"/>
                  <a:gd name="connsiteX115" fmla="*/ 98274 w 975206"/>
                  <a:gd name="connsiteY115" fmla="*/ 676763 h 1251057"/>
                  <a:gd name="connsiteX116" fmla="*/ 110189 w 975206"/>
                  <a:gd name="connsiteY116" fmla="*/ 643401 h 1251057"/>
                  <a:gd name="connsiteX117" fmla="*/ 157848 w 975206"/>
                  <a:gd name="connsiteY117" fmla="*/ 648167 h 1251057"/>
                  <a:gd name="connsiteX118" fmla="*/ 172146 w 975206"/>
                  <a:gd name="connsiteY118" fmla="*/ 633869 h 1251057"/>
                  <a:gd name="connsiteX119" fmla="*/ 179295 w 975206"/>
                  <a:gd name="connsiteY119" fmla="*/ 641018 h 1251057"/>
                  <a:gd name="connsiteX120" fmla="*/ 205507 w 975206"/>
                  <a:gd name="connsiteY120" fmla="*/ 631486 h 1251057"/>
                  <a:gd name="connsiteX121" fmla="*/ 212656 w 975206"/>
                  <a:gd name="connsiteY121" fmla="*/ 643401 h 1251057"/>
                  <a:gd name="connsiteX122" fmla="*/ 241252 w 975206"/>
                  <a:gd name="connsiteY122" fmla="*/ 638635 h 1251057"/>
                  <a:gd name="connsiteX123" fmla="*/ 248401 w 975206"/>
                  <a:gd name="connsiteY123" fmla="*/ 633869 h 1251057"/>
                  <a:gd name="connsiteX124" fmla="*/ 272231 w 975206"/>
                  <a:gd name="connsiteY124" fmla="*/ 631486 h 1251057"/>
                  <a:gd name="connsiteX125" fmla="*/ 288911 w 975206"/>
                  <a:gd name="connsiteY125" fmla="*/ 619571 h 1251057"/>
                  <a:gd name="connsiteX126" fmla="*/ 300826 w 975206"/>
                  <a:gd name="connsiteY126" fmla="*/ 619571 h 1251057"/>
                  <a:gd name="connsiteX127" fmla="*/ 312741 w 975206"/>
                  <a:gd name="connsiteY127" fmla="*/ 631486 h 1251057"/>
                  <a:gd name="connsiteX128" fmla="*/ 322273 w 975206"/>
                  <a:gd name="connsiteY128" fmla="*/ 629103 h 1251057"/>
                  <a:gd name="connsiteX129" fmla="*/ 322273 w 975206"/>
                  <a:gd name="connsiteY129" fmla="*/ 588593 h 1251057"/>
                  <a:gd name="connsiteX130" fmla="*/ 343720 w 975206"/>
                  <a:gd name="connsiteY130" fmla="*/ 583827 h 1251057"/>
                  <a:gd name="connsiteX131" fmla="*/ 343720 w 975206"/>
                  <a:gd name="connsiteY131" fmla="*/ 545699 h 1251057"/>
                  <a:gd name="connsiteX132" fmla="*/ 327039 w 975206"/>
                  <a:gd name="connsiteY132" fmla="*/ 519487 h 1251057"/>
                  <a:gd name="connsiteX133" fmla="*/ 300826 w 975206"/>
                  <a:gd name="connsiteY133" fmla="*/ 505189 h 1251057"/>
                  <a:gd name="connsiteX134" fmla="*/ 312741 w 975206"/>
                  <a:gd name="connsiteY134" fmla="*/ 493274 h 1251057"/>
                  <a:gd name="connsiteX135" fmla="*/ 303209 w 975206"/>
                  <a:gd name="connsiteY135" fmla="*/ 481359 h 1251057"/>
                  <a:gd name="connsiteX136" fmla="*/ 276996 w 975206"/>
                  <a:gd name="connsiteY136" fmla="*/ 474211 h 1251057"/>
                  <a:gd name="connsiteX137" fmla="*/ 288911 w 975206"/>
                  <a:gd name="connsiteY137" fmla="*/ 462296 h 1251057"/>
                  <a:gd name="connsiteX138" fmla="*/ 288911 w 975206"/>
                  <a:gd name="connsiteY138" fmla="*/ 443232 h 1251057"/>
                  <a:gd name="connsiteX139" fmla="*/ 265082 w 975206"/>
                  <a:gd name="connsiteY139" fmla="*/ 445615 h 1251057"/>
                  <a:gd name="connsiteX140" fmla="*/ 274614 w 975206"/>
                  <a:gd name="connsiteY140" fmla="*/ 386041 h 1251057"/>
                  <a:gd name="connsiteX141" fmla="*/ 296060 w 975206"/>
                  <a:gd name="connsiteY141" fmla="*/ 376509 h 1251057"/>
                  <a:gd name="connsiteX142" fmla="*/ 284864 w 975206"/>
                  <a:gd name="connsiteY142" fmla="*/ 358875 h 1251057"/>
                  <a:gd name="connsiteX143" fmla="*/ 288435 w 975206"/>
                  <a:gd name="connsiteY143" fmla="*/ 358398 h 1251057"/>
                  <a:gd name="connsiteX144" fmla="*/ 305592 w 975206"/>
                  <a:gd name="connsiteY144" fmla="*/ 324083 h 1251057"/>
                  <a:gd name="connsiteX145" fmla="*/ 305592 w 975206"/>
                  <a:gd name="connsiteY145" fmla="*/ 301207 h 1251057"/>
                  <a:gd name="connsiteX146" fmla="*/ 299873 w 975206"/>
                  <a:gd name="connsiteY146" fmla="*/ 284050 h 1251057"/>
                  <a:gd name="connsiteX147" fmla="*/ 318937 w 975206"/>
                  <a:gd name="connsiteY147" fmla="*/ 276424 h 1251057"/>
                  <a:gd name="connsiteX148" fmla="*/ 362783 w 975206"/>
                  <a:gd name="connsiteY148" fmla="*/ 207795 h 1251057"/>
                  <a:gd name="connsiteX149" fmla="*/ 351345 w 975206"/>
                  <a:gd name="connsiteY149" fmla="*/ 190637 h 1251057"/>
                  <a:gd name="connsiteX150" fmla="*/ 336094 w 975206"/>
                  <a:gd name="connsiteY150" fmla="*/ 184918 h 1251057"/>
                  <a:gd name="connsiteX151" fmla="*/ 318937 w 975206"/>
                  <a:gd name="connsiteY151" fmla="*/ 158229 h 1251057"/>
                  <a:gd name="connsiteX152" fmla="*/ 320092 w 975206"/>
                  <a:gd name="connsiteY152" fmla="*/ 154854 h 1251057"/>
                  <a:gd name="connsiteX153" fmla="*/ 343720 w 975206"/>
                  <a:gd name="connsiteY153" fmla="*/ 158229 h 1251057"/>
                  <a:gd name="connsiteX154" fmla="*/ 358971 w 975206"/>
                  <a:gd name="connsiteY154" fmla="*/ 137259 h 1251057"/>
                  <a:gd name="connsiteX155" fmla="*/ 353251 w 975206"/>
                  <a:gd name="connsiteY155" fmla="*/ 112476 h 1251057"/>
                  <a:gd name="connsiteX156" fmla="*/ 368502 w 975206"/>
                  <a:gd name="connsiteY156" fmla="*/ 110570 h 1251057"/>
                  <a:gd name="connsiteX157" fmla="*/ 385660 w 975206"/>
                  <a:gd name="connsiteY157" fmla="*/ 120102 h 1251057"/>
                  <a:gd name="connsiteX158" fmla="*/ 402817 w 975206"/>
                  <a:gd name="connsiteY158" fmla="*/ 102944 h 1251057"/>
                  <a:gd name="connsiteX159" fmla="*/ 431413 w 975206"/>
                  <a:gd name="connsiteY159" fmla="*/ 108663 h 1251057"/>
                  <a:gd name="connsiteX160" fmla="*/ 454289 w 975206"/>
                  <a:gd name="connsiteY160" fmla="*/ 141072 h 1251057"/>
                  <a:gd name="connsiteX161" fmla="*/ 446664 w 975206"/>
                  <a:gd name="connsiteY161" fmla="*/ 171574 h 1251057"/>
                  <a:gd name="connsiteX162" fmla="*/ 465728 w 975206"/>
                  <a:gd name="connsiteY162" fmla="*/ 171574 h 1251057"/>
                  <a:gd name="connsiteX163" fmla="*/ 494323 w 975206"/>
                  <a:gd name="connsiteY163" fmla="*/ 146791 h 1251057"/>
                  <a:gd name="connsiteX164" fmla="*/ 515293 w 975206"/>
                  <a:gd name="connsiteY164" fmla="*/ 131540 h 1251057"/>
                  <a:gd name="connsiteX165" fmla="*/ 521013 w 975206"/>
                  <a:gd name="connsiteY165" fmla="*/ 91506 h 1251057"/>
                  <a:gd name="connsiteX166" fmla="*/ 545795 w 975206"/>
                  <a:gd name="connsiteY166" fmla="*/ 80068 h 1251057"/>
                  <a:gd name="connsiteX167" fmla="*/ 555327 w 975206"/>
                  <a:gd name="connsiteY167" fmla="*/ 53379 h 1251057"/>
                  <a:gd name="connsiteX168" fmla="*/ 591548 w 975206"/>
                  <a:gd name="connsiteY168" fmla="*/ 13345 h 1251057"/>
                  <a:gd name="connsiteX169" fmla="*/ 618238 w 975206"/>
                  <a:gd name="connsiteY169" fmla="*/ 13345 h 1251057"/>
                  <a:gd name="connsiteX170" fmla="*/ 637301 w 975206"/>
                  <a:gd name="connsiteY170" fmla="*/ 30502 h 1251057"/>
                  <a:gd name="connsiteX171" fmla="*/ 660178 w 975206"/>
                  <a:gd name="connsiteY171" fmla="*/ 7626 h 1251057"/>
                  <a:gd name="connsiteX172" fmla="*/ 671616 w 975206"/>
                  <a:gd name="connsiteY172" fmla="*/ 11438 h 1251057"/>
                  <a:gd name="connsiteX0" fmla="*/ 676591 w 966836"/>
                  <a:gd name="connsiteY0" fmla="*/ 0 h 1251057"/>
                  <a:gd name="connsiteX1" fmla="*/ 686123 w 966836"/>
                  <a:gd name="connsiteY1" fmla="*/ 7626 h 1251057"/>
                  <a:gd name="connsiteX2" fmla="*/ 703280 w 966836"/>
                  <a:gd name="connsiteY2" fmla="*/ 1906 h 1251057"/>
                  <a:gd name="connsiteX3" fmla="*/ 714718 w 966836"/>
                  <a:gd name="connsiteY3" fmla="*/ 3813 h 1251057"/>
                  <a:gd name="connsiteX4" fmla="*/ 703280 w 966836"/>
                  <a:gd name="connsiteY4" fmla="*/ 34315 h 1251057"/>
                  <a:gd name="connsiteX5" fmla="*/ 735688 w 966836"/>
                  <a:gd name="connsiteY5" fmla="*/ 28596 h 1251057"/>
                  <a:gd name="connsiteX6" fmla="*/ 749033 w 966836"/>
                  <a:gd name="connsiteY6" fmla="*/ 26689 h 1251057"/>
                  <a:gd name="connsiteX7" fmla="*/ 747127 w 966836"/>
                  <a:gd name="connsiteY7" fmla="*/ 15251 h 1251057"/>
                  <a:gd name="connsiteX8" fmla="*/ 770003 w 966836"/>
                  <a:gd name="connsiteY8" fmla="*/ 3813 h 1251057"/>
                  <a:gd name="connsiteX9" fmla="*/ 773816 w 966836"/>
                  <a:gd name="connsiteY9" fmla="*/ 30502 h 1251057"/>
                  <a:gd name="connsiteX10" fmla="*/ 813850 w 966836"/>
                  <a:gd name="connsiteY10" fmla="*/ 49566 h 1251057"/>
                  <a:gd name="connsiteX11" fmla="*/ 831007 w 966836"/>
                  <a:gd name="connsiteY11" fmla="*/ 38128 h 1251057"/>
                  <a:gd name="connsiteX12" fmla="*/ 850071 w 966836"/>
                  <a:gd name="connsiteY12" fmla="*/ 40034 h 1251057"/>
                  <a:gd name="connsiteX13" fmla="*/ 884386 w 966836"/>
                  <a:gd name="connsiteY13" fmla="*/ 72442 h 1251057"/>
                  <a:gd name="connsiteX14" fmla="*/ 918700 w 966836"/>
                  <a:gd name="connsiteY14" fmla="*/ 70536 h 1251057"/>
                  <a:gd name="connsiteX15" fmla="*/ 915396 w 966836"/>
                  <a:gd name="connsiteY15" fmla="*/ 70720 h 1251057"/>
                  <a:gd name="connsiteX16" fmla="*/ 919177 w 966836"/>
                  <a:gd name="connsiteY16" fmla="*/ 88170 h 1251057"/>
                  <a:gd name="connsiteX17" fmla="*/ 943007 w 966836"/>
                  <a:gd name="connsiteY17" fmla="*/ 95319 h 1251057"/>
                  <a:gd name="connsiteX18" fmla="*/ 945390 w 966836"/>
                  <a:gd name="connsiteY18" fmla="*/ 109617 h 1251057"/>
                  <a:gd name="connsiteX19" fmla="*/ 966836 w 966836"/>
                  <a:gd name="connsiteY19" fmla="*/ 128680 h 1251057"/>
                  <a:gd name="connsiteX20" fmla="*/ 964453 w 966836"/>
                  <a:gd name="connsiteY20" fmla="*/ 162042 h 1251057"/>
                  <a:gd name="connsiteX21" fmla="*/ 909645 w 966836"/>
                  <a:gd name="connsiteY21" fmla="*/ 235914 h 1251057"/>
                  <a:gd name="connsiteX22" fmla="*/ 907262 w 966836"/>
                  <a:gd name="connsiteY22" fmla="*/ 257360 h 1251057"/>
                  <a:gd name="connsiteX23" fmla="*/ 921559 w 966836"/>
                  <a:gd name="connsiteY23" fmla="*/ 262126 h 1251057"/>
                  <a:gd name="connsiteX24" fmla="*/ 921559 w 966836"/>
                  <a:gd name="connsiteY24" fmla="*/ 293105 h 1251057"/>
                  <a:gd name="connsiteX25" fmla="*/ 902496 w 966836"/>
                  <a:gd name="connsiteY25" fmla="*/ 290722 h 1251057"/>
                  <a:gd name="connsiteX26" fmla="*/ 890581 w 966836"/>
                  <a:gd name="connsiteY26" fmla="*/ 307403 h 1251057"/>
                  <a:gd name="connsiteX27" fmla="*/ 895348 w 966836"/>
                  <a:gd name="connsiteY27" fmla="*/ 324083 h 1251057"/>
                  <a:gd name="connsiteX28" fmla="*/ 892965 w 966836"/>
                  <a:gd name="connsiteY28" fmla="*/ 338381 h 1251057"/>
                  <a:gd name="connsiteX29" fmla="*/ 914411 w 966836"/>
                  <a:gd name="connsiteY29" fmla="*/ 366977 h 1251057"/>
                  <a:gd name="connsiteX30" fmla="*/ 938240 w 966836"/>
                  <a:gd name="connsiteY30" fmla="*/ 374126 h 1251057"/>
                  <a:gd name="connsiteX31" fmla="*/ 921559 w 966836"/>
                  <a:gd name="connsiteY31" fmla="*/ 409870 h 1251057"/>
                  <a:gd name="connsiteX32" fmla="*/ 921559 w 966836"/>
                  <a:gd name="connsiteY32" fmla="*/ 431317 h 1251057"/>
                  <a:gd name="connsiteX33" fmla="*/ 885816 w 966836"/>
                  <a:gd name="connsiteY33" fmla="*/ 450381 h 1251057"/>
                  <a:gd name="connsiteX34" fmla="*/ 864368 w 966836"/>
                  <a:gd name="connsiteY34" fmla="*/ 500423 h 1251057"/>
                  <a:gd name="connsiteX35" fmla="*/ 852454 w 966836"/>
                  <a:gd name="connsiteY35" fmla="*/ 500423 h 1251057"/>
                  <a:gd name="connsiteX36" fmla="*/ 838156 w 966836"/>
                  <a:gd name="connsiteY36" fmla="*/ 517103 h 1251057"/>
                  <a:gd name="connsiteX37" fmla="*/ 835774 w 966836"/>
                  <a:gd name="connsiteY37" fmla="*/ 540934 h 1251057"/>
                  <a:gd name="connsiteX38" fmla="*/ 821475 w 966836"/>
                  <a:gd name="connsiteY38" fmla="*/ 543316 h 1251057"/>
                  <a:gd name="connsiteX39" fmla="*/ 797646 w 966836"/>
                  <a:gd name="connsiteY39" fmla="*/ 533785 h 1251057"/>
                  <a:gd name="connsiteX40" fmla="*/ 769049 w 966836"/>
                  <a:gd name="connsiteY40" fmla="*/ 536167 h 1251057"/>
                  <a:gd name="connsiteX41" fmla="*/ 752369 w 966836"/>
                  <a:gd name="connsiteY41" fmla="*/ 552848 h 1251057"/>
                  <a:gd name="connsiteX42" fmla="*/ 754752 w 966836"/>
                  <a:gd name="connsiteY42" fmla="*/ 581444 h 1251057"/>
                  <a:gd name="connsiteX43" fmla="*/ 745220 w 966836"/>
                  <a:gd name="connsiteY43" fmla="*/ 588593 h 1251057"/>
                  <a:gd name="connsiteX44" fmla="*/ 726157 w 966836"/>
                  <a:gd name="connsiteY44" fmla="*/ 588593 h 1251057"/>
                  <a:gd name="connsiteX45" fmla="*/ 716625 w 966836"/>
                  <a:gd name="connsiteY45" fmla="*/ 617189 h 1251057"/>
                  <a:gd name="connsiteX46" fmla="*/ 735688 w 966836"/>
                  <a:gd name="connsiteY46" fmla="*/ 631486 h 1251057"/>
                  <a:gd name="connsiteX47" fmla="*/ 769049 w 966836"/>
                  <a:gd name="connsiteY47" fmla="*/ 631486 h 1251057"/>
                  <a:gd name="connsiteX48" fmla="*/ 771433 w 966836"/>
                  <a:gd name="connsiteY48" fmla="*/ 652933 h 1251057"/>
                  <a:gd name="connsiteX49" fmla="*/ 795262 w 966836"/>
                  <a:gd name="connsiteY49" fmla="*/ 652933 h 1251057"/>
                  <a:gd name="connsiteX50" fmla="*/ 804794 w 966836"/>
                  <a:gd name="connsiteY50" fmla="*/ 671997 h 1251057"/>
                  <a:gd name="connsiteX51" fmla="*/ 819093 w 966836"/>
                  <a:gd name="connsiteY51" fmla="*/ 667231 h 1251057"/>
                  <a:gd name="connsiteX52" fmla="*/ 828624 w 966836"/>
                  <a:gd name="connsiteY52" fmla="*/ 676763 h 1251057"/>
                  <a:gd name="connsiteX53" fmla="*/ 831007 w 966836"/>
                  <a:gd name="connsiteY53" fmla="*/ 691060 h 1251057"/>
                  <a:gd name="connsiteX54" fmla="*/ 840539 w 966836"/>
                  <a:gd name="connsiteY54" fmla="*/ 710124 h 1251057"/>
                  <a:gd name="connsiteX55" fmla="*/ 847688 w 966836"/>
                  <a:gd name="connsiteY55" fmla="*/ 743486 h 1251057"/>
                  <a:gd name="connsiteX56" fmla="*/ 871517 w 966836"/>
                  <a:gd name="connsiteY56" fmla="*/ 748251 h 1251057"/>
                  <a:gd name="connsiteX57" fmla="*/ 883432 w 966836"/>
                  <a:gd name="connsiteY57" fmla="*/ 774464 h 1251057"/>
                  <a:gd name="connsiteX58" fmla="*/ 864368 w 966836"/>
                  <a:gd name="connsiteY58" fmla="*/ 791145 h 1251057"/>
                  <a:gd name="connsiteX59" fmla="*/ 861985 w 966836"/>
                  <a:gd name="connsiteY59" fmla="*/ 810209 h 1251057"/>
                  <a:gd name="connsiteX60" fmla="*/ 876284 w 966836"/>
                  <a:gd name="connsiteY60" fmla="*/ 834038 h 1251057"/>
                  <a:gd name="connsiteX61" fmla="*/ 902496 w 966836"/>
                  <a:gd name="connsiteY61" fmla="*/ 834038 h 1251057"/>
                  <a:gd name="connsiteX62" fmla="*/ 904879 w 966836"/>
                  <a:gd name="connsiteY62" fmla="*/ 865017 h 1251057"/>
                  <a:gd name="connsiteX63" fmla="*/ 935858 w 966836"/>
                  <a:gd name="connsiteY63" fmla="*/ 884081 h 1251057"/>
                  <a:gd name="connsiteX64" fmla="*/ 947772 w 966836"/>
                  <a:gd name="connsiteY64" fmla="*/ 907910 h 1251057"/>
                  <a:gd name="connsiteX65" fmla="*/ 945390 w 966836"/>
                  <a:gd name="connsiteY65" fmla="*/ 943655 h 1251057"/>
                  <a:gd name="connsiteX66" fmla="*/ 935858 w 966836"/>
                  <a:gd name="connsiteY66" fmla="*/ 946037 h 1251057"/>
                  <a:gd name="connsiteX67" fmla="*/ 926326 w 966836"/>
                  <a:gd name="connsiteY67" fmla="*/ 967484 h 1251057"/>
                  <a:gd name="connsiteX68" fmla="*/ 933475 w 966836"/>
                  <a:gd name="connsiteY68" fmla="*/ 977016 h 1251057"/>
                  <a:gd name="connsiteX69" fmla="*/ 957304 w 966836"/>
                  <a:gd name="connsiteY69" fmla="*/ 1007995 h 1251057"/>
                  <a:gd name="connsiteX70" fmla="*/ 912029 w 966836"/>
                  <a:gd name="connsiteY70" fmla="*/ 1012761 h 1251057"/>
                  <a:gd name="connsiteX71" fmla="*/ 923943 w 966836"/>
                  <a:gd name="connsiteY71" fmla="*/ 1036591 h 1251057"/>
                  <a:gd name="connsiteX72" fmla="*/ 921559 w 966836"/>
                  <a:gd name="connsiteY72" fmla="*/ 1077101 h 1251057"/>
                  <a:gd name="connsiteX73" fmla="*/ 892965 w 966836"/>
                  <a:gd name="connsiteY73" fmla="*/ 1091399 h 1251057"/>
                  <a:gd name="connsiteX74" fmla="*/ 895244 w 966836"/>
                  <a:gd name="connsiteY74" fmla="*/ 1121042 h 1251057"/>
                  <a:gd name="connsiteX75" fmla="*/ 864368 w 966836"/>
                  <a:gd name="connsiteY75" fmla="*/ 1117611 h 1251057"/>
                  <a:gd name="connsiteX76" fmla="*/ 852454 w 966836"/>
                  <a:gd name="connsiteY76" fmla="*/ 1131909 h 1251057"/>
                  <a:gd name="connsiteX77" fmla="*/ 797646 w 966836"/>
                  <a:gd name="connsiteY77" fmla="*/ 1162888 h 1251057"/>
                  <a:gd name="connsiteX78" fmla="*/ 773816 w 966836"/>
                  <a:gd name="connsiteY78" fmla="*/ 1160505 h 1251057"/>
                  <a:gd name="connsiteX79" fmla="*/ 752369 w 966836"/>
                  <a:gd name="connsiteY79" fmla="*/ 1139058 h 1251057"/>
                  <a:gd name="connsiteX80" fmla="*/ 738071 w 966836"/>
                  <a:gd name="connsiteY80" fmla="*/ 1141441 h 1251057"/>
                  <a:gd name="connsiteX81" fmla="*/ 702327 w 966836"/>
                  <a:gd name="connsiteY81" fmla="*/ 1110462 h 1251057"/>
                  <a:gd name="connsiteX82" fmla="*/ 654667 w 966836"/>
                  <a:gd name="connsiteY82" fmla="*/ 1127143 h 1251057"/>
                  <a:gd name="connsiteX83" fmla="*/ 626072 w 966836"/>
                  <a:gd name="connsiteY83" fmla="*/ 1150973 h 1251057"/>
                  <a:gd name="connsiteX84" fmla="*/ 604625 w 966836"/>
                  <a:gd name="connsiteY84" fmla="*/ 1141441 h 1251057"/>
                  <a:gd name="connsiteX85" fmla="*/ 599859 w 966836"/>
                  <a:gd name="connsiteY85" fmla="*/ 1117611 h 1251057"/>
                  <a:gd name="connsiteX86" fmla="*/ 554583 w 966836"/>
                  <a:gd name="connsiteY86" fmla="*/ 1096165 h 1251057"/>
                  <a:gd name="connsiteX87" fmla="*/ 537902 w 966836"/>
                  <a:gd name="connsiteY87" fmla="*/ 1105697 h 1251057"/>
                  <a:gd name="connsiteX88" fmla="*/ 525987 w 966836"/>
                  <a:gd name="connsiteY88" fmla="*/ 1098547 h 1251057"/>
                  <a:gd name="connsiteX89" fmla="*/ 516455 w 966836"/>
                  <a:gd name="connsiteY89" fmla="*/ 1096165 h 1251057"/>
                  <a:gd name="connsiteX90" fmla="*/ 521221 w 966836"/>
                  <a:gd name="connsiteY90" fmla="*/ 1067569 h 1251057"/>
                  <a:gd name="connsiteX91" fmla="*/ 497392 w 966836"/>
                  <a:gd name="connsiteY91" fmla="*/ 1062803 h 1251057"/>
                  <a:gd name="connsiteX92" fmla="*/ 502157 w 966836"/>
                  <a:gd name="connsiteY92" fmla="*/ 1038973 h 1251057"/>
                  <a:gd name="connsiteX93" fmla="*/ 454498 w 966836"/>
                  <a:gd name="connsiteY93" fmla="*/ 1003229 h 1251057"/>
                  <a:gd name="connsiteX94" fmla="*/ 452115 w 966836"/>
                  <a:gd name="connsiteY94" fmla="*/ 986548 h 1251057"/>
                  <a:gd name="connsiteX95" fmla="*/ 440200 w 966836"/>
                  <a:gd name="connsiteY95" fmla="*/ 991314 h 1251057"/>
                  <a:gd name="connsiteX96" fmla="*/ 437818 w 966836"/>
                  <a:gd name="connsiteY96" fmla="*/ 1005612 h 1251057"/>
                  <a:gd name="connsiteX97" fmla="*/ 409222 w 966836"/>
                  <a:gd name="connsiteY97" fmla="*/ 1024676 h 1251057"/>
                  <a:gd name="connsiteX98" fmla="*/ 383009 w 966836"/>
                  <a:gd name="connsiteY98" fmla="*/ 1029442 h 1251057"/>
                  <a:gd name="connsiteX99" fmla="*/ 330584 w 966836"/>
                  <a:gd name="connsiteY99" fmla="*/ 1046123 h 1251057"/>
                  <a:gd name="connsiteX100" fmla="*/ 294839 w 966836"/>
                  <a:gd name="connsiteY100" fmla="*/ 1043739 h 1251057"/>
                  <a:gd name="connsiteX101" fmla="*/ 228116 w 966836"/>
                  <a:gd name="connsiteY101" fmla="*/ 1150973 h 1251057"/>
                  <a:gd name="connsiteX102" fmla="*/ 218584 w 966836"/>
                  <a:gd name="connsiteY102" fmla="*/ 1251057 h 1251057"/>
                  <a:gd name="connsiteX103" fmla="*/ 197137 w 966836"/>
                  <a:gd name="connsiteY103" fmla="*/ 1241525 h 1251057"/>
                  <a:gd name="connsiteX104" fmla="*/ 175690 w 966836"/>
                  <a:gd name="connsiteY104" fmla="*/ 1243909 h 1251057"/>
                  <a:gd name="connsiteX105" fmla="*/ 163776 w 966836"/>
                  <a:gd name="connsiteY105" fmla="*/ 1227228 h 1251057"/>
                  <a:gd name="connsiteX106" fmla="*/ 137563 w 966836"/>
                  <a:gd name="connsiteY106" fmla="*/ 1189101 h 1251057"/>
                  <a:gd name="connsiteX107" fmla="*/ 123266 w 966836"/>
                  <a:gd name="connsiteY107" fmla="*/ 1155739 h 1251057"/>
                  <a:gd name="connsiteX108" fmla="*/ 101819 w 966836"/>
                  <a:gd name="connsiteY108" fmla="*/ 1141441 h 1251057"/>
                  <a:gd name="connsiteX109" fmla="*/ 78676 w 966836"/>
                  <a:gd name="connsiteY109" fmla="*/ 1162269 h 1251057"/>
                  <a:gd name="connsiteX110" fmla="*/ 21135 w 966836"/>
                  <a:gd name="connsiteY110" fmla="*/ 1034558 h 1251057"/>
                  <a:gd name="connsiteX111" fmla="*/ 0 w 966836"/>
                  <a:gd name="connsiteY111" fmla="*/ 1000619 h 1251057"/>
                  <a:gd name="connsiteX112" fmla="*/ 128178 w 966836"/>
                  <a:gd name="connsiteY112" fmla="*/ 1000619 h 1251057"/>
                  <a:gd name="connsiteX113" fmla="*/ 78676 w 966836"/>
                  <a:gd name="connsiteY113" fmla="*/ 663931 h 1251057"/>
                  <a:gd name="connsiteX114" fmla="*/ 89904 w 966836"/>
                  <a:gd name="connsiteY114" fmla="*/ 676763 h 1251057"/>
                  <a:gd name="connsiteX115" fmla="*/ 101819 w 966836"/>
                  <a:gd name="connsiteY115" fmla="*/ 643401 h 1251057"/>
                  <a:gd name="connsiteX116" fmla="*/ 149478 w 966836"/>
                  <a:gd name="connsiteY116" fmla="*/ 648167 h 1251057"/>
                  <a:gd name="connsiteX117" fmla="*/ 163776 w 966836"/>
                  <a:gd name="connsiteY117" fmla="*/ 633869 h 1251057"/>
                  <a:gd name="connsiteX118" fmla="*/ 170925 w 966836"/>
                  <a:gd name="connsiteY118" fmla="*/ 641018 h 1251057"/>
                  <a:gd name="connsiteX119" fmla="*/ 197137 w 966836"/>
                  <a:gd name="connsiteY119" fmla="*/ 631486 h 1251057"/>
                  <a:gd name="connsiteX120" fmla="*/ 204286 w 966836"/>
                  <a:gd name="connsiteY120" fmla="*/ 643401 h 1251057"/>
                  <a:gd name="connsiteX121" fmla="*/ 232882 w 966836"/>
                  <a:gd name="connsiteY121" fmla="*/ 638635 h 1251057"/>
                  <a:gd name="connsiteX122" fmla="*/ 240031 w 966836"/>
                  <a:gd name="connsiteY122" fmla="*/ 633869 h 1251057"/>
                  <a:gd name="connsiteX123" fmla="*/ 263861 w 966836"/>
                  <a:gd name="connsiteY123" fmla="*/ 631486 h 1251057"/>
                  <a:gd name="connsiteX124" fmla="*/ 280541 w 966836"/>
                  <a:gd name="connsiteY124" fmla="*/ 619571 h 1251057"/>
                  <a:gd name="connsiteX125" fmla="*/ 292456 w 966836"/>
                  <a:gd name="connsiteY125" fmla="*/ 619571 h 1251057"/>
                  <a:gd name="connsiteX126" fmla="*/ 304371 w 966836"/>
                  <a:gd name="connsiteY126" fmla="*/ 631486 h 1251057"/>
                  <a:gd name="connsiteX127" fmla="*/ 313903 w 966836"/>
                  <a:gd name="connsiteY127" fmla="*/ 629103 h 1251057"/>
                  <a:gd name="connsiteX128" fmla="*/ 313903 w 966836"/>
                  <a:gd name="connsiteY128" fmla="*/ 588593 h 1251057"/>
                  <a:gd name="connsiteX129" fmla="*/ 335350 w 966836"/>
                  <a:gd name="connsiteY129" fmla="*/ 583827 h 1251057"/>
                  <a:gd name="connsiteX130" fmla="*/ 335350 w 966836"/>
                  <a:gd name="connsiteY130" fmla="*/ 545699 h 1251057"/>
                  <a:gd name="connsiteX131" fmla="*/ 318669 w 966836"/>
                  <a:gd name="connsiteY131" fmla="*/ 519487 h 1251057"/>
                  <a:gd name="connsiteX132" fmla="*/ 292456 w 966836"/>
                  <a:gd name="connsiteY132" fmla="*/ 505189 h 1251057"/>
                  <a:gd name="connsiteX133" fmla="*/ 304371 w 966836"/>
                  <a:gd name="connsiteY133" fmla="*/ 493274 h 1251057"/>
                  <a:gd name="connsiteX134" fmla="*/ 294839 w 966836"/>
                  <a:gd name="connsiteY134" fmla="*/ 481359 h 1251057"/>
                  <a:gd name="connsiteX135" fmla="*/ 268626 w 966836"/>
                  <a:gd name="connsiteY135" fmla="*/ 474211 h 1251057"/>
                  <a:gd name="connsiteX136" fmla="*/ 280541 w 966836"/>
                  <a:gd name="connsiteY136" fmla="*/ 462296 h 1251057"/>
                  <a:gd name="connsiteX137" fmla="*/ 280541 w 966836"/>
                  <a:gd name="connsiteY137" fmla="*/ 443232 h 1251057"/>
                  <a:gd name="connsiteX138" fmla="*/ 256712 w 966836"/>
                  <a:gd name="connsiteY138" fmla="*/ 445615 h 1251057"/>
                  <a:gd name="connsiteX139" fmla="*/ 266244 w 966836"/>
                  <a:gd name="connsiteY139" fmla="*/ 386041 h 1251057"/>
                  <a:gd name="connsiteX140" fmla="*/ 287690 w 966836"/>
                  <a:gd name="connsiteY140" fmla="*/ 376509 h 1251057"/>
                  <a:gd name="connsiteX141" fmla="*/ 276494 w 966836"/>
                  <a:gd name="connsiteY141" fmla="*/ 358875 h 1251057"/>
                  <a:gd name="connsiteX142" fmla="*/ 280065 w 966836"/>
                  <a:gd name="connsiteY142" fmla="*/ 358398 h 1251057"/>
                  <a:gd name="connsiteX143" fmla="*/ 297222 w 966836"/>
                  <a:gd name="connsiteY143" fmla="*/ 324083 h 1251057"/>
                  <a:gd name="connsiteX144" fmla="*/ 297222 w 966836"/>
                  <a:gd name="connsiteY144" fmla="*/ 301207 h 1251057"/>
                  <a:gd name="connsiteX145" fmla="*/ 291503 w 966836"/>
                  <a:gd name="connsiteY145" fmla="*/ 284050 h 1251057"/>
                  <a:gd name="connsiteX146" fmla="*/ 310567 w 966836"/>
                  <a:gd name="connsiteY146" fmla="*/ 276424 h 1251057"/>
                  <a:gd name="connsiteX147" fmla="*/ 354413 w 966836"/>
                  <a:gd name="connsiteY147" fmla="*/ 207795 h 1251057"/>
                  <a:gd name="connsiteX148" fmla="*/ 342975 w 966836"/>
                  <a:gd name="connsiteY148" fmla="*/ 190637 h 1251057"/>
                  <a:gd name="connsiteX149" fmla="*/ 327724 w 966836"/>
                  <a:gd name="connsiteY149" fmla="*/ 184918 h 1251057"/>
                  <a:gd name="connsiteX150" fmla="*/ 310567 w 966836"/>
                  <a:gd name="connsiteY150" fmla="*/ 158229 h 1251057"/>
                  <a:gd name="connsiteX151" fmla="*/ 311722 w 966836"/>
                  <a:gd name="connsiteY151" fmla="*/ 154854 h 1251057"/>
                  <a:gd name="connsiteX152" fmla="*/ 335350 w 966836"/>
                  <a:gd name="connsiteY152" fmla="*/ 158229 h 1251057"/>
                  <a:gd name="connsiteX153" fmla="*/ 350601 w 966836"/>
                  <a:gd name="connsiteY153" fmla="*/ 137259 h 1251057"/>
                  <a:gd name="connsiteX154" fmla="*/ 344881 w 966836"/>
                  <a:gd name="connsiteY154" fmla="*/ 112476 h 1251057"/>
                  <a:gd name="connsiteX155" fmla="*/ 360132 w 966836"/>
                  <a:gd name="connsiteY155" fmla="*/ 110570 h 1251057"/>
                  <a:gd name="connsiteX156" fmla="*/ 377290 w 966836"/>
                  <a:gd name="connsiteY156" fmla="*/ 120102 h 1251057"/>
                  <a:gd name="connsiteX157" fmla="*/ 394447 w 966836"/>
                  <a:gd name="connsiteY157" fmla="*/ 102944 h 1251057"/>
                  <a:gd name="connsiteX158" fmla="*/ 423043 w 966836"/>
                  <a:gd name="connsiteY158" fmla="*/ 108663 h 1251057"/>
                  <a:gd name="connsiteX159" fmla="*/ 445919 w 966836"/>
                  <a:gd name="connsiteY159" fmla="*/ 141072 h 1251057"/>
                  <a:gd name="connsiteX160" fmla="*/ 438294 w 966836"/>
                  <a:gd name="connsiteY160" fmla="*/ 171574 h 1251057"/>
                  <a:gd name="connsiteX161" fmla="*/ 457358 w 966836"/>
                  <a:gd name="connsiteY161" fmla="*/ 171574 h 1251057"/>
                  <a:gd name="connsiteX162" fmla="*/ 485953 w 966836"/>
                  <a:gd name="connsiteY162" fmla="*/ 146791 h 1251057"/>
                  <a:gd name="connsiteX163" fmla="*/ 506923 w 966836"/>
                  <a:gd name="connsiteY163" fmla="*/ 131540 h 1251057"/>
                  <a:gd name="connsiteX164" fmla="*/ 512643 w 966836"/>
                  <a:gd name="connsiteY164" fmla="*/ 91506 h 1251057"/>
                  <a:gd name="connsiteX165" fmla="*/ 537425 w 966836"/>
                  <a:gd name="connsiteY165" fmla="*/ 80068 h 1251057"/>
                  <a:gd name="connsiteX166" fmla="*/ 546957 w 966836"/>
                  <a:gd name="connsiteY166" fmla="*/ 53379 h 1251057"/>
                  <a:gd name="connsiteX167" fmla="*/ 583178 w 966836"/>
                  <a:gd name="connsiteY167" fmla="*/ 13345 h 1251057"/>
                  <a:gd name="connsiteX168" fmla="*/ 609868 w 966836"/>
                  <a:gd name="connsiteY168" fmla="*/ 13345 h 1251057"/>
                  <a:gd name="connsiteX169" fmla="*/ 628931 w 966836"/>
                  <a:gd name="connsiteY169" fmla="*/ 30502 h 1251057"/>
                  <a:gd name="connsiteX170" fmla="*/ 651808 w 966836"/>
                  <a:gd name="connsiteY170" fmla="*/ 7626 h 1251057"/>
                  <a:gd name="connsiteX171" fmla="*/ 663246 w 966836"/>
                  <a:gd name="connsiteY171" fmla="*/ 11438 h 1251057"/>
                  <a:gd name="connsiteX172" fmla="*/ 676591 w 966836"/>
                  <a:gd name="connsiteY172" fmla="*/ 0 h 1251057"/>
                  <a:gd name="connsiteX0" fmla="*/ 128178 w 966836"/>
                  <a:gd name="connsiteY0" fmla="*/ 1000619 h 1251057"/>
                  <a:gd name="connsiteX1" fmla="*/ 78676 w 966836"/>
                  <a:gd name="connsiteY1" fmla="*/ 663931 h 1251057"/>
                  <a:gd name="connsiteX2" fmla="*/ 89904 w 966836"/>
                  <a:gd name="connsiteY2" fmla="*/ 676763 h 1251057"/>
                  <a:gd name="connsiteX3" fmla="*/ 101819 w 966836"/>
                  <a:gd name="connsiteY3" fmla="*/ 643401 h 1251057"/>
                  <a:gd name="connsiteX4" fmla="*/ 149478 w 966836"/>
                  <a:gd name="connsiteY4" fmla="*/ 648167 h 1251057"/>
                  <a:gd name="connsiteX5" fmla="*/ 163776 w 966836"/>
                  <a:gd name="connsiteY5" fmla="*/ 633869 h 1251057"/>
                  <a:gd name="connsiteX6" fmla="*/ 170925 w 966836"/>
                  <a:gd name="connsiteY6" fmla="*/ 641018 h 1251057"/>
                  <a:gd name="connsiteX7" fmla="*/ 197137 w 966836"/>
                  <a:gd name="connsiteY7" fmla="*/ 631486 h 1251057"/>
                  <a:gd name="connsiteX8" fmla="*/ 204286 w 966836"/>
                  <a:gd name="connsiteY8" fmla="*/ 643401 h 1251057"/>
                  <a:gd name="connsiteX9" fmla="*/ 232882 w 966836"/>
                  <a:gd name="connsiteY9" fmla="*/ 638635 h 1251057"/>
                  <a:gd name="connsiteX10" fmla="*/ 240031 w 966836"/>
                  <a:gd name="connsiteY10" fmla="*/ 633869 h 1251057"/>
                  <a:gd name="connsiteX11" fmla="*/ 263861 w 966836"/>
                  <a:gd name="connsiteY11" fmla="*/ 631486 h 1251057"/>
                  <a:gd name="connsiteX12" fmla="*/ 280541 w 966836"/>
                  <a:gd name="connsiteY12" fmla="*/ 619571 h 1251057"/>
                  <a:gd name="connsiteX13" fmla="*/ 292456 w 966836"/>
                  <a:gd name="connsiteY13" fmla="*/ 619571 h 1251057"/>
                  <a:gd name="connsiteX14" fmla="*/ 304371 w 966836"/>
                  <a:gd name="connsiteY14" fmla="*/ 631486 h 1251057"/>
                  <a:gd name="connsiteX15" fmla="*/ 313903 w 966836"/>
                  <a:gd name="connsiteY15" fmla="*/ 629103 h 1251057"/>
                  <a:gd name="connsiteX16" fmla="*/ 313903 w 966836"/>
                  <a:gd name="connsiteY16" fmla="*/ 588593 h 1251057"/>
                  <a:gd name="connsiteX17" fmla="*/ 335350 w 966836"/>
                  <a:gd name="connsiteY17" fmla="*/ 583827 h 1251057"/>
                  <a:gd name="connsiteX18" fmla="*/ 335350 w 966836"/>
                  <a:gd name="connsiteY18" fmla="*/ 545699 h 1251057"/>
                  <a:gd name="connsiteX19" fmla="*/ 318669 w 966836"/>
                  <a:gd name="connsiteY19" fmla="*/ 519487 h 1251057"/>
                  <a:gd name="connsiteX20" fmla="*/ 292456 w 966836"/>
                  <a:gd name="connsiteY20" fmla="*/ 505189 h 1251057"/>
                  <a:gd name="connsiteX21" fmla="*/ 304371 w 966836"/>
                  <a:gd name="connsiteY21" fmla="*/ 493274 h 1251057"/>
                  <a:gd name="connsiteX22" fmla="*/ 294839 w 966836"/>
                  <a:gd name="connsiteY22" fmla="*/ 481359 h 1251057"/>
                  <a:gd name="connsiteX23" fmla="*/ 268626 w 966836"/>
                  <a:gd name="connsiteY23" fmla="*/ 474211 h 1251057"/>
                  <a:gd name="connsiteX24" fmla="*/ 280541 w 966836"/>
                  <a:gd name="connsiteY24" fmla="*/ 462296 h 1251057"/>
                  <a:gd name="connsiteX25" fmla="*/ 280541 w 966836"/>
                  <a:gd name="connsiteY25" fmla="*/ 443232 h 1251057"/>
                  <a:gd name="connsiteX26" fmla="*/ 256712 w 966836"/>
                  <a:gd name="connsiteY26" fmla="*/ 445615 h 1251057"/>
                  <a:gd name="connsiteX27" fmla="*/ 266244 w 966836"/>
                  <a:gd name="connsiteY27" fmla="*/ 386041 h 1251057"/>
                  <a:gd name="connsiteX28" fmla="*/ 287690 w 966836"/>
                  <a:gd name="connsiteY28" fmla="*/ 376509 h 1251057"/>
                  <a:gd name="connsiteX29" fmla="*/ 276494 w 966836"/>
                  <a:gd name="connsiteY29" fmla="*/ 358875 h 1251057"/>
                  <a:gd name="connsiteX30" fmla="*/ 280065 w 966836"/>
                  <a:gd name="connsiteY30" fmla="*/ 358398 h 1251057"/>
                  <a:gd name="connsiteX31" fmla="*/ 297222 w 966836"/>
                  <a:gd name="connsiteY31" fmla="*/ 324083 h 1251057"/>
                  <a:gd name="connsiteX32" fmla="*/ 297222 w 966836"/>
                  <a:gd name="connsiteY32" fmla="*/ 301207 h 1251057"/>
                  <a:gd name="connsiteX33" fmla="*/ 291503 w 966836"/>
                  <a:gd name="connsiteY33" fmla="*/ 284050 h 1251057"/>
                  <a:gd name="connsiteX34" fmla="*/ 310567 w 966836"/>
                  <a:gd name="connsiteY34" fmla="*/ 276424 h 1251057"/>
                  <a:gd name="connsiteX35" fmla="*/ 354413 w 966836"/>
                  <a:gd name="connsiteY35" fmla="*/ 207795 h 1251057"/>
                  <a:gd name="connsiteX36" fmla="*/ 342975 w 966836"/>
                  <a:gd name="connsiteY36" fmla="*/ 190637 h 1251057"/>
                  <a:gd name="connsiteX37" fmla="*/ 327724 w 966836"/>
                  <a:gd name="connsiteY37" fmla="*/ 184918 h 1251057"/>
                  <a:gd name="connsiteX38" fmla="*/ 310567 w 966836"/>
                  <a:gd name="connsiteY38" fmla="*/ 158229 h 1251057"/>
                  <a:gd name="connsiteX39" fmla="*/ 311722 w 966836"/>
                  <a:gd name="connsiteY39" fmla="*/ 154854 h 1251057"/>
                  <a:gd name="connsiteX40" fmla="*/ 335350 w 966836"/>
                  <a:gd name="connsiteY40" fmla="*/ 158229 h 1251057"/>
                  <a:gd name="connsiteX41" fmla="*/ 350601 w 966836"/>
                  <a:gd name="connsiteY41" fmla="*/ 137259 h 1251057"/>
                  <a:gd name="connsiteX42" fmla="*/ 344881 w 966836"/>
                  <a:gd name="connsiteY42" fmla="*/ 112476 h 1251057"/>
                  <a:gd name="connsiteX43" fmla="*/ 360132 w 966836"/>
                  <a:gd name="connsiteY43" fmla="*/ 110570 h 1251057"/>
                  <a:gd name="connsiteX44" fmla="*/ 377290 w 966836"/>
                  <a:gd name="connsiteY44" fmla="*/ 120102 h 1251057"/>
                  <a:gd name="connsiteX45" fmla="*/ 394447 w 966836"/>
                  <a:gd name="connsiteY45" fmla="*/ 102944 h 1251057"/>
                  <a:gd name="connsiteX46" fmla="*/ 423043 w 966836"/>
                  <a:gd name="connsiteY46" fmla="*/ 108663 h 1251057"/>
                  <a:gd name="connsiteX47" fmla="*/ 445919 w 966836"/>
                  <a:gd name="connsiteY47" fmla="*/ 141072 h 1251057"/>
                  <a:gd name="connsiteX48" fmla="*/ 438294 w 966836"/>
                  <a:gd name="connsiteY48" fmla="*/ 171574 h 1251057"/>
                  <a:gd name="connsiteX49" fmla="*/ 457358 w 966836"/>
                  <a:gd name="connsiteY49" fmla="*/ 171574 h 1251057"/>
                  <a:gd name="connsiteX50" fmla="*/ 485953 w 966836"/>
                  <a:gd name="connsiteY50" fmla="*/ 146791 h 1251057"/>
                  <a:gd name="connsiteX51" fmla="*/ 506923 w 966836"/>
                  <a:gd name="connsiteY51" fmla="*/ 131540 h 1251057"/>
                  <a:gd name="connsiteX52" fmla="*/ 512643 w 966836"/>
                  <a:gd name="connsiteY52" fmla="*/ 91506 h 1251057"/>
                  <a:gd name="connsiteX53" fmla="*/ 537425 w 966836"/>
                  <a:gd name="connsiteY53" fmla="*/ 80068 h 1251057"/>
                  <a:gd name="connsiteX54" fmla="*/ 546957 w 966836"/>
                  <a:gd name="connsiteY54" fmla="*/ 53379 h 1251057"/>
                  <a:gd name="connsiteX55" fmla="*/ 583178 w 966836"/>
                  <a:gd name="connsiteY55" fmla="*/ 13345 h 1251057"/>
                  <a:gd name="connsiteX56" fmla="*/ 609868 w 966836"/>
                  <a:gd name="connsiteY56" fmla="*/ 13345 h 1251057"/>
                  <a:gd name="connsiteX57" fmla="*/ 628931 w 966836"/>
                  <a:gd name="connsiteY57" fmla="*/ 30502 h 1251057"/>
                  <a:gd name="connsiteX58" fmla="*/ 651808 w 966836"/>
                  <a:gd name="connsiteY58" fmla="*/ 7626 h 1251057"/>
                  <a:gd name="connsiteX59" fmla="*/ 663246 w 966836"/>
                  <a:gd name="connsiteY59" fmla="*/ 11438 h 1251057"/>
                  <a:gd name="connsiteX60" fmla="*/ 676591 w 966836"/>
                  <a:gd name="connsiteY60" fmla="*/ 0 h 1251057"/>
                  <a:gd name="connsiteX61" fmla="*/ 686123 w 966836"/>
                  <a:gd name="connsiteY61" fmla="*/ 7626 h 1251057"/>
                  <a:gd name="connsiteX62" fmla="*/ 703280 w 966836"/>
                  <a:gd name="connsiteY62" fmla="*/ 1906 h 1251057"/>
                  <a:gd name="connsiteX63" fmla="*/ 714718 w 966836"/>
                  <a:gd name="connsiteY63" fmla="*/ 3813 h 1251057"/>
                  <a:gd name="connsiteX64" fmla="*/ 703280 w 966836"/>
                  <a:gd name="connsiteY64" fmla="*/ 34315 h 1251057"/>
                  <a:gd name="connsiteX65" fmla="*/ 735688 w 966836"/>
                  <a:gd name="connsiteY65" fmla="*/ 28596 h 1251057"/>
                  <a:gd name="connsiteX66" fmla="*/ 749033 w 966836"/>
                  <a:gd name="connsiteY66" fmla="*/ 26689 h 1251057"/>
                  <a:gd name="connsiteX67" fmla="*/ 747127 w 966836"/>
                  <a:gd name="connsiteY67" fmla="*/ 15251 h 1251057"/>
                  <a:gd name="connsiteX68" fmla="*/ 770003 w 966836"/>
                  <a:gd name="connsiteY68" fmla="*/ 3813 h 1251057"/>
                  <a:gd name="connsiteX69" fmla="*/ 773816 w 966836"/>
                  <a:gd name="connsiteY69" fmla="*/ 30502 h 1251057"/>
                  <a:gd name="connsiteX70" fmla="*/ 813850 w 966836"/>
                  <a:gd name="connsiteY70" fmla="*/ 49566 h 1251057"/>
                  <a:gd name="connsiteX71" fmla="*/ 831007 w 966836"/>
                  <a:gd name="connsiteY71" fmla="*/ 38128 h 1251057"/>
                  <a:gd name="connsiteX72" fmla="*/ 850071 w 966836"/>
                  <a:gd name="connsiteY72" fmla="*/ 40034 h 1251057"/>
                  <a:gd name="connsiteX73" fmla="*/ 884386 w 966836"/>
                  <a:gd name="connsiteY73" fmla="*/ 72442 h 1251057"/>
                  <a:gd name="connsiteX74" fmla="*/ 918700 w 966836"/>
                  <a:gd name="connsiteY74" fmla="*/ 70536 h 1251057"/>
                  <a:gd name="connsiteX75" fmla="*/ 915396 w 966836"/>
                  <a:gd name="connsiteY75" fmla="*/ 70720 h 1251057"/>
                  <a:gd name="connsiteX76" fmla="*/ 919177 w 966836"/>
                  <a:gd name="connsiteY76" fmla="*/ 88170 h 1251057"/>
                  <a:gd name="connsiteX77" fmla="*/ 943007 w 966836"/>
                  <a:gd name="connsiteY77" fmla="*/ 95319 h 1251057"/>
                  <a:gd name="connsiteX78" fmla="*/ 945390 w 966836"/>
                  <a:gd name="connsiteY78" fmla="*/ 109617 h 1251057"/>
                  <a:gd name="connsiteX79" fmla="*/ 966836 w 966836"/>
                  <a:gd name="connsiteY79" fmla="*/ 128680 h 1251057"/>
                  <a:gd name="connsiteX80" fmla="*/ 964453 w 966836"/>
                  <a:gd name="connsiteY80" fmla="*/ 162042 h 1251057"/>
                  <a:gd name="connsiteX81" fmla="*/ 909645 w 966836"/>
                  <a:gd name="connsiteY81" fmla="*/ 235914 h 1251057"/>
                  <a:gd name="connsiteX82" fmla="*/ 907262 w 966836"/>
                  <a:gd name="connsiteY82" fmla="*/ 257360 h 1251057"/>
                  <a:gd name="connsiteX83" fmla="*/ 921559 w 966836"/>
                  <a:gd name="connsiteY83" fmla="*/ 262126 h 1251057"/>
                  <a:gd name="connsiteX84" fmla="*/ 921559 w 966836"/>
                  <a:gd name="connsiteY84" fmla="*/ 293105 h 1251057"/>
                  <a:gd name="connsiteX85" fmla="*/ 902496 w 966836"/>
                  <a:gd name="connsiteY85" fmla="*/ 290722 h 1251057"/>
                  <a:gd name="connsiteX86" fmla="*/ 890581 w 966836"/>
                  <a:gd name="connsiteY86" fmla="*/ 307403 h 1251057"/>
                  <a:gd name="connsiteX87" fmla="*/ 895348 w 966836"/>
                  <a:gd name="connsiteY87" fmla="*/ 324083 h 1251057"/>
                  <a:gd name="connsiteX88" fmla="*/ 892965 w 966836"/>
                  <a:gd name="connsiteY88" fmla="*/ 338381 h 1251057"/>
                  <a:gd name="connsiteX89" fmla="*/ 914411 w 966836"/>
                  <a:gd name="connsiteY89" fmla="*/ 366977 h 1251057"/>
                  <a:gd name="connsiteX90" fmla="*/ 938240 w 966836"/>
                  <a:gd name="connsiteY90" fmla="*/ 374126 h 1251057"/>
                  <a:gd name="connsiteX91" fmla="*/ 921559 w 966836"/>
                  <a:gd name="connsiteY91" fmla="*/ 409870 h 1251057"/>
                  <a:gd name="connsiteX92" fmla="*/ 921559 w 966836"/>
                  <a:gd name="connsiteY92" fmla="*/ 431317 h 1251057"/>
                  <a:gd name="connsiteX93" fmla="*/ 885816 w 966836"/>
                  <a:gd name="connsiteY93" fmla="*/ 450381 h 1251057"/>
                  <a:gd name="connsiteX94" fmla="*/ 864368 w 966836"/>
                  <a:gd name="connsiteY94" fmla="*/ 500423 h 1251057"/>
                  <a:gd name="connsiteX95" fmla="*/ 852454 w 966836"/>
                  <a:gd name="connsiteY95" fmla="*/ 500423 h 1251057"/>
                  <a:gd name="connsiteX96" fmla="*/ 838156 w 966836"/>
                  <a:gd name="connsiteY96" fmla="*/ 517103 h 1251057"/>
                  <a:gd name="connsiteX97" fmla="*/ 835774 w 966836"/>
                  <a:gd name="connsiteY97" fmla="*/ 540934 h 1251057"/>
                  <a:gd name="connsiteX98" fmla="*/ 821475 w 966836"/>
                  <a:gd name="connsiteY98" fmla="*/ 543316 h 1251057"/>
                  <a:gd name="connsiteX99" fmla="*/ 797646 w 966836"/>
                  <a:gd name="connsiteY99" fmla="*/ 533785 h 1251057"/>
                  <a:gd name="connsiteX100" fmla="*/ 769049 w 966836"/>
                  <a:gd name="connsiteY100" fmla="*/ 536167 h 1251057"/>
                  <a:gd name="connsiteX101" fmla="*/ 752369 w 966836"/>
                  <a:gd name="connsiteY101" fmla="*/ 552848 h 1251057"/>
                  <a:gd name="connsiteX102" fmla="*/ 754752 w 966836"/>
                  <a:gd name="connsiteY102" fmla="*/ 581444 h 1251057"/>
                  <a:gd name="connsiteX103" fmla="*/ 745220 w 966836"/>
                  <a:gd name="connsiteY103" fmla="*/ 588593 h 1251057"/>
                  <a:gd name="connsiteX104" fmla="*/ 726157 w 966836"/>
                  <a:gd name="connsiteY104" fmla="*/ 588593 h 1251057"/>
                  <a:gd name="connsiteX105" fmla="*/ 716625 w 966836"/>
                  <a:gd name="connsiteY105" fmla="*/ 617189 h 1251057"/>
                  <a:gd name="connsiteX106" fmla="*/ 735688 w 966836"/>
                  <a:gd name="connsiteY106" fmla="*/ 631486 h 1251057"/>
                  <a:gd name="connsiteX107" fmla="*/ 769049 w 966836"/>
                  <a:gd name="connsiteY107" fmla="*/ 631486 h 1251057"/>
                  <a:gd name="connsiteX108" fmla="*/ 771433 w 966836"/>
                  <a:gd name="connsiteY108" fmla="*/ 652933 h 1251057"/>
                  <a:gd name="connsiteX109" fmla="*/ 795262 w 966836"/>
                  <a:gd name="connsiteY109" fmla="*/ 652933 h 1251057"/>
                  <a:gd name="connsiteX110" fmla="*/ 804794 w 966836"/>
                  <a:gd name="connsiteY110" fmla="*/ 671997 h 1251057"/>
                  <a:gd name="connsiteX111" fmla="*/ 819093 w 966836"/>
                  <a:gd name="connsiteY111" fmla="*/ 667231 h 1251057"/>
                  <a:gd name="connsiteX112" fmla="*/ 828624 w 966836"/>
                  <a:gd name="connsiteY112" fmla="*/ 676763 h 1251057"/>
                  <a:gd name="connsiteX113" fmla="*/ 831007 w 966836"/>
                  <a:gd name="connsiteY113" fmla="*/ 691060 h 1251057"/>
                  <a:gd name="connsiteX114" fmla="*/ 840539 w 966836"/>
                  <a:gd name="connsiteY114" fmla="*/ 710124 h 1251057"/>
                  <a:gd name="connsiteX115" fmla="*/ 847688 w 966836"/>
                  <a:gd name="connsiteY115" fmla="*/ 743486 h 1251057"/>
                  <a:gd name="connsiteX116" fmla="*/ 871517 w 966836"/>
                  <a:gd name="connsiteY116" fmla="*/ 748251 h 1251057"/>
                  <a:gd name="connsiteX117" fmla="*/ 883432 w 966836"/>
                  <a:gd name="connsiteY117" fmla="*/ 774464 h 1251057"/>
                  <a:gd name="connsiteX118" fmla="*/ 864368 w 966836"/>
                  <a:gd name="connsiteY118" fmla="*/ 791145 h 1251057"/>
                  <a:gd name="connsiteX119" fmla="*/ 861985 w 966836"/>
                  <a:gd name="connsiteY119" fmla="*/ 810209 h 1251057"/>
                  <a:gd name="connsiteX120" fmla="*/ 876284 w 966836"/>
                  <a:gd name="connsiteY120" fmla="*/ 834038 h 1251057"/>
                  <a:gd name="connsiteX121" fmla="*/ 902496 w 966836"/>
                  <a:gd name="connsiteY121" fmla="*/ 834038 h 1251057"/>
                  <a:gd name="connsiteX122" fmla="*/ 904879 w 966836"/>
                  <a:gd name="connsiteY122" fmla="*/ 865017 h 1251057"/>
                  <a:gd name="connsiteX123" fmla="*/ 935858 w 966836"/>
                  <a:gd name="connsiteY123" fmla="*/ 884081 h 1251057"/>
                  <a:gd name="connsiteX124" fmla="*/ 947772 w 966836"/>
                  <a:gd name="connsiteY124" fmla="*/ 907910 h 1251057"/>
                  <a:gd name="connsiteX125" fmla="*/ 945390 w 966836"/>
                  <a:gd name="connsiteY125" fmla="*/ 943655 h 1251057"/>
                  <a:gd name="connsiteX126" fmla="*/ 935858 w 966836"/>
                  <a:gd name="connsiteY126" fmla="*/ 946037 h 1251057"/>
                  <a:gd name="connsiteX127" fmla="*/ 926326 w 966836"/>
                  <a:gd name="connsiteY127" fmla="*/ 967484 h 1251057"/>
                  <a:gd name="connsiteX128" fmla="*/ 933475 w 966836"/>
                  <a:gd name="connsiteY128" fmla="*/ 977016 h 1251057"/>
                  <a:gd name="connsiteX129" fmla="*/ 957304 w 966836"/>
                  <a:gd name="connsiteY129" fmla="*/ 1007995 h 1251057"/>
                  <a:gd name="connsiteX130" fmla="*/ 912029 w 966836"/>
                  <a:gd name="connsiteY130" fmla="*/ 1012761 h 1251057"/>
                  <a:gd name="connsiteX131" fmla="*/ 923943 w 966836"/>
                  <a:gd name="connsiteY131" fmla="*/ 1036591 h 1251057"/>
                  <a:gd name="connsiteX132" fmla="*/ 921559 w 966836"/>
                  <a:gd name="connsiteY132" fmla="*/ 1077101 h 1251057"/>
                  <a:gd name="connsiteX133" fmla="*/ 892965 w 966836"/>
                  <a:gd name="connsiteY133" fmla="*/ 1091399 h 1251057"/>
                  <a:gd name="connsiteX134" fmla="*/ 895244 w 966836"/>
                  <a:gd name="connsiteY134" fmla="*/ 1121042 h 1251057"/>
                  <a:gd name="connsiteX135" fmla="*/ 864368 w 966836"/>
                  <a:gd name="connsiteY135" fmla="*/ 1117611 h 1251057"/>
                  <a:gd name="connsiteX136" fmla="*/ 852454 w 966836"/>
                  <a:gd name="connsiteY136" fmla="*/ 1131909 h 1251057"/>
                  <a:gd name="connsiteX137" fmla="*/ 797646 w 966836"/>
                  <a:gd name="connsiteY137" fmla="*/ 1162888 h 1251057"/>
                  <a:gd name="connsiteX138" fmla="*/ 773816 w 966836"/>
                  <a:gd name="connsiteY138" fmla="*/ 1160505 h 1251057"/>
                  <a:gd name="connsiteX139" fmla="*/ 752369 w 966836"/>
                  <a:gd name="connsiteY139" fmla="*/ 1139058 h 1251057"/>
                  <a:gd name="connsiteX140" fmla="*/ 738071 w 966836"/>
                  <a:gd name="connsiteY140" fmla="*/ 1141441 h 1251057"/>
                  <a:gd name="connsiteX141" fmla="*/ 702327 w 966836"/>
                  <a:gd name="connsiteY141" fmla="*/ 1110462 h 1251057"/>
                  <a:gd name="connsiteX142" fmla="*/ 654667 w 966836"/>
                  <a:gd name="connsiteY142" fmla="*/ 1127143 h 1251057"/>
                  <a:gd name="connsiteX143" fmla="*/ 626072 w 966836"/>
                  <a:gd name="connsiteY143" fmla="*/ 1150973 h 1251057"/>
                  <a:gd name="connsiteX144" fmla="*/ 604625 w 966836"/>
                  <a:gd name="connsiteY144" fmla="*/ 1141441 h 1251057"/>
                  <a:gd name="connsiteX145" fmla="*/ 599859 w 966836"/>
                  <a:gd name="connsiteY145" fmla="*/ 1117611 h 1251057"/>
                  <a:gd name="connsiteX146" fmla="*/ 554583 w 966836"/>
                  <a:gd name="connsiteY146" fmla="*/ 1096165 h 1251057"/>
                  <a:gd name="connsiteX147" fmla="*/ 537902 w 966836"/>
                  <a:gd name="connsiteY147" fmla="*/ 1105697 h 1251057"/>
                  <a:gd name="connsiteX148" fmla="*/ 525987 w 966836"/>
                  <a:gd name="connsiteY148" fmla="*/ 1098547 h 1251057"/>
                  <a:gd name="connsiteX149" fmla="*/ 516455 w 966836"/>
                  <a:gd name="connsiteY149" fmla="*/ 1096165 h 1251057"/>
                  <a:gd name="connsiteX150" fmla="*/ 521221 w 966836"/>
                  <a:gd name="connsiteY150" fmla="*/ 1067569 h 1251057"/>
                  <a:gd name="connsiteX151" fmla="*/ 497392 w 966836"/>
                  <a:gd name="connsiteY151" fmla="*/ 1062803 h 1251057"/>
                  <a:gd name="connsiteX152" fmla="*/ 502157 w 966836"/>
                  <a:gd name="connsiteY152" fmla="*/ 1038973 h 1251057"/>
                  <a:gd name="connsiteX153" fmla="*/ 454498 w 966836"/>
                  <a:gd name="connsiteY153" fmla="*/ 1003229 h 1251057"/>
                  <a:gd name="connsiteX154" fmla="*/ 452115 w 966836"/>
                  <a:gd name="connsiteY154" fmla="*/ 986548 h 1251057"/>
                  <a:gd name="connsiteX155" fmla="*/ 440200 w 966836"/>
                  <a:gd name="connsiteY155" fmla="*/ 991314 h 1251057"/>
                  <a:gd name="connsiteX156" fmla="*/ 437818 w 966836"/>
                  <a:gd name="connsiteY156" fmla="*/ 1005612 h 1251057"/>
                  <a:gd name="connsiteX157" fmla="*/ 409222 w 966836"/>
                  <a:gd name="connsiteY157" fmla="*/ 1024676 h 1251057"/>
                  <a:gd name="connsiteX158" fmla="*/ 383009 w 966836"/>
                  <a:gd name="connsiteY158" fmla="*/ 1029442 h 1251057"/>
                  <a:gd name="connsiteX159" fmla="*/ 330584 w 966836"/>
                  <a:gd name="connsiteY159" fmla="*/ 1046123 h 1251057"/>
                  <a:gd name="connsiteX160" fmla="*/ 294839 w 966836"/>
                  <a:gd name="connsiteY160" fmla="*/ 1043739 h 1251057"/>
                  <a:gd name="connsiteX161" fmla="*/ 228116 w 966836"/>
                  <a:gd name="connsiteY161" fmla="*/ 1150973 h 1251057"/>
                  <a:gd name="connsiteX162" fmla="*/ 218584 w 966836"/>
                  <a:gd name="connsiteY162" fmla="*/ 1251057 h 1251057"/>
                  <a:gd name="connsiteX163" fmla="*/ 197137 w 966836"/>
                  <a:gd name="connsiteY163" fmla="*/ 1241525 h 1251057"/>
                  <a:gd name="connsiteX164" fmla="*/ 175690 w 966836"/>
                  <a:gd name="connsiteY164" fmla="*/ 1243909 h 1251057"/>
                  <a:gd name="connsiteX165" fmla="*/ 163776 w 966836"/>
                  <a:gd name="connsiteY165" fmla="*/ 1227228 h 1251057"/>
                  <a:gd name="connsiteX166" fmla="*/ 137563 w 966836"/>
                  <a:gd name="connsiteY166" fmla="*/ 1189101 h 1251057"/>
                  <a:gd name="connsiteX167" fmla="*/ 123266 w 966836"/>
                  <a:gd name="connsiteY167" fmla="*/ 1155739 h 1251057"/>
                  <a:gd name="connsiteX168" fmla="*/ 101819 w 966836"/>
                  <a:gd name="connsiteY168" fmla="*/ 1141441 h 1251057"/>
                  <a:gd name="connsiteX169" fmla="*/ 78676 w 966836"/>
                  <a:gd name="connsiteY169" fmla="*/ 1162269 h 1251057"/>
                  <a:gd name="connsiteX170" fmla="*/ 21135 w 966836"/>
                  <a:gd name="connsiteY170" fmla="*/ 1034558 h 1251057"/>
                  <a:gd name="connsiteX171" fmla="*/ 0 w 966836"/>
                  <a:gd name="connsiteY171" fmla="*/ 1000619 h 1251057"/>
                  <a:gd name="connsiteX172" fmla="*/ 219618 w 966836"/>
                  <a:gd name="connsiteY172" fmla="*/ 1092059 h 1251057"/>
                  <a:gd name="connsiteX0" fmla="*/ 78676 w 966836"/>
                  <a:gd name="connsiteY0" fmla="*/ 663931 h 1251057"/>
                  <a:gd name="connsiteX1" fmla="*/ 89904 w 966836"/>
                  <a:gd name="connsiteY1" fmla="*/ 676763 h 1251057"/>
                  <a:gd name="connsiteX2" fmla="*/ 101819 w 966836"/>
                  <a:gd name="connsiteY2" fmla="*/ 643401 h 1251057"/>
                  <a:gd name="connsiteX3" fmla="*/ 149478 w 966836"/>
                  <a:gd name="connsiteY3" fmla="*/ 648167 h 1251057"/>
                  <a:gd name="connsiteX4" fmla="*/ 163776 w 966836"/>
                  <a:gd name="connsiteY4" fmla="*/ 633869 h 1251057"/>
                  <a:gd name="connsiteX5" fmla="*/ 170925 w 966836"/>
                  <a:gd name="connsiteY5" fmla="*/ 641018 h 1251057"/>
                  <a:gd name="connsiteX6" fmla="*/ 197137 w 966836"/>
                  <a:gd name="connsiteY6" fmla="*/ 631486 h 1251057"/>
                  <a:gd name="connsiteX7" fmla="*/ 204286 w 966836"/>
                  <a:gd name="connsiteY7" fmla="*/ 643401 h 1251057"/>
                  <a:gd name="connsiteX8" fmla="*/ 232882 w 966836"/>
                  <a:gd name="connsiteY8" fmla="*/ 638635 h 1251057"/>
                  <a:gd name="connsiteX9" fmla="*/ 240031 w 966836"/>
                  <a:gd name="connsiteY9" fmla="*/ 633869 h 1251057"/>
                  <a:gd name="connsiteX10" fmla="*/ 263861 w 966836"/>
                  <a:gd name="connsiteY10" fmla="*/ 631486 h 1251057"/>
                  <a:gd name="connsiteX11" fmla="*/ 280541 w 966836"/>
                  <a:gd name="connsiteY11" fmla="*/ 619571 h 1251057"/>
                  <a:gd name="connsiteX12" fmla="*/ 292456 w 966836"/>
                  <a:gd name="connsiteY12" fmla="*/ 619571 h 1251057"/>
                  <a:gd name="connsiteX13" fmla="*/ 304371 w 966836"/>
                  <a:gd name="connsiteY13" fmla="*/ 631486 h 1251057"/>
                  <a:gd name="connsiteX14" fmla="*/ 313903 w 966836"/>
                  <a:gd name="connsiteY14" fmla="*/ 629103 h 1251057"/>
                  <a:gd name="connsiteX15" fmla="*/ 313903 w 966836"/>
                  <a:gd name="connsiteY15" fmla="*/ 588593 h 1251057"/>
                  <a:gd name="connsiteX16" fmla="*/ 335350 w 966836"/>
                  <a:gd name="connsiteY16" fmla="*/ 583827 h 1251057"/>
                  <a:gd name="connsiteX17" fmla="*/ 335350 w 966836"/>
                  <a:gd name="connsiteY17" fmla="*/ 545699 h 1251057"/>
                  <a:gd name="connsiteX18" fmla="*/ 318669 w 966836"/>
                  <a:gd name="connsiteY18" fmla="*/ 519487 h 1251057"/>
                  <a:gd name="connsiteX19" fmla="*/ 292456 w 966836"/>
                  <a:gd name="connsiteY19" fmla="*/ 505189 h 1251057"/>
                  <a:gd name="connsiteX20" fmla="*/ 304371 w 966836"/>
                  <a:gd name="connsiteY20" fmla="*/ 493274 h 1251057"/>
                  <a:gd name="connsiteX21" fmla="*/ 294839 w 966836"/>
                  <a:gd name="connsiteY21" fmla="*/ 481359 h 1251057"/>
                  <a:gd name="connsiteX22" fmla="*/ 268626 w 966836"/>
                  <a:gd name="connsiteY22" fmla="*/ 474211 h 1251057"/>
                  <a:gd name="connsiteX23" fmla="*/ 280541 w 966836"/>
                  <a:gd name="connsiteY23" fmla="*/ 462296 h 1251057"/>
                  <a:gd name="connsiteX24" fmla="*/ 280541 w 966836"/>
                  <a:gd name="connsiteY24" fmla="*/ 443232 h 1251057"/>
                  <a:gd name="connsiteX25" fmla="*/ 256712 w 966836"/>
                  <a:gd name="connsiteY25" fmla="*/ 445615 h 1251057"/>
                  <a:gd name="connsiteX26" fmla="*/ 266244 w 966836"/>
                  <a:gd name="connsiteY26" fmla="*/ 386041 h 1251057"/>
                  <a:gd name="connsiteX27" fmla="*/ 287690 w 966836"/>
                  <a:gd name="connsiteY27" fmla="*/ 376509 h 1251057"/>
                  <a:gd name="connsiteX28" fmla="*/ 276494 w 966836"/>
                  <a:gd name="connsiteY28" fmla="*/ 358875 h 1251057"/>
                  <a:gd name="connsiteX29" fmla="*/ 280065 w 966836"/>
                  <a:gd name="connsiteY29" fmla="*/ 358398 h 1251057"/>
                  <a:gd name="connsiteX30" fmla="*/ 297222 w 966836"/>
                  <a:gd name="connsiteY30" fmla="*/ 324083 h 1251057"/>
                  <a:gd name="connsiteX31" fmla="*/ 297222 w 966836"/>
                  <a:gd name="connsiteY31" fmla="*/ 301207 h 1251057"/>
                  <a:gd name="connsiteX32" fmla="*/ 291503 w 966836"/>
                  <a:gd name="connsiteY32" fmla="*/ 284050 h 1251057"/>
                  <a:gd name="connsiteX33" fmla="*/ 310567 w 966836"/>
                  <a:gd name="connsiteY33" fmla="*/ 276424 h 1251057"/>
                  <a:gd name="connsiteX34" fmla="*/ 354413 w 966836"/>
                  <a:gd name="connsiteY34" fmla="*/ 207795 h 1251057"/>
                  <a:gd name="connsiteX35" fmla="*/ 342975 w 966836"/>
                  <a:gd name="connsiteY35" fmla="*/ 190637 h 1251057"/>
                  <a:gd name="connsiteX36" fmla="*/ 327724 w 966836"/>
                  <a:gd name="connsiteY36" fmla="*/ 184918 h 1251057"/>
                  <a:gd name="connsiteX37" fmla="*/ 310567 w 966836"/>
                  <a:gd name="connsiteY37" fmla="*/ 158229 h 1251057"/>
                  <a:gd name="connsiteX38" fmla="*/ 311722 w 966836"/>
                  <a:gd name="connsiteY38" fmla="*/ 154854 h 1251057"/>
                  <a:gd name="connsiteX39" fmla="*/ 335350 w 966836"/>
                  <a:gd name="connsiteY39" fmla="*/ 158229 h 1251057"/>
                  <a:gd name="connsiteX40" fmla="*/ 350601 w 966836"/>
                  <a:gd name="connsiteY40" fmla="*/ 137259 h 1251057"/>
                  <a:gd name="connsiteX41" fmla="*/ 344881 w 966836"/>
                  <a:gd name="connsiteY41" fmla="*/ 112476 h 1251057"/>
                  <a:gd name="connsiteX42" fmla="*/ 360132 w 966836"/>
                  <a:gd name="connsiteY42" fmla="*/ 110570 h 1251057"/>
                  <a:gd name="connsiteX43" fmla="*/ 377290 w 966836"/>
                  <a:gd name="connsiteY43" fmla="*/ 120102 h 1251057"/>
                  <a:gd name="connsiteX44" fmla="*/ 394447 w 966836"/>
                  <a:gd name="connsiteY44" fmla="*/ 102944 h 1251057"/>
                  <a:gd name="connsiteX45" fmla="*/ 423043 w 966836"/>
                  <a:gd name="connsiteY45" fmla="*/ 108663 h 1251057"/>
                  <a:gd name="connsiteX46" fmla="*/ 445919 w 966836"/>
                  <a:gd name="connsiteY46" fmla="*/ 141072 h 1251057"/>
                  <a:gd name="connsiteX47" fmla="*/ 438294 w 966836"/>
                  <a:gd name="connsiteY47" fmla="*/ 171574 h 1251057"/>
                  <a:gd name="connsiteX48" fmla="*/ 457358 w 966836"/>
                  <a:gd name="connsiteY48" fmla="*/ 171574 h 1251057"/>
                  <a:gd name="connsiteX49" fmla="*/ 485953 w 966836"/>
                  <a:gd name="connsiteY49" fmla="*/ 146791 h 1251057"/>
                  <a:gd name="connsiteX50" fmla="*/ 506923 w 966836"/>
                  <a:gd name="connsiteY50" fmla="*/ 131540 h 1251057"/>
                  <a:gd name="connsiteX51" fmla="*/ 512643 w 966836"/>
                  <a:gd name="connsiteY51" fmla="*/ 91506 h 1251057"/>
                  <a:gd name="connsiteX52" fmla="*/ 537425 w 966836"/>
                  <a:gd name="connsiteY52" fmla="*/ 80068 h 1251057"/>
                  <a:gd name="connsiteX53" fmla="*/ 546957 w 966836"/>
                  <a:gd name="connsiteY53" fmla="*/ 53379 h 1251057"/>
                  <a:gd name="connsiteX54" fmla="*/ 583178 w 966836"/>
                  <a:gd name="connsiteY54" fmla="*/ 13345 h 1251057"/>
                  <a:gd name="connsiteX55" fmla="*/ 609868 w 966836"/>
                  <a:gd name="connsiteY55" fmla="*/ 13345 h 1251057"/>
                  <a:gd name="connsiteX56" fmla="*/ 628931 w 966836"/>
                  <a:gd name="connsiteY56" fmla="*/ 30502 h 1251057"/>
                  <a:gd name="connsiteX57" fmla="*/ 651808 w 966836"/>
                  <a:gd name="connsiteY57" fmla="*/ 7626 h 1251057"/>
                  <a:gd name="connsiteX58" fmla="*/ 663246 w 966836"/>
                  <a:gd name="connsiteY58" fmla="*/ 11438 h 1251057"/>
                  <a:gd name="connsiteX59" fmla="*/ 676591 w 966836"/>
                  <a:gd name="connsiteY59" fmla="*/ 0 h 1251057"/>
                  <a:gd name="connsiteX60" fmla="*/ 686123 w 966836"/>
                  <a:gd name="connsiteY60" fmla="*/ 7626 h 1251057"/>
                  <a:gd name="connsiteX61" fmla="*/ 703280 w 966836"/>
                  <a:gd name="connsiteY61" fmla="*/ 1906 h 1251057"/>
                  <a:gd name="connsiteX62" fmla="*/ 714718 w 966836"/>
                  <a:gd name="connsiteY62" fmla="*/ 3813 h 1251057"/>
                  <a:gd name="connsiteX63" fmla="*/ 703280 w 966836"/>
                  <a:gd name="connsiteY63" fmla="*/ 34315 h 1251057"/>
                  <a:gd name="connsiteX64" fmla="*/ 735688 w 966836"/>
                  <a:gd name="connsiteY64" fmla="*/ 28596 h 1251057"/>
                  <a:gd name="connsiteX65" fmla="*/ 749033 w 966836"/>
                  <a:gd name="connsiteY65" fmla="*/ 26689 h 1251057"/>
                  <a:gd name="connsiteX66" fmla="*/ 747127 w 966836"/>
                  <a:gd name="connsiteY66" fmla="*/ 15251 h 1251057"/>
                  <a:gd name="connsiteX67" fmla="*/ 770003 w 966836"/>
                  <a:gd name="connsiteY67" fmla="*/ 3813 h 1251057"/>
                  <a:gd name="connsiteX68" fmla="*/ 773816 w 966836"/>
                  <a:gd name="connsiteY68" fmla="*/ 30502 h 1251057"/>
                  <a:gd name="connsiteX69" fmla="*/ 813850 w 966836"/>
                  <a:gd name="connsiteY69" fmla="*/ 49566 h 1251057"/>
                  <a:gd name="connsiteX70" fmla="*/ 831007 w 966836"/>
                  <a:gd name="connsiteY70" fmla="*/ 38128 h 1251057"/>
                  <a:gd name="connsiteX71" fmla="*/ 850071 w 966836"/>
                  <a:gd name="connsiteY71" fmla="*/ 40034 h 1251057"/>
                  <a:gd name="connsiteX72" fmla="*/ 884386 w 966836"/>
                  <a:gd name="connsiteY72" fmla="*/ 72442 h 1251057"/>
                  <a:gd name="connsiteX73" fmla="*/ 918700 w 966836"/>
                  <a:gd name="connsiteY73" fmla="*/ 70536 h 1251057"/>
                  <a:gd name="connsiteX74" fmla="*/ 915396 w 966836"/>
                  <a:gd name="connsiteY74" fmla="*/ 70720 h 1251057"/>
                  <a:gd name="connsiteX75" fmla="*/ 919177 w 966836"/>
                  <a:gd name="connsiteY75" fmla="*/ 88170 h 1251057"/>
                  <a:gd name="connsiteX76" fmla="*/ 943007 w 966836"/>
                  <a:gd name="connsiteY76" fmla="*/ 95319 h 1251057"/>
                  <a:gd name="connsiteX77" fmla="*/ 945390 w 966836"/>
                  <a:gd name="connsiteY77" fmla="*/ 109617 h 1251057"/>
                  <a:gd name="connsiteX78" fmla="*/ 966836 w 966836"/>
                  <a:gd name="connsiteY78" fmla="*/ 128680 h 1251057"/>
                  <a:gd name="connsiteX79" fmla="*/ 964453 w 966836"/>
                  <a:gd name="connsiteY79" fmla="*/ 162042 h 1251057"/>
                  <a:gd name="connsiteX80" fmla="*/ 909645 w 966836"/>
                  <a:gd name="connsiteY80" fmla="*/ 235914 h 1251057"/>
                  <a:gd name="connsiteX81" fmla="*/ 907262 w 966836"/>
                  <a:gd name="connsiteY81" fmla="*/ 257360 h 1251057"/>
                  <a:gd name="connsiteX82" fmla="*/ 921559 w 966836"/>
                  <a:gd name="connsiteY82" fmla="*/ 262126 h 1251057"/>
                  <a:gd name="connsiteX83" fmla="*/ 921559 w 966836"/>
                  <a:gd name="connsiteY83" fmla="*/ 293105 h 1251057"/>
                  <a:gd name="connsiteX84" fmla="*/ 902496 w 966836"/>
                  <a:gd name="connsiteY84" fmla="*/ 290722 h 1251057"/>
                  <a:gd name="connsiteX85" fmla="*/ 890581 w 966836"/>
                  <a:gd name="connsiteY85" fmla="*/ 307403 h 1251057"/>
                  <a:gd name="connsiteX86" fmla="*/ 895348 w 966836"/>
                  <a:gd name="connsiteY86" fmla="*/ 324083 h 1251057"/>
                  <a:gd name="connsiteX87" fmla="*/ 892965 w 966836"/>
                  <a:gd name="connsiteY87" fmla="*/ 338381 h 1251057"/>
                  <a:gd name="connsiteX88" fmla="*/ 914411 w 966836"/>
                  <a:gd name="connsiteY88" fmla="*/ 366977 h 1251057"/>
                  <a:gd name="connsiteX89" fmla="*/ 938240 w 966836"/>
                  <a:gd name="connsiteY89" fmla="*/ 374126 h 1251057"/>
                  <a:gd name="connsiteX90" fmla="*/ 921559 w 966836"/>
                  <a:gd name="connsiteY90" fmla="*/ 409870 h 1251057"/>
                  <a:gd name="connsiteX91" fmla="*/ 921559 w 966836"/>
                  <a:gd name="connsiteY91" fmla="*/ 431317 h 1251057"/>
                  <a:gd name="connsiteX92" fmla="*/ 885816 w 966836"/>
                  <a:gd name="connsiteY92" fmla="*/ 450381 h 1251057"/>
                  <a:gd name="connsiteX93" fmla="*/ 864368 w 966836"/>
                  <a:gd name="connsiteY93" fmla="*/ 500423 h 1251057"/>
                  <a:gd name="connsiteX94" fmla="*/ 852454 w 966836"/>
                  <a:gd name="connsiteY94" fmla="*/ 500423 h 1251057"/>
                  <a:gd name="connsiteX95" fmla="*/ 838156 w 966836"/>
                  <a:gd name="connsiteY95" fmla="*/ 517103 h 1251057"/>
                  <a:gd name="connsiteX96" fmla="*/ 835774 w 966836"/>
                  <a:gd name="connsiteY96" fmla="*/ 540934 h 1251057"/>
                  <a:gd name="connsiteX97" fmla="*/ 821475 w 966836"/>
                  <a:gd name="connsiteY97" fmla="*/ 543316 h 1251057"/>
                  <a:gd name="connsiteX98" fmla="*/ 797646 w 966836"/>
                  <a:gd name="connsiteY98" fmla="*/ 533785 h 1251057"/>
                  <a:gd name="connsiteX99" fmla="*/ 769049 w 966836"/>
                  <a:gd name="connsiteY99" fmla="*/ 536167 h 1251057"/>
                  <a:gd name="connsiteX100" fmla="*/ 752369 w 966836"/>
                  <a:gd name="connsiteY100" fmla="*/ 552848 h 1251057"/>
                  <a:gd name="connsiteX101" fmla="*/ 754752 w 966836"/>
                  <a:gd name="connsiteY101" fmla="*/ 581444 h 1251057"/>
                  <a:gd name="connsiteX102" fmla="*/ 745220 w 966836"/>
                  <a:gd name="connsiteY102" fmla="*/ 588593 h 1251057"/>
                  <a:gd name="connsiteX103" fmla="*/ 726157 w 966836"/>
                  <a:gd name="connsiteY103" fmla="*/ 588593 h 1251057"/>
                  <a:gd name="connsiteX104" fmla="*/ 716625 w 966836"/>
                  <a:gd name="connsiteY104" fmla="*/ 617189 h 1251057"/>
                  <a:gd name="connsiteX105" fmla="*/ 735688 w 966836"/>
                  <a:gd name="connsiteY105" fmla="*/ 631486 h 1251057"/>
                  <a:gd name="connsiteX106" fmla="*/ 769049 w 966836"/>
                  <a:gd name="connsiteY106" fmla="*/ 631486 h 1251057"/>
                  <a:gd name="connsiteX107" fmla="*/ 771433 w 966836"/>
                  <a:gd name="connsiteY107" fmla="*/ 652933 h 1251057"/>
                  <a:gd name="connsiteX108" fmla="*/ 795262 w 966836"/>
                  <a:gd name="connsiteY108" fmla="*/ 652933 h 1251057"/>
                  <a:gd name="connsiteX109" fmla="*/ 804794 w 966836"/>
                  <a:gd name="connsiteY109" fmla="*/ 671997 h 1251057"/>
                  <a:gd name="connsiteX110" fmla="*/ 819093 w 966836"/>
                  <a:gd name="connsiteY110" fmla="*/ 667231 h 1251057"/>
                  <a:gd name="connsiteX111" fmla="*/ 828624 w 966836"/>
                  <a:gd name="connsiteY111" fmla="*/ 676763 h 1251057"/>
                  <a:gd name="connsiteX112" fmla="*/ 831007 w 966836"/>
                  <a:gd name="connsiteY112" fmla="*/ 691060 h 1251057"/>
                  <a:gd name="connsiteX113" fmla="*/ 840539 w 966836"/>
                  <a:gd name="connsiteY113" fmla="*/ 710124 h 1251057"/>
                  <a:gd name="connsiteX114" fmla="*/ 847688 w 966836"/>
                  <a:gd name="connsiteY114" fmla="*/ 743486 h 1251057"/>
                  <a:gd name="connsiteX115" fmla="*/ 871517 w 966836"/>
                  <a:gd name="connsiteY115" fmla="*/ 748251 h 1251057"/>
                  <a:gd name="connsiteX116" fmla="*/ 883432 w 966836"/>
                  <a:gd name="connsiteY116" fmla="*/ 774464 h 1251057"/>
                  <a:gd name="connsiteX117" fmla="*/ 864368 w 966836"/>
                  <a:gd name="connsiteY117" fmla="*/ 791145 h 1251057"/>
                  <a:gd name="connsiteX118" fmla="*/ 861985 w 966836"/>
                  <a:gd name="connsiteY118" fmla="*/ 810209 h 1251057"/>
                  <a:gd name="connsiteX119" fmla="*/ 876284 w 966836"/>
                  <a:gd name="connsiteY119" fmla="*/ 834038 h 1251057"/>
                  <a:gd name="connsiteX120" fmla="*/ 902496 w 966836"/>
                  <a:gd name="connsiteY120" fmla="*/ 834038 h 1251057"/>
                  <a:gd name="connsiteX121" fmla="*/ 904879 w 966836"/>
                  <a:gd name="connsiteY121" fmla="*/ 865017 h 1251057"/>
                  <a:gd name="connsiteX122" fmla="*/ 935858 w 966836"/>
                  <a:gd name="connsiteY122" fmla="*/ 884081 h 1251057"/>
                  <a:gd name="connsiteX123" fmla="*/ 947772 w 966836"/>
                  <a:gd name="connsiteY123" fmla="*/ 907910 h 1251057"/>
                  <a:gd name="connsiteX124" fmla="*/ 945390 w 966836"/>
                  <a:gd name="connsiteY124" fmla="*/ 943655 h 1251057"/>
                  <a:gd name="connsiteX125" fmla="*/ 935858 w 966836"/>
                  <a:gd name="connsiteY125" fmla="*/ 946037 h 1251057"/>
                  <a:gd name="connsiteX126" fmla="*/ 926326 w 966836"/>
                  <a:gd name="connsiteY126" fmla="*/ 967484 h 1251057"/>
                  <a:gd name="connsiteX127" fmla="*/ 933475 w 966836"/>
                  <a:gd name="connsiteY127" fmla="*/ 977016 h 1251057"/>
                  <a:gd name="connsiteX128" fmla="*/ 957304 w 966836"/>
                  <a:gd name="connsiteY128" fmla="*/ 1007995 h 1251057"/>
                  <a:gd name="connsiteX129" fmla="*/ 912029 w 966836"/>
                  <a:gd name="connsiteY129" fmla="*/ 1012761 h 1251057"/>
                  <a:gd name="connsiteX130" fmla="*/ 923943 w 966836"/>
                  <a:gd name="connsiteY130" fmla="*/ 1036591 h 1251057"/>
                  <a:gd name="connsiteX131" fmla="*/ 921559 w 966836"/>
                  <a:gd name="connsiteY131" fmla="*/ 1077101 h 1251057"/>
                  <a:gd name="connsiteX132" fmla="*/ 892965 w 966836"/>
                  <a:gd name="connsiteY132" fmla="*/ 1091399 h 1251057"/>
                  <a:gd name="connsiteX133" fmla="*/ 895244 w 966836"/>
                  <a:gd name="connsiteY133" fmla="*/ 1121042 h 1251057"/>
                  <a:gd name="connsiteX134" fmla="*/ 864368 w 966836"/>
                  <a:gd name="connsiteY134" fmla="*/ 1117611 h 1251057"/>
                  <a:gd name="connsiteX135" fmla="*/ 852454 w 966836"/>
                  <a:gd name="connsiteY135" fmla="*/ 1131909 h 1251057"/>
                  <a:gd name="connsiteX136" fmla="*/ 797646 w 966836"/>
                  <a:gd name="connsiteY136" fmla="*/ 1162888 h 1251057"/>
                  <a:gd name="connsiteX137" fmla="*/ 773816 w 966836"/>
                  <a:gd name="connsiteY137" fmla="*/ 1160505 h 1251057"/>
                  <a:gd name="connsiteX138" fmla="*/ 752369 w 966836"/>
                  <a:gd name="connsiteY138" fmla="*/ 1139058 h 1251057"/>
                  <a:gd name="connsiteX139" fmla="*/ 738071 w 966836"/>
                  <a:gd name="connsiteY139" fmla="*/ 1141441 h 1251057"/>
                  <a:gd name="connsiteX140" fmla="*/ 702327 w 966836"/>
                  <a:gd name="connsiteY140" fmla="*/ 1110462 h 1251057"/>
                  <a:gd name="connsiteX141" fmla="*/ 654667 w 966836"/>
                  <a:gd name="connsiteY141" fmla="*/ 1127143 h 1251057"/>
                  <a:gd name="connsiteX142" fmla="*/ 626072 w 966836"/>
                  <a:gd name="connsiteY142" fmla="*/ 1150973 h 1251057"/>
                  <a:gd name="connsiteX143" fmla="*/ 604625 w 966836"/>
                  <a:gd name="connsiteY143" fmla="*/ 1141441 h 1251057"/>
                  <a:gd name="connsiteX144" fmla="*/ 599859 w 966836"/>
                  <a:gd name="connsiteY144" fmla="*/ 1117611 h 1251057"/>
                  <a:gd name="connsiteX145" fmla="*/ 554583 w 966836"/>
                  <a:gd name="connsiteY145" fmla="*/ 1096165 h 1251057"/>
                  <a:gd name="connsiteX146" fmla="*/ 537902 w 966836"/>
                  <a:gd name="connsiteY146" fmla="*/ 1105697 h 1251057"/>
                  <a:gd name="connsiteX147" fmla="*/ 525987 w 966836"/>
                  <a:gd name="connsiteY147" fmla="*/ 1098547 h 1251057"/>
                  <a:gd name="connsiteX148" fmla="*/ 516455 w 966836"/>
                  <a:gd name="connsiteY148" fmla="*/ 1096165 h 1251057"/>
                  <a:gd name="connsiteX149" fmla="*/ 521221 w 966836"/>
                  <a:gd name="connsiteY149" fmla="*/ 1067569 h 1251057"/>
                  <a:gd name="connsiteX150" fmla="*/ 497392 w 966836"/>
                  <a:gd name="connsiteY150" fmla="*/ 1062803 h 1251057"/>
                  <a:gd name="connsiteX151" fmla="*/ 502157 w 966836"/>
                  <a:gd name="connsiteY151" fmla="*/ 1038973 h 1251057"/>
                  <a:gd name="connsiteX152" fmla="*/ 454498 w 966836"/>
                  <a:gd name="connsiteY152" fmla="*/ 1003229 h 1251057"/>
                  <a:gd name="connsiteX153" fmla="*/ 452115 w 966836"/>
                  <a:gd name="connsiteY153" fmla="*/ 986548 h 1251057"/>
                  <a:gd name="connsiteX154" fmla="*/ 440200 w 966836"/>
                  <a:gd name="connsiteY154" fmla="*/ 991314 h 1251057"/>
                  <a:gd name="connsiteX155" fmla="*/ 437818 w 966836"/>
                  <a:gd name="connsiteY155" fmla="*/ 1005612 h 1251057"/>
                  <a:gd name="connsiteX156" fmla="*/ 409222 w 966836"/>
                  <a:gd name="connsiteY156" fmla="*/ 1024676 h 1251057"/>
                  <a:gd name="connsiteX157" fmla="*/ 383009 w 966836"/>
                  <a:gd name="connsiteY157" fmla="*/ 1029442 h 1251057"/>
                  <a:gd name="connsiteX158" fmla="*/ 330584 w 966836"/>
                  <a:gd name="connsiteY158" fmla="*/ 1046123 h 1251057"/>
                  <a:gd name="connsiteX159" fmla="*/ 294839 w 966836"/>
                  <a:gd name="connsiteY159" fmla="*/ 1043739 h 1251057"/>
                  <a:gd name="connsiteX160" fmla="*/ 228116 w 966836"/>
                  <a:gd name="connsiteY160" fmla="*/ 1150973 h 1251057"/>
                  <a:gd name="connsiteX161" fmla="*/ 218584 w 966836"/>
                  <a:gd name="connsiteY161" fmla="*/ 1251057 h 1251057"/>
                  <a:gd name="connsiteX162" fmla="*/ 197137 w 966836"/>
                  <a:gd name="connsiteY162" fmla="*/ 1241525 h 1251057"/>
                  <a:gd name="connsiteX163" fmla="*/ 175690 w 966836"/>
                  <a:gd name="connsiteY163" fmla="*/ 1243909 h 1251057"/>
                  <a:gd name="connsiteX164" fmla="*/ 163776 w 966836"/>
                  <a:gd name="connsiteY164" fmla="*/ 1227228 h 1251057"/>
                  <a:gd name="connsiteX165" fmla="*/ 137563 w 966836"/>
                  <a:gd name="connsiteY165" fmla="*/ 1189101 h 1251057"/>
                  <a:gd name="connsiteX166" fmla="*/ 123266 w 966836"/>
                  <a:gd name="connsiteY166" fmla="*/ 1155739 h 1251057"/>
                  <a:gd name="connsiteX167" fmla="*/ 101819 w 966836"/>
                  <a:gd name="connsiteY167" fmla="*/ 1141441 h 1251057"/>
                  <a:gd name="connsiteX168" fmla="*/ 78676 w 966836"/>
                  <a:gd name="connsiteY168" fmla="*/ 1162269 h 1251057"/>
                  <a:gd name="connsiteX169" fmla="*/ 21135 w 966836"/>
                  <a:gd name="connsiteY169" fmla="*/ 1034558 h 1251057"/>
                  <a:gd name="connsiteX170" fmla="*/ 0 w 966836"/>
                  <a:gd name="connsiteY170" fmla="*/ 1000619 h 1251057"/>
                  <a:gd name="connsiteX171" fmla="*/ 219618 w 966836"/>
                  <a:gd name="connsiteY171" fmla="*/ 1092059 h 1251057"/>
                  <a:gd name="connsiteX0" fmla="*/ 57541 w 945701"/>
                  <a:gd name="connsiteY0" fmla="*/ 663931 h 1251057"/>
                  <a:gd name="connsiteX1" fmla="*/ 68769 w 945701"/>
                  <a:gd name="connsiteY1" fmla="*/ 676763 h 1251057"/>
                  <a:gd name="connsiteX2" fmla="*/ 80684 w 945701"/>
                  <a:gd name="connsiteY2" fmla="*/ 643401 h 1251057"/>
                  <a:gd name="connsiteX3" fmla="*/ 128343 w 945701"/>
                  <a:gd name="connsiteY3" fmla="*/ 648167 h 1251057"/>
                  <a:gd name="connsiteX4" fmla="*/ 142641 w 945701"/>
                  <a:gd name="connsiteY4" fmla="*/ 633869 h 1251057"/>
                  <a:gd name="connsiteX5" fmla="*/ 149790 w 945701"/>
                  <a:gd name="connsiteY5" fmla="*/ 641018 h 1251057"/>
                  <a:gd name="connsiteX6" fmla="*/ 176002 w 945701"/>
                  <a:gd name="connsiteY6" fmla="*/ 631486 h 1251057"/>
                  <a:gd name="connsiteX7" fmla="*/ 183151 w 945701"/>
                  <a:gd name="connsiteY7" fmla="*/ 643401 h 1251057"/>
                  <a:gd name="connsiteX8" fmla="*/ 211747 w 945701"/>
                  <a:gd name="connsiteY8" fmla="*/ 638635 h 1251057"/>
                  <a:gd name="connsiteX9" fmla="*/ 218896 w 945701"/>
                  <a:gd name="connsiteY9" fmla="*/ 633869 h 1251057"/>
                  <a:gd name="connsiteX10" fmla="*/ 242726 w 945701"/>
                  <a:gd name="connsiteY10" fmla="*/ 631486 h 1251057"/>
                  <a:gd name="connsiteX11" fmla="*/ 259406 w 945701"/>
                  <a:gd name="connsiteY11" fmla="*/ 619571 h 1251057"/>
                  <a:gd name="connsiteX12" fmla="*/ 271321 w 945701"/>
                  <a:gd name="connsiteY12" fmla="*/ 619571 h 1251057"/>
                  <a:gd name="connsiteX13" fmla="*/ 283236 w 945701"/>
                  <a:gd name="connsiteY13" fmla="*/ 631486 h 1251057"/>
                  <a:gd name="connsiteX14" fmla="*/ 292768 w 945701"/>
                  <a:gd name="connsiteY14" fmla="*/ 629103 h 1251057"/>
                  <a:gd name="connsiteX15" fmla="*/ 292768 w 945701"/>
                  <a:gd name="connsiteY15" fmla="*/ 588593 h 1251057"/>
                  <a:gd name="connsiteX16" fmla="*/ 314215 w 945701"/>
                  <a:gd name="connsiteY16" fmla="*/ 583827 h 1251057"/>
                  <a:gd name="connsiteX17" fmla="*/ 314215 w 945701"/>
                  <a:gd name="connsiteY17" fmla="*/ 545699 h 1251057"/>
                  <a:gd name="connsiteX18" fmla="*/ 297534 w 945701"/>
                  <a:gd name="connsiteY18" fmla="*/ 519487 h 1251057"/>
                  <a:gd name="connsiteX19" fmla="*/ 271321 w 945701"/>
                  <a:gd name="connsiteY19" fmla="*/ 505189 h 1251057"/>
                  <a:gd name="connsiteX20" fmla="*/ 283236 w 945701"/>
                  <a:gd name="connsiteY20" fmla="*/ 493274 h 1251057"/>
                  <a:gd name="connsiteX21" fmla="*/ 273704 w 945701"/>
                  <a:gd name="connsiteY21" fmla="*/ 481359 h 1251057"/>
                  <a:gd name="connsiteX22" fmla="*/ 247491 w 945701"/>
                  <a:gd name="connsiteY22" fmla="*/ 474211 h 1251057"/>
                  <a:gd name="connsiteX23" fmla="*/ 259406 w 945701"/>
                  <a:gd name="connsiteY23" fmla="*/ 462296 h 1251057"/>
                  <a:gd name="connsiteX24" fmla="*/ 259406 w 945701"/>
                  <a:gd name="connsiteY24" fmla="*/ 443232 h 1251057"/>
                  <a:gd name="connsiteX25" fmla="*/ 235577 w 945701"/>
                  <a:gd name="connsiteY25" fmla="*/ 445615 h 1251057"/>
                  <a:gd name="connsiteX26" fmla="*/ 245109 w 945701"/>
                  <a:gd name="connsiteY26" fmla="*/ 386041 h 1251057"/>
                  <a:gd name="connsiteX27" fmla="*/ 266555 w 945701"/>
                  <a:gd name="connsiteY27" fmla="*/ 376509 h 1251057"/>
                  <a:gd name="connsiteX28" fmla="*/ 255359 w 945701"/>
                  <a:gd name="connsiteY28" fmla="*/ 358875 h 1251057"/>
                  <a:gd name="connsiteX29" fmla="*/ 258930 w 945701"/>
                  <a:gd name="connsiteY29" fmla="*/ 358398 h 1251057"/>
                  <a:gd name="connsiteX30" fmla="*/ 276087 w 945701"/>
                  <a:gd name="connsiteY30" fmla="*/ 324083 h 1251057"/>
                  <a:gd name="connsiteX31" fmla="*/ 276087 w 945701"/>
                  <a:gd name="connsiteY31" fmla="*/ 301207 h 1251057"/>
                  <a:gd name="connsiteX32" fmla="*/ 270368 w 945701"/>
                  <a:gd name="connsiteY32" fmla="*/ 284050 h 1251057"/>
                  <a:gd name="connsiteX33" fmla="*/ 289432 w 945701"/>
                  <a:gd name="connsiteY33" fmla="*/ 276424 h 1251057"/>
                  <a:gd name="connsiteX34" fmla="*/ 333278 w 945701"/>
                  <a:gd name="connsiteY34" fmla="*/ 207795 h 1251057"/>
                  <a:gd name="connsiteX35" fmla="*/ 321840 w 945701"/>
                  <a:gd name="connsiteY35" fmla="*/ 190637 h 1251057"/>
                  <a:gd name="connsiteX36" fmla="*/ 306589 w 945701"/>
                  <a:gd name="connsiteY36" fmla="*/ 184918 h 1251057"/>
                  <a:gd name="connsiteX37" fmla="*/ 289432 w 945701"/>
                  <a:gd name="connsiteY37" fmla="*/ 158229 h 1251057"/>
                  <a:gd name="connsiteX38" fmla="*/ 290587 w 945701"/>
                  <a:gd name="connsiteY38" fmla="*/ 154854 h 1251057"/>
                  <a:gd name="connsiteX39" fmla="*/ 314215 w 945701"/>
                  <a:gd name="connsiteY39" fmla="*/ 158229 h 1251057"/>
                  <a:gd name="connsiteX40" fmla="*/ 329466 w 945701"/>
                  <a:gd name="connsiteY40" fmla="*/ 137259 h 1251057"/>
                  <a:gd name="connsiteX41" fmla="*/ 323746 w 945701"/>
                  <a:gd name="connsiteY41" fmla="*/ 112476 h 1251057"/>
                  <a:gd name="connsiteX42" fmla="*/ 338997 w 945701"/>
                  <a:gd name="connsiteY42" fmla="*/ 110570 h 1251057"/>
                  <a:gd name="connsiteX43" fmla="*/ 356155 w 945701"/>
                  <a:gd name="connsiteY43" fmla="*/ 120102 h 1251057"/>
                  <a:gd name="connsiteX44" fmla="*/ 373312 w 945701"/>
                  <a:gd name="connsiteY44" fmla="*/ 102944 h 1251057"/>
                  <a:gd name="connsiteX45" fmla="*/ 401908 w 945701"/>
                  <a:gd name="connsiteY45" fmla="*/ 108663 h 1251057"/>
                  <a:gd name="connsiteX46" fmla="*/ 424784 w 945701"/>
                  <a:gd name="connsiteY46" fmla="*/ 141072 h 1251057"/>
                  <a:gd name="connsiteX47" fmla="*/ 417159 w 945701"/>
                  <a:gd name="connsiteY47" fmla="*/ 171574 h 1251057"/>
                  <a:gd name="connsiteX48" fmla="*/ 436223 w 945701"/>
                  <a:gd name="connsiteY48" fmla="*/ 171574 h 1251057"/>
                  <a:gd name="connsiteX49" fmla="*/ 464818 w 945701"/>
                  <a:gd name="connsiteY49" fmla="*/ 146791 h 1251057"/>
                  <a:gd name="connsiteX50" fmla="*/ 485788 w 945701"/>
                  <a:gd name="connsiteY50" fmla="*/ 131540 h 1251057"/>
                  <a:gd name="connsiteX51" fmla="*/ 491508 w 945701"/>
                  <a:gd name="connsiteY51" fmla="*/ 91506 h 1251057"/>
                  <a:gd name="connsiteX52" fmla="*/ 516290 w 945701"/>
                  <a:gd name="connsiteY52" fmla="*/ 80068 h 1251057"/>
                  <a:gd name="connsiteX53" fmla="*/ 525822 w 945701"/>
                  <a:gd name="connsiteY53" fmla="*/ 53379 h 1251057"/>
                  <a:gd name="connsiteX54" fmla="*/ 562043 w 945701"/>
                  <a:gd name="connsiteY54" fmla="*/ 13345 h 1251057"/>
                  <a:gd name="connsiteX55" fmla="*/ 588733 w 945701"/>
                  <a:gd name="connsiteY55" fmla="*/ 13345 h 1251057"/>
                  <a:gd name="connsiteX56" fmla="*/ 607796 w 945701"/>
                  <a:gd name="connsiteY56" fmla="*/ 30502 h 1251057"/>
                  <a:gd name="connsiteX57" fmla="*/ 630673 w 945701"/>
                  <a:gd name="connsiteY57" fmla="*/ 7626 h 1251057"/>
                  <a:gd name="connsiteX58" fmla="*/ 642111 w 945701"/>
                  <a:gd name="connsiteY58" fmla="*/ 11438 h 1251057"/>
                  <a:gd name="connsiteX59" fmla="*/ 655456 w 945701"/>
                  <a:gd name="connsiteY59" fmla="*/ 0 h 1251057"/>
                  <a:gd name="connsiteX60" fmla="*/ 664988 w 945701"/>
                  <a:gd name="connsiteY60" fmla="*/ 7626 h 1251057"/>
                  <a:gd name="connsiteX61" fmla="*/ 682145 w 945701"/>
                  <a:gd name="connsiteY61" fmla="*/ 1906 h 1251057"/>
                  <a:gd name="connsiteX62" fmla="*/ 693583 w 945701"/>
                  <a:gd name="connsiteY62" fmla="*/ 3813 h 1251057"/>
                  <a:gd name="connsiteX63" fmla="*/ 682145 w 945701"/>
                  <a:gd name="connsiteY63" fmla="*/ 34315 h 1251057"/>
                  <a:gd name="connsiteX64" fmla="*/ 714553 w 945701"/>
                  <a:gd name="connsiteY64" fmla="*/ 28596 h 1251057"/>
                  <a:gd name="connsiteX65" fmla="*/ 727898 w 945701"/>
                  <a:gd name="connsiteY65" fmla="*/ 26689 h 1251057"/>
                  <a:gd name="connsiteX66" fmla="*/ 725992 w 945701"/>
                  <a:gd name="connsiteY66" fmla="*/ 15251 h 1251057"/>
                  <a:gd name="connsiteX67" fmla="*/ 748868 w 945701"/>
                  <a:gd name="connsiteY67" fmla="*/ 3813 h 1251057"/>
                  <a:gd name="connsiteX68" fmla="*/ 752681 w 945701"/>
                  <a:gd name="connsiteY68" fmla="*/ 30502 h 1251057"/>
                  <a:gd name="connsiteX69" fmla="*/ 792715 w 945701"/>
                  <a:gd name="connsiteY69" fmla="*/ 49566 h 1251057"/>
                  <a:gd name="connsiteX70" fmla="*/ 809872 w 945701"/>
                  <a:gd name="connsiteY70" fmla="*/ 38128 h 1251057"/>
                  <a:gd name="connsiteX71" fmla="*/ 828936 w 945701"/>
                  <a:gd name="connsiteY71" fmla="*/ 40034 h 1251057"/>
                  <a:gd name="connsiteX72" fmla="*/ 863251 w 945701"/>
                  <a:gd name="connsiteY72" fmla="*/ 72442 h 1251057"/>
                  <a:gd name="connsiteX73" fmla="*/ 897565 w 945701"/>
                  <a:gd name="connsiteY73" fmla="*/ 70536 h 1251057"/>
                  <a:gd name="connsiteX74" fmla="*/ 894261 w 945701"/>
                  <a:gd name="connsiteY74" fmla="*/ 70720 h 1251057"/>
                  <a:gd name="connsiteX75" fmla="*/ 898042 w 945701"/>
                  <a:gd name="connsiteY75" fmla="*/ 88170 h 1251057"/>
                  <a:gd name="connsiteX76" fmla="*/ 921872 w 945701"/>
                  <a:gd name="connsiteY76" fmla="*/ 95319 h 1251057"/>
                  <a:gd name="connsiteX77" fmla="*/ 924255 w 945701"/>
                  <a:gd name="connsiteY77" fmla="*/ 109617 h 1251057"/>
                  <a:gd name="connsiteX78" fmla="*/ 945701 w 945701"/>
                  <a:gd name="connsiteY78" fmla="*/ 128680 h 1251057"/>
                  <a:gd name="connsiteX79" fmla="*/ 943318 w 945701"/>
                  <a:gd name="connsiteY79" fmla="*/ 162042 h 1251057"/>
                  <a:gd name="connsiteX80" fmla="*/ 888510 w 945701"/>
                  <a:gd name="connsiteY80" fmla="*/ 235914 h 1251057"/>
                  <a:gd name="connsiteX81" fmla="*/ 886127 w 945701"/>
                  <a:gd name="connsiteY81" fmla="*/ 257360 h 1251057"/>
                  <a:gd name="connsiteX82" fmla="*/ 900424 w 945701"/>
                  <a:gd name="connsiteY82" fmla="*/ 262126 h 1251057"/>
                  <a:gd name="connsiteX83" fmla="*/ 900424 w 945701"/>
                  <a:gd name="connsiteY83" fmla="*/ 293105 h 1251057"/>
                  <a:gd name="connsiteX84" fmla="*/ 881361 w 945701"/>
                  <a:gd name="connsiteY84" fmla="*/ 290722 h 1251057"/>
                  <a:gd name="connsiteX85" fmla="*/ 869446 w 945701"/>
                  <a:gd name="connsiteY85" fmla="*/ 307403 h 1251057"/>
                  <a:gd name="connsiteX86" fmla="*/ 874213 w 945701"/>
                  <a:gd name="connsiteY86" fmla="*/ 324083 h 1251057"/>
                  <a:gd name="connsiteX87" fmla="*/ 871830 w 945701"/>
                  <a:gd name="connsiteY87" fmla="*/ 338381 h 1251057"/>
                  <a:gd name="connsiteX88" fmla="*/ 893276 w 945701"/>
                  <a:gd name="connsiteY88" fmla="*/ 366977 h 1251057"/>
                  <a:gd name="connsiteX89" fmla="*/ 917105 w 945701"/>
                  <a:gd name="connsiteY89" fmla="*/ 374126 h 1251057"/>
                  <a:gd name="connsiteX90" fmla="*/ 900424 w 945701"/>
                  <a:gd name="connsiteY90" fmla="*/ 409870 h 1251057"/>
                  <a:gd name="connsiteX91" fmla="*/ 900424 w 945701"/>
                  <a:gd name="connsiteY91" fmla="*/ 431317 h 1251057"/>
                  <a:gd name="connsiteX92" fmla="*/ 864681 w 945701"/>
                  <a:gd name="connsiteY92" fmla="*/ 450381 h 1251057"/>
                  <a:gd name="connsiteX93" fmla="*/ 843233 w 945701"/>
                  <a:gd name="connsiteY93" fmla="*/ 500423 h 1251057"/>
                  <a:gd name="connsiteX94" fmla="*/ 831319 w 945701"/>
                  <a:gd name="connsiteY94" fmla="*/ 500423 h 1251057"/>
                  <a:gd name="connsiteX95" fmla="*/ 817021 w 945701"/>
                  <a:gd name="connsiteY95" fmla="*/ 517103 h 1251057"/>
                  <a:gd name="connsiteX96" fmla="*/ 814639 w 945701"/>
                  <a:gd name="connsiteY96" fmla="*/ 540934 h 1251057"/>
                  <a:gd name="connsiteX97" fmla="*/ 800340 w 945701"/>
                  <a:gd name="connsiteY97" fmla="*/ 543316 h 1251057"/>
                  <a:gd name="connsiteX98" fmla="*/ 776511 w 945701"/>
                  <a:gd name="connsiteY98" fmla="*/ 533785 h 1251057"/>
                  <a:gd name="connsiteX99" fmla="*/ 747914 w 945701"/>
                  <a:gd name="connsiteY99" fmla="*/ 536167 h 1251057"/>
                  <a:gd name="connsiteX100" fmla="*/ 731234 w 945701"/>
                  <a:gd name="connsiteY100" fmla="*/ 552848 h 1251057"/>
                  <a:gd name="connsiteX101" fmla="*/ 733617 w 945701"/>
                  <a:gd name="connsiteY101" fmla="*/ 581444 h 1251057"/>
                  <a:gd name="connsiteX102" fmla="*/ 724085 w 945701"/>
                  <a:gd name="connsiteY102" fmla="*/ 588593 h 1251057"/>
                  <a:gd name="connsiteX103" fmla="*/ 705022 w 945701"/>
                  <a:gd name="connsiteY103" fmla="*/ 588593 h 1251057"/>
                  <a:gd name="connsiteX104" fmla="*/ 695490 w 945701"/>
                  <a:gd name="connsiteY104" fmla="*/ 617189 h 1251057"/>
                  <a:gd name="connsiteX105" fmla="*/ 714553 w 945701"/>
                  <a:gd name="connsiteY105" fmla="*/ 631486 h 1251057"/>
                  <a:gd name="connsiteX106" fmla="*/ 747914 w 945701"/>
                  <a:gd name="connsiteY106" fmla="*/ 631486 h 1251057"/>
                  <a:gd name="connsiteX107" fmla="*/ 750298 w 945701"/>
                  <a:gd name="connsiteY107" fmla="*/ 652933 h 1251057"/>
                  <a:gd name="connsiteX108" fmla="*/ 774127 w 945701"/>
                  <a:gd name="connsiteY108" fmla="*/ 652933 h 1251057"/>
                  <a:gd name="connsiteX109" fmla="*/ 783659 w 945701"/>
                  <a:gd name="connsiteY109" fmla="*/ 671997 h 1251057"/>
                  <a:gd name="connsiteX110" fmla="*/ 797958 w 945701"/>
                  <a:gd name="connsiteY110" fmla="*/ 667231 h 1251057"/>
                  <a:gd name="connsiteX111" fmla="*/ 807489 w 945701"/>
                  <a:gd name="connsiteY111" fmla="*/ 676763 h 1251057"/>
                  <a:gd name="connsiteX112" fmla="*/ 809872 w 945701"/>
                  <a:gd name="connsiteY112" fmla="*/ 691060 h 1251057"/>
                  <a:gd name="connsiteX113" fmla="*/ 819404 w 945701"/>
                  <a:gd name="connsiteY113" fmla="*/ 710124 h 1251057"/>
                  <a:gd name="connsiteX114" fmla="*/ 826553 w 945701"/>
                  <a:gd name="connsiteY114" fmla="*/ 743486 h 1251057"/>
                  <a:gd name="connsiteX115" fmla="*/ 850382 w 945701"/>
                  <a:gd name="connsiteY115" fmla="*/ 748251 h 1251057"/>
                  <a:gd name="connsiteX116" fmla="*/ 862297 w 945701"/>
                  <a:gd name="connsiteY116" fmla="*/ 774464 h 1251057"/>
                  <a:gd name="connsiteX117" fmla="*/ 843233 w 945701"/>
                  <a:gd name="connsiteY117" fmla="*/ 791145 h 1251057"/>
                  <a:gd name="connsiteX118" fmla="*/ 840850 w 945701"/>
                  <a:gd name="connsiteY118" fmla="*/ 810209 h 1251057"/>
                  <a:gd name="connsiteX119" fmla="*/ 855149 w 945701"/>
                  <a:gd name="connsiteY119" fmla="*/ 834038 h 1251057"/>
                  <a:gd name="connsiteX120" fmla="*/ 881361 w 945701"/>
                  <a:gd name="connsiteY120" fmla="*/ 834038 h 1251057"/>
                  <a:gd name="connsiteX121" fmla="*/ 883744 w 945701"/>
                  <a:gd name="connsiteY121" fmla="*/ 865017 h 1251057"/>
                  <a:gd name="connsiteX122" fmla="*/ 914723 w 945701"/>
                  <a:gd name="connsiteY122" fmla="*/ 884081 h 1251057"/>
                  <a:gd name="connsiteX123" fmla="*/ 926637 w 945701"/>
                  <a:gd name="connsiteY123" fmla="*/ 907910 h 1251057"/>
                  <a:gd name="connsiteX124" fmla="*/ 924255 w 945701"/>
                  <a:gd name="connsiteY124" fmla="*/ 943655 h 1251057"/>
                  <a:gd name="connsiteX125" fmla="*/ 914723 w 945701"/>
                  <a:gd name="connsiteY125" fmla="*/ 946037 h 1251057"/>
                  <a:gd name="connsiteX126" fmla="*/ 905191 w 945701"/>
                  <a:gd name="connsiteY126" fmla="*/ 967484 h 1251057"/>
                  <a:gd name="connsiteX127" fmla="*/ 912340 w 945701"/>
                  <a:gd name="connsiteY127" fmla="*/ 977016 h 1251057"/>
                  <a:gd name="connsiteX128" fmla="*/ 936169 w 945701"/>
                  <a:gd name="connsiteY128" fmla="*/ 1007995 h 1251057"/>
                  <a:gd name="connsiteX129" fmla="*/ 890894 w 945701"/>
                  <a:gd name="connsiteY129" fmla="*/ 1012761 h 1251057"/>
                  <a:gd name="connsiteX130" fmla="*/ 902808 w 945701"/>
                  <a:gd name="connsiteY130" fmla="*/ 1036591 h 1251057"/>
                  <a:gd name="connsiteX131" fmla="*/ 900424 w 945701"/>
                  <a:gd name="connsiteY131" fmla="*/ 1077101 h 1251057"/>
                  <a:gd name="connsiteX132" fmla="*/ 871830 w 945701"/>
                  <a:gd name="connsiteY132" fmla="*/ 1091399 h 1251057"/>
                  <a:gd name="connsiteX133" fmla="*/ 874109 w 945701"/>
                  <a:gd name="connsiteY133" fmla="*/ 1121042 h 1251057"/>
                  <a:gd name="connsiteX134" fmla="*/ 843233 w 945701"/>
                  <a:gd name="connsiteY134" fmla="*/ 1117611 h 1251057"/>
                  <a:gd name="connsiteX135" fmla="*/ 831319 w 945701"/>
                  <a:gd name="connsiteY135" fmla="*/ 1131909 h 1251057"/>
                  <a:gd name="connsiteX136" fmla="*/ 776511 w 945701"/>
                  <a:gd name="connsiteY136" fmla="*/ 1162888 h 1251057"/>
                  <a:gd name="connsiteX137" fmla="*/ 752681 w 945701"/>
                  <a:gd name="connsiteY137" fmla="*/ 1160505 h 1251057"/>
                  <a:gd name="connsiteX138" fmla="*/ 731234 w 945701"/>
                  <a:gd name="connsiteY138" fmla="*/ 1139058 h 1251057"/>
                  <a:gd name="connsiteX139" fmla="*/ 716936 w 945701"/>
                  <a:gd name="connsiteY139" fmla="*/ 1141441 h 1251057"/>
                  <a:gd name="connsiteX140" fmla="*/ 681192 w 945701"/>
                  <a:gd name="connsiteY140" fmla="*/ 1110462 h 1251057"/>
                  <a:gd name="connsiteX141" fmla="*/ 633532 w 945701"/>
                  <a:gd name="connsiteY141" fmla="*/ 1127143 h 1251057"/>
                  <a:gd name="connsiteX142" fmla="*/ 604937 w 945701"/>
                  <a:gd name="connsiteY142" fmla="*/ 1150973 h 1251057"/>
                  <a:gd name="connsiteX143" fmla="*/ 583490 w 945701"/>
                  <a:gd name="connsiteY143" fmla="*/ 1141441 h 1251057"/>
                  <a:gd name="connsiteX144" fmla="*/ 578724 w 945701"/>
                  <a:gd name="connsiteY144" fmla="*/ 1117611 h 1251057"/>
                  <a:gd name="connsiteX145" fmla="*/ 533448 w 945701"/>
                  <a:gd name="connsiteY145" fmla="*/ 1096165 h 1251057"/>
                  <a:gd name="connsiteX146" fmla="*/ 516767 w 945701"/>
                  <a:gd name="connsiteY146" fmla="*/ 1105697 h 1251057"/>
                  <a:gd name="connsiteX147" fmla="*/ 504852 w 945701"/>
                  <a:gd name="connsiteY147" fmla="*/ 1098547 h 1251057"/>
                  <a:gd name="connsiteX148" fmla="*/ 495320 w 945701"/>
                  <a:gd name="connsiteY148" fmla="*/ 1096165 h 1251057"/>
                  <a:gd name="connsiteX149" fmla="*/ 500086 w 945701"/>
                  <a:gd name="connsiteY149" fmla="*/ 1067569 h 1251057"/>
                  <a:gd name="connsiteX150" fmla="*/ 476257 w 945701"/>
                  <a:gd name="connsiteY150" fmla="*/ 1062803 h 1251057"/>
                  <a:gd name="connsiteX151" fmla="*/ 481022 w 945701"/>
                  <a:gd name="connsiteY151" fmla="*/ 1038973 h 1251057"/>
                  <a:gd name="connsiteX152" fmla="*/ 433363 w 945701"/>
                  <a:gd name="connsiteY152" fmla="*/ 1003229 h 1251057"/>
                  <a:gd name="connsiteX153" fmla="*/ 430980 w 945701"/>
                  <a:gd name="connsiteY153" fmla="*/ 986548 h 1251057"/>
                  <a:gd name="connsiteX154" fmla="*/ 419065 w 945701"/>
                  <a:gd name="connsiteY154" fmla="*/ 991314 h 1251057"/>
                  <a:gd name="connsiteX155" fmla="*/ 416683 w 945701"/>
                  <a:gd name="connsiteY155" fmla="*/ 1005612 h 1251057"/>
                  <a:gd name="connsiteX156" fmla="*/ 388087 w 945701"/>
                  <a:gd name="connsiteY156" fmla="*/ 1024676 h 1251057"/>
                  <a:gd name="connsiteX157" fmla="*/ 361874 w 945701"/>
                  <a:gd name="connsiteY157" fmla="*/ 1029442 h 1251057"/>
                  <a:gd name="connsiteX158" fmla="*/ 309449 w 945701"/>
                  <a:gd name="connsiteY158" fmla="*/ 1046123 h 1251057"/>
                  <a:gd name="connsiteX159" fmla="*/ 273704 w 945701"/>
                  <a:gd name="connsiteY159" fmla="*/ 1043739 h 1251057"/>
                  <a:gd name="connsiteX160" fmla="*/ 206981 w 945701"/>
                  <a:gd name="connsiteY160" fmla="*/ 1150973 h 1251057"/>
                  <a:gd name="connsiteX161" fmla="*/ 197449 w 945701"/>
                  <a:gd name="connsiteY161" fmla="*/ 1251057 h 1251057"/>
                  <a:gd name="connsiteX162" fmla="*/ 176002 w 945701"/>
                  <a:gd name="connsiteY162" fmla="*/ 1241525 h 1251057"/>
                  <a:gd name="connsiteX163" fmla="*/ 154555 w 945701"/>
                  <a:gd name="connsiteY163" fmla="*/ 1243909 h 1251057"/>
                  <a:gd name="connsiteX164" fmla="*/ 142641 w 945701"/>
                  <a:gd name="connsiteY164" fmla="*/ 1227228 h 1251057"/>
                  <a:gd name="connsiteX165" fmla="*/ 116428 w 945701"/>
                  <a:gd name="connsiteY165" fmla="*/ 1189101 h 1251057"/>
                  <a:gd name="connsiteX166" fmla="*/ 102131 w 945701"/>
                  <a:gd name="connsiteY166" fmla="*/ 1155739 h 1251057"/>
                  <a:gd name="connsiteX167" fmla="*/ 80684 w 945701"/>
                  <a:gd name="connsiteY167" fmla="*/ 1141441 h 1251057"/>
                  <a:gd name="connsiteX168" fmla="*/ 57541 w 945701"/>
                  <a:gd name="connsiteY168" fmla="*/ 1162269 h 1251057"/>
                  <a:gd name="connsiteX169" fmla="*/ 0 w 945701"/>
                  <a:gd name="connsiteY169" fmla="*/ 1034558 h 1251057"/>
                  <a:gd name="connsiteX170" fmla="*/ 198483 w 945701"/>
                  <a:gd name="connsiteY170" fmla="*/ 1092059 h 1251057"/>
                  <a:gd name="connsiteX0" fmla="*/ 0 w 888160"/>
                  <a:gd name="connsiteY0" fmla="*/ 663931 h 1251057"/>
                  <a:gd name="connsiteX1" fmla="*/ 11228 w 888160"/>
                  <a:gd name="connsiteY1" fmla="*/ 676763 h 1251057"/>
                  <a:gd name="connsiteX2" fmla="*/ 23143 w 888160"/>
                  <a:gd name="connsiteY2" fmla="*/ 643401 h 1251057"/>
                  <a:gd name="connsiteX3" fmla="*/ 70802 w 888160"/>
                  <a:gd name="connsiteY3" fmla="*/ 648167 h 1251057"/>
                  <a:gd name="connsiteX4" fmla="*/ 85100 w 888160"/>
                  <a:gd name="connsiteY4" fmla="*/ 633869 h 1251057"/>
                  <a:gd name="connsiteX5" fmla="*/ 92249 w 888160"/>
                  <a:gd name="connsiteY5" fmla="*/ 641018 h 1251057"/>
                  <a:gd name="connsiteX6" fmla="*/ 118461 w 888160"/>
                  <a:gd name="connsiteY6" fmla="*/ 631486 h 1251057"/>
                  <a:gd name="connsiteX7" fmla="*/ 125610 w 888160"/>
                  <a:gd name="connsiteY7" fmla="*/ 643401 h 1251057"/>
                  <a:gd name="connsiteX8" fmla="*/ 154206 w 888160"/>
                  <a:gd name="connsiteY8" fmla="*/ 638635 h 1251057"/>
                  <a:gd name="connsiteX9" fmla="*/ 161355 w 888160"/>
                  <a:gd name="connsiteY9" fmla="*/ 633869 h 1251057"/>
                  <a:gd name="connsiteX10" fmla="*/ 185185 w 888160"/>
                  <a:gd name="connsiteY10" fmla="*/ 631486 h 1251057"/>
                  <a:gd name="connsiteX11" fmla="*/ 201865 w 888160"/>
                  <a:gd name="connsiteY11" fmla="*/ 619571 h 1251057"/>
                  <a:gd name="connsiteX12" fmla="*/ 213780 w 888160"/>
                  <a:gd name="connsiteY12" fmla="*/ 619571 h 1251057"/>
                  <a:gd name="connsiteX13" fmla="*/ 225695 w 888160"/>
                  <a:gd name="connsiteY13" fmla="*/ 631486 h 1251057"/>
                  <a:gd name="connsiteX14" fmla="*/ 235227 w 888160"/>
                  <a:gd name="connsiteY14" fmla="*/ 629103 h 1251057"/>
                  <a:gd name="connsiteX15" fmla="*/ 235227 w 888160"/>
                  <a:gd name="connsiteY15" fmla="*/ 588593 h 1251057"/>
                  <a:gd name="connsiteX16" fmla="*/ 256674 w 888160"/>
                  <a:gd name="connsiteY16" fmla="*/ 583827 h 1251057"/>
                  <a:gd name="connsiteX17" fmla="*/ 256674 w 888160"/>
                  <a:gd name="connsiteY17" fmla="*/ 545699 h 1251057"/>
                  <a:gd name="connsiteX18" fmla="*/ 239993 w 888160"/>
                  <a:gd name="connsiteY18" fmla="*/ 519487 h 1251057"/>
                  <a:gd name="connsiteX19" fmla="*/ 213780 w 888160"/>
                  <a:gd name="connsiteY19" fmla="*/ 505189 h 1251057"/>
                  <a:gd name="connsiteX20" fmla="*/ 225695 w 888160"/>
                  <a:gd name="connsiteY20" fmla="*/ 493274 h 1251057"/>
                  <a:gd name="connsiteX21" fmla="*/ 216163 w 888160"/>
                  <a:gd name="connsiteY21" fmla="*/ 481359 h 1251057"/>
                  <a:gd name="connsiteX22" fmla="*/ 189950 w 888160"/>
                  <a:gd name="connsiteY22" fmla="*/ 474211 h 1251057"/>
                  <a:gd name="connsiteX23" fmla="*/ 201865 w 888160"/>
                  <a:gd name="connsiteY23" fmla="*/ 462296 h 1251057"/>
                  <a:gd name="connsiteX24" fmla="*/ 201865 w 888160"/>
                  <a:gd name="connsiteY24" fmla="*/ 443232 h 1251057"/>
                  <a:gd name="connsiteX25" fmla="*/ 178036 w 888160"/>
                  <a:gd name="connsiteY25" fmla="*/ 445615 h 1251057"/>
                  <a:gd name="connsiteX26" fmla="*/ 187568 w 888160"/>
                  <a:gd name="connsiteY26" fmla="*/ 386041 h 1251057"/>
                  <a:gd name="connsiteX27" fmla="*/ 209014 w 888160"/>
                  <a:gd name="connsiteY27" fmla="*/ 376509 h 1251057"/>
                  <a:gd name="connsiteX28" fmla="*/ 197818 w 888160"/>
                  <a:gd name="connsiteY28" fmla="*/ 358875 h 1251057"/>
                  <a:gd name="connsiteX29" fmla="*/ 201389 w 888160"/>
                  <a:gd name="connsiteY29" fmla="*/ 358398 h 1251057"/>
                  <a:gd name="connsiteX30" fmla="*/ 218546 w 888160"/>
                  <a:gd name="connsiteY30" fmla="*/ 324083 h 1251057"/>
                  <a:gd name="connsiteX31" fmla="*/ 218546 w 888160"/>
                  <a:gd name="connsiteY31" fmla="*/ 301207 h 1251057"/>
                  <a:gd name="connsiteX32" fmla="*/ 212827 w 888160"/>
                  <a:gd name="connsiteY32" fmla="*/ 284050 h 1251057"/>
                  <a:gd name="connsiteX33" fmla="*/ 231891 w 888160"/>
                  <a:gd name="connsiteY33" fmla="*/ 276424 h 1251057"/>
                  <a:gd name="connsiteX34" fmla="*/ 275737 w 888160"/>
                  <a:gd name="connsiteY34" fmla="*/ 207795 h 1251057"/>
                  <a:gd name="connsiteX35" fmla="*/ 264299 w 888160"/>
                  <a:gd name="connsiteY35" fmla="*/ 190637 h 1251057"/>
                  <a:gd name="connsiteX36" fmla="*/ 249048 w 888160"/>
                  <a:gd name="connsiteY36" fmla="*/ 184918 h 1251057"/>
                  <a:gd name="connsiteX37" fmla="*/ 231891 w 888160"/>
                  <a:gd name="connsiteY37" fmla="*/ 158229 h 1251057"/>
                  <a:gd name="connsiteX38" fmla="*/ 233046 w 888160"/>
                  <a:gd name="connsiteY38" fmla="*/ 154854 h 1251057"/>
                  <a:gd name="connsiteX39" fmla="*/ 256674 w 888160"/>
                  <a:gd name="connsiteY39" fmla="*/ 158229 h 1251057"/>
                  <a:gd name="connsiteX40" fmla="*/ 271925 w 888160"/>
                  <a:gd name="connsiteY40" fmla="*/ 137259 h 1251057"/>
                  <a:gd name="connsiteX41" fmla="*/ 266205 w 888160"/>
                  <a:gd name="connsiteY41" fmla="*/ 112476 h 1251057"/>
                  <a:gd name="connsiteX42" fmla="*/ 281456 w 888160"/>
                  <a:gd name="connsiteY42" fmla="*/ 110570 h 1251057"/>
                  <a:gd name="connsiteX43" fmla="*/ 298614 w 888160"/>
                  <a:gd name="connsiteY43" fmla="*/ 120102 h 1251057"/>
                  <a:gd name="connsiteX44" fmla="*/ 315771 w 888160"/>
                  <a:gd name="connsiteY44" fmla="*/ 102944 h 1251057"/>
                  <a:gd name="connsiteX45" fmla="*/ 344367 w 888160"/>
                  <a:gd name="connsiteY45" fmla="*/ 108663 h 1251057"/>
                  <a:gd name="connsiteX46" fmla="*/ 367243 w 888160"/>
                  <a:gd name="connsiteY46" fmla="*/ 141072 h 1251057"/>
                  <a:gd name="connsiteX47" fmla="*/ 359618 w 888160"/>
                  <a:gd name="connsiteY47" fmla="*/ 171574 h 1251057"/>
                  <a:gd name="connsiteX48" fmla="*/ 378682 w 888160"/>
                  <a:gd name="connsiteY48" fmla="*/ 171574 h 1251057"/>
                  <a:gd name="connsiteX49" fmla="*/ 407277 w 888160"/>
                  <a:gd name="connsiteY49" fmla="*/ 146791 h 1251057"/>
                  <a:gd name="connsiteX50" fmla="*/ 428247 w 888160"/>
                  <a:gd name="connsiteY50" fmla="*/ 131540 h 1251057"/>
                  <a:gd name="connsiteX51" fmla="*/ 433967 w 888160"/>
                  <a:gd name="connsiteY51" fmla="*/ 91506 h 1251057"/>
                  <a:gd name="connsiteX52" fmla="*/ 458749 w 888160"/>
                  <a:gd name="connsiteY52" fmla="*/ 80068 h 1251057"/>
                  <a:gd name="connsiteX53" fmla="*/ 468281 w 888160"/>
                  <a:gd name="connsiteY53" fmla="*/ 53379 h 1251057"/>
                  <a:gd name="connsiteX54" fmla="*/ 504502 w 888160"/>
                  <a:gd name="connsiteY54" fmla="*/ 13345 h 1251057"/>
                  <a:gd name="connsiteX55" fmla="*/ 531192 w 888160"/>
                  <a:gd name="connsiteY55" fmla="*/ 13345 h 1251057"/>
                  <a:gd name="connsiteX56" fmla="*/ 550255 w 888160"/>
                  <a:gd name="connsiteY56" fmla="*/ 30502 h 1251057"/>
                  <a:gd name="connsiteX57" fmla="*/ 573132 w 888160"/>
                  <a:gd name="connsiteY57" fmla="*/ 7626 h 1251057"/>
                  <a:gd name="connsiteX58" fmla="*/ 584570 w 888160"/>
                  <a:gd name="connsiteY58" fmla="*/ 11438 h 1251057"/>
                  <a:gd name="connsiteX59" fmla="*/ 597915 w 888160"/>
                  <a:gd name="connsiteY59" fmla="*/ 0 h 1251057"/>
                  <a:gd name="connsiteX60" fmla="*/ 607447 w 888160"/>
                  <a:gd name="connsiteY60" fmla="*/ 7626 h 1251057"/>
                  <a:gd name="connsiteX61" fmla="*/ 624604 w 888160"/>
                  <a:gd name="connsiteY61" fmla="*/ 1906 h 1251057"/>
                  <a:gd name="connsiteX62" fmla="*/ 636042 w 888160"/>
                  <a:gd name="connsiteY62" fmla="*/ 3813 h 1251057"/>
                  <a:gd name="connsiteX63" fmla="*/ 624604 w 888160"/>
                  <a:gd name="connsiteY63" fmla="*/ 34315 h 1251057"/>
                  <a:gd name="connsiteX64" fmla="*/ 657012 w 888160"/>
                  <a:gd name="connsiteY64" fmla="*/ 28596 h 1251057"/>
                  <a:gd name="connsiteX65" fmla="*/ 670357 w 888160"/>
                  <a:gd name="connsiteY65" fmla="*/ 26689 h 1251057"/>
                  <a:gd name="connsiteX66" fmla="*/ 668451 w 888160"/>
                  <a:gd name="connsiteY66" fmla="*/ 15251 h 1251057"/>
                  <a:gd name="connsiteX67" fmla="*/ 691327 w 888160"/>
                  <a:gd name="connsiteY67" fmla="*/ 3813 h 1251057"/>
                  <a:gd name="connsiteX68" fmla="*/ 695140 w 888160"/>
                  <a:gd name="connsiteY68" fmla="*/ 30502 h 1251057"/>
                  <a:gd name="connsiteX69" fmla="*/ 735174 w 888160"/>
                  <a:gd name="connsiteY69" fmla="*/ 49566 h 1251057"/>
                  <a:gd name="connsiteX70" fmla="*/ 752331 w 888160"/>
                  <a:gd name="connsiteY70" fmla="*/ 38128 h 1251057"/>
                  <a:gd name="connsiteX71" fmla="*/ 771395 w 888160"/>
                  <a:gd name="connsiteY71" fmla="*/ 40034 h 1251057"/>
                  <a:gd name="connsiteX72" fmla="*/ 805710 w 888160"/>
                  <a:gd name="connsiteY72" fmla="*/ 72442 h 1251057"/>
                  <a:gd name="connsiteX73" fmla="*/ 840024 w 888160"/>
                  <a:gd name="connsiteY73" fmla="*/ 70536 h 1251057"/>
                  <a:gd name="connsiteX74" fmla="*/ 836720 w 888160"/>
                  <a:gd name="connsiteY74" fmla="*/ 70720 h 1251057"/>
                  <a:gd name="connsiteX75" fmla="*/ 840501 w 888160"/>
                  <a:gd name="connsiteY75" fmla="*/ 88170 h 1251057"/>
                  <a:gd name="connsiteX76" fmla="*/ 864331 w 888160"/>
                  <a:gd name="connsiteY76" fmla="*/ 95319 h 1251057"/>
                  <a:gd name="connsiteX77" fmla="*/ 866714 w 888160"/>
                  <a:gd name="connsiteY77" fmla="*/ 109617 h 1251057"/>
                  <a:gd name="connsiteX78" fmla="*/ 888160 w 888160"/>
                  <a:gd name="connsiteY78" fmla="*/ 128680 h 1251057"/>
                  <a:gd name="connsiteX79" fmla="*/ 885777 w 888160"/>
                  <a:gd name="connsiteY79" fmla="*/ 162042 h 1251057"/>
                  <a:gd name="connsiteX80" fmla="*/ 830969 w 888160"/>
                  <a:gd name="connsiteY80" fmla="*/ 235914 h 1251057"/>
                  <a:gd name="connsiteX81" fmla="*/ 828586 w 888160"/>
                  <a:gd name="connsiteY81" fmla="*/ 257360 h 1251057"/>
                  <a:gd name="connsiteX82" fmla="*/ 842883 w 888160"/>
                  <a:gd name="connsiteY82" fmla="*/ 262126 h 1251057"/>
                  <a:gd name="connsiteX83" fmla="*/ 842883 w 888160"/>
                  <a:gd name="connsiteY83" fmla="*/ 293105 h 1251057"/>
                  <a:gd name="connsiteX84" fmla="*/ 823820 w 888160"/>
                  <a:gd name="connsiteY84" fmla="*/ 290722 h 1251057"/>
                  <a:gd name="connsiteX85" fmla="*/ 811905 w 888160"/>
                  <a:gd name="connsiteY85" fmla="*/ 307403 h 1251057"/>
                  <a:gd name="connsiteX86" fmla="*/ 816672 w 888160"/>
                  <a:gd name="connsiteY86" fmla="*/ 324083 h 1251057"/>
                  <a:gd name="connsiteX87" fmla="*/ 814289 w 888160"/>
                  <a:gd name="connsiteY87" fmla="*/ 338381 h 1251057"/>
                  <a:gd name="connsiteX88" fmla="*/ 835735 w 888160"/>
                  <a:gd name="connsiteY88" fmla="*/ 366977 h 1251057"/>
                  <a:gd name="connsiteX89" fmla="*/ 859564 w 888160"/>
                  <a:gd name="connsiteY89" fmla="*/ 374126 h 1251057"/>
                  <a:gd name="connsiteX90" fmla="*/ 842883 w 888160"/>
                  <a:gd name="connsiteY90" fmla="*/ 409870 h 1251057"/>
                  <a:gd name="connsiteX91" fmla="*/ 842883 w 888160"/>
                  <a:gd name="connsiteY91" fmla="*/ 431317 h 1251057"/>
                  <a:gd name="connsiteX92" fmla="*/ 807140 w 888160"/>
                  <a:gd name="connsiteY92" fmla="*/ 450381 h 1251057"/>
                  <a:gd name="connsiteX93" fmla="*/ 785692 w 888160"/>
                  <a:gd name="connsiteY93" fmla="*/ 500423 h 1251057"/>
                  <a:gd name="connsiteX94" fmla="*/ 773778 w 888160"/>
                  <a:gd name="connsiteY94" fmla="*/ 500423 h 1251057"/>
                  <a:gd name="connsiteX95" fmla="*/ 759480 w 888160"/>
                  <a:gd name="connsiteY95" fmla="*/ 517103 h 1251057"/>
                  <a:gd name="connsiteX96" fmla="*/ 757098 w 888160"/>
                  <a:gd name="connsiteY96" fmla="*/ 540934 h 1251057"/>
                  <a:gd name="connsiteX97" fmla="*/ 742799 w 888160"/>
                  <a:gd name="connsiteY97" fmla="*/ 543316 h 1251057"/>
                  <a:gd name="connsiteX98" fmla="*/ 718970 w 888160"/>
                  <a:gd name="connsiteY98" fmla="*/ 533785 h 1251057"/>
                  <a:gd name="connsiteX99" fmla="*/ 690373 w 888160"/>
                  <a:gd name="connsiteY99" fmla="*/ 536167 h 1251057"/>
                  <a:gd name="connsiteX100" fmla="*/ 673693 w 888160"/>
                  <a:gd name="connsiteY100" fmla="*/ 552848 h 1251057"/>
                  <a:gd name="connsiteX101" fmla="*/ 676076 w 888160"/>
                  <a:gd name="connsiteY101" fmla="*/ 581444 h 1251057"/>
                  <a:gd name="connsiteX102" fmla="*/ 666544 w 888160"/>
                  <a:gd name="connsiteY102" fmla="*/ 588593 h 1251057"/>
                  <a:gd name="connsiteX103" fmla="*/ 647481 w 888160"/>
                  <a:gd name="connsiteY103" fmla="*/ 588593 h 1251057"/>
                  <a:gd name="connsiteX104" fmla="*/ 637949 w 888160"/>
                  <a:gd name="connsiteY104" fmla="*/ 617189 h 1251057"/>
                  <a:gd name="connsiteX105" fmla="*/ 657012 w 888160"/>
                  <a:gd name="connsiteY105" fmla="*/ 631486 h 1251057"/>
                  <a:gd name="connsiteX106" fmla="*/ 690373 w 888160"/>
                  <a:gd name="connsiteY106" fmla="*/ 631486 h 1251057"/>
                  <a:gd name="connsiteX107" fmla="*/ 692757 w 888160"/>
                  <a:gd name="connsiteY107" fmla="*/ 652933 h 1251057"/>
                  <a:gd name="connsiteX108" fmla="*/ 716586 w 888160"/>
                  <a:gd name="connsiteY108" fmla="*/ 652933 h 1251057"/>
                  <a:gd name="connsiteX109" fmla="*/ 726118 w 888160"/>
                  <a:gd name="connsiteY109" fmla="*/ 671997 h 1251057"/>
                  <a:gd name="connsiteX110" fmla="*/ 740417 w 888160"/>
                  <a:gd name="connsiteY110" fmla="*/ 667231 h 1251057"/>
                  <a:gd name="connsiteX111" fmla="*/ 749948 w 888160"/>
                  <a:gd name="connsiteY111" fmla="*/ 676763 h 1251057"/>
                  <a:gd name="connsiteX112" fmla="*/ 752331 w 888160"/>
                  <a:gd name="connsiteY112" fmla="*/ 691060 h 1251057"/>
                  <a:gd name="connsiteX113" fmla="*/ 761863 w 888160"/>
                  <a:gd name="connsiteY113" fmla="*/ 710124 h 1251057"/>
                  <a:gd name="connsiteX114" fmla="*/ 769012 w 888160"/>
                  <a:gd name="connsiteY114" fmla="*/ 743486 h 1251057"/>
                  <a:gd name="connsiteX115" fmla="*/ 792841 w 888160"/>
                  <a:gd name="connsiteY115" fmla="*/ 748251 h 1251057"/>
                  <a:gd name="connsiteX116" fmla="*/ 804756 w 888160"/>
                  <a:gd name="connsiteY116" fmla="*/ 774464 h 1251057"/>
                  <a:gd name="connsiteX117" fmla="*/ 785692 w 888160"/>
                  <a:gd name="connsiteY117" fmla="*/ 791145 h 1251057"/>
                  <a:gd name="connsiteX118" fmla="*/ 783309 w 888160"/>
                  <a:gd name="connsiteY118" fmla="*/ 810209 h 1251057"/>
                  <a:gd name="connsiteX119" fmla="*/ 797608 w 888160"/>
                  <a:gd name="connsiteY119" fmla="*/ 834038 h 1251057"/>
                  <a:gd name="connsiteX120" fmla="*/ 823820 w 888160"/>
                  <a:gd name="connsiteY120" fmla="*/ 834038 h 1251057"/>
                  <a:gd name="connsiteX121" fmla="*/ 826203 w 888160"/>
                  <a:gd name="connsiteY121" fmla="*/ 865017 h 1251057"/>
                  <a:gd name="connsiteX122" fmla="*/ 857182 w 888160"/>
                  <a:gd name="connsiteY122" fmla="*/ 884081 h 1251057"/>
                  <a:gd name="connsiteX123" fmla="*/ 869096 w 888160"/>
                  <a:gd name="connsiteY123" fmla="*/ 907910 h 1251057"/>
                  <a:gd name="connsiteX124" fmla="*/ 866714 w 888160"/>
                  <a:gd name="connsiteY124" fmla="*/ 943655 h 1251057"/>
                  <a:gd name="connsiteX125" fmla="*/ 857182 w 888160"/>
                  <a:gd name="connsiteY125" fmla="*/ 946037 h 1251057"/>
                  <a:gd name="connsiteX126" fmla="*/ 847650 w 888160"/>
                  <a:gd name="connsiteY126" fmla="*/ 967484 h 1251057"/>
                  <a:gd name="connsiteX127" fmla="*/ 854799 w 888160"/>
                  <a:gd name="connsiteY127" fmla="*/ 977016 h 1251057"/>
                  <a:gd name="connsiteX128" fmla="*/ 878628 w 888160"/>
                  <a:gd name="connsiteY128" fmla="*/ 1007995 h 1251057"/>
                  <a:gd name="connsiteX129" fmla="*/ 833353 w 888160"/>
                  <a:gd name="connsiteY129" fmla="*/ 1012761 h 1251057"/>
                  <a:gd name="connsiteX130" fmla="*/ 845267 w 888160"/>
                  <a:gd name="connsiteY130" fmla="*/ 1036591 h 1251057"/>
                  <a:gd name="connsiteX131" fmla="*/ 842883 w 888160"/>
                  <a:gd name="connsiteY131" fmla="*/ 1077101 h 1251057"/>
                  <a:gd name="connsiteX132" fmla="*/ 814289 w 888160"/>
                  <a:gd name="connsiteY132" fmla="*/ 1091399 h 1251057"/>
                  <a:gd name="connsiteX133" fmla="*/ 816568 w 888160"/>
                  <a:gd name="connsiteY133" fmla="*/ 1121042 h 1251057"/>
                  <a:gd name="connsiteX134" fmla="*/ 785692 w 888160"/>
                  <a:gd name="connsiteY134" fmla="*/ 1117611 h 1251057"/>
                  <a:gd name="connsiteX135" fmla="*/ 773778 w 888160"/>
                  <a:gd name="connsiteY135" fmla="*/ 1131909 h 1251057"/>
                  <a:gd name="connsiteX136" fmla="*/ 718970 w 888160"/>
                  <a:gd name="connsiteY136" fmla="*/ 1162888 h 1251057"/>
                  <a:gd name="connsiteX137" fmla="*/ 695140 w 888160"/>
                  <a:gd name="connsiteY137" fmla="*/ 1160505 h 1251057"/>
                  <a:gd name="connsiteX138" fmla="*/ 673693 w 888160"/>
                  <a:gd name="connsiteY138" fmla="*/ 1139058 h 1251057"/>
                  <a:gd name="connsiteX139" fmla="*/ 659395 w 888160"/>
                  <a:gd name="connsiteY139" fmla="*/ 1141441 h 1251057"/>
                  <a:gd name="connsiteX140" fmla="*/ 623651 w 888160"/>
                  <a:gd name="connsiteY140" fmla="*/ 1110462 h 1251057"/>
                  <a:gd name="connsiteX141" fmla="*/ 575991 w 888160"/>
                  <a:gd name="connsiteY141" fmla="*/ 1127143 h 1251057"/>
                  <a:gd name="connsiteX142" fmla="*/ 547396 w 888160"/>
                  <a:gd name="connsiteY142" fmla="*/ 1150973 h 1251057"/>
                  <a:gd name="connsiteX143" fmla="*/ 525949 w 888160"/>
                  <a:gd name="connsiteY143" fmla="*/ 1141441 h 1251057"/>
                  <a:gd name="connsiteX144" fmla="*/ 521183 w 888160"/>
                  <a:gd name="connsiteY144" fmla="*/ 1117611 h 1251057"/>
                  <a:gd name="connsiteX145" fmla="*/ 475907 w 888160"/>
                  <a:gd name="connsiteY145" fmla="*/ 1096165 h 1251057"/>
                  <a:gd name="connsiteX146" fmla="*/ 459226 w 888160"/>
                  <a:gd name="connsiteY146" fmla="*/ 1105697 h 1251057"/>
                  <a:gd name="connsiteX147" fmla="*/ 447311 w 888160"/>
                  <a:gd name="connsiteY147" fmla="*/ 1098547 h 1251057"/>
                  <a:gd name="connsiteX148" fmla="*/ 437779 w 888160"/>
                  <a:gd name="connsiteY148" fmla="*/ 1096165 h 1251057"/>
                  <a:gd name="connsiteX149" fmla="*/ 442545 w 888160"/>
                  <a:gd name="connsiteY149" fmla="*/ 1067569 h 1251057"/>
                  <a:gd name="connsiteX150" fmla="*/ 418716 w 888160"/>
                  <a:gd name="connsiteY150" fmla="*/ 1062803 h 1251057"/>
                  <a:gd name="connsiteX151" fmla="*/ 423481 w 888160"/>
                  <a:gd name="connsiteY151" fmla="*/ 1038973 h 1251057"/>
                  <a:gd name="connsiteX152" fmla="*/ 375822 w 888160"/>
                  <a:gd name="connsiteY152" fmla="*/ 1003229 h 1251057"/>
                  <a:gd name="connsiteX153" fmla="*/ 373439 w 888160"/>
                  <a:gd name="connsiteY153" fmla="*/ 986548 h 1251057"/>
                  <a:gd name="connsiteX154" fmla="*/ 361524 w 888160"/>
                  <a:gd name="connsiteY154" fmla="*/ 991314 h 1251057"/>
                  <a:gd name="connsiteX155" fmla="*/ 359142 w 888160"/>
                  <a:gd name="connsiteY155" fmla="*/ 1005612 h 1251057"/>
                  <a:gd name="connsiteX156" fmla="*/ 330546 w 888160"/>
                  <a:gd name="connsiteY156" fmla="*/ 1024676 h 1251057"/>
                  <a:gd name="connsiteX157" fmla="*/ 304333 w 888160"/>
                  <a:gd name="connsiteY157" fmla="*/ 1029442 h 1251057"/>
                  <a:gd name="connsiteX158" fmla="*/ 251908 w 888160"/>
                  <a:gd name="connsiteY158" fmla="*/ 1046123 h 1251057"/>
                  <a:gd name="connsiteX159" fmla="*/ 216163 w 888160"/>
                  <a:gd name="connsiteY159" fmla="*/ 1043739 h 1251057"/>
                  <a:gd name="connsiteX160" fmla="*/ 149440 w 888160"/>
                  <a:gd name="connsiteY160" fmla="*/ 1150973 h 1251057"/>
                  <a:gd name="connsiteX161" fmla="*/ 139908 w 888160"/>
                  <a:gd name="connsiteY161" fmla="*/ 1251057 h 1251057"/>
                  <a:gd name="connsiteX162" fmla="*/ 118461 w 888160"/>
                  <a:gd name="connsiteY162" fmla="*/ 1241525 h 1251057"/>
                  <a:gd name="connsiteX163" fmla="*/ 97014 w 888160"/>
                  <a:gd name="connsiteY163" fmla="*/ 1243909 h 1251057"/>
                  <a:gd name="connsiteX164" fmla="*/ 85100 w 888160"/>
                  <a:gd name="connsiteY164" fmla="*/ 1227228 h 1251057"/>
                  <a:gd name="connsiteX165" fmla="*/ 58887 w 888160"/>
                  <a:gd name="connsiteY165" fmla="*/ 1189101 h 1251057"/>
                  <a:gd name="connsiteX166" fmla="*/ 44590 w 888160"/>
                  <a:gd name="connsiteY166" fmla="*/ 1155739 h 1251057"/>
                  <a:gd name="connsiteX167" fmla="*/ 23143 w 888160"/>
                  <a:gd name="connsiteY167" fmla="*/ 1141441 h 1251057"/>
                  <a:gd name="connsiteX168" fmla="*/ 0 w 888160"/>
                  <a:gd name="connsiteY168" fmla="*/ 1162269 h 1251057"/>
                  <a:gd name="connsiteX169" fmla="*/ 140942 w 888160"/>
                  <a:gd name="connsiteY169" fmla="*/ 1092059 h 1251057"/>
                  <a:gd name="connsiteX0" fmla="*/ 0 w 888160"/>
                  <a:gd name="connsiteY0" fmla="*/ 663931 h 1251057"/>
                  <a:gd name="connsiteX1" fmla="*/ 11228 w 888160"/>
                  <a:gd name="connsiteY1" fmla="*/ 676763 h 1251057"/>
                  <a:gd name="connsiteX2" fmla="*/ 23143 w 888160"/>
                  <a:gd name="connsiteY2" fmla="*/ 643401 h 1251057"/>
                  <a:gd name="connsiteX3" fmla="*/ 70802 w 888160"/>
                  <a:gd name="connsiteY3" fmla="*/ 648167 h 1251057"/>
                  <a:gd name="connsiteX4" fmla="*/ 85100 w 888160"/>
                  <a:gd name="connsiteY4" fmla="*/ 633869 h 1251057"/>
                  <a:gd name="connsiteX5" fmla="*/ 92249 w 888160"/>
                  <a:gd name="connsiteY5" fmla="*/ 641018 h 1251057"/>
                  <a:gd name="connsiteX6" fmla="*/ 118461 w 888160"/>
                  <a:gd name="connsiteY6" fmla="*/ 631486 h 1251057"/>
                  <a:gd name="connsiteX7" fmla="*/ 125610 w 888160"/>
                  <a:gd name="connsiteY7" fmla="*/ 643401 h 1251057"/>
                  <a:gd name="connsiteX8" fmla="*/ 154206 w 888160"/>
                  <a:gd name="connsiteY8" fmla="*/ 638635 h 1251057"/>
                  <a:gd name="connsiteX9" fmla="*/ 161355 w 888160"/>
                  <a:gd name="connsiteY9" fmla="*/ 633869 h 1251057"/>
                  <a:gd name="connsiteX10" fmla="*/ 185185 w 888160"/>
                  <a:gd name="connsiteY10" fmla="*/ 631486 h 1251057"/>
                  <a:gd name="connsiteX11" fmla="*/ 201865 w 888160"/>
                  <a:gd name="connsiteY11" fmla="*/ 619571 h 1251057"/>
                  <a:gd name="connsiteX12" fmla="*/ 213780 w 888160"/>
                  <a:gd name="connsiteY12" fmla="*/ 619571 h 1251057"/>
                  <a:gd name="connsiteX13" fmla="*/ 225695 w 888160"/>
                  <a:gd name="connsiteY13" fmla="*/ 631486 h 1251057"/>
                  <a:gd name="connsiteX14" fmla="*/ 235227 w 888160"/>
                  <a:gd name="connsiteY14" fmla="*/ 629103 h 1251057"/>
                  <a:gd name="connsiteX15" fmla="*/ 235227 w 888160"/>
                  <a:gd name="connsiteY15" fmla="*/ 588593 h 1251057"/>
                  <a:gd name="connsiteX16" fmla="*/ 256674 w 888160"/>
                  <a:gd name="connsiteY16" fmla="*/ 583827 h 1251057"/>
                  <a:gd name="connsiteX17" fmla="*/ 256674 w 888160"/>
                  <a:gd name="connsiteY17" fmla="*/ 545699 h 1251057"/>
                  <a:gd name="connsiteX18" fmla="*/ 239993 w 888160"/>
                  <a:gd name="connsiteY18" fmla="*/ 519487 h 1251057"/>
                  <a:gd name="connsiteX19" fmla="*/ 213780 w 888160"/>
                  <a:gd name="connsiteY19" fmla="*/ 505189 h 1251057"/>
                  <a:gd name="connsiteX20" fmla="*/ 225695 w 888160"/>
                  <a:gd name="connsiteY20" fmla="*/ 493274 h 1251057"/>
                  <a:gd name="connsiteX21" fmla="*/ 216163 w 888160"/>
                  <a:gd name="connsiteY21" fmla="*/ 481359 h 1251057"/>
                  <a:gd name="connsiteX22" fmla="*/ 189950 w 888160"/>
                  <a:gd name="connsiteY22" fmla="*/ 474211 h 1251057"/>
                  <a:gd name="connsiteX23" fmla="*/ 201865 w 888160"/>
                  <a:gd name="connsiteY23" fmla="*/ 462296 h 1251057"/>
                  <a:gd name="connsiteX24" fmla="*/ 201865 w 888160"/>
                  <a:gd name="connsiteY24" fmla="*/ 443232 h 1251057"/>
                  <a:gd name="connsiteX25" fmla="*/ 178036 w 888160"/>
                  <a:gd name="connsiteY25" fmla="*/ 445615 h 1251057"/>
                  <a:gd name="connsiteX26" fmla="*/ 187568 w 888160"/>
                  <a:gd name="connsiteY26" fmla="*/ 386041 h 1251057"/>
                  <a:gd name="connsiteX27" fmla="*/ 209014 w 888160"/>
                  <a:gd name="connsiteY27" fmla="*/ 376509 h 1251057"/>
                  <a:gd name="connsiteX28" fmla="*/ 197818 w 888160"/>
                  <a:gd name="connsiteY28" fmla="*/ 358875 h 1251057"/>
                  <a:gd name="connsiteX29" fmla="*/ 201389 w 888160"/>
                  <a:gd name="connsiteY29" fmla="*/ 358398 h 1251057"/>
                  <a:gd name="connsiteX30" fmla="*/ 218546 w 888160"/>
                  <a:gd name="connsiteY30" fmla="*/ 324083 h 1251057"/>
                  <a:gd name="connsiteX31" fmla="*/ 218546 w 888160"/>
                  <a:gd name="connsiteY31" fmla="*/ 301207 h 1251057"/>
                  <a:gd name="connsiteX32" fmla="*/ 212827 w 888160"/>
                  <a:gd name="connsiteY32" fmla="*/ 284050 h 1251057"/>
                  <a:gd name="connsiteX33" fmla="*/ 231891 w 888160"/>
                  <a:gd name="connsiteY33" fmla="*/ 276424 h 1251057"/>
                  <a:gd name="connsiteX34" fmla="*/ 275737 w 888160"/>
                  <a:gd name="connsiteY34" fmla="*/ 207795 h 1251057"/>
                  <a:gd name="connsiteX35" fmla="*/ 264299 w 888160"/>
                  <a:gd name="connsiteY35" fmla="*/ 190637 h 1251057"/>
                  <a:gd name="connsiteX36" fmla="*/ 249048 w 888160"/>
                  <a:gd name="connsiteY36" fmla="*/ 184918 h 1251057"/>
                  <a:gd name="connsiteX37" fmla="*/ 231891 w 888160"/>
                  <a:gd name="connsiteY37" fmla="*/ 158229 h 1251057"/>
                  <a:gd name="connsiteX38" fmla="*/ 233046 w 888160"/>
                  <a:gd name="connsiteY38" fmla="*/ 154854 h 1251057"/>
                  <a:gd name="connsiteX39" fmla="*/ 256674 w 888160"/>
                  <a:gd name="connsiteY39" fmla="*/ 158229 h 1251057"/>
                  <a:gd name="connsiteX40" fmla="*/ 271925 w 888160"/>
                  <a:gd name="connsiteY40" fmla="*/ 137259 h 1251057"/>
                  <a:gd name="connsiteX41" fmla="*/ 266205 w 888160"/>
                  <a:gd name="connsiteY41" fmla="*/ 112476 h 1251057"/>
                  <a:gd name="connsiteX42" fmla="*/ 281456 w 888160"/>
                  <a:gd name="connsiteY42" fmla="*/ 110570 h 1251057"/>
                  <a:gd name="connsiteX43" fmla="*/ 298614 w 888160"/>
                  <a:gd name="connsiteY43" fmla="*/ 120102 h 1251057"/>
                  <a:gd name="connsiteX44" fmla="*/ 315771 w 888160"/>
                  <a:gd name="connsiteY44" fmla="*/ 102944 h 1251057"/>
                  <a:gd name="connsiteX45" fmla="*/ 344367 w 888160"/>
                  <a:gd name="connsiteY45" fmla="*/ 108663 h 1251057"/>
                  <a:gd name="connsiteX46" fmla="*/ 367243 w 888160"/>
                  <a:gd name="connsiteY46" fmla="*/ 141072 h 1251057"/>
                  <a:gd name="connsiteX47" fmla="*/ 359618 w 888160"/>
                  <a:gd name="connsiteY47" fmla="*/ 171574 h 1251057"/>
                  <a:gd name="connsiteX48" fmla="*/ 378682 w 888160"/>
                  <a:gd name="connsiteY48" fmla="*/ 171574 h 1251057"/>
                  <a:gd name="connsiteX49" fmla="*/ 407277 w 888160"/>
                  <a:gd name="connsiteY49" fmla="*/ 146791 h 1251057"/>
                  <a:gd name="connsiteX50" fmla="*/ 428247 w 888160"/>
                  <a:gd name="connsiteY50" fmla="*/ 131540 h 1251057"/>
                  <a:gd name="connsiteX51" fmla="*/ 433967 w 888160"/>
                  <a:gd name="connsiteY51" fmla="*/ 91506 h 1251057"/>
                  <a:gd name="connsiteX52" fmla="*/ 458749 w 888160"/>
                  <a:gd name="connsiteY52" fmla="*/ 80068 h 1251057"/>
                  <a:gd name="connsiteX53" fmla="*/ 468281 w 888160"/>
                  <a:gd name="connsiteY53" fmla="*/ 53379 h 1251057"/>
                  <a:gd name="connsiteX54" fmla="*/ 504502 w 888160"/>
                  <a:gd name="connsiteY54" fmla="*/ 13345 h 1251057"/>
                  <a:gd name="connsiteX55" fmla="*/ 531192 w 888160"/>
                  <a:gd name="connsiteY55" fmla="*/ 13345 h 1251057"/>
                  <a:gd name="connsiteX56" fmla="*/ 550255 w 888160"/>
                  <a:gd name="connsiteY56" fmla="*/ 30502 h 1251057"/>
                  <a:gd name="connsiteX57" fmla="*/ 573132 w 888160"/>
                  <a:gd name="connsiteY57" fmla="*/ 7626 h 1251057"/>
                  <a:gd name="connsiteX58" fmla="*/ 584570 w 888160"/>
                  <a:gd name="connsiteY58" fmla="*/ 11438 h 1251057"/>
                  <a:gd name="connsiteX59" fmla="*/ 597915 w 888160"/>
                  <a:gd name="connsiteY59" fmla="*/ 0 h 1251057"/>
                  <a:gd name="connsiteX60" fmla="*/ 607447 w 888160"/>
                  <a:gd name="connsiteY60" fmla="*/ 7626 h 1251057"/>
                  <a:gd name="connsiteX61" fmla="*/ 624604 w 888160"/>
                  <a:gd name="connsiteY61" fmla="*/ 1906 h 1251057"/>
                  <a:gd name="connsiteX62" fmla="*/ 636042 w 888160"/>
                  <a:gd name="connsiteY62" fmla="*/ 3813 h 1251057"/>
                  <a:gd name="connsiteX63" fmla="*/ 624604 w 888160"/>
                  <a:gd name="connsiteY63" fmla="*/ 34315 h 1251057"/>
                  <a:gd name="connsiteX64" fmla="*/ 657012 w 888160"/>
                  <a:gd name="connsiteY64" fmla="*/ 28596 h 1251057"/>
                  <a:gd name="connsiteX65" fmla="*/ 670357 w 888160"/>
                  <a:gd name="connsiteY65" fmla="*/ 26689 h 1251057"/>
                  <a:gd name="connsiteX66" fmla="*/ 668451 w 888160"/>
                  <a:gd name="connsiteY66" fmla="*/ 15251 h 1251057"/>
                  <a:gd name="connsiteX67" fmla="*/ 691327 w 888160"/>
                  <a:gd name="connsiteY67" fmla="*/ 3813 h 1251057"/>
                  <a:gd name="connsiteX68" fmla="*/ 695140 w 888160"/>
                  <a:gd name="connsiteY68" fmla="*/ 30502 h 1251057"/>
                  <a:gd name="connsiteX69" fmla="*/ 735174 w 888160"/>
                  <a:gd name="connsiteY69" fmla="*/ 49566 h 1251057"/>
                  <a:gd name="connsiteX70" fmla="*/ 752331 w 888160"/>
                  <a:gd name="connsiteY70" fmla="*/ 38128 h 1251057"/>
                  <a:gd name="connsiteX71" fmla="*/ 771395 w 888160"/>
                  <a:gd name="connsiteY71" fmla="*/ 40034 h 1251057"/>
                  <a:gd name="connsiteX72" fmla="*/ 805710 w 888160"/>
                  <a:gd name="connsiteY72" fmla="*/ 72442 h 1251057"/>
                  <a:gd name="connsiteX73" fmla="*/ 840024 w 888160"/>
                  <a:gd name="connsiteY73" fmla="*/ 70536 h 1251057"/>
                  <a:gd name="connsiteX74" fmla="*/ 836720 w 888160"/>
                  <a:gd name="connsiteY74" fmla="*/ 70720 h 1251057"/>
                  <a:gd name="connsiteX75" fmla="*/ 840501 w 888160"/>
                  <a:gd name="connsiteY75" fmla="*/ 88170 h 1251057"/>
                  <a:gd name="connsiteX76" fmla="*/ 864331 w 888160"/>
                  <a:gd name="connsiteY76" fmla="*/ 95319 h 1251057"/>
                  <a:gd name="connsiteX77" fmla="*/ 866714 w 888160"/>
                  <a:gd name="connsiteY77" fmla="*/ 109617 h 1251057"/>
                  <a:gd name="connsiteX78" fmla="*/ 888160 w 888160"/>
                  <a:gd name="connsiteY78" fmla="*/ 128680 h 1251057"/>
                  <a:gd name="connsiteX79" fmla="*/ 885777 w 888160"/>
                  <a:gd name="connsiteY79" fmla="*/ 162042 h 1251057"/>
                  <a:gd name="connsiteX80" fmla="*/ 830969 w 888160"/>
                  <a:gd name="connsiteY80" fmla="*/ 235914 h 1251057"/>
                  <a:gd name="connsiteX81" fmla="*/ 828586 w 888160"/>
                  <a:gd name="connsiteY81" fmla="*/ 257360 h 1251057"/>
                  <a:gd name="connsiteX82" fmla="*/ 842883 w 888160"/>
                  <a:gd name="connsiteY82" fmla="*/ 262126 h 1251057"/>
                  <a:gd name="connsiteX83" fmla="*/ 842883 w 888160"/>
                  <a:gd name="connsiteY83" fmla="*/ 293105 h 1251057"/>
                  <a:gd name="connsiteX84" fmla="*/ 823820 w 888160"/>
                  <a:gd name="connsiteY84" fmla="*/ 290722 h 1251057"/>
                  <a:gd name="connsiteX85" fmla="*/ 811905 w 888160"/>
                  <a:gd name="connsiteY85" fmla="*/ 307403 h 1251057"/>
                  <a:gd name="connsiteX86" fmla="*/ 816672 w 888160"/>
                  <a:gd name="connsiteY86" fmla="*/ 324083 h 1251057"/>
                  <a:gd name="connsiteX87" fmla="*/ 814289 w 888160"/>
                  <a:gd name="connsiteY87" fmla="*/ 338381 h 1251057"/>
                  <a:gd name="connsiteX88" fmla="*/ 835735 w 888160"/>
                  <a:gd name="connsiteY88" fmla="*/ 366977 h 1251057"/>
                  <a:gd name="connsiteX89" fmla="*/ 859564 w 888160"/>
                  <a:gd name="connsiteY89" fmla="*/ 374126 h 1251057"/>
                  <a:gd name="connsiteX90" fmla="*/ 842883 w 888160"/>
                  <a:gd name="connsiteY90" fmla="*/ 409870 h 1251057"/>
                  <a:gd name="connsiteX91" fmla="*/ 842883 w 888160"/>
                  <a:gd name="connsiteY91" fmla="*/ 431317 h 1251057"/>
                  <a:gd name="connsiteX92" fmla="*/ 807140 w 888160"/>
                  <a:gd name="connsiteY92" fmla="*/ 450381 h 1251057"/>
                  <a:gd name="connsiteX93" fmla="*/ 785692 w 888160"/>
                  <a:gd name="connsiteY93" fmla="*/ 500423 h 1251057"/>
                  <a:gd name="connsiteX94" fmla="*/ 773778 w 888160"/>
                  <a:gd name="connsiteY94" fmla="*/ 500423 h 1251057"/>
                  <a:gd name="connsiteX95" fmla="*/ 759480 w 888160"/>
                  <a:gd name="connsiteY95" fmla="*/ 517103 h 1251057"/>
                  <a:gd name="connsiteX96" fmla="*/ 757098 w 888160"/>
                  <a:gd name="connsiteY96" fmla="*/ 540934 h 1251057"/>
                  <a:gd name="connsiteX97" fmla="*/ 742799 w 888160"/>
                  <a:gd name="connsiteY97" fmla="*/ 543316 h 1251057"/>
                  <a:gd name="connsiteX98" fmla="*/ 718970 w 888160"/>
                  <a:gd name="connsiteY98" fmla="*/ 533785 h 1251057"/>
                  <a:gd name="connsiteX99" fmla="*/ 690373 w 888160"/>
                  <a:gd name="connsiteY99" fmla="*/ 536167 h 1251057"/>
                  <a:gd name="connsiteX100" fmla="*/ 673693 w 888160"/>
                  <a:gd name="connsiteY100" fmla="*/ 552848 h 1251057"/>
                  <a:gd name="connsiteX101" fmla="*/ 676076 w 888160"/>
                  <a:gd name="connsiteY101" fmla="*/ 581444 h 1251057"/>
                  <a:gd name="connsiteX102" fmla="*/ 666544 w 888160"/>
                  <a:gd name="connsiteY102" fmla="*/ 588593 h 1251057"/>
                  <a:gd name="connsiteX103" fmla="*/ 647481 w 888160"/>
                  <a:gd name="connsiteY103" fmla="*/ 588593 h 1251057"/>
                  <a:gd name="connsiteX104" fmla="*/ 637949 w 888160"/>
                  <a:gd name="connsiteY104" fmla="*/ 617189 h 1251057"/>
                  <a:gd name="connsiteX105" fmla="*/ 657012 w 888160"/>
                  <a:gd name="connsiteY105" fmla="*/ 631486 h 1251057"/>
                  <a:gd name="connsiteX106" fmla="*/ 690373 w 888160"/>
                  <a:gd name="connsiteY106" fmla="*/ 631486 h 1251057"/>
                  <a:gd name="connsiteX107" fmla="*/ 692757 w 888160"/>
                  <a:gd name="connsiteY107" fmla="*/ 652933 h 1251057"/>
                  <a:gd name="connsiteX108" fmla="*/ 716586 w 888160"/>
                  <a:gd name="connsiteY108" fmla="*/ 652933 h 1251057"/>
                  <a:gd name="connsiteX109" fmla="*/ 726118 w 888160"/>
                  <a:gd name="connsiteY109" fmla="*/ 671997 h 1251057"/>
                  <a:gd name="connsiteX110" fmla="*/ 740417 w 888160"/>
                  <a:gd name="connsiteY110" fmla="*/ 667231 h 1251057"/>
                  <a:gd name="connsiteX111" fmla="*/ 749948 w 888160"/>
                  <a:gd name="connsiteY111" fmla="*/ 676763 h 1251057"/>
                  <a:gd name="connsiteX112" fmla="*/ 752331 w 888160"/>
                  <a:gd name="connsiteY112" fmla="*/ 691060 h 1251057"/>
                  <a:gd name="connsiteX113" fmla="*/ 761863 w 888160"/>
                  <a:gd name="connsiteY113" fmla="*/ 710124 h 1251057"/>
                  <a:gd name="connsiteX114" fmla="*/ 769012 w 888160"/>
                  <a:gd name="connsiteY114" fmla="*/ 743486 h 1251057"/>
                  <a:gd name="connsiteX115" fmla="*/ 792841 w 888160"/>
                  <a:gd name="connsiteY115" fmla="*/ 748251 h 1251057"/>
                  <a:gd name="connsiteX116" fmla="*/ 804756 w 888160"/>
                  <a:gd name="connsiteY116" fmla="*/ 774464 h 1251057"/>
                  <a:gd name="connsiteX117" fmla="*/ 785692 w 888160"/>
                  <a:gd name="connsiteY117" fmla="*/ 791145 h 1251057"/>
                  <a:gd name="connsiteX118" fmla="*/ 783309 w 888160"/>
                  <a:gd name="connsiteY118" fmla="*/ 810209 h 1251057"/>
                  <a:gd name="connsiteX119" fmla="*/ 797608 w 888160"/>
                  <a:gd name="connsiteY119" fmla="*/ 834038 h 1251057"/>
                  <a:gd name="connsiteX120" fmla="*/ 823820 w 888160"/>
                  <a:gd name="connsiteY120" fmla="*/ 834038 h 1251057"/>
                  <a:gd name="connsiteX121" fmla="*/ 826203 w 888160"/>
                  <a:gd name="connsiteY121" fmla="*/ 865017 h 1251057"/>
                  <a:gd name="connsiteX122" fmla="*/ 857182 w 888160"/>
                  <a:gd name="connsiteY122" fmla="*/ 884081 h 1251057"/>
                  <a:gd name="connsiteX123" fmla="*/ 869096 w 888160"/>
                  <a:gd name="connsiteY123" fmla="*/ 907910 h 1251057"/>
                  <a:gd name="connsiteX124" fmla="*/ 866714 w 888160"/>
                  <a:gd name="connsiteY124" fmla="*/ 943655 h 1251057"/>
                  <a:gd name="connsiteX125" fmla="*/ 857182 w 888160"/>
                  <a:gd name="connsiteY125" fmla="*/ 946037 h 1251057"/>
                  <a:gd name="connsiteX126" fmla="*/ 847650 w 888160"/>
                  <a:gd name="connsiteY126" fmla="*/ 967484 h 1251057"/>
                  <a:gd name="connsiteX127" fmla="*/ 854799 w 888160"/>
                  <a:gd name="connsiteY127" fmla="*/ 977016 h 1251057"/>
                  <a:gd name="connsiteX128" fmla="*/ 878628 w 888160"/>
                  <a:gd name="connsiteY128" fmla="*/ 1007995 h 1251057"/>
                  <a:gd name="connsiteX129" fmla="*/ 833353 w 888160"/>
                  <a:gd name="connsiteY129" fmla="*/ 1012761 h 1251057"/>
                  <a:gd name="connsiteX130" fmla="*/ 845267 w 888160"/>
                  <a:gd name="connsiteY130" fmla="*/ 1036591 h 1251057"/>
                  <a:gd name="connsiteX131" fmla="*/ 842883 w 888160"/>
                  <a:gd name="connsiteY131" fmla="*/ 1077101 h 1251057"/>
                  <a:gd name="connsiteX132" fmla="*/ 814289 w 888160"/>
                  <a:gd name="connsiteY132" fmla="*/ 1091399 h 1251057"/>
                  <a:gd name="connsiteX133" fmla="*/ 816568 w 888160"/>
                  <a:gd name="connsiteY133" fmla="*/ 1121042 h 1251057"/>
                  <a:gd name="connsiteX134" fmla="*/ 785692 w 888160"/>
                  <a:gd name="connsiteY134" fmla="*/ 1117611 h 1251057"/>
                  <a:gd name="connsiteX135" fmla="*/ 773778 w 888160"/>
                  <a:gd name="connsiteY135" fmla="*/ 1131909 h 1251057"/>
                  <a:gd name="connsiteX136" fmla="*/ 718970 w 888160"/>
                  <a:gd name="connsiteY136" fmla="*/ 1162888 h 1251057"/>
                  <a:gd name="connsiteX137" fmla="*/ 695140 w 888160"/>
                  <a:gd name="connsiteY137" fmla="*/ 1160505 h 1251057"/>
                  <a:gd name="connsiteX138" fmla="*/ 673693 w 888160"/>
                  <a:gd name="connsiteY138" fmla="*/ 1139058 h 1251057"/>
                  <a:gd name="connsiteX139" fmla="*/ 659395 w 888160"/>
                  <a:gd name="connsiteY139" fmla="*/ 1141441 h 1251057"/>
                  <a:gd name="connsiteX140" fmla="*/ 623651 w 888160"/>
                  <a:gd name="connsiteY140" fmla="*/ 1110462 h 1251057"/>
                  <a:gd name="connsiteX141" fmla="*/ 575991 w 888160"/>
                  <a:gd name="connsiteY141" fmla="*/ 1127143 h 1251057"/>
                  <a:gd name="connsiteX142" fmla="*/ 547396 w 888160"/>
                  <a:gd name="connsiteY142" fmla="*/ 1150973 h 1251057"/>
                  <a:gd name="connsiteX143" fmla="*/ 525949 w 888160"/>
                  <a:gd name="connsiteY143" fmla="*/ 1141441 h 1251057"/>
                  <a:gd name="connsiteX144" fmla="*/ 521183 w 888160"/>
                  <a:gd name="connsiteY144" fmla="*/ 1117611 h 1251057"/>
                  <a:gd name="connsiteX145" fmla="*/ 475907 w 888160"/>
                  <a:gd name="connsiteY145" fmla="*/ 1096165 h 1251057"/>
                  <a:gd name="connsiteX146" fmla="*/ 459226 w 888160"/>
                  <a:gd name="connsiteY146" fmla="*/ 1105697 h 1251057"/>
                  <a:gd name="connsiteX147" fmla="*/ 447311 w 888160"/>
                  <a:gd name="connsiteY147" fmla="*/ 1098547 h 1251057"/>
                  <a:gd name="connsiteX148" fmla="*/ 437779 w 888160"/>
                  <a:gd name="connsiteY148" fmla="*/ 1096165 h 1251057"/>
                  <a:gd name="connsiteX149" fmla="*/ 442545 w 888160"/>
                  <a:gd name="connsiteY149" fmla="*/ 1067569 h 1251057"/>
                  <a:gd name="connsiteX150" fmla="*/ 418716 w 888160"/>
                  <a:gd name="connsiteY150" fmla="*/ 1062803 h 1251057"/>
                  <a:gd name="connsiteX151" fmla="*/ 423481 w 888160"/>
                  <a:gd name="connsiteY151" fmla="*/ 1038973 h 1251057"/>
                  <a:gd name="connsiteX152" fmla="*/ 375822 w 888160"/>
                  <a:gd name="connsiteY152" fmla="*/ 1003229 h 1251057"/>
                  <a:gd name="connsiteX153" fmla="*/ 373439 w 888160"/>
                  <a:gd name="connsiteY153" fmla="*/ 986548 h 1251057"/>
                  <a:gd name="connsiteX154" fmla="*/ 361524 w 888160"/>
                  <a:gd name="connsiteY154" fmla="*/ 991314 h 1251057"/>
                  <a:gd name="connsiteX155" fmla="*/ 359142 w 888160"/>
                  <a:gd name="connsiteY155" fmla="*/ 1005612 h 1251057"/>
                  <a:gd name="connsiteX156" fmla="*/ 330546 w 888160"/>
                  <a:gd name="connsiteY156" fmla="*/ 1024676 h 1251057"/>
                  <a:gd name="connsiteX157" fmla="*/ 304333 w 888160"/>
                  <a:gd name="connsiteY157" fmla="*/ 1029442 h 1251057"/>
                  <a:gd name="connsiteX158" fmla="*/ 251908 w 888160"/>
                  <a:gd name="connsiteY158" fmla="*/ 1046123 h 1251057"/>
                  <a:gd name="connsiteX159" fmla="*/ 216163 w 888160"/>
                  <a:gd name="connsiteY159" fmla="*/ 1043739 h 1251057"/>
                  <a:gd name="connsiteX160" fmla="*/ 149440 w 888160"/>
                  <a:gd name="connsiteY160" fmla="*/ 1150973 h 1251057"/>
                  <a:gd name="connsiteX161" fmla="*/ 139908 w 888160"/>
                  <a:gd name="connsiteY161" fmla="*/ 1251057 h 1251057"/>
                  <a:gd name="connsiteX162" fmla="*/ 118461 w 888160"/>
                  <a:gd name="connsiteY162" fmla="*/ 1241525 h 1251057"/>
                  <a:gd name="connsiteX163" fmla="*/ 97014 w 888160"/>
                  <a:gd name="connsiteY163" fmla="*/ 1243909 h 1251057"/>
                  <a:gd name="connsiteX164" fmla="*/ 85100 w 888160"/>
                  <a:gd name="connsiteY164" fmla="*/ 1227228 h 1251057"/>
                  <a:gd name="connsiteX165" fmla="*/ 58887 w 888160"/>
                  <a:gd name="connsiteY165" fmla="*/ 1189101 h 1251057"/>
                  <a:gd name="connsiteX166" fmla="*/ 44590 w 888160"/>
                  <a:gd name="connsiteY166" fmla="*/ 1155739 h 1251057"/>
                  <a:gd name="connsiteX167" fmla="*/ 23143 w 888160"/>
                  <a:gd name="connsiteY167" fmla="*/ 1141441 h 1251057"/>
                  <a:gd name="connsiteX168" fmla="*/ 0 w 888160"/>
                  <a:gd name="connsiteY168" fmla="*/ 1162269 h 125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888160" h="1251057">
                    <a:moveTo>
                      <a:pt x="0" y="663931"/>
                    </a:moveTo>
                    <a:lnTo>
                      <a:pt x="11228" y="676763"/>
                    </a:lnTo>
                    <a:lnTo>
                      <a:pt x="23143" y="643401"/>
                    </a:lnTo>
                    <a:lnTo>
                      <a:pt x="70802" y="648167"/>
                    </a:lnTo>
                    <a:lnTo>
                      <a:pt x="85100" y="633869"/>
                    </a:lnTo>
                    <a:lnTo>
                      <a:pt x="92249" y="641018"/>
                    </a:lnTo>
                    <a:lnTo>
                      <a:pt x="118461" y="631486"/>
                    </a:lnTo>
                    <a:lnTo>
                      <a:pt x="125610" y="643401"/>
                    </a:lnTo>
                    <a:lnTo>
                      <a:pt x="154206" y="638635"/>
                    </a:lnTo>
                    <a:lnTo>
                      <a:pt x="161355" y="633869"/>
                    </a:lnTo>
                    <a:lnTo>
                      <a:pt x="185185" y="631486"/>
                    </a:lnTo>
                    <a:lnTo>
                      <a:pt x="201865" y="619571"/>
                    </a:lnTo>
                    <a:lnTo>
                      <a:pt x="213780" y="619571"/>
                    </a:lnTo>
                    <a:lnTo>
                      <a:pt x="225695" y="631486"/>
                    </a:lnTo>
                    <a:lnTo>
                      <a:pt x="235227" y="629103"/>
                    </a:lnTo>
                    <a:lnTo>
                      <a:pt x="235227" y="588593"/>
                    </a:lnTo>
                    <a:lnTo>
                      <a:pt x="256674" y="583827"/>
                    </a:lnTo>
                    <a:lnTo>
                      <a:pt x="256674" y="545699"/>
                    </a:lnTo>
                    <a:lnTo>
                      <a:pt x="239993" y="519487"/>
                    </a:lnTo>
                    <a:lnTo>
                      <a:pt x="213780" y="505189"/>
                    </a:lnTo>
                    <a:lnTo>
                      <a:pt x="225695" y="493274"/>
                    </a:lnTo>
                    <a:lnTo>
                      <a:pt x="216163" y="481359"/>
                    </a:lnTo>
                    <a:lnTo>
                      <a:pt x="189950" y="474211"/>
                    </a:lnTo>
                    <a:lnTo>
                      <a:pt x="201865" y="462296"/>
                    </a:lnTo>
                    <a:lnTo>
                      <a:pt x="201865" y="443232"/>
                    </a:lnTo>
                    <a:lnTo>
                      <a:pt x="178036" y="445615"/>
                    </a:lnTo>
                    <a:lnTo>
                      <a:pt x="187568" y="386041"/>
                    </a:lnTo>
                    <a:lnTo>
                      <a:pt x="209014" y="376509"/>
                    </a:lnTo>
                    <a:lnTo>
                      <a:pt x="197818" y="358875"/>
                    </a:lnTo>
                    <a:lnTo>
                      <a:pt x="201389" y="358398"/>
                    </a:lnTo>
                    <a:lnTo>
                      <a:pt x="218546" y="324083"/>
                    </a:lnTo>
                    <a:lnTo>
                      <a:pt x="218546" y="301207"/>
                    </a:lnTo>
                    <a:lnTo>
                      <a:pt x="212827" y="284050"/>
                    </a:lnTo>
                    <a:lnTo>
                      <a:pt x="231891" y="276424"/>
                    </a:lnTo>
                    <a:lnTo>
                      <a:pt x="275737" y="207795"/>
                    </a:lnTo>
                    <a:lnTo>
                      <a:pt x="264299" y="190637"/>
                    </a:lnTo>
                    <a:lnTo>
                      <a:pt x="249048" y="184918"/>
                    </a:lnTo>
                    <a:lnTo>
                      <a:pt x="231891" y="158229"/>
                    </a:lnTo>
                    <a:lnTo>
                      <a:pt x="233046" y="154854"/>
                    </a:lnTo>
                    <a:lnTo>
                      <a:pt x="256674" y="158229"/>
                    </a:lnTo>
                    <a:lnTo>
                      <a:pt x="271925" y="137259"/>
                    </a:lnTo>
                    <a:lnTo>
                      <a:pt x="266205" y="112476"/>
                    </a:lnTo>
                    <a:lnTo>
                      <a:pt x="281456" y="110570"/>
                    </a:lnTo>
                    <a:lnTo>
                      <a:pt x="298614" y="120102"/>
                    </a:lnTo>
                    <a:lnTo>
                      <a:pt x="315771" y="102944"/>
                    </a:lnTo>
                    <a:lnTo>
                      <a:pt x="344367" y="108663"/>
                    </a:lnTo>
                    <a:lnTo>
                      <a:pt x="367243" y="141072"/>
                    </a:lnTo>
                    <a:lnTo>
                      <a:pt x="359618" y="171574"/>
                    </a:lnTo>
                    <a:lnTo>
                      <a:pt x="378682" y="171574"/>
                    </a:lnTo>
                    <a:lnTo>
                      <a:pt x="407277" y="146791"/>
                    </a:lnTo>
                    <a:lnTo>
                      <a:pt x="428247" y="131540"/>
                    </a:lnTo>
                    <a:lnTo>
                      <a:pt x="433967" y="91506"/>
                    </a:lnTo>
                    <a:lnTo>
                      <a:pt x="458749" y="80068"/>
                    </a:lnTo>
                    <a:lnTo>
                      <a:pt x="468281" y="53379"/>
                    </a:lnTo>
                    <a:lnTo>
                      <a:pt x="504502" y="13345"/>
                    </a:lnTo>
                    <a:lnTo>
                      <a:pt x="531192" y="13345"/>
                    </a:lnTo>
                    <a:lnTo>
                      <a:pt x="550255" y="30502"/>
                    </a:lnTo>
                    <a:lnTo>
                      <a:pt x="573132" y="7626"/>
                    </a:lnTo>
                    <a:lnTo>
                      <a:pt x="584570" y="11438"/>
                    </a:lnTo>
                    <a:lnTo>
                      <a:pt x="597915" y="0"/>
                    </a:lnTo>
                    <a:lnTo>
                      <a:pt x="607447" y="7626"/>
                    </a:lnTo>
                    <a:lnTo>
                      <a:pt x="624604" y="1906"/>
                    </a:lnTo>
                    <a:lnTo>
                      <a:pt x="636042" y="3813"/>
                    </a:lnTo>
                    <a:lnTo>
                      <a:pt x="624604" y="34315"/>
                    </a:lnTo>
                    <a:lnTo>
                      <a:pt x="657012" y="28596"/>
                    </a:lnTo>
                    <a:lnTo>
                      <a:pt x="670357" y="26689"/>
                    </a:lnTo>
                    <a:lnTo>
                      <a:pt x="668451" y="15251"/>
                    </a:lnTo>
                    <a:lnTo>
                      <a:pt x="691327" y="3813"/>
                    </a:lnTo>
                    <a:lnTo>
                      <a:pt x="695140" y="30502"/>
                    </a:lnTo>
                    <a:lnTo>
                      <a:pt x="735174" y="49566"/>
                    </a:lnTo>
                    <a:lnTo>
                      <a:pt x="752331" y="38128"/>
                    </a:lnTo>
                    <a:lnTo>
                      <a:pt x="771395" y="40034"/>
                    </a:lnTo>
                    <a:lnTo>
                      <a:pt x="805710" y="72442"/>
                    </a:lnTo>
                    <a:lnTo>
                      <a:pt x="840024" y="70536"/>
                    </a:lnTo>
                    <a:lnTo>
                      <a:pt x="836720" y="70720"/>
                    </a:lnTo>
                    <a:lnTo>
                      <a:pt x="840501" y="88170"/>
                    </a:lnTo>
                    <a:lnTo>
                      <a:pt x="864331" y="95319"/>
                    </a:lnTo>
                    <a:lnTo>
                      <a:pt x="866714" y="109617"/>
                    </a:lnTo>
                    <a:lnTo>
                      <a:pt x="888160" y="128680"/>
                    </a:lnTo>
                    <a:lnTo>
                      <a:pt x="885777" y="162042"/>
                    </a:lnTo>
                    <a:lnTo>
                      <a:pt x="830969" y="235914"/>
                    </a:lnTo>
                    <a:lnTo>
                      <a:pt x="828586" y="257360"/>
                    </a:lnTo>
                    <a:lnTo>
                      <a:pt x="842883" y="262126"/>
                    </a:lnTo>
                    <a:lnTo>
                      <a:pt x="842883" y="293105"/>
                    </a:lnTo>
                    <a:lnTo>
                      <a:pt x="823820" y="290722"/>
                    </a:lnTo>
                    <a:lnTo>
                      <a:pt x="811905" y="307403"/>
                    </a:lnTo>
                    <a:lnTo>
                      <a:pt x="816672" y="324083"/>
                    </a:lnTo>
                    <a:lnTo>
                      <a:pt x="814289" y="338381"/>
                    </a:lnTo>
                    <a:lnTo>
                      <a:pt x="835735" y="366977"/>
                    </a:lnTo>
                    <a:lnTo>
                      <a:pt x="859564" y="374126"/>
                    </a:lnTo>
                    <a:lnTo>
                      <a:pt x="842883" y="409870"/>
                    </a:lnTo>
                    <a:lnTo>
                      <a:pt x="842883" y="431317"/>
                    </a:lnTo>
                    <a:lnTo>
                      <a:pt x="807140" y="450381"/>
                    </a:lnTo>
                    <a:lnTo>
                      <a:pt x="785692" y="500423"/>
                    </a:lnTo>
                    <a:lnTo>
                      <a:pt x="773778" y="500423"/>
                    </a:lnTo>
                    <a:lnTo>
                      <a:pt x="759480" y="517103"/>
                    </a:lnTo>
                    <a:lnTo>
                      <a:pt x="757098" y="540934"/>
                    </a:lnTo>
                    <a:lnTo>
                      <a:pt x="742799" y="543316"/>
                    </a:lnTo>
                    <a:lnTo>
                      <a:pt x="718970" y="533785"/>
                    </a:lnTo>
                    <a:lnTo>
                      <a:pt x="690373" y="536167"/>
                    </a:lnTo>
                    <a:lnTo>
                      <a:pt x="673693" y="552848"/>
                    </a:lnTo>
                    <a:lnTo>
                      <a:pt x="676076" y="581444"/>
                    </a:lnTo>
                    <a:lnTo>
                      <a:pt x="666544" y="588593"/>
                    </a:lnTo>
                    <a:lnTo>
                      <a:pt x="647481" y="588593"/>
                    </a:lnTo>
                    <a:lnTo>
                      <a:pt x="637949" y="617189"/>
                    </a:lnTo>
                    <a:lnTo>
                      <a:pt x="657012" y="631486"/>
                    </a:lnTo>
                    <a:lnTo>
                      <a:pt x="690373" y="631486"/>
                    </a:lnTo>
                    <a:lnTo>
                      <a:pt x="692757" y="652933"/>
                    </a:lnTo>
                    <a:lnTo>
                      <a:pt x="716586" y="652933"/>
                    </a:lnTo>
                    <a:lnTo>
                      <a:pt x="726118" y="671997"/>
                    </a:lnTo>
                    <a:lnTo>
                      <a:pt x="740417" y="667231"/>
                    </a:lnTo>
                    <a:lnTo>
                      <a:pt x="749948" y="676763"/>
                    </a:lnTo>
                    <a:lnTo>
                      <a:pt x="752331" y="691060"/>
                    </a:lnTo>
                    <a:lnTo>
                      <a:pt x="761863" y="710124"/>
                    </a:lnTo>
                    <a:lnTo>
                      <a:pt x="769012" y="743486"/>
                    </a:lnTo>
                    <a:lnTo>
                      <a:pt x="792841" y="748251"/>
                    </a:lnTo>
                    <a:lnTo>
                      <a:pt x="804756" y="774464"/>
                    </a:lnTo>
                    <a:lnTo>
                      <a:pt x="785692" y="791145"/>
                    </a:lnTo>
                    <a:lnTo>
                      <a:pt x="783309" y="810209"/>
                    </a:lnTo>
                    <a:lnTo>
                      <a:pt x="797608" y="834038"/>
                    </a:lnTo>
                    <a:lnTo>
                      <a:pt x="823820" y="834038"/>
                    </a:lnTo>
                    <a:lnTo>
                      <a:pt x="826203" y="865017"/>
                    </a:lnTo>
                    <a:lnTo>
                      <a:pt x="857182" y="884081"/>
                    </a:lnTo>
                    <a:lnTo>
                      <a:pt x="869096" y="907910"/>
                    </a:lnTo>
                    <a:lnTo>
                      <a:pt x="866714" y="943655"/>
                    </a:lnTo>
                    <a:lnTo>
                      <a:pt x="857182" y="946037"/>
                    </a:lnTo>
                    <a:lnTo>
                      <a:pt x="847650" y="967484"/>
                    </a:lnTo>
                    <a:lnTo>
                      <a:pt x="854799" y="977016"/>
                    </a:lnTo>
                    <a:lnTo>
                      <a:pt x="878628" y="1007995"/>
                    </a:lnTo>
                    <a:lnTo>
                      <a:pt x="833353" y="1012761"/>
                    </a:lnTo>
                    <a:lnTo>
                      <a:pt x="845267" y="1036591"/>
                    </a:lnTo>
                    <a:lnTo>
                      <a:pt x="842883" y="1077101"/>
                    </a:lnTo>
                    <a:lnTo>
                      <a:pt x="814289" y="1091399"/>
                    </a:lnTo>
                    <a:lnTo>
                      <a:pt x="816568" y="1121042"/>
                    </a:lnTo>
                    <a:lnTo>
                      <a:pt x="785692" y="1117611"/>
                    </a:lnTo>
                    <a:lnTo>
                      <a:pt x="773778" y="1131909"/>
                    </a:lnTo>
                    <a:lnTo>
                      <a:pt x="718970" y="1162888"/>
                    </a:lnTo>
                    <a:lnTo>
                      <a:pt x="695140" y="1160505"/>
                    </a:lnTo>
                    <a:lnTo>
                      <a:pt x="673693" y="1139058"/>
                    </a:lnTo>
                    <a:lnTo>
                      <a:pt x="659395" y="1141441"/>
                    </a:lnTo>
                    <a:lnTo>
                      <a:pt x="623651" y="1110462"/>
                    </a:lnTo>
                    <a:lnTo>
                      <a:pt x="575991" y="1127143"/>
                    </a:lnTo>
                    <a:lnTo>
                      <a:pt x="547396" y="1150973"/>
                    </a:lnTo>
                    <a:lnTo>
                      <a:pt x="525949" y="1141441"/>
                    </a:lnTo>
                    <a:lnTo>
                      <a:pt x="521183" y="1117611"/>
                    </a:lnTo>
                    <a:lnTo>
                      <a:pt x="475907" y="1096165"/>
                    </a:lnTo>
                    <a:lnTo>
                      <a:pt x="459226" y="1105697"/>
                    </a:lnTo>
                    <a:lnTo>
                      <a:pt x="447311" y="1098547"/>
                    </a:lnTo>
                    <a:lnTo>
                      <a:pt x="437779" y="1096165"/>
                    </a:lnTo>
                    <a:lnTo>
                      <a:pt x="442545" y="1067569"/>
                    </a:lnTo>
                    <a:lnTo>
                      <a:pt x="418716" y="1062803"/>
                    </a:lnTo>
                    <a:lnTo>
                      <a:pt x="423481" y="1038973"/>
                    </a:lnTo>
                    <a:lnTo>
                      <a:pt x="375822" y="1003229"/>
                    </a:lnTo>
                    <a:lnTo>
                      <a:pt x="373439" y="986548"/>
                    </a:lnTo>
                    <a:lnTo>
                      <a:pt x="361524" y="991314"/>
                    </a:lnTo>
                    <a:lnTo>
                      <a:pt x="359142" y="1005612"/>
                    </a:lnTo>
                    <a:lnTo>
                      <a:pt x="330546" y="1024676"/>
                    </a:lnTo>
                    <a:lnTo>
                      <a:pt x="304333" y="1029442"/>
                    </a:lnTo>
                    <a:lnTo>
                      <a:pt x="251908" y="1046123"/>
                    </a:lnTo>
                    <a:lnTo>
                      <a:pt x="216163" y="1043739"/>
                    </a:lnTo>
                    <a:lnTo>
                      <a:pt x="149440" y="1150973"/>
                    </a:lnTo>
                    <a:lnTo>
                      <a:pt x="139908" y="1251057"/>
                    </a:lnTo>
                    <a:lnTo>
                      <a:pt x="118461" y="1241525"/>
                    </a:lnTo>
                    <a:lnTo>
                      <a:pt x="97014" y="1243909"/>
                    </a:lnTo>
                    <a:lnTo>
                      <a:pt x="85100" y="1227228"/>
                    </a:lnTo>
                    <a:lnTo>
                      <a:pt x="58887" y="1189101"/>
                    </a:lnTo>
                    <a:lnTo>
                      <a:pt x="44590" y="1155739"/>
                    </a:lnTo>
                    <a:lnTo>
                      <a:pt x="23143" y="1141441"/>
                    </a:lnTo>
                    <a:lnTo>
                      <a:pt x="0" y="116226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B6F1195-562F-7E36-9226-854CB1D9F7C0}"/>
                  </a:ext>
                </a:extLst>
              </p:cNvPr>
              <p:cNvSpPr/>
              <p:nvPr/>
            </p:nvSpPr>
            <p:spPr>
              <a:xfrm>
                <a:off x="1960798" y="1708108"/>
                <a:ext cx="726805" cy="746663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7FDAEF3D-FA19-E99B-B2B3-F8D6E40DB061}"/>
                  </a:ext>
                </a:extLst>
              </p:cNvPr>
              <p:cNvSpPr/>
              <p:nvPr/>
            </p:nvSpPr>
            <p:spPr>
              <a:xfrm>
                <a:off x="667534" y="1529862"/>
                <a:ext cx="256675" cy="383181"/>
              </a:xfrm>
              <a:custGeom>
                <a:avLst/>
                <a:gdLst>
                  <a:gd name="connsiteX0" fmla="*/ 33629 w 256675"/>
                  <a:gd name="connsiteY0" fmla="*/ 0 h 383181"/>
                  <a:gd name="connsiteX1" fmla="*/ 50786 w 256675"/>
                  <a:gd name="connsiteY1" fmla="*/ 0 h 383181"/>
                  <a:gd name="connsiteX2" fmla="*/ 83195 w 256675"/>
                  <a:gd name="connsiteY2" fmla="*/ 28596 h 383181"/>
                  <a:gd name="connsiteX3" fmla="*/ 96539 w 256675"/>
                  <a:gd name="connsiteY3" fmla="*/ 47660 h 383181"/>
                  <a:gd name="connsiteX4" fmla="*/ 115603 w 256675"/>
                  <a:gd name="connsiteY4" fmla="*/ 53379 h 383181"/>
                  <a:gd name="connsiteX5" fmla="*/ 128948 w 256675"/>
                  <a:gd name="connsiteY5" fmla="*/ 81974 h 383181"/>
                  <a:gd name="connsiteX6" fmla="*/ 163263 w 256675"/>
                  <a:gd name="connsiteY6" fmla="*/ 74349 h 383181"/>
                  <a:gd name="connsiteX7" fmla="*/ 172794 w 256675"/>
                  <a:gd name="connsiteY7" fmla="*/ 68630 h 383181"/>
                  <a:gd name="connsiteX8" fmla="*/ 201390 w 256675"/>
                  <a:gd name="connsiteY8" fmla="*/ 64817 h 383181"/>
                  <a:gd name="connsiteX9" fmla="*/ 197819 w 256675"/>
                  <a:gd name="connsiteY9" fmla="*/ 65293 h 383181"/>
                  <a:gd name="connsiteX10" fmla="*/ 209016 w 256675"/>
                  <a:gd name="connsiteY10" fmla="*/ 82928 h 383181"/>
                  <a:gd name="connsiteX11" fmla="*/ 187569 w 256675"/>
                  <a:gd name="connsiteY11" fmla="*/ 92459 h 383181"/>
                  <a:gd name="connsiteX12" fmla="*/ 178037 w 256675"/>
                  <a:gd name="connsiteY12" fmla="*/ 152034 h 383181"/>
                  <a:gd name="connsiteX13" fmla="*/ 201866 w 256675"/>
                  <a:gd name="connsiteY13" fmla="*/ 149651 h 383181"/>
                  <a:gd name="connsiteX14" fmla="*/ 201866 w 256675"/>
                  <a:gd name="connsiteY14" fmla="*/ 168714 h 383181"/>
                  <a:gd name="connsiteX15" fmla="*/ 189952 w 256675"/>
                  <a:gd name="connsiteY15" fmla="*/ 180629 h 383181"/>
                  <a:gd name="connsiteX16" fmla="*/ 216165 w 256675"/>
                  <a:gd name="connsiteY16" fmla="*/ 187778 h 383181"/>
                  <a:gd name="connsiteX17" fmla="*/ 225697 w 256675"/>
                  <a:gd name="connsiteY17" fmla="*/ 199693 h 383181"/>
                  <a:gd name="connsiteX18" fmla="*/ 213782 w 256675"/>
                  <a:gd name="connsiteY18" fmla="*/ 211608 h 383181"/>
                  <a:gd name="connsiteX19" fmla="*/ 239994 w 256675"/>
                  <a:gd name="connsiteY19" fmla="*/ 225906 h 383181"/>
                  <a:gd name="connsiteX20" fmla="*/ 256675 w 256675"/>
                  <a:gd name="connsiteY20" fmla="*/ 252118 h 383181"/>
                  <a:gd name="connsiteX21" fmla="*/ 256675 w 256675"/>
                  <a:gd name="connsiteY21" fmla="*/ 290245 h 383181"/>
                  <a:gd name="connsiteX22" fmla="*/ 235229 w 256675"/>
                  <a:gd name="connsiteY22" fmla="*/ 295012 h 383181"/>
                  <a:gd name="connsiteX23" fmla="*/ 235229 w 256675"/>
                  <a:gd name="connsiteY23" fmla="*/ 335522 h 383181"/>
                  <a:gd name="connsiteX24" fmla="*/ 225697 w 256675"/>
                  <a:gd name="connsiteY24" fmla="*/ 337905 h 383181"/>
                  <a:gd name="connsiteX25" fmla="*/ 213782 w 256675"/>
                  <a:gd name="connsiteY25" fmla="*/ 325990 h 383181"/>
                  <a:gd name="connsiteX26" fmla="*/ 201866 w 256675"/>
                  <a:gd name="connsiteY26" fmla="*/ 325990 h 383181"/>
                  <a:gd name="connsiteX27" fmla="*/ 185186 w 256675"/>
                  <a:gd name="connsiteY27" fmla="*/ 337905 h 383181"/>
                  <a:gd name="connsiteX28" fmla="*/ 161356 w 256675"/>
                  <a:gd name="connsiteY28" fmla="*/ 340288 h 383181"/>
                  <a:gd name="connsiteX29" fmla="*/ 154207 w 256675"/>
                  <a:gd name="connsiteY29" fmla="*/ 345054 h 383181"/>
                  <a:gd name="connsiteX30" fmla="*/ 125611 w 256675"/>
                  <a:gd name="connsiteY30" fmla="*/ 349820 h 383181"/>
                  <a:gd name="connsiteX31" fmla="*/ 118463 w 256675"/>
                  <a:gd name="connsiteY31" fmla="*/ 337905 h 383181"/>
                  <a:gd name="connsiteX32" fmla="*/ 92250 w 256675"/>
                  <a:gd name="connsiteY32" fmla="*/ 347437 h 383181"/>
                  <a:gd name="connsiteX33" fmla="*/ 85101 w 256675"/>
                  <a:gd name="connsiteY33" fmla="*/ 340288 h 383181"/>
                  <a:gd name="connsiteX34" fmla="*/ 70803 w 256675"/>
                  <a:gd name="connsiteY34" fmla="*/ 354586 h 383181"/>
                  <a:gd name="connsiteX35" fmla="*/ 23144 w 256675"/>
                  <a:gd name="connsiteY35" fmla="*/ 349820 h 383181"/>
                  <a:gd name="connsiteX36" fmla="*/ 11229 w 256675"/>
                  <a:gd name="connsiteY36" fmla="*/ 383181 h 383181"/>
                  <a:gd name="connsiteX37" fmla="*/ 0 w 256675"/>
                  <a:gd name="connsiteY37" fmla="*/ 370348 h 383181"/>
                  <a:gd name="connsiteX38" fmla="*/ 0 w 256675"/>
                  <a:gd name="connsiteY38" fmla="*/ 2843 h 383181"/>
                  <a:gd name="connsiteX39" fmla="*/ 5033 w 256675"/>
                  <a:gd name="connsiteY39" fmla="*/ 5719 h 383181"/>
                  <a:gd name="connsiteX40" fmla="*/ 26004 w 256675"/>
                  <a:gd name="connsiteY40" fmla="*/ 11438 h 383181"/>
                  <a:gd name="connsiteX0" fmla="*/ 143950 w 366996"/>
                  <a:gd name="connsiteY0" fmla="*/ 0 h 383181"/>
                  <a:gd name="connsiteX1" fmla="*/ 161107 w 366996"/>
                  <a:gd name="connsiteY1" fmla="*/ 0 h 383181"/>
                  <a:gd name="connsiteX2" fmla="*/ 193516 w 366996"/>
                  <a:gd name="connsiteY2" fmla="*/ 28596 h 383181"/>
                  <a:gd name="connsiteX3" fmla="*/ 206860 w 366996"/>
                  <a:gd name="connsiteY3" fmla="*/ 47660 h 383181"/>
                  <a:gd name="connsiteX4" fmla="*/ 225924 w 366996"/>
                  <a:gd name="connsiteY4" fmla="*/ 53379 h 383181"/>
                  <a:gd name="connsiteX5" fmla="*/ 239269 w 366996"/>
                  <a:gd name="connsiteY5" fmla="*/ 81974 h 383181"/>
                  <a:gd name="connsiteX6" fmla="*/ 273584 w 366996"/>
                  <a:gd name="connsiteY6" fmla="*/ 74349 h 383181"/>
                  <a:gd name="connsiteX7" fmla="*/ 283115 w 366996"/>
                  <a:gd name="connsiteY7" fmla="*/ 68630 h 383181"/>
                  <a:gd name="connsiteX8" fmla="*/ 311711 w 366996"/>
                  <a:gd name="connsiteY8" fmla="*/ 64817 h 383181"/>
                  <a:gd name="connsiteX9" fmla="*/ 308140 w 366996"/>
                  <a:gd name="connsiteY9" fmla="*/ 65293 h 383181"/>
                  <a:gd name="connsiteX10" fmla="*/ 319337 w 366996"/>
                  <a:gd name="connsiteY10" fmla="*/ 82928 h 383181"/>
                  <a:gd name="connsiteX11" fmla="*/ 297890 w 366996"/>
                  <a:gd name="connsiteY11" fmla="*/ 92459 h 383181"/>
                  <a:gd name="connsiteX12" fmla="*/ 288358 w 366996"/>
                  <a:gd name="connsiteY12" fmla="*/ 152034 h 383181"/>
                  <a:gd name="connsiteX13" fmla="*/ 312187 w 366996"/>
                  <a:gd name="connsiteY13" fmla="*/ 149651 h 383181"/>
                  <a:gd name="connsiteX14" fmla="*/ 312187 w 366996"/>
                  <a:gd name="connsiteY14" fmla="*/ 168714 h 383181"/>
                  <a:gd name="connsiteX15" fmla="*/ 300273 w 366996"/>
                  <a:gd name="connsiteY15" fmla="*/ 180629 h 383181"/>
                  <a:gd name="connsiteX16" fmla="*/ 326486 w 366996"/>
                  <a:gd name="connsiteY16" fmla="*/ 187778 h 383181"/>
                  <a:gd name="connsiteX17" fmla="*/ 336018 w 366996"/>
                  <a:gd name="connsiteY17" fmla="*/ 199693 h 383181"/>
                  <a:gd name="connsiteX18" fmla="*/ 324103 w 366996"/>
                  <a:gd name="connsiteY18" fmla="*/ 211608 h 383181"/>
                  <a:gd name="connsiteX19" fmla="*/ 350315 w 366996"/>
                  <a:gd name="connsiteY19" fmla="*/ 225906 h 383181"/>
                  <a:gd name="connsiteX20" fmla="*/ 366996 w 366996"/>
                  <a:gd name="connsiteY20" fmla="*/ 252118 h 383181"/>
                  <a:gd name="connsiteX21" fmla="*/ 366996 w 366996"/>
                  <a:gd name="connsiteY21" fmla="*/ 290245 h 383181"/>
                  <a:gd name="connsiteX22" fmla="*/ 345550 w 366996"/>
                  <a:gd name="connsiteY22" fmla="*/ 295012 h 383181"/>
                  <a:gd name="connsiteX23" fmla="*/ 345550 w 366996"/>
                  <a:gd name="connsiteY23" fmla="*/ 335522 h 383181"/>
                  <a:gd name="connsiteX24" fmla="*/ 336018 w 366996"/>
                  <a:gd name="connsiteY24" fmla="*/ 337905 h 383181"/>
                  <a:gd name="connsiteX25" fmla="*/ 324103 w 366996"/>
                  <a:gd name="connsiteY25" fmla="*/ 325990 h 383181"/>
                  <a:gd name="connsiteX26" fmla="*/ 312187 w 366996"/>
                  <a:gd name="connsiteY26" fmla="*/ 325990 h 383181"/>
                  <a:gd name="connsiteX27" fmla="*/ 295507 w 366996"/>
                  <a:gd name="connsiteY27" fmla="*/ 337905 h 383181"/>
                  <a:gd name="connsiteX28" fmla="*/ 271677 w 366996"/>
                  <a:gd name="connsiteY28" fmla="*/ 340288 h 383181"/>
                  <a:gd name="connsiteX29" fmla="*/ 264528 w 366996"/>
                  <a:gd name="connsiteY29" fmla="*/ 345054 h 383181"/>
                  <a:gd name="connsiteX30" fmla="*/ 235932 w 366996"/>
                  <a:gd name="connsiteY30" fmla="*/ 349820 h 383181"/>
                  <a:gd name="connsiteX31" fmla="*/ 228784 w 366996"/>
                  <a:gd name="connsiteY31" fmla="*/ 337905 h 383181"/>
                  <a:gd name="connsiteX32" fmla="*/ 202571 w 366996"/>
                  <a:gd name="connsiteY32" fmla="*/ 347437 h 383181"/>
                  <a:gd name="connsiteX33" fmla="*/ 195422 w 366996"/>
                  <a:gd name="connsiteY33" fmla="*/ 340288 h 383181"/>
                  <a:gd name="connsiteX34" fmla="*/ 181124 w 366996"/>
                  <a:gd name="connsiteY34" fmla="*/ 354586 h 383181"/>
                  <a:gd name="connsiteX35" fmla="*/ 133465 w 366996"/>
                  <a:gd name="connsiteY35" fmla="*/ 349820 h 383181"/>
                  <a:gd name="connsiteX36" fmla="*/ 121550 w 366996"/>
                  <a:gd name="connsiteY36" fmla="*/ 383181 h 383181"/>
                  <a:gd name="connsiteX37" fmla="*/ 110321 w 366996"/>
                  <a:gd name="connsiteY37" fmla="*/ 370348 h 383181"/>
                  <a:gd name="connsiteX38" fmla="*/ 0 w 366996"/>
                  <a:gd name="connsiteY38" fmla="*/ 175113 h 383181"/>
                  <a:gd name="connsiteX39" fmla="*/ 110321 w 366996"/>
                  <a:gd name="connsiteY39" fmla="*/ 2843 h 383181"/>
                  <a:gd name="connsiteX40" fmla="*/ 115354 w 366996"/>
                  <a:gd name="connsiteY40" fmla="*/ 5719 h 383181"/>
                  <a:gd name="connsiteX41" fmla="*/ 136325 w 366996"/>
                  <a:gd name="connsiteY41" fmla="*/ 11438 h 383181"/>
                  <a:gd name="connsiteX42" fmla="*/ 143950 w 366996"/>
                  <a:gd name="connsiteY42" fmla="*/ 0 h 383181"/>
                  <a:gd name="connsiteX0" fmla="*/ 0 w 366996"/>
                  <a:gd name="connsiteY0" fmla="*/ 175113 h 383181"/>
                  <a:gd name="connsiteX1" fmla="*/ 110321 w 366996"/>
                  <a:gd name="connsiteY1" fmla="*/ 2843 h 383181"/>
                  <a:gd name="connsiteX2" fmla="*/ 115354 w 366996"/>
                  <a:gd name="connsiteY2" fmla="*/ 5719 h 383181"/>
                  <a:gd name="connsiteX3" fmla="*/ 136325 w 366996"/>
                  <a:gd name="connsiteY3" fmla="*/ 11438 h 383181"/>
                  <a:gd name="connsiteX4" fmla="*/ 143950 w 366996"/>
                  <a:gd name="connsiteY4" fmla="*/ 0 h 383181"/>
                  <a:gd name="connsiteX5" fmla="*/ 161107 w 366996"/>
                  <a:gd name="connsiteY5" fmla="*/ 0 h 383181"/>
                  <a:gd name="connsiteX6" fmla="*/ 193516 w 366996"/>
                  <a:gd name="connsiteY6" fmla="*/ 28596 h 383181"/>
                  <a:gd name="connsiteX7" fmla="*/ 206860 w 366996"/>
                  <a:gd name="connsiteY7" fmla="*/ 47660 h 383181"/>
                  <a:gd name="connsiteX8" fmla="*/ 225924 w 366996"/>
                  <a:gd name="connsiteY8" fmla="*/ 53379 h 383181"/>
                  <a:gd name="connsiteX9" fmla="*/ 239269 w 366996"/>
                  <a:gd name="connsiteY9" fmla="*/ 81974 h 383181"/>
                  <a:gd name="connsiteX10" fmla="*/ 273584 w 366996"/>
                  <a:gd name="connsiteY10" fmla="*/ 74349 h 383181"/>
                  <a:gd name="connsiteX11" fmla="*/ 283115 w 366996"/>
                  <a:gd name="connsiteY11" fmla="*/ 68630 h 383181"/>
                  <a:gd name="connsiteX12" fmla="*/ 311711 w 366996"/>
                  <a:gd name="connsiteY12" fmla="*/ 64817 h 383181"/>
                  <a:gd name="connsiteX13" fmla="*/ 308140 w 366996"/>
                  <a:gd name="connsiteY13" fmla="*/ 65293 h 383181"/>
                  <a:gd name="connsiteX14" fmla="*/ 319337 w 366996"/>
                  <a:gd name="connsiteY14" fmla="*/ 82928 h 383181"/>
                  <a:gd name="connsiteX15" fmla="*/ 297890 w 366996"/>
                  <a:gd name="connsiteY15" fmla="*/ 92459 h 383181"/>
                  <a:gd name="connsiteX16" fmla="*/ 288358 w 366996"/>
                  <a:gd name="connsiteY16" fmla="*/ 152034 h 383181"/>
                  <a:gd name="connsiteX17" fmla="*/ 312187 w 366996"/>
                  <a:gd name="connsiteY17" fmla="*/ 149651 h 383181"/>
                  <a:gd name="connsiteX18" fmla="*/ 312187 w 366996"/>
                  <a:gd name="connsiteY18" fmla="*/ 168714 h 383181"/>
                  <a:gd name="connsiteX19" fmla="*/ 300273 w 366996"/>
                  <a:gd name="connsiteY19" fmla="*/ 180629 h 383181"/>
                  <a:gd name="connsiteX20" fmla="*/ 326486 w 366996"/>
                  <a:gd name="connsiteY20" fmla="*/ 187778 h 383181"/>
                  <a:gd name="connsiteX21" fmla="*/ 336018 w 366996"/>
                  <a:gd name="connsiteY21" fmla="*/ 199693 h 383181"/>
                  <a:gd name="connsiteX22" fmla="*/ 324103 w 366996"/>
                  <a:gd name="connsiteY22" fmla="*/ 211608 h 383181"/>
                  <a:gd name="connsiteX23" fmla="*/ 350315 w 366996"/>
                  <a:gd name="connsiteY23" fmla="*/ 225906 h 383181"/>
                  <a:gd name="connsiteX24" fmla="*/ 366996 w 366996"/>
                  <a:gd name="connsiteY24" fmla="*/ 252118 h 383181"/>
                  <a:gd name="connsiteX25" fmla="*/ 366996 w 366996"/>
                  <a:gd name="connsiteY25" fmla="*/ 290245 h 383181"/>
                  <a:gd name="connsiteX26" fmla="*/ 345550 w 366996"/>
                  <a:gd name="connsiteY26" fmla="*/ 295012 h 383181"/>
                  <a:gd name="connsiteX27" fmla="*/ 345550 w 366996"/>
                  <a:gd name="connsiteY27" fmla="*/ 335522 h 383181"/>
                  <a:gd name="connsiteX28" fmla="*/ 336018 w 366996"/>
                  <a:gd name="connsiteY28" fmla="*/ 337905 h 383181"/>
                  <a:gd name="connsiteX29" fmla="*/ 324103 w 366996"/>
                  <a:gd name="connsiteY29" fmla="*/ 325990 h 383181"/>
                  <a:gd name="connsiteX30" fmla="*/ 312187 w 366996"/>
                  <a:gd name="connsiteY30" fmla="*/ 325990 h 383181"/>
                  <a:gd name="connsiteX31" fmla="*/ 295507 w 366996"/>
                  <a:gd name="connsiteY31" fmla="*/ 337905 h 383181"/>
                  <a:gd name="connsiteX32" fmla="*/ 271677 w 366996"/>
                  <a:gd name="connsiteY32" fmla="*/ 340288 h 383181"/>
                  <a:gd name="connsiteX33" fmla="*/ 264528 w 366996"/>
                  <a:gd name="connsiteY33" fmla="*/ 345054 h 383181"/>
                  <a:gd name="connsiteX34" fmla="*/ 235932 w 366996"/>
                  <a:gd name="connsiteY34" fmla="*/ 349820 h 383181"/>
                  <a:gd name="connsiteX35" fmla="*/ 228784 w 366996"/>
                  <a:gd name="connsiteY35" fmla="*/ 337905 h 383181"/>
                  <a:gd name="connsiteX36" fmla="*/ 202571 w 366996"/>
                  <a:gd name="connsiteY36" fmla="*/ 347437 h 383181"/>
                  <a:gd name="connsiteX37" fmla="*/ 195422 w 366996"/>
                  <a:gd name="connsiteY37" fmla="*/ 340288 h 383181"/>
                  <a:gd name="connsiteX38" fmla="*/ 181124 w 366996"/>
                  <a:gd name="connsiteY38" fmla="*/ 354586 h 383181"/>
                  <a:gd name="connsiteX39" fmla="*/ 133465 w 366996"/>
                  <a:gd name="connsiteY39" fmla="*/ 349820 h 383181"/>
                  <a:gd name="connsiteX40" fmla="*/ 121550 w 366996"/>
                  <a:gd name="connsiteY40" fmla="*/ 383181 h 383181"/>
                  <a:gd name="connsiteX41" fmla="*/ 110321 w 366996"/>
                  <a:gd name="connsiteY41" fmla="*/ 370348 h 383181"/>
                  <a:gd name="connsiteX42" fmla="*/ 91440 w 366996"/>
                  <a:gd name="connsiteY42" fmla="*/ 266553 h 383181"/>
                  <a:gd name="connsiteX0" fmla="*/ 54265 w 310940"/>
                  <a:gd name="connsiteY0" fmla="*/ 2843 h 383181"/>
                  <a:gd name="connsiteX1" fmla="*/ 59298 w 310940"/>
                  <a:gd name="connsiteY1" fmla="*/ 5719 h 383181"/>
                  <a:gd name="connsiteX2" fmla="*/ 80269 w 310940"/>
                  <a:gd name="connsiteY2" fmla="*/ 11438 h 383181"/>
                  <a:gd name="connsiteX3" fmla="*/ 87894 w 310940"/>
                  <a:gd name="connsiteY3" fmla="*/ 0 h 383181"/>
                  <a:gd name="connsiteX4" fmla="*/ 105051 w 310940"/>
                  <a:gd name="connsiteY4" fmla="*/ 0 h 383181"/>
                  <a:gd name="connsiteX5" fmla="*/ 137460 w 310940"/>
                  <a:gd name="connsiteY5" fmla="*/ 28596 h 383181"/>
                  <a:gd name="connsiteX6" fmla="*/ 150804 w 310940"/>
                  <a:gd name="connsiteY6" fmla="*/ 47660 h 383181"/>
                  <a:gd name="connsiteX7" fmla="*/ 169868 w 310940"/>
                  <a:gd name="connsiteY7" fmla="*/ 53379 h 383181"/>
                  <a:gd name="connsiteX8" fmla="*/ 183213 w 310940"/>
                  <a:gd name="connsiteY8" fmla="*/ 81974 h 383181"/>
                  <a:gd name="connsiteX9" fmla="*/ 217528 w 310940"/>
                  <a:gd name="connsiteY9" fmla="*/ 74349 h 383181"/>
                  <a:gd name="connsiteX10" fmla="*/ 227059 w 310940"/>
                  <a:gd name="connsiteY10" fmla="*/ 68630 h 383181"/>
                  <a:gd name="connsiteX11" fmla="*/ 255655 w 310940"/>
                  <a:gd name="connsiteY11" fmla="*/ 64817 h 383181"/>
                  <a:gd name="connsiteX12" fmla="*/ 252084 w 310940"/>
                  <a:gd name="connsiteY12" fmla="*/ 65293 h 383181"/>
                  <a:gd name="connsiteX13" fmla="*/ 263281 w 310940"/>
                  <a:gd name="connsiteY13" fmla="*/ 82928 h 383181"/>
                  <a:gd name="connsiteX14" fmla="*/ 241834 w 310940"/>
                  <a:gd name="connsiteY14" fmla="*/ 92459 h 383181"/>
                  <a:gd name="connsiteX15" fmla="*/ 232302 w 310940"/>
                  <a:gd name="connsiteY15" fmla="*/ 152034 h 383181"/>
                  <a:gd name="connsiteX16" fmla="*/ 256131 w 310940"/>
                  <a:gd name="connsiteY16" fmla="*/ 149651 h 383181"/>
                  <a:gd name="connsiteX17" fmla="*/ 256131 w 310940"/>
                  <a:gd name="connsiteY17" fmla="*/ 168714 h 383181"/>
                  <a:gd name="connsiteX18" fmla="*/ 244217 w 310940"/>
                  <a:gd name="connsiteY18" fmla="*/ 180629 h 383181"/>
                  <a:gd name="connsiteX19" fmla="*/ 270430 w 310940"/>
                  <a:gd name="connsiteY19" fmla="*/ 187778 h 383181"/>
                  <a:gd name="connsiteX20" fmla="*/ 279962 w 310940"/>
                  <a:gd name="connsiteY20" fmla="*/ 199693 h 383181"/>
                  <a:gd name="connsiteX21" fmla="*/ 268047 w 310940"/>
                  <a:gd name="connsiteY21" fmla="*/ 211608 h 383181"/>
                  <a:gd name="connsiteX22" fmla="*/ 294259 w 310940"/>
                  <a:gd name="connsiteY22" fmla="*/ 225906 h 383181"/>
                  <a:gd name="connsiteX23" fmla="*/ 310940 w 310940"/>
                  <a:gd name="connsiteY23" fmla="*/ 252118 h 383181"/>
                  <a:gd name="connsiteX24" fmla="*/ 310940 w 310940"/>
                  <a:gd name="connsiteY24" fmla="*/ 290245 h 383181"/>
                  <a:gd name="connsiteX25" fmla="*/ 289494 w 310940"/>
                  <a:gd name="connsiteY25" fmla="*/ 295012 h 383181"/>
                  <a:gd name="connsiteX26" fmla="*/ 289494 w 310940"/>
                  <a:gd name="connsiteY26" fmla="*/ 335522 h 383181"/>
                  <a:gd name="connsiteX27" fmla="*/ 279962 w 310940"/>
                  <a:gd name="connsiteY27" fmla="*/ 337905 h 383181"/>
                  <a:gd name="connsiteX28" fmla="*/ 268047 w 310940"/>
                  <a:gd name="connsiteY28" fmla="*/ 325990 h 383181"/>
                  <a:gd name="connsiteX29" fmla="*/ 256131 w 310940"/>
                  <a:gd name="connsiteY29" fmla="*/ 325990 h 383181"/>
                  <a:gd name="connsiteX30" fmla="*/ 239451 w 310940"/>
                  <a:gd name="connsiteY30" fmla="*/ 337905 h 383181"/>
                  <a:gd name="connsiteX31" fmla="*/ 215621 w 310940"/>
                  <a:gd name="connsiteY31" fmla="*/ 340288 h 383181"/>
                  <a:gd name="connsiteX32" fmla="*/ 208472 w 310940"/>
                  <a:gd name="connsiteY32" fmla="*/ 345054 h 383181"/>
                  <a:gd name="connsiteX33" fmla="*/ 179876 w 310940"/>
                  <a:gd name="connsiteY33" fmla="*/ 349820 h 383181"/>
                  <a:gd name="connsiteX34" fmla="*/ 172728 w 310940"/>
                  <a:gd name="connsiteY34" fmla="*/ 337905 h 383181"/>
                  <a:gd name="connsiteX35" fmla="*/ 146515 w 310940"/>
                  <a:gd name="connsiteY35" fmla="*/ 347437 h 383181"/>
                  <a:gd name="connsiteX36" fmla="*/ 139366 w 310940"/>
                  <a:gd name="connsiteY36" fmla="*/ 340288 h 383181"/>
                  <a:gd name="connsiteX37" fmla="*/ 125068 w 310940"/>
                  <a:gd name="connsiteY37" fmla="*/ 354586 h 383181"/>
                  <a:gd name="connsiteX38" fmla="*/ 77409 w 310940"/>
                  <a:gd name="connsiteY38" fmla="*/ 349820 h 383181"/>
                  <a:gd name="connsiteX39" fmla="*/ 65494 w 310940"/>
                  <a:gd name="connsiteY39" fmla="*/ 383181 h 383181"/>
                  <a:gd name="connsiteX40" fmla="*/ 54265 w 310940"/>
                  <a:gd name="connsiteY40" fmla="*/ 370348 h 383181"/>
                  <a:gd name="connsiteX41" fmla="*/ 35384 w 310940"/>
                  <a:gd name="connsiteY41" fmla="*/ 266553 h 383181"/>
                  <a:gd name="connsiteX0" fmla="*/ 0 w 256675"/>
                  <a:gd name="connsiteY0" fmla="*/ 2843 h 383181"/>
                  <a:gd name="connsiteX1" fmla="*/ 5033 w 256675"/>
                  <a:gd name="connsiteY1" fmla="*/ 5719 h 383181"/>
                  <a:gd name="connsiteX2" fmla="*/ 26004 w 256675"/>
                  <a:gd name="connsiteY2" fmla="*/ 11438 h 383181"/>
                  <a:gd name="connsiteX3" fmla="*/ 33629 w 256675"/>
                  <a:gd name="connsiteY3" fmla="*/ 0 h 383181"/>
                  <a:gd name="connsiteX4" fmla="*/ 50786 w 256675"/>
                  <a:gd name="connsiteY4" fmla="*/ 0 h 383181"/>
                  <a:gd name="connsiteX5" fmla="*/ 83195 w 256675"/>
                  <a:gd name="connsiteY5" fmla="*/ 28596 h 383181"/>
                  <a:gd name="connsiteX6" fmla="*/ 96539 w 256675"/>
                  <a:gd name="connsiteY6" fmla="*/ 47660 h 383181"/>
                  <a:gd name="connsiteX7" fmla="*/ 115603 w 256675"/>
                  <a:gd name="connsiteY7" fmla="*/ 53379 h 383181"/>
                  <a:gd name="connsiteX8" fmla="*/ 128948 w 256675"/>
                  <a:gd name="connsiteY8" fmla="*/ 81974 h 383181"/>
                  <a:gd name="connsiteX9" fmla="*/ 163263 w 256675"/>
                  <a:gd name="connsiteY9" fmla="*/ 74349 h 383181"/>
                  <a:gd name="connsiteX10" fmla="*/ 172794 w 256675"/>
                  <a:gd name="connsiteY10" fmla="*/ 68630 h 383181"/>
                  <a:gd name="connsiteX11" fmla="*/ 201390 w 256675"/>
                  <a:gd name="connsiteY11" fmla="*/ 64817 h 383181"/>
                  <a:gd name="connsiteX12" fmla="*/ 197819 w 256675"/>
                  <a:gd name="connsiteY12" fmla="*/ 65293 h 383181"/>
                  <a:gd name="connsiteX13" fmla="*/ 209016 w 256675"/>
                  <a:gd name="connsiteY13" fmla="*/ 82928 h 383181"/>
                  <a:gd name="connsiteX14" fmla="*/ 187569 w 256675"/>
                  <a:gd name="connsiteY14" fmla="*/ 92459 h 383181"/>
                  <a:gd name="connsiteX15" fmla="*/ 178037 w 256675"/>
                  <a:gd name="connsiteY15" fmla="*/ 152034 h 383181"/>
                  <a:gd name="connsiteX16" fmla="*/ 201866 w 256675"/>
                  <a:gd name="connsiteY16" fmla="*/ 149651 h 383181"/>
                  <a:gd name="connsiteX17" fmla="*/ 201866 w 256675"/>
                  <a:gd name="connsiteY17" fmla="*/ 168714 h 383181"/>
                  <a:gd name="connsiteX18" fmla="*/ 189952 w 256675"/>
                  <a:gd name="connsiteY18" fmla="*/ 180629 h 383181"/>
                  <a:gd name="connsiteX19" fmla="*/ 216165 w 256675"/>
                  <a:gd name="connsiteY19" fmla="*/ 187778 h 383181"/>
                  <a:gd name="connsiteX20" fmla="*/ 225697 w 256675"/>
                  <a:gd name="connsiteY20" fmla="*/ 199693 h 383181"/>
                  <a:gd name="connsiteX21" fmla="*/ 213782 w 256675"/>
                  <a:gd name="connsiteY21" fmla="*/ 211608 h 383181"/>
                  <a:gd name="connsiteX22" fmla="*/ 239994 w 256675"/>
                  <a:gd name="connsiteY22" fmla="*/ 225906 h 383181"/>
                  <a:gd name="connsiteX23" fmla="*/ 256675 w 256675"/>
                  <a:gd name="connsiteY23" fmla="*/ 252118 h 383181"/>
                  <a:gd name="connsiteX24" fmla="*/ 256675 w 256675"/>
                  <a:gd name="connsiteY24" fmla="*/ 290245 h 383181"/>
                  <a:gd name="connsiteX25" fmla="*/ 235229 w 256675"/>
                  <a:gd name="connsiteY25" fmla="*/ 295012 h 383181"/>
                  <a:gd name="connsiteX26" fmla="*/ 235229 w 256675"/>
                  <a:gd name="connsiteY26" fmla="*/ 335522 h 383181"/>
                  <a:gd name="connsiteX27" fmla="*/ 225697 w 256675"/>
                  <a:gd name="connsiteY27" fmla="*/ 337905 h 383181"/>
                  <a:gd name="connsiteX28" fmla="*/ 213782 w 256675"/>
                  <a:gd name="connsiteY28" fmla="*/ 325990 h 383181"/>
                  <a:gd name="connsiteX29" fmla="*/ 201866 w 256675"/>
                  <a:gd name="connsiteY29" fmla="*/ 325990 h 383181"/>
                  <a:gd name="connsiteX30" fmla="*/ 185186 w 256675"/>
                  <a:gd name="connsiteY30" fmla="*/ 337905 h 383181"/>
                  <a:gd name="connsiteX31" fmla="*/ 161356 w 256675"/>
                  <a:gd name="connsiteY31" fmla="*/ 340288 h 383181"/>
                  <a:gd name="connsiteX32" fmla="*/ 154207 w 256675"/>
                  <a:gd name="connsiteY32" fmla="*/ 345054 h 383181"/>
                  <a:gd name="connsiteX33" fmla="*/ 125611 w 256675"/>
                  <a:gd name="connsiteY33" fmla="*/ 349820 h 383181"/>
                  <a:gd name="connsiteX34" fmla="*/ 118463 w 256675"/>
                  <a:gd name="connsiteY34" fmla="*/ 337905 h 383181"/>
                  <a:gd name="connsiteX35" fmla="*/ 92250 w 256675"/>
                  <a:gd name="connsiteY35" fmla="*/ 347437 h 383181"/>
                  <a:gd name="connsiteX36" fmla="*/ 85101 w 256675"/>
                  <a:gd name="connsiteY36" fmla="*/ 340288 h 383181"/>
                  <a:gd name="connsiteX37" fmla="*/ 70803 w 256675"/>
                  <a:gd name="connsiteY37" fmla="*/ 354586 h 383181"/>
                  <a:gd name="connsiteX38" fmla="*/ 23144 w 256675"/>
                  <a:gd name="connsiteY38" fmla="*/ 349820 h 383181"/>
                  <a:gd name="connsiteX39" fmla="*/ 11229 w 256675"/>
                  <a:gd name="connsiteY39" fmla="*/ 383181 h 383181"/>
                  <a:gd name="connsiteX40" fmla="*/ 0 w 256675"/>
                  <a:gd name="connsiteY40" fmla="*/ 370348 h 38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56675" h="383181">
                    <a:moveTo>
                      <a:pt x="0" y="2843"/>
                    </a:moveTo>
                    <a:lnTo>
                      <a:pt x="5033" y="5719"/>
                    </a:lnTo>
                    <a:lnTo>
                      <a:pt x="26004" y="11438"/>
                    </a:lnTo>
                    <a:lnTo>
                      <a:pt x="33629" y="0"/>
                    </a:lnTo>
                    <a:lnTo>
                      <a:pt x="50786" y="0"/>
                    </a:lnTo>
                    <a:lnTo>
                      <a:pt x="83195" y="28596"/>
                    </a:lnTo>
                    <a:lnTo>
                      <a:pt x="96539" y="47660"/>
                    </a:lnTo>
                    <a:lnTo>
                      <a:pt x="115603" y="53379"/>
                    </a:lnTo>
                    <a:lnTo>
                      <a:pt x="128948" y="81974"/>
                    </a:lnTo>
                    <a:lnTo>
                      <a:pt x="163263" y="74349"/>
                    </a:lnTo>
                    <a:lnTo>
                      <a:pt x="172794" y="68630"/>
                    </a:lnTo>
                    <a:lnTo>
                      <a:pt x="201390" y="64817"/>
                    </a:lnTo>
                    <a:lnTo>
                      <a:pt x="197819" y="65293"/>
                    </a:lnTo>
                    <a:lnTo>
                      <a:pt x="209016" y="82928"/>
                    </a:lnTo>
                    <a:lnTo>
                      <a:pt x="187569" y="92459"/>
                    </a:lnTo>
                    <a:lnTo>
                      <a:pt x="178037" y="152034"/>
                    </a:lnTo>
                    <a:lnTo>
                      <a:pt x="201866" y="149651"/>
                    </a:lnTo>
                    <a:lnTo>
                      <a:pt x="201866" y="168714"/>
                    </a:lnTo>
                    <a:lnTo>
                      <a:pt x="189952" y="180629"/>
                    </a:lnTo>
                    <a:lnTo>
                      <a:pt x="216165" y="187778"/>
                    </a:lnTo>
                    <a:lnTo>
                      <a:pt x="225697" y="199693"/>
                    </a:lnTo>
                    <a:lnTo>
                      <a:pt x="213782" y="211608"/>
                    </a:lnTo>
                    <a:lnTo>
                      <a:pt x="239994" y="225906"/>
                    </a:lnTo>
                    <a:lnTo>
                      <a:pt x="256675" y="252118"/>
                    </a:lnTo>
                    <a:lnTo>
                      <a:pt x="256675" y="290245"/>
                    </a:lnTo>
                    <a:lnTo>
                      <a:pt x="235229" y="295012"/>
                    </a:lnTo>
                    <a:lnTo>
                      <a:pt x="235229" y="335522"/>
                    </a:lnTo>
                    <a:lnTo>
                      <a:pt x="225697" y="337905"/>
                    </a:lnTo>
                    <a:lnTo>
                      <a:pt x="213782" y="325990"/>
                    </a:lnTo>
                    <a:lnTo>
                      <a:pt x="201866" y="325990"/>
                    </a:lnTo>
                    <a:lnTo>
                      <a:pt x="185186" y="337905"/>
                    </a:lnTo>
                    <a:lnTo>
                      <a:pt x="161356" y="340288"/>
                    </a:lnTo>
                    <a:lnTo>
                      <a:pt x="154207" y="345054"/>
                    </a:lnTo>
                    <a:lnTo>
                      <a:pt x="125611" y="349820"/>
                    </a:lnTo>
                    <a:lnTo>
                      <a:pt x="118463" y="337905"/>
                    </a:lnTo>
                    <a:lnTo>
                      <a:pt x="92250" y="347437"/>
                    </a:lnTo>
                    <a:lnTo>
                      <a:pt x="85101" y="340288"/>
                    </a:lnTo>
                    <a:lnTo>
                      <a:pt x="70803" y="354586"/>
                    </a:lnTo>
                    <a:lnTo>
                      <a:pt x="23144" y="349820"/>
                    </a:lnTo>
                    <a:lnTo>
                      <a:pt x="11229" y="383181"/>
                    </a:lnTo>
                    <a:lnTo>
                      <a:pt x="0" y="37034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94830AED-4B4D-9BA2-E094-15A3AD33779A}"/>
                  </a:ext>
                </a:extLst>
              </p:cNvPr>
              <p:cNvSpPr/>
              <p:nvPr/>
            </p:nvSpPr>
            <p:spPr>
              <a:xfrm>
                <a:off x="804709" y="2222827"/>
                <a:ext cx="893130" cy="786379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8DAAB85B-B16E-DEF5-16EF-C2B71DF92F19}"/>
                  </a:ext>
                </a:extLst>
              </p:cNvPr>
              <p:cNvSpPr/>
              <p:nvPr/>
            </p:nvSpPr>
            <p:spPr>
              <a:xfrm>
                <a:off x="667533" y="2377721"/>
                <a:ext cx="325301" cy="952277"/>
              </a:xfrm>
              <a:custGeom>
                <a:avLst/>
                <a:gdLst>
                  <a:gd name="connsiteX0" fmla="*/ 22589 w 325301"/>
                  <a:gd name="connsiteY0" fmla="*/ 0 h 952277"/>
                  <a:gd name="connsiteX1" fmla="*/ 44036 w 325301"/>
                  <a:gd name="connsiteY1" fmla="*/ 14297 h 952277"/>
                  <a:gd name="connsiteX2" fmla="*/ 58334 w 325301"/>
                  <a:gd name="connsiteY2" fmla="*/ 47659 h 952277"/>
                  <a:gd name="connsiteX3" fmla="*/ 84547 w 325301"/>
                  <a:gd name="connsiteY3" fmla="*/ 85787 h 952277"/>
                  <a:gd name="connsiteX4" fmla="*/ 96461 w 325301"/>
                  <a:gd name="connsiteY4" fmla="*/ 102467 h 952277"/>
                  <a:gd name="connsiteX5" fmla="*/ 117908 w 325301"/>
                  <a:gd name="connsiteY5" fmla="*/ 100084 h 952277"/>
                  <a:gd name="connsiteX6" fmla="*/ 136660 w 325301"/>
                  <a:gd name="connsiteY6" fmla="*/ 108418 h 952277"/>
                  <a:gd name="connsiteX7" fmla="*/ 137369 w 325301"/>
                  <a:gd name="connsiteY7" fmla="*/ 111999 h 952277"/>
                  <a:gd name="connsiteX8" fmla="*/ 162787 w 325301"/>
                  <a:gd name="connsiteY8" fmla="*/ 131063 h 952277"/>
                  <a:gd name="connsiteX9" fmla="*/ 197737 w 325301"/>
                  <a:gd name="connsiteY9" fmla="*/ 166013 h 952277"/>
                  <a:gd name="connsiteX10" fmla="*/ 202503 w 325301"/>
                  <a:gd name="connsiteY10" fmla="*/ 204141 h 952277"/>
                  <a:gd name="connsiteX11" fmla="*/ 203324 w 325301"/>
                  <a:gd name="connsiteY11" fmla="*/ 208244 h 952277"/>
                  <a:gd name="connsiteX12" fmla="*/ 203293 w 325301"/>
                  <a:gd name="connsiteY12" fmla="*/ 208271 h 952277"/>
                  <a:gd name="connsiteX13" fmla="*/ 136570 w 325301"/>
                  <a:gd name="connsiteY13" fmla="*/ 233054 h 952277"/>
                  <a:gd name="connsiteX14" fmla="*/ 130851 w 325301"/>
                  <a:gd name="connsiteY14" fmla="*/ 255930 h 952277"/>
                  <a:gd name="connsiteX15" fmla="*/ 132757 w 325301"/>
                  <a:gd name="connsiteY15" fmla="*/ 271181 h 952277"/>
                  <a:gd name="connsiteX16" fmla="*/ 123225 w 325301"/>
                  <a:gd name="connsiteY16" fmla="*/ 280713 h 952277"/>
                  <a:gd name="connsiteX17" fmla="*/ 123225 w 325301"/>
                  <a:gd name="connsiteY17" fmla="*/ 307402 h 952277"/>
                  <a:gd name="connsiteX18" fmla="*/ 123225 w 325301"/>
                  <a:gd name="connsiteY18" fmla="*/ 343623 h 952277"/>
                  <a:gd name="connsiteX19" fmla="*/ 33626 w 325301"/>
                  <a:gd name="connsiteY19" fmla="*/ 456099 h 952277"/>
                  <a:gd name="connsiteX20" fmla="*/ 22188 w 325301"/>
                  <a:gd name="connsiteY20" fmla="*/ 526635 h 952277"/>
                  <a:gd name="connsiteX21" fmla="*/ 46971 w 325301"/>
                  <a:gd name="connsiteY21" fmla="*/ 541886 h 952277"/>
                  <a:gd name="connsiteX22" fmla="*/ 37439 w 325301"/>
                  <a:gd name="connsiteY22" fmla="*/ 600984 h 952277"/>
                  <a:gd name="connsiteX23" fmla="*/ 58409 w 325301"/>
                  <a:gd name="connsiteY23" fmla="*/ 599077 h 952277"/>
                  <a:gd name="connsiteX24" fmla="*/ 115600 w 325301"/>
                  <a:gd name="connsiteY24" fmla="*/ 618141 h 952277"/>
                  <a:gd name="connsiteX25" fmla="*/ 134664 w 325301"/>
                  <a:gd name="connsiteY25" fmla="*/ 646737 h 952277"/>
                  <a:gd name="connsiteX26" fmla="*/ 207106 w 325301"/>
                  <a:gd name="connsiteY26" fmla="*/ 677239 h 952277"/>
                  <a:gd name="connsiteX27" fmla="*/ 216638 w 325301"/>
                  <a:gd name="connsiteY27" fmla="*/ 694396 h 952277"/>
                  <a:gd name="connsiteX28" fmla="*/ 245233 w 325301"/>
                  <a:gd name="connsiteY28" fmla="*/ 692490 h 952277"/>
                  <a:gd name="connsiteX29" fmla="*/ 260484 w 325301"/>
                  <a:gd name="connsiteY29" fmla="*/ 707740 h 952277"/>
                  <a:gd name="connsiteX30" fmla="*/ 270016 w 325301"/>
                  <a:gd name="connsiteY30" fmla="*/ 707740 h 952277"/>
                  <a:gd name="connsiteX31" fmla="*/ 296705 w 325301"/>
                  <a:gd name="connsiteY31" fmla="*/ 730617 h 952277"/>
                  <a:gd name="connsiteX32" fmla="*/ 300518 w 325301"/>
                  <a:gd name="connsiteY32" fmla="*/ 755400 h 952277"/>
                  <a:gd name="connsiteX33" fmla="*/ 315769 w 325301"/>
                  <a:gd name="connsiteY33" fmla="*/ 747774 h 952277"/>
                  <a:gd name="connsiteX34" fmla="*/ 325301 w 325301"/>
                  <a:gd name="connsiteY34" fmla="*/ 751587 h 952277"/>
                  <a:gd name="connsiteX35" fmla="*/ 321488 w 325301"/>
                  <a:gd name="connsiteY35" fmla="*/ 822123 h 952277"/>
                  <a:gd name="connsiteX36" fmla="*/ 300518 w 325301"/>
                  <a:gd name="connsiteY36" fmla="*/ 814497 h 952277"/>
                  <a:gd name="connsiteX37" fmla="*/ 287174 w 325301"/>
                  <a:gd name="connsiteY37" fmla="*/ 829748 h 952277"/>
                  <a:gd name="connsiteX38" fmla="*/ 300518 w 325301"/>
                  <a:gd name="connsiteY38" fmla="*/ 841187 h 952277"/>
                  <a:gd name="connsiteX39" fmla="*/ 300518 w 325301"/>
                  <a:gd name="connsiteY39" fmla="*/ 862157 h 952277"/>
                  <a:gd name="connsiteX40" fmla="*/ 306237 w 325301"/>
                  <a:gd name="connsiteY40" fmla="*/ 898378 h 952277"/>
                  <a:gd name="connsiteX41" fmla="*/ 273829 w 325301"/>
                  <a:gd name="connsiteY41" fmla="*/ 925067 h 952277"/>
                  <a:gd name="connsiteX42" fmla="*/ 231889 w 325301"/>
                  <a:gd name="connsiteY42" fmla="*/ 919348 h 952277"/>
                  <a:gd name="connsiteX43" fmla="*/ 273829 w 325301"/>
                  <a:gd name="connsiteY43" fmla="*/ 902190 h 952277"/>
                  <a:gd name="connsiteX44" fmla="*/ 249046 w 325301"/>
                  <a:gd name="connsiteY44" fmla="*/ 896471 h 952277"/>
                  <a:gd name="connsiteX45" fmla="*/ 243327 w 325301"/>
                  <a:gd name="connsiteY45" fmla="*/ 886939 h 952277"/>
                  <a:gd name="connsiteX46" fmla="*/ 210919 w 325301"/>
                  <a:gd name="connsiteY46" fmla="*/ 892659 h 952277"/>
                  <a:gd name="connsiteX47" fmla="*/ 180417 w 325301"/>
                  <a:gd name="connsiteY47" fmla="*/ 886939 h 952277"/>
                  <a:gd name="connsiteX48" fmla="*/ 151821 w 325301"/>
                  <a:gd name="connsiteY48" fmla="*/ 898378 h 952277"/>
                  <a:gd name="connsiteX49" fmla="*/ 176604 w 325301"/>
                  <a:gd name="connsiteY49" fmla="*/ 852625 h 952277"/>
                  <a:gd name="connsiteX50" fmla="*/ 148008 w 325301"/>
                  <a:gd name="connsiteY50" fmla="*/ 852625 h 952277"/>
                  <a:gd name="connsiteX51" fmla="*/ 127038 w 325301"/>
                  <a:gd name="connsiteY51" fmla="*/ 898378 h 952277"/>
                  <a:gd name="connsiteX52" fmla="*/ 81285 w 325301"/>
                  <a:gd name="connsiteY52" fmla="*/ 932692 h 952277"/>
                  <a:gd name="connsiteX53" fmla="*/ 67941 w 325301"/>
                  <a:gd name="connsiteY53" fmla="*/ 909816 h 952277"/>
                  <a:gd name="connsiteX54" fmla="*/ 43158 w 325301"/>
                  <a:gd name="connsiteY54" fmla="*/ 917441 h 952277"/>
                  <a:gd name="connsiteX55" fmla="*/ 35532 w 325301"/>
                  <a:gd name="connsiteY55" fmla="*/ 932692 h 952277"/>
                  <a:gd name="connsiteX56" fmla="*/ 16469 w 325301"/>
                  <a:gd name="connsiteY56" fmla="*/ 932692 h 952277"/>
                  <a:gd name="connsiteX57" fmla="*/ 14562 w 325301"/>
                  <a:gd name="connsiteY57" fmla="*/ 949850 h 952277"/>
                  <a:gd name="connsiteX58" fmla="*/ 0 w 325301"/>
                  <a:gd name="connsiteY58" fmla="*/ 952277 h 952277"/>
                  <a:gd name="connsiteX59" fmla="*/ 0 w 325301"/>
                  <a:gd name="connsiteY59" fmla="*/ 20331 h 952277"/>
                  <a:gd name="connsiteX0" fmla="*/ 80522 w 383234"/>
                  <a:gd name="connsiteY0" fmla="*/ 0 h 952277"/>
                  <a:gd name="connsiteX1" fmla="*/ 101969 w 383234"/>
                  <a:gd name="connsiteY1" fmla="*/ 14297 h 952277"/>
                  <a:gd name="connsiteX2" fmla="*/ 116267 w 383234"/>
                  <a:gd name="connsiteY2" fmla="*/ 47659 h 952277"/>
                  <a:gd name="connsiteX3" fmla="*/ 142480 w 383234"/>
                  <a:gd name="connsiteY3" fmla="*/ 85787 h 952277"/>
                  <a:gd name="connsiteX4" fmla="*/ 154394 w 383234"/>
                  <a:gd name="connsiteY4" fmla="*/ 102467 h 952277"/>
                  <a:gd name="connsiteX5" fmla="*/ 175841 w 383234"/>
                  <a:gd name="connsiteY5" fmla="*/ 100084 h 952277"/>
                  <a:gd name="connsiteX6" fmla="*/ 194593 w 383234"/>
                  <a:gd name="connsiteY6" fmla="*/ 108418 h 952277"/>
                  <a:gd name="connsiteX7" fmla="*/ 195302 w 383234"/>
                  <a:gd name="connsiteY7" fmla="*/ 111999 h 952277"/>
                  <a:gd name="connsiteX8" fmla="*/ 220720 w 383234"/>
                  <a:gd name="connsiteY8" fmla="*/ 131063 h 952277"/>
                  <a:gd name="connsiteX9" fmla="*/ 255670 w 383234"/>
                  <a:gd name="connsiteY9" fmla="*/ 166013 h 952277"/>
                  <a:gd name="connsiteX10" fmla="*/ 260436 w 383234"/>
                  <a:gd name="connsiteY10" fmla="*/ 204141 h 952277"/>
                  <a:gd name="connsiteX11" fmla="*/ 261257 w 383234"/>
                  <a:gd name="connsiteY11" fmla="*/ 208244 h 952277"/>
                  <a:gd name="connsiteX12" fmla="*/ 261226 w 383234"/>
                  <a:gd name="connsiteY12" fmla="*/ 208271 h 952277"/>
                  <a:gd name="connsiteX13" fmla="*/ 194503 w 383234"/>
                  <a:gd name="connsiteY13" fmla="*/ 233054 h 952277"/>
                  <a:gd name="connsiteX14" fmla="*/ 188784 w 383234"/>
                  <a:gd name="connsiteY14" fmla="*/ 255930 h 952277"/>
                  <a:gd name="connsiteX15" fmla="*/ 190690 w 383234"/>
                  <a:gd name="connsiteY15" fmla="*/ 271181 h 952277"/>
                  <a:gd name="connsiteX16" fmla="*/ 181158 w 383234"/>
                  <a:gd name="connsiteY16" fmla="*/ 280713 h 952277"/>
                  <a:gd name="connsiteX17" fmla="*/ 181158 w 383234"/>
                  <a:gd name="connsiteY17" fmla="*/ 307402 h 952277"/>
                  <a:gd name="connsiteX18" fmla="*/ 181158 w 383234"/>
                  <a:gd name="connsiteY18" fmla="*/ 343623 h 952277"/>
                  <a:gd name="connsiteX19" fmla="*/ 91559 w 383234"/>
                  <a:gd name="connsiteY19" fmla="*/ 456099 h 952277"/>
                  <a:gd name="connsiteX20" fmla="*/ 80121 w 383234"/>
                  <a:gd name="connsiteY20" fmla="*/ 526635 h 952277"/>
                  <a:gd name="connsiteX21" fmla="*/ 104904 w 383234"/>
                  <a:gd name="connsiteY21" fmla="*/ 541886 h 952277"/>
                  <a:gd name="connsiteX22" fmla="*/ 95372 w 383234"/>
                  <a:gd name="connsiteY22" fmla="*/ 600984 h 952277"/>
                  <a:gd name="connsiteX23" fmla="*/ 116342 w 383234"/>
                  <a:gd name="connsiteY23" fmla="*/ 599077 h 952277"/>
                  <a:gd name="connsiteX24" fmla="*/ 173533 w 383234"/>
                  <a:gd name="connsiteY24" fmla="*/ 618141 h 952277"/>
                  <a:gd name="connsiteX25" fmla="*/ 192597 w 383234"/>
                  <a:gd name="connsiteY25" fmla="*/ 646737 h 952277"/>
                  <a:gd name="connsiteX26" fmla="*/ 265039 w 383234"/>
                  <a:gd name="connsiteY26" fmla="*/ 677239 h 952277"/>
                  <a:gd name="connsiteX27" fmla="*/ 274571 w 383234"/>
                  <a:gd name="connsiteY27" fmla="*/ 694396 h 952277"/>
                  <a:gd name="connsiteX28" fmla="*/ 303166 w 383234"/>
                  <a:gd name="connsiteY28" fmla="*/ 692490 h 952277"/>
                  <a:gd name="connsiteX29" fmla="*/ 318417 w 383234"/>
                  <a:gd name="connsiteY29" fmla="*/ 707740 h 952277"/>
                  <a:gd name="connsiteX30" fmla="*/ 327949 w 383234"/>
                  <a:gd name="connsiteY30" fmla="*/ 707740 h 952277"/>
                  <a:gd name="connsiteX31" fmla="*/ 354638 w 383234"/>
                  <a:gd name="connsiteY31" fmla="*/ 730617 h 952277"/>
                  <a:gd name="connsiteX32" fmla="*/ 358451 w 383234"/>
                  <a:gd name="connsiteY32" fmla="*/ 755400 h 952277"/>
                  <a:gd name="connsiteX33" fmla="*/ 373702 w 383234"/>
                  <a:gd name="connsiteY33" fmla="*/ 747774 h 952277"/>
                  <a:gd name="connsiteX34" fmla="*/ 383234 w 383234"/>
                  <a:gd name="connsiteY34" fmla="*/ 751587 h 952277"/>
                  <a:gd name="connsiteX35" fmla="*/ 379421 w 383234"/>
                  <a:gd name="connsiteY35" fmla="*/ 822123 h 952277"/>
                  <a:gd name="connsiteX36" fmla="*/ 358451 w 383234"/>
                  <a:gd name="connsiteY36" fmla="*/ 814497 h 952277"/>
                  <a:gd name="connsiteX37" fmla="*/ 345107 w 383234"/>
                  <a:gd name="connsiteY37" fmla="*/ 829748 h 952277"/>
                  <a:gd name="connsiteX38" fmla="*/ 358451 w 383234"/>
                  <a:gd name="connsiteY38" fmla="*/ 841187 h 952277"/>
                  <a:gd name="connsiteX39" fmla="*/ 358451 w 383234"/>
                  <a:gd name="connsiteY39" fmla="*/ 862157 h 952277"/>
                  <a:gd name="connsiteX40" fmla="*/ 364170 w 383234"/>
                  <a:gd name="connsiteY40" fmla="*/ 898378 h 952277"/>
                  <a:gd name="connsiteX41" fmla="*/ 331762 w 383234"/>
                  <a:gd name="connsiteY41" fmla="*/ 925067 h 952277"/>
                  <a:gd name="connsiteX42" fmla="*/ 289822 w 383234"/>
                  <a:gd name="connsiteY42" fmla="*/ 919348 h 952277"/>
                  <a:gd name="connsiteX43" fmla="*/ 331762 w 383234"/>
                  <a:gd name="connsiteY43" fmla="*/ 902190 h 952277"/>
                  <a:gd name="connsiteX44" fmla="*/ 306979 w 383234"/>
                  <a:gd name="connsiteY44" fmla="*/ 896471 h 952277"/>
                  <a:gd name="connsiteX45" fmla="*/ 301260 w 383234"/>
                  <a:gd name="connsiteY45" fmla="*/ 886939 h 952277"/>
                  <a:gd name="connsiteX46" fmla="*/ 268852 w 383234"/>
                  <a:gd name="connsiteY46" fmla="*/ 892659 h 952277"/>
                  <a:gd name="connsiteX47" fmla="*/ 238350 w 383234"/>
                  <a:gd name="connsiteY47" fmla="*/ 886939 h 952277"/>
                  <a:gd name="connsiteX48" fmla="*/ 209754 w 383234"/>
                  <a:gd name="connsiteY48" fmla="*/ 898378 h 952277"/>
                  <a:gd name="connsiteX49" fmla="*/ 234537 w 383234"/>
                  <a:gd name="connsiteY49" fmla="*/ 852625 h 952277"/>
                  <a:gd name="connsiteX50" fmla="*/ 205941 w 383234"/>
                  <a:gd name="connsiteY50" fmla="*/ 852625 h 952277"/>
                  <a:gd name="connsiteX51" fmla="*/ 184971 w 383234"/>
                  <a:gd name="connsiteY51" fmla="*/ 898378 h 952277"/>
                  <a:gd name="connsiteX52" fmla="*/ 139218 w 383234"/>
                  <a:gd name="connsiteY52" fmla="*/ 932692 h 952277"/>
                  <a:gd name="connsiteX53" fmla="*/ 125874 w 383234"/>
                  <a:gd name="connsiteY53" fmla="*/ 909816 h 952277"/>
                  <a:gd name="connsiteX54" fmla="*/ 101091 w 383234"/>
                  <a:gd name="connsiteY54" fmla="*/ 917441 h 952277"/>
                  <a:gd name="connsiteX55" fmla="*/ 93465 w 383234"/>
                  <a:gd name="connsiteY55" fmla="*/ 932692 h 952277"/>
                  <a:gd name="connsiteX56" fmla="*/ 74402 w 383234"/>
                  <a:gd name="connsiteY56" fmla="*/ 932692 h 952277"/>
                  <a:gd name="connsiteX57" fmla="*/ 72495 w 383234"/>
                  <a:gd name="connsiteY57" fmla="*/ 949850 h 952277"/>
                  <a:gd name="connsiteX58" fmla="*/ 57933 w 383234"/>
                  <a:gd name="connsiteY58" fmla="*/ 952277 h 952277"/>
                  <a:gd name="connsiteX59" fmla="*/ 0 w 383234"/>
                  <a:gd name="connsiteY59" fmla="*/ 213079 h 952277"/>
                  <a:gd name="connsiteX60" fmla="*/ 57933 w 383234"/>
                  <a:gd name="connsiteY60" fmla="*/ 20331 h 952277"/>
                  <a:gd name="connsiteX61" fmla="*/ 80522 w 383234"/>
                  <a:gd name="connsiteY61" fmla="*/ 0 h 952277"/>
                  <a:gd name="connsiteX0" fmla="*/ 0 w 383234"/>
                  <a:gd name="connsiteY0" fmla="*/ 213079 h 952277"/>
                  <a:gd name="connsiteX1" fmla="*/ 57933 w 383234"/>
                  <a:gd name="connsiteY1" fmla="*/ 20331 h 952277"/>
                  <a:gd name="connsiteX2" fmla="*/ 80522 w 383234"/>
                  <a:gd name="connsiteY2" fmla="*/ 0 h 952277"/>
                  <a:gd name="connsiteX3" fmla="*/ 101969 w 383234"/>
                  <a:gd name="connsiteY3" fmla="*/ 14297 h 952277"/>
                  <a:gd name="connsiteX4" fmla="*/ 116267 w 383234"/>
                  <a:gd name="connsiteY4" fmla="*/ 47659 h 952277"/>
                  <a:gd name="connsiteX5" fmla="*/ 142480 w 383234"/>
                  <a:gd name="connsiteY5" fmla="*/ 85787 h 952277"/>
                  <a:gd name="connsiteX6" fmla="*/ 154394 w 383234"/>
                  <a:gd name="connsiteY6" fmla="*/ 102467 h 952277"/>
                  <a:gd name="connsiteX7" fmla="*/ 175841 w 383234"/>
                  <a:gd name="connsiteY7" fmla="*/ 100084 h 952277"/>
                  <a:gd name="connsiteX8" fmla="*/ 194593 w 383234"/>
                  <a:gd name="connsiteY8" fmla="*/ 108418 h 952277"/>
                  <a:gd name="connsiteX9" fmla="*/ 195302 w 383234"/>
                  <a:gd name="connsiteY9" fmla="*/ 111999 h 952277"/>
                  <a:gd name="connsiteX10" fmla="*/ 220720 w 383234"/>
                  <a:gd name="connsiteY10" fmla="*/ 131063 h 952277"/>
                  <a:gd name="connsiteX11" fmla="*/ 255670 w 383234"/>
                  <a:gd name="connsiteY11" fmla="*/ 166013 h 952277"/>
                  <a:gd name="connsiteX12" fmla="*/ 260436 w 383234"/>
                  <a:gd name="connsiteY12" fmla="*/ 204141 h 952277"/>
                  <a:gd name="connsiteX13" fmla="*/ 261257 w 383234"/>
                  <a:gd name="connsiteY13" fmla="*/ 208244 h 952277"/>
                  <a:gd name="connsiteX14" fmla="*/ 261226 w 383234"/>
                  <a:gd name="connsiteY14" fmla="*/ 208271 h 952277"/>
                  <a:gd name="connsiteX15" fmla="*/ 194503 w 383234"/>
                  <a:gd name="connsiteY15" fmla="*/ 233054 h 952277"/>
                  <a:gd name="connsiteX16" fmla="*/ 188784 w 383234"/>
                  <a:gd name="connsiteY16" fmla="*/ 255930 h 952277"/>
                  <a:gd name="connsiteX17" fmla="*/ 190690 w 383234"/>
                  <a:gd name="connsiteY17" fmla="*/ 271181 h 952277"/>
                  <a:gd name="connsiteX18" fmla="*/ 181158 w 383234"/>
                  <a:gd name="connsiteY18" fmla="*/ 280713 h 952277"/>
                  <a:gd name="connsiteX19" fmla="*/ 181158 w 383234"/>
                  <a:gd name="connsiteY19" fmla="*/ 307402 h 952277"/>
                  <a:gd name="connsiteX20" fmla="*/ 181158 w 383234"/>
                  <a:gd name="connsiteY20" fmla="*/ 343623 h 952277"/>
                  <a:gd name="connsiteX21" fmla="*/ 91559 w 383234"/>
                  <a:gd name="connsiteY21" fmla="*/ 456099 h 952277"/>
                  <a:gd name="connsiteX22" fmla="*/ 80121 w 383234"/>
                  <a:gd name="connsiteY22" fmla="*/ 526635 h 952277"/>
                  <a:gd name="connsiteX23" fmla="*/ 104904 w 383234"/>
                  <a:gd name="connsiteY23" fmla="*/ 541886 h 952277"/>
                  <a:gd name="connsiteX24" fmla="*/ 95372 w 383234"/>
                  <a:gd name="connsiteY24" fmla="*/ 600984 h 952277"/>
                  <a:gd name="connsiteX25" fmla="*/ 116342 w 383234"/>
                  <a:gd name="connsiteY25" fmla="*/ 599077 h 952277"/>
                  <a:gd name="connsiteX26" fmla="*/ 173533 w 383234"/>
                  <a:gd name="connsiteY26" fmla="*/ 618141 h 952277"/>
                  <a:gd name="connsiteX27" fmla="*/ 192597 w 383234"/>
                  <a:gd name="connsiteY27" fmla="*/ 646737 h 952277"/>
                  <a:gd name="connsiteX28" fmla="*/ 265039 w 383234"/>
                  <a:gd name="connsiteY28" fmla="*/ 677239 h 952277"/>
                  <a:gd name="connsiteX29" fmla="*/ 274571 w 383234"/>
                  <a:gd name="connsiteY29" fmla="*/ 694396 h 952277"/>
                  <a:gd name="connsiteX30" fmla="*/ 303166 w 383234"/>
                  <a:gd name="connsiteY30" fmla="*/ 692490 h 952277"/>
                  <a:gd name="connsiteX31" fmla="*/ 318417 w 383234"/>
                  <a:gd name="connsiteY31" fmla="*/ 707740 h 952277"/>
                  <a:gd name="connsiteX32" fmla="*/ 327949 w 383234"/>
                  <a:gd name="connsiteY32" fmla="*/ 707740 h 952277"/>
                  <a:gd name="connsiteX33" fmla="*/ 354638 w 383234"/>
                  <a:gd name="connsiteY33" fmla="*/ 730617 h 952277"/>
                  <a:gd name="connsiteX34" fmla="*/ 358451 w 383234"/>
                  <a:gd name="connsiteY34" fmla="*/ 755400 h 952277"/>
                  <a:gd name="connsiteX35" fmla="*/ 373702 w 383234"/>
                  <a:gd name="connsiteY35" fmla="*/ 747774 h 952277"/>
                  <a:gd name="connsiteX36" fmla="*/ 383234 w 383234"/>
                  <a:gd name="connsiteY36" fmla="*/ 751587 h 952277"/>
                  <a:gd name="connsiteX37" fmla="*/ 379421 w 383234"/>
                  <a:gd name="connsiteY37" fmla="*/ 822123 h 952277"/>
                  <a:gd name="connsiteX38" fmla="*/ 358451 w 383234"/>
                  <a:gd name="connsiteY38" fmla="*/ 814497 h 952277"/>
                  <a:gd name="connsiteX39" fmla="*/ 345107 w 383234"/>
                  <a:gd name="connsiteY39" fmla="*/ 829748 h 952277"/>
                  <a:gd name="connsiteX40" fmla="*/ 358451 w 383234"/>
                  <a:gd name="connsiteY40" fmla="*/ 841187 h 952277"/>
                  <a:gd name="connsiteX41" fmla="*/ 358451 w 383234"/>
                  <a:gd name="connsiteY41" fmla="*/ 862157 h 952277"/>
                  <a:gd name="connsiteX42" fmla="*/ 364170 w 383234"/>
                  <a:gd name="connsiteY42" fmla="*/ 898378 h 952277"/>
                  <a:gd name="connsiteX43" fmla="*/ 331762 w 383234"/>
                  <a:gd name="connsiteY43" fmla="*/ 925067 h 952277"/>
                  <a:gd name="connsiteX44" fmla="*/ 289822 w 383234"/>
                  <a:gd name="connsiteY44" fmla="*/ 919348 h 952277"/>
                  <a:gd name="connsiteX45" fmla="*/ 331762 w 383234"/>
                  <a:gd name="connsiteY45" fmla="*/ 902190 h 952277"/>
                  <a:gd name="connsiteX46" fmla="*/ 306979 w 383234"/>
                  <a:gd name="connsiteY46" fmla="*/ 896471 h 952277"/>
                  <a:gd name="connsiteX47" fmla="*/ 301260 w 383234"/>
                  <a:gd name="connsiteY47" fmla="*/ 886939 h 952277"/>
                  <a:gd name="connsiteX48" fmla="*/ 268852 w 383234"/>
                  <a:gd name="connsiteY48" fmla="*/ 892659 h 952277"/>
                  <a:gd name="connsiteX49" fmla="*/ 238350 w 383234"/>
                  <a:gd name="connsiteY49" fmla="*/ 886939 h 952277"/>
                  <a:gd name="connsiteX50" fmla="*/ 209754 w 383234"/>
                  <a:gd name="connsiteY50" fmla="*/ 898378 h 952277"/>
                  <a:gd name="connsiteX51" fmla="*/ 234537 w 383234"/>
                  <a:gd name="connsiteY51" fmla="*/ 852625 h 952277"/>
                  <a:gd name="connsiteX52" fmla="*/ 205941 w 383234"/>
                  <a:gd name="connsiteY52" fmla="*/ 852625 h 952277"/>
                  <a:gd name="connsiteX53" fmla="*/ 184971 w 383234"/>
                  <a:gd name="connsiteY53" fmla="*/ 898378 h 952277"/>
                  <a:gd name="connsiteX54" fmla="*/ 139218 w 383234"/>
                  <a:gd name="connsiteY54" fmla="*/ 932692 h 952277"/>
                  <a:gd name="connsiteX55" fmla="*/ 125874 w 383234"/>
                  <a:gd name="connsiteY55" fmla="*/ 909816 h 952277"/>
                  <a:gd name="connsiteX56" fmla="*/ 101091 w 383234"/>
                  <a:gd name="connsiteY56" fmla="*/ 917441 h 952277"/>
                  <a:gd name="connsiteX57" fmla="*/ 93465 w 383234"/>
                  <a:gd name="connsiteY57" fmla="*/ 932692 h 952277"/>
                  <a:gd name="connsiteX58" fmla="*/ 74402 w 383234"/>
                  <a:gd name="connsiteY58" fmla="*/ 932692 h 952277"/>
                  <a:gd name="connsiteX59" fmla="*/ 72495 w 383234"/>
                  <a:gd name="connsiteY59" fmla="*/ 949850 h 952277"/>
                  <a:gd name="connsiteX60" fmla="*/ 57933 w 383234"/>
                  <a:gd name="connsiteY60" fmla="*/ 952277 h 952277"/>
                  <a:gd name="connsiteX61" fmla="*/ 91440 w 383234"/>
                  <a:gd name="connsiteY61" fmla="*/ 304519 h 952277"/>
                  <a:gd name="connsiteX0" fmla="*/ 0 w 383234"/>
                  <a:gd name="connsiteY0" fmla="*/ 213079 h 952277"/>
                  <a:gd name="connsiteX1" fmla="*/ 57933 w 383234"/>
                  <a:gd name="connsiteY1" fmla="*/ 20331 h 952277"/>
                  <a:gd name="connsiteX2" fmla="*/ 80522 w 383234"/>
                  <a:gd name="connsiteY2" fmla="*/ 0 h 952277"/>
                  <a:gd name="connsiteX3" fmla="*/ 101969 w 383234"/>
                  <a:gd name="connsiteY3" fmla="*/ 14297 h 952277"/>
                  <a:gd name="connsiteX4" fmla="*/ 116267 w 383234"/>
                  <a:gd name="connsiteY4" fmla="*/ 47659 h 952277"/>
                  <a:gd name="connsiteX5" fmla="*/ 142480 w 383234"/>
                  <a:gd name="connsiteY5" fmla="*/ 85787 h 952277"/>
                  <a:gd name="connsiteX6" fmla="*/ 154394 w 383234"/>
                  <a:gd name="connsiteY6" fmla="*/ 102467 h 952277"/>
                  <a:gd name="connsiteX7" fmla="*/ 175841 w 383234"/>
                  <a:gd name="connsiteY7" fmla="*/ 100084 h 952277"/>
                  <a:gd name="connsiteX8" fmla="*/ 194593 w 383234"/>
                  <a:gd name="connsiteY8" fmla="*/ 108418 h 952277"/>
                  <a:gd name="connsiteX9" fmla="*/ 195302 w 383234"/>
                  <a:gd name="connsiteY9" fmla="*/ 111999 h 952277"/>
                  <a:gd name="connsiteX10" fmla="*/ 220720 w 383234"/>
                  <a:gd name="connsiteY10" fmla="*/ 131063 h 952277"/>
                  <a:gd name="connsiteX11" fmla="*/ 255670 w 383234"/>
                  <a:gd name="connsiteY11" fmla="*/ 166013 h 952277"/>
                  <a:gd name="connsiteX12" fmla="*/ 260436 w 383234"/>
                  <a:gd name="connsiteY12" fmla="*/ 204141 h 952277"/>
                  <a:gd name="connsiteX13" fmla="*/ 261257 w 383234"/>
                  <a:gd name="connsiteY13" fmla="*/ 208244 h 952277"/>
                  <a:gd name="connsiteX14" fmla="*/ 261226 w 383234"/>
                  <a:gd name="connsiteY14" fmla="*/ 208271 h 952277"/>
                  <a:gd name="connsiteX15" fmla="*/ 194503 w 383234"/>
                  <a:gd name="connsiteY15" fmla="*/ 233054 h 952277"/>
                  <a:gd name="connsiteX16" fmla="*/ 188784 w 383234"/>
                  <a:gd name="connsiteY16" fmla="*/ 255930 h 952277"/>
                  <a:gd name="connsiteX17" fmla="*/ 190690 w 383234"/>
                  <a:gd name="connsiteY17" fmla="*/ 271181 h 952277"/>
                  <a:gd name="connsiteX18" fmla="*/ 181158 w 383234"/>
                  <a:gd name="connsiteY18" fmla="*/ 280713 h 952277"/>
                  <a:gd name="connsiteX19" fmla="*/ 181158 w 383234"/>
                  <a:gd name="connsiteY19" fmla="*/ 307402 h 952277"/>
                  <a:gd name="connsiteX20" fmla="*/ 181158 w 383234"/>
                  <a:gd name="connsiteY20" fmla="*/ 343623 h 952277"/>
                  <a:gd name="connsiteX21" fmla="*/ 91559 w 383234"/>
                  <a:gd name="connsiteY21" fmla="*/ 456099 h 952277"/>
                  <a:gd name="connsiteX22" fmla="*/ 80121 w 383234"/>
                  <a:gd name="connsiteY22" fmla="*/ 526635 h 952277"/>
                  <a:gd name="connsiteX23" fmla="*/ 104904 w 383234"/>
                  <a:gd name="connsiteY23" fmla="*/ 541886 h 952277"/>
                  <a:gd name="connsiteX24" fmla="*/ 95372 w 383234"/>
                  <a:gd name="connsiteY24" fmla="*/ 600984 h 952277"/>
                  <a:gd name="connsiteX25" fmla="*/ 116342 w 383234"/>
                  <a:gd name="connsiteY25" fmla="*/ 599077 h 952277"/>
                  <a:gd name="connsiteX26" fmla="*/ 173533 w 383234"/>
                  <a:gd name="connsiteY26" fmla="*/ 618141 h 952277"/>
                  <a:gd name="connsiteX27" fmla="*/ 192597 w 383234"/>
                  <a:gd name="connsiteY27" fmla="*/ 646737 h 952277"/>
                  <a:gd name="connsiteX28" fmla="*/ 265039 w 383234"/>
                  <a:gd name="connsiteY28" fmla="*/ 677239 h 952277"/>
                  <a:gd name="connsiteX29" fmla="*/ 274571 w 383234"/>
                  <a:gd name="connsiteY29" fmla="*/ 694396 h 952277"/>
                  <a:gd name="connsiteX30" fmla="*/ 303166 w 383234"/>
                  <a:gd name="connsiteY30" fmla="*/ 692490 h 952277"/>
                  <a:gd name="connsiteX31" fmla="*/ 318417 w 383234"/>
                  <a:gd name="connsiteY31" fmla="*/ 707740 h 952277"/>
                  <a:gd name="connsiteX32" fmla="*/ 327949 w 383234"/>
                  <a:gd name="connsiteY32" fmla="*/ 707740 h 952277"/>
                  <a:gd name="connsiteX33" fmla="*/ 354638 w 383234"/>
                  <a:gd name="connsiteY33" fmla="*/ 730617 h 952277"/>
                  <a:gd name="connsiteX34" fmla="*/ 358451 w 383234"/>
                  <a:gd name="connsiteY34" fmla="*/ 755400 h 952277"/>
                  <a:gd name="connsiteX35" fmla="*/ 373702 w 383234"/>
                  <a:gd name="connsiteY35" fmla="*/ 747774 h 952277"/>
                  <a:gd name="connsiteX36" fmla="*/ 383234 w 383234"/>
                  <a:gd name="connsiteY36" fmla="*/ 751587 h 952277"/>
                  <a:gd name="connsiteX37" fmla="*/ 379421 w 383234"/>
                  <a:gd name="connsiteY37" fmla="*/ 822123 h 952277"/>
                  <a:gd name="connsiteX38" fmla="*/ 358451 w 383234"/>
                  <a:gd name="connsiteY38" fmla="*/ 814497 h 952277"/>
                  <a:gd name="connsiteX39" fmla="*/ 345107 w 383234"/>
                  <a:gd name="connsiteY39" fmla="*/ 829748 h 952277"/>
                  <a:gd name="connsiteX40" fmla="*/ 358451 w 383234"/>
                  <a:gd name="connsiteY40" fmla="*/ 841187 h 952277"/>
                  <a:gd name="connsiteX41" fmla="*/ 358451 w 383234"/>
                  <a:gd name="connsiteY41" fmla="*/ 862157 h 952277"/>
                  <a:gd name="connsiteX42" fmla="*/ 364170 w 383234"/>
                  <a:gd name="connsiteY42" fmla="*/ 898378 h 952277"/>
                  <a:gd name="connsiteX43" fmla="*/ 331762 w 383234"/>
                  <a:gd name="connsiteY43" fmla="*/ 925067 h 952277"/>
                  <a:gd name="connsiteX44" fmla="*/ 289822 w 383234"/>
                  <a:gd name="connsiteY44" fmla="*/ 919348 h 952277"/>
                  <a:gd name="connsiteX45" fmla="*/ 331762 w 383234"/>
                  <a:gd name="connsiteY45" fmla="*/ 902190 h 952277"/>
                  <a:gd name="connsiteX46" fmla="*/ 306979 w 383234"/>
                  <a:gd name="connsiteY46" fmla="*/ 896471 h 952277"/>
                  <a:gd name="connsiteX47" fmla="*/ 301260 w 383234"/>
                  <a:gd name="connsiteY47" fmla="*/ 886939 h 952277"/>
                  <a:gd name="connsiteX48" fmla="*/ 268852 w 383234"/>
                  <a:gd name="connsiteY48" fmla="*/ 892659 h 952277"/>
                  <a:gd name="connsiteX49" fmla="*/ 238350 w 383234"/>
                  <a:gd name="connsiteY49" fmla="*/ 886939 h 952277"/>
                  <a:gd name="connsiteX50" fmla="*/ 209754 w 383234"/>
                  <a:gd name="connsiteY50" fmla="*/ 898378 h 952277"/>
                  <a:gd name="connsiteX51" fmla="*/ 234537 w 383234"/>
                  <a:gd name="connsiteY51" fmla="*/ 852625 h 952277"/>
                  <a:gd name="connsiteX52" fmla="*/ 205941 w 383234"/>
                  <a:gd name="connsiteY52" fmla="*/ 852625 h 952277"/>
                  <a:gd name="connsiteX53" fmla="*/ 184971 w 383234"/>
                  <a:gd name="connsiteY53" fmla="*/ 898378 h 952277"/>
                  <a:gd name="connsiteX54" fmla="*/ 139218 w 383234"/>
                  <a:gd name="connsiteY54" fmla="*/ 932692 h 952277"/>
                  <a:gd name="connsiteX55" fmla="*/ 125874 w 383234"/>
                  <a:gd name="connsiteY55" fmla="*/ 909816 h 952277"/>
                  <a:gd name="connsiteX56" fmla="*/ 101091 w 383234"/>
                  <a:gd name="connsiteY56" fmla="*/ 917441 h 952277"/>
                  <a:gd name="connsiteX57" fmla="*/ 93465 w 383234"/>
                  <a:gd name="connsiteY57" fmla="*/ 932692 h 952277"/>
                  <a:gd name="connsiteX58" fmla="*/ 74402 w 383234"/>
                  <a:gd name="connsiteY58" fmla="*/ 932692 h 952277"/>
                  <a:gd name="connsiteX59" fmla="*/ 72495 w 383234"/>
                  <a:gd name="connsiteY59" fmla="*/ 949850 h 952277"/>
                  <a:gd name="connsiteX60" fmla="*/ 57933 w 383234"/>
                  <a:gd name="connsiteY60" fmla="*/ 952277 h 952277"/>
                  <a:gd name="connsiteX0" fmla="*/ 0 w 325301"/>
                  <a:gd name="connsiteY0" fmla="*/ 20331 h 952277"/>
                  <a:gd name="connsiteX1" fmla="*/ 22589 w 325301"/>
                  <a:gd name="connsiteY1" fmla="*/ 0 h 952277"/>
                  <a:gd name="connsiteX2" fmla="*/ 44036 w 325301"/>
                  <a:gd name="connsiteY2" fmla="*/ 14297 h 952277"/>
                  <a:gd name="connsiteX3" fmla="*/ 58334 w 325301"/>
                  <a:gd name="connsiteY3" fmla="*/ 47659 h 952277"/>
                  <a:gd name="connsiteX4" fmla="*/ 84547 w 325301"/>
                  <a:gd name="connsiteY4" fmla="*/ 85787 h 952277"/>
                  <a:gd name="connsiteX5" fmla="*/ 96461 w 325301"/>
                  <a:gd name="connsiteY5" fmla="*/ 102467 h 952277"/>
                  <a:gd name="connsiteX6" fmla="*/ 117908 w 325301"/>
                  <a:gd name="connsiteY6" fmla="*/ 100084 h 952277"/>
                  <a:gd name="connsiteX7" fmla="*/ 136660 w 325301"/>
                  <a:gd name="connsiteY7" fmla="*/ 108418 h 952277"/>
                  <a:gd name="connsiteX8" fmla="*/ 137369 w 325301"/>
                  <a:gd name="connsiteY8" fmla="*/ 111999 h 952277"/>
                  <a:gd name="connsiteX9" fmla="*/ 162787 w 325301"/>
                  <a:gd name="connsiteY9" fmla="*/ 131063 h 952277"/>
                  <a:gd name="connsiteX10" fmla="*/ 197737 w 325301"/>
                  <a:gd name="connsiteY10" fmla="*/ 166013 h 952277"/>
                  <a:gd name="connsiteX11" fmla="*/ 202503 w 325301"/>
                  <a:gd name="connsiteY11" fmla="*/ 204141 h 952277"/>
                  <a:gd name="connsiteX12" fmla="*/ 203324 w 325301"/>
                  <a:gd name="connsiteY12" fmla="*/ 208244 h 952277"/>
                  <a:gd name="connsiteX13" fmla="*/ 203293 w 325301"/>
                  <a:gd name="connsiteY13" fmla="*/ 208271 h 952277"/>
                  <a:gd name="connsiteX14" fmla="*/ 136570 w 325301"/>
                  <a:gd name="connsiteY14" fmla="*/ 233054 h 952277"/>
                  <a:gd name="connsiteX15" fmla="*/ 130851 w 325301"/>
                  <a:gd name="connsiteY15" fmla="*/ 255930 h 952277"/>
                  <a:gd name="connsiteX16" fmla="*/ 132757 w 325301"/>
                  <a:gd name="connsiteY16" fmla="*/ 271181 h 952277"/>
                  <a:gd name="connsiteX17" fmla="*/ 123225 w 325301"/>
                  <a:gd name="connsiteY17" fmla="*/ 280713 h 952277"/>
                  <a:gd name="connsiteX18" fmla="*/ 123225 w 325301"/>
                  <a:gd name="connsiteY18" fmla="*/ 307402 h 952277"/>
                  <a:gd name="connsiteX19" fmla="*/ 123225 w 325301"/>
                  <a:gd name="connsiteY19" fmla="*/ 343623 h 952277"/>
                  <a:gd name="connsiteX20" fmla="*/ 33626 w 325301"/>
                  <a:gd name="connsiteY20" fmla="*/ 456099 h 952277"/>
                  <a:gd name="connsiteX21" fmla="*/ 22188 w 325301"/>
                  <a:gd name="connsiteY21" fmla="*/ 526635 h 952277"/>
                  <a:gd name="connsiteX22" fmla="*/ 46971 w 325301"/>
                  <a:gd name="connsiteY22" fmla="*/ 541886 h 952277"/>
                  <a:gd name="connsiteX23" fmla="*/ 37439 w 325301"/>
                  <a:gd name="connsiteY23" fmla="*/ 600984 h 952277"/>
                  <a:gd name="connsiteX24" fmla="*/ 58409 w 325301"/>
                  <a:gd name="connsiteY24" fmla="*/ 599077 h 952277"/>
                  <a:gd name="connsiteX25" fmla="*/ 115600 w 325301"/>
                  <a:gd name="connsiteY25" fmla="*/ 618141 h 952277"/>
                  <a:gd name="connsiteX26" fmla="*/ 134664 w 325301"/>
                  <a:gd name="connsiteY26" fmla="*/ 646737 h 952277"/>
                  <a:gd name="connsiteX27" fmla="*/ 207106 w 325301"/>
                  <a:gd name="connsiteY27" fmla="*/ 677239 h 952277"/>
                  <a:gd name="connsiteX28" fmla="*/ 216638 w 325301"/>
                  <a:gd name="connsiteY28" fmla="*/ 694396 h 952277"/>
                  <a:gd name="connsiteX29" fmla="*/ 245233 w 325301"/>
                  <a:gd name="connsiteY29" fmla="*/ 692490 h 952277"/>
                  <a:gd name="connsiteX30" fmla="*/ 260484 w 325301"/>
                  <a:gd name="connsiteY30" fmla="*/ 707740 h 952277"/>
                  <a:gd name="connsiteX31" fmla="*/ 270016 w 325301"/>
                  <a:gd name="connsiteY31" fmla="*/ 707740 h 952277"/>
                  <a:gd name="connsiteX32" fmla="*/ 296705 w 325301"/>
                  <a:gd name="connsiteY32" fmla="*/ 730617 h 952277"/>
                  <a:gd name="connsiteX33" fmla="*/ 300518 w 325301"/>
                  <a:gd name="connsiteY33" fmla="*/ 755400 h 952277"/>
                  <a:gd name="connsiteX34" fmla="*/ 315769 w 325301"/>
                  <a:gd name="connsiteY34" fmla="*/ 747774 h 952277"/>
                  <a:gd name="connsiteX35" fmla="*/ 325301 w 325301"/>
                  <a:gd name="connsiteY35" fmla="*/ 751587 h 952277"/>
                  <a:gd name="connsiteX36" fmla="*/ 321488 w 325301"/>
                  <a:gd name="connsiteY36" fmla="*/ 822123 h 952277"/>
                  <a:gd name="connsiteX37" fmla="*/ 300518 w 325301"/>
                  <a:gd name="connsiteY37" fmla="*/ 814497 h 952277"/>
                  <a:gd name="connsiteX38" fmla="*/ 287174 w 325301"/>
                  <a:gd name="connsiteY38" fmla="*/ 829748 h 952277"/>
                  <a:gd name="connsiteX39" fmla="*/ 300518 w 325301"/>
                  <a:gd name="connsiteY39" fmla="*/ 841187 h 952277"/>
                  <a:gd name="connsiteX40" fmla="*/ 300518 w 325301"/>
                  <a:gd name="connsiteY40" fmla="*/ 862157 h 952277"/>
                  <a:gd name="connsiteX41" fmla="*/ 306237 w 325301"/>
                  <a:gd name="connsiteY41" fmla="*/ 898378 h 952277"/>
                  <a:gd name="connsiteX42" fmla="*/ 273829 w 325301"/>
                  <a:gd name="connsiteY42" fmla="*/ 925067 h 952277"/>
                  <a:gd name="connsiteX43" fmla="*/ 231889 w 325301"/>
                  <a:gd name="connsiteY43" fmla="*/ 919348 h 952277"/>
                  <a:gd name="connsiteX44" fmla="*/ 273829 w 325301"/>
                  <a:gd name="connsiteY44" fmla="*/ 902190 h 952277"/>
                  <a:gd name="connsiteX45" fmla="*/ 249046 w 325301"/>
                  <a:gd name="connsiteY45" fmla="*/ 896471 h 952277"/>
                  <a:gd name="connsiteX46" fmla="*/ 243327 w 325301"/>
                  <a:gd name="connsiteY46" fmla="*/ 886939 h 952277"/>
                  <a:gd name="connsiteX47" fmla="*/ 210919 w 325301"/>
                  <a:gd name="connsiteY47" fmla="*/ 892659 h 952277"/>
                  <a:gd name="connsiteX48" fmla="*/ 180417 w 325301"/>
                  <a:gd name="connsiteY48" fmla="*/ 886939 h 952277"/>
                  <a:gd name="connsiteX49" fmla="*/ 151821 w 325301"/>
                  <a:gd name="connsiteY49" fmla="*/ 898378 h 952277"/>
                  <a:gd name="connsiteX50" fmla="*/ 176604 w 325301"/>
                  <a:gd name="connsiteY50" fmla="*/ 852625 h 952277"/>
                  <a:gd name="connsiteX51" fmla="*/ 148008 w 325301"/>
                  <a:gd name="connsiteY51" fmla="*/ 852625 h 952277"/>
                  <a:gd name="connsiteX52" fmla="*/ 127038 w 325301"/>
                  <a:gd name="connsiteY52" fmla="*/ 898378 h 952277"/>
                  <a:gd name="connsiteX53" fmla="*/ 81285 w 325301"/>
                  <a:gd name="connsiteY53" fmla="*/ 932692 h 952277"/>
                  <a:gd name="connsiteX54" fmla="*/ 67941 w 325301"/>
                  <a:gd name="connsiteY54" fmla="*/ 909816 h 952277"/>
                  <a:gd name="connsiteX55" fmla="*/ 43158 w 325301"/>
                  <a:gd name="connsiteY55" fmla="*/ 917441 h 952277"/>
                  <a:gd name="connsiteX56" fmla="*/ 35532 w 325301"/>
                  <a:gd name="connsiteY56" fmla="*/ 932692 h 952277"/>
                  <a:gd name="connsiteX57" fmla="*/ 16469 w 325301"/>
                  <a:gd name="connsiteY57" fmla="*/ 932692 h 952277"/>
                  <a:gd name="connsiteX58" fmla="*/ 14562 w 325301"/>
                  <a:gd name="connsiteY58" fmla="*/ 949850 h 952277"/>
                  <a:gd name="connsiteX59" fmla="*/ 0 w 325301"/>
                  <a:gd name="connsiteY59" fmla="*/ 952277 h 952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301" h="952277">
                    <a:moveTo>
                      <a:pt x="0" y="20331"/>
                    </a:moveTo>
                    <a:lnTo>
                      <a:pt x="22589" y="0"/>
                    </a:lnTo>
                    <a:lnTo>
                      <a:pt x="44036" y="14297"/>
                    </a:lnTo>
                    <a:lnTo>
                      <a:pt x="58334" y="47659"/>
                    </a:lnTo>
                    <a:lnTo>
                      <a:pt x="84547" y="85787"/>
                    </a:lnTo>
                    <a:lnTo>
                      <a:pt x="96461" y="102467"/>
                    </a:lnTo>
                    <a:lnTo>
                      <a:pt x="117908" y="100084"/>
                    </a:lnTo>
                    <a:lnTo>
                      <a:pt x="136660" y="108418"/>
                    </a:lnTo>
                    <a:lnTo>
                      <a:pt x="137369" y="111999"/>
                    </a:lnTo>
                    <a:lnTo>
                      <a:pt x="162787" y="131063"/>
                    </a:lnTo>
                    <a:lnTo>
                      <a:pt x="197737" y="166013"/>
                    </a:lnTo>
                    <a:lnTo>
                      <a:pt x="202503" y="204141"/>
                    </a:lnTo>
                    <a:lnTo>
                      <a:pt x="203324" y="208244"/>
                    </a:lnTo>
                    <a:cubicBezTo>
                      <a:pt x="203314" y="208253"/>
                      <a:pt x="203303" y="208262"/>
                      <a:pt x="203293" y="208271"/>
                    </a:cubicBezTo>
                    <a:lnTo>
                      <a:pt x="136570" y="233054"/>
                    </a:lnTo>
                    <a:lnTo>
                      <a:pt x="130851" y="255930"/>
                    </a:lnTo>
                    <a:lnTo>
                      <a:pt x="132757" y="271181"/>
                    </a:lnTo>
                    <a:lnTo>
                      <a:pt x="123225" y="280713"/>
                    </a:lnTo>
                    <a:lnTo>
                      <a:pt x="123225" y="307402"/>
                    </a:lnTo>
                    <a:lnTo>
                      <a:pt x="123225" y="343623"/>
                    </a:lnTo>
                    <a:lnTo>
                      <a:pt x="33626" y="456099"/>
                    </a:lnTo>
                    <a:lnTo>
                      <a:pt x="22188" y="526635"/>
                    </a:lnTo>
                    <a:lnTo>
                      <a:pt x="46971" y="541886"/>
                    </a:lnTo>
                    <a:lnTo>
                      <a:pt x="37439" y="600984"/>
                    </a:lnTo>
                    <a:lnTo>
                      <a:pt x="58409" y="599077"/>
                    </a:lnTo>
                    <a:lnTo>
                      <a:pt x="115600" y="618141"/>
                    </a:lnTo>
                    <a:lnTo>
                      <a:pt x="134664" y="646737"/>
                    </a:lnTo>
                    <a:lnTo>
                      <a:pt x="207106" y="677239"/>
                    </a:lnTo>
                    <a:lnTo>
                      <a:pt x="216638" y="694396"/>
                    </a:lnTo>
                    <a:lnTo>
                      <a:pt x="245233" y="692490"/>
                    </a:lnTo>
                    <a:lnTo>
                      <a:pt x="260484" y="707740"/>
                    </a:lnTo>
                    <a:lnTo>
                      <a:pt x="270016" y="707740"/>
                    </a:lnTo>
                    <a:lnTo>
                      <a:pt x="296705" y="730617"/>
                    </a:lnTo>
                    <a:lnTo>
                      <a:pt x="300518" y="755400"/>
                    </a:lnTo>
                    <a:lnTo>
                      <a:pt x="315769" y="747774"/>
                    </a:lnTo>
                    <a:lnTo>
                      <a:pt x="325301" y="751587"/>
                    </a:lnTo>
                    <a:lnTo>
                      <a:pt x="321488" y="822123"/>
                    </a:lnTo>
                    <a:lnTo>
                      <a:pt x="300518" y="814497"/>
                    </a:lnTo>
                    <a:lnTo>
                      <a:pt x="287174" y="829748"/>
                    </a:lnTo>
                    <a:lnTo>
                      <a:pt x="300518" y="841187"/>
                    </a:lnTo>
                    <a:lnTo>
                      <a:pt x="300518" y="862157"/>
                    </a:lnTo>
                    <a:lnTo>
                      <a:pt x="306237" y="898378"/>
                    </a:lnTo>
                    <a:lnTo>
                      <a:pt x="273829" y="925067"/>
                    </a:lnTo>
                    <a:lnTo>
                      <a:pt x="231889" y="919348"/>
                    </a:lnTo>
                    <a:lnTo>
                      <a:pt x="273829" y="902190"/>
                    </a:lnTo>
                    <a:lnTo>
                      <a:pt x="249046" y="896471"/>
                    </a:lnTo>
                    <a:lnTo>
                      <a:pt x="243327" y="886939"/>
                    </a:lnTo>
                    <a:lnTo>
                      <a:pt x="210919" y="892659"/>
                    </a:lnTo>
                    <a:lnTo>
                      <a:pt x="180417" y="886939"/>
                    </a:lnTo>
                    <a:lnTo>
                      <a:pt x="151821" y="898378"/>
                    </a:lnTo>
                    <a:lnTo>
                      <a:pt x="176604" y="852625"/>
                    </a:lnTo>
                    <a:lnTo>
                      <a:pt x="148008" y="852625"/>
                    </a:lnTo>
                    <a:lnTo>
                      <a:pt x="127038" y="898378"/>
                    </a:lnTo>
                    <a:lnTo>
                      <a:pt x="81285" y="932692"/>
                    </a:lnTo>
                    <a:lnTo>
                      <a:pt x="67941" y="909816"/>
                    </a:lnTo>
                    <a:lnTo>
                      <a:pt x="43158" y="917441"/>
                    </a:lnTo>
                    <a:lnTo>
                      <a:pt x="35532" y="932692"/>
                    </a:lnTo>
                    <a:lnTo>
                      <a:pt x="16469" y="932692"/>
                    </a:lnTo>
                    <a:lnTo>
                      <a:pt x="14562" y="949850"/>
                    </a:lnTo>
                    <a:lnTo>
                      <a:pt x="0" y="95227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5351A58F-1698-6EC4-7A60-105B566E31E7}"/>
                  </a:ext>
                </a:extLst>
              </p:cNvPr>
              <p:cNvSpPr/>
              <p:nvPr/>
            </p:nvSpPr>
            <p:spPr>
              <a:xfrm>
                <a:off x="2532709" y="1773637"/>
                <a:ext cx="759212" cy="367374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E2CB1150-4C2C-477F-F1AE-BEC195E91E99}"/>
                  </a:ext>
                </a:extLst>
              </p:cNvPr>
              <p:cNvSpPr/>
              <p:nvPr/>
            </p:nvSpPr>
            <p:spPr>
              <a:xfrm>
                <a:off x="2524182" y="1983736"/>
                <a:ext cx="671787" cy="505983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E1B0C5F-BBF7-C225-3307-47E31A224F75}"/>
                  </a:ext>
                </a:extLst>
              </p:cNvPr>
              <p:cNvSpPr/>
              <p:nvPr/>
            </p:nvSpPr>
            <p:spPr>
              <a:xfrm>
                <a:off x="665504" y="1033651"/>
                <a:ext cx="120877" cy="172356"/>
              </a:xfrm>
              <a:custGeom>
                <a:avLst/>
                <a:gdLst>
                  <a:gd name="connsiteX0" fmla="*/ 120877 w 192107"/>
                  <a:gd name="connsiteY0" fmla="*/ 0 h 256914"/>
                  <a:gd name="connsiteX1" fmla="*/ 192107 w 192107"/>
                  <a:gd name="connsiteY1" fmla="*/ 0 h 256914"/>
                  <a:gd name="connsiteX2" fmla="*/ 0 w 192107"/>
                  <a:gd name="connsiteY2" fmla="*/ 256914 h 256914"/>
                  <a:gd name="connsiteX3" fmla="*/ 0 w 192107"/>
                  <a:gd name="connsiteY3" fmla="*/ 172356 h 256914"/>
                  <a:gd name="connsiteX4" fmla="*/ 79381 w 192107"/>
                  <a:gd name="connsiteY4" fmla="*/ 63462 h 256914"/>
                  <a:gd name="connsiteX5" fmla="*/ 100351 w 192107"/>
                  <a:gd name="connsiteY5" fmla="*/ 40585 h 256914"/>
                  <a:gd name="connsiteX0" fmla="*/ 0 w 192107"/>
                  <a:gd name="connsiteY0" fmla="*/ 256914 h 348354"/>
                  <a:gd name="connsiteX1" fmla="*/ 0 w 192107"/>
                  <a:gd name="connsiteY1" fmla="*/ 172356 h 348354"/>
                  <a:gd name="connsiteX2" fmla="*/ 79381 w 192107"/>
                  <a:gd name="connsiteY2" fmla="*/ 63462 h 348354"/>
                  <a:gd name="connsiteX3" fmla="*/ 100351 w 192107"/>
                  <a:gd name="connsiteY3" fmla="*/ 40585 h 348354"/>
                  <a:gd name="connsiteX4" fmla="*/ 120877 w 192107"/>
                  <a:gd name="connsiteY4" fmla="*/ 0 h 348354"/>
                  <a:gd name="connsiteX5" fmla="*/ 192107 w 192107"/>
                  <a:gd name="connsiteY5" fmla="*/ 0 h 348354"/>
                  <a:gd name="connsiteX6" fmla="*/ 91440 w 192107"/>
                  <a:gd name="connsiteY6" fmla="*/ 348354 h 348354"/>
                  <a:gd name="connsiteX0" fmla="*/ 0 w 192107"/>
                  <a:gd name="connsiteY0" fmla="*/ 256914 h 256914"/>
                  <a:gd name="connsiteX1" fmla="*/ 0 w 192107"/>
                  <a:gd name="connsiteY1" fmla="*/ 172356 h 256914"/>
                  <a:gd name="connsiteX2" fmla="*/ 79381 w 192107"/>
                  <a:gd name="connsiteY2" fmla="*/ 63462 h 256914"/>
                  <a:gd name="connsiteX3" fmla="*/ 100351 w 192107"/>
                  <a:gd name="connsiteY3" fmla="*/ 40585 h 256914"/>
                  <a:gd name="connsiteX4" fmla="*/ 120877 w 192107"/>
                  <a:gd name="connsiteY4" fmla="*/ 0 h 256914"/>
                  <a:gd name="connsiteX5" fmla="*/ 192107 w 192107"/>
                  <a:gd name="connsiteY5" fmla="*/ 0 h 256914"/>
                  <a:gd name="connsiteX0" fmla="*/ 0 w 192107"/>
                  <a:gd name="connsiteY0" fmla="*/ 172356 h 172356"/>
                  <a:gd name="connsiteX1" fmla="*/ 79381 w 192107"/>
                  <a:gd name="connsiteY1" fmla="*/ 63462 h 172356"/>
                  <a:gd name="connsiteX2" fmla="*/ 100351 w 192107"/>
                  <a:gd name="connsiteY2" fmla="*/ 40585 h 172356"/>
                  <a:gd name="connsiteX3" fmla="*/ 120877 w 192107"/>
                  <a:gd name="connsiteY3" fmla="*/ 0 h 172356"/>
                  <a:gd name="connsiteX4" fmla="*/ 192107 w 192107"/>
                  <a:gd name="connsiteY4" fmla="*/ 0 h 172356"/>
                  <a:gd name="connsiteX0" fmla="*/ 0 w 120877"/>
                  <a:gd name="connsiteY0" fmla="*/ 172356 h 172356"/>
                  <a:gd name="connsiteX1" fmla="*/ 79381 w 120877"/>
                  <a:gd name="connsiteY1" fmla="*/ 63462 h 172356"/>
                  <a:gd name="connsiteX2" fmla="*/ 100351 w 120877"/>
                  <a:gd name="connsiteY2" fmla="*/ 40585 h 172356"/>
                  <a:gd name="connsiteX3" fmla="*/ 120877 w 120877"/>
                  <a:gd name="connsiteY3" fmla="*/ 0 h 172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877" h="172356">
                    <a:moveTo>
                      <a:pt x="0" y="172356"/>
                    </a:moveTo>
                    <a:lnTo>
                      <a:pt x="79381" y="63462"/>
                    </a:lnTo>
                    <a:lnTo>
                      <a:pt x="100351" y="40585"/>
                    </a:lnTo>
                    <a:lnTo>
                      <a:pt x="120877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BC90499F-F627-A092-AC8D-6FD3E546CB9C}"/>
                  </a:ext>
                </a:extLst>
              </p:cNvPr>
              <p:cNvSpPr/>
              <p:nvPr/>
            </p:nvSpPr>
            <p:spPr>
              <a:xfrm>
                <a:off x="882266" y="1033651"/>
                <a:ext cx="758737" cy="374200"/>
              </a:xfrm>
              <a:custGeom>
                <a:avLst/>
                <a:gdLst>
                  <a:gd name="connsiteX0" fmla="*/ 29775 w 758737"/>
                  <a:gd name="connsiteY0" fmla="*/ 0 h 374200"/>
                  <a:gd name="connsiteX1" fmla="*/ 755179 w 758737"/>
                  <a:gd name="connsiteY1" fmla="*/ 0 h 374200"/>
                  <a:gd name="connsiteX2" fmla="*/ 758737 w 758737"/>
                  <a:gd name="connsiteY2" fmla="*/ 10083 h 374200"/>
                  <a:gd name="connsiteX3" fmla="*/ 753018 w 758737"/>
                  <a:gd name="connsiteY3" fmla="*/ 38678 h 374200"/>
                  <a:gd name="connsiteX4" fmla="*/ 743486 w 758737"/>
                  <a:gd name="connsiteY4" fmla="*/ 53929 h 374200"/>
                  <a:gd name="connsiteX5" fmla="*/ 749205 w 758737"/>
                  <a:gd name="connsiteY5" fmla="*/ 86338 h 374200"/>
                  <a:gd name="connsiteX6" fmla="*/ 728235 w 758737"/>
                  <a:gd name="connsiteY6" fmla="*/ 86338 h 374200"/>
                  <a:gd name="connsiteX7" fmla="*/ 699639 w 758737"/>
                  <a:gd name="connsiteY7" fmla="*/ 111121 h 374200"/>
                  <a:gd name="connsiteX8" fmla="*/ 695827 w 758737"/>
                  <a:gd name="connsiteY8" fmla="*/ 132091 h 374200"/>
                  <a:gd name="connsiteX9" fmla="*/ 716797 w 758737"/>
                  <a:gd name="connsiteY9" fmla="*/ 133997 h 374200"/>
                  <a:gd name="connsiteX10" fmla="*/ 709171 w 758737"/>
                  <a:gd name="connsiteY10" fmla="*/ 156874 h 374200"/>
                  <a:gd name="connsiteX11" fmla="*/ 688201 w 758737"/>
                  <a:gd name="connsiteY11" fmla="*/ 164499 h 374200"/>
                  <a:gd name="connsiteX12" fmla="*/ 682482 w 758737"/>
                  <a:gd name="connsiteY12" fmla="*/ 179750 h 374200"/>
                  <a:gd name="connsiteX13" fmla="*/ 667231 w 758737"/>
                  <a:gd name="connsiteY13" fmla="*/ 183563 h 374200"/>
                  <a:gd name="connsiteX14" fmla="*/ 667231 w 758737"/>
                  <a:gd name="connsiteY14" fmla="*/ 195001 h 374200"/>
                  <a:gd name="connsiteX15" fmla="*/ 678669 w 758737"/>
                  <a:gd name="connsiteY15" fmla="*/ 210252 h 374200"/>
                  <a:gd name="connsiteX16" fmla="*/ 655793 w 758737"/>
                  <a:gd name="connsiteY16" fmla="*/ 231222 h 374200"/>
                  <a:gd name="connsiteX17" fmla="*/ 651980 w 758737"/>
                  <a:gd name="connsiteY17" fmla="*/ 246473 h 374200"/>
                  <a:gd name="connsiteX18" fmla="*/ 638636 w 758737"/>
                  <a:gd name="connsiteY18" fmla="*/ 250286 h 374200"/>
                  <a:gd name="connsiteX19" fmla="*/ 636729 w 758737"/>
                  <a:gd name="connsiteY19" fmla="*/ 265537 h 374200"/>
                  <a:gd name="connsiteX20" fmla="*/ 625291 w 758737"/>
                  <a:gd name="connsiteY20" fmla="*/ 273162 h 374200"/>
                  <a:gd name="connsiteX21" fmla="*/ 590976 w 758737"/>
                  <a:gd name="connsiteY21" fmla="*/ 275069 h 374200"/>
                  <a:gd name="connsiteX22" fmla="*/ 556661 w 758737"/>
                  <a:gd name="connsiteY22" fmla="*/ 242660 h 374200"/>
                  <a:gd name="connsiteX23" fmla="*/ 537598 w 758737"/>
                  <a:gd name="connsiteY23" fmla="*/ 240754 h 374200"/>
                  <a:gd name="connsiteX24" fmla="*/ 520440 w 758737"/>
                  <a:gd name="connsiteY24" fmla="*/ 252192 h 374200"/>
                  <a:gd name="connsiteX25" fmla="*/ 480407 w 758737"/>
                  <a:gd name="connsiteY25" fmla="*/ 233128 h 374200"/>
                  <a:gd name="connsiteX26" fmla="*/ 476594 w 758737"/>
                  <a:gd name="connsiteY26" fmla="*/ 206439 h 374200"/>
                  <a:gd name="connsiteX27" fmla="*/ 453717 w 758737"/>
                  <a:gd name="connsiteY27" fmla="*/ 217877 h 374200"/>
                  <a:gd name="connsiteX28" fmla="*/ 455624 w 758737"/>
                  <a:gd name="connsiteY28" fmla="*/ 229316 h 374200"/>
                  <a:gd name="connsiteX29" fmla="*/ 442279 w 758737"/>
                  <a:gd name="connsiteY29" fmla="*/ 231222 h 374200"/>
                  <a:gd name="connsiteX30" fmla="*/ 409871 w 758737"/>
                  <a:gd name="connsiteY30" fmla="*/ 236941 h 374200"/>
                  <a:gd name="connsiteX31" fmla="*/ 421309 w 758737"/>
                  <a:gd name="connsiteY31" fmla="*/ 206439 h 374200"/>
                  <a:gd name="connsiteX32" fmla="*/ 409871 w 758737"/>
                  <a:gd name="connsiteY32" fmla="*/ 204533 h 374200"/>
                  <a:gd name="connsiteX33" fmla="*/ 392713 w 758737"/>
                  <a:gd name="connsiteY33" fmla="*/ 210252 h 374200"/>
                  <a:gd name="connsiteX34" fmla="*/ 383181 w 758737"/>
                  <a:gd name="connsiteY34" fmla="*/ 202626 h 374200"/>
                  <a:gd name="connsiteX35" fmla="*/ 369837 w 758737"/>
                  <a:gd name="connsiteY35" fmla="*/ 214065 h 374200"/>
                  <a:gd name="connsiteX36" fmla="*/ 358398 w 758737"/>
                  <a:gd name="connsiteY36" fmla="*/ 210252 h 374200"/>
                  <a:gd name="connsiteX37" fmla="*/ 335522 w 758737"/>
                  <a:gd name="connsiteY37" fmla="*/ 233128 h 374200"/>
                  <a:gd name="connsiteX38" fmla="*/ 316458 w 758737"/>
                  <a:gd name="connsiteY38" fmla="*/ 215971 h 374200"/>
                  <a:gd name="connsiteX39" fmla="*/ 289769 w 758737"/>
                  <a:gd name="connsiteY39" fmla="*/ 215971 h 374200"/>
                  <a:gd name="connsiteX40" fmla="*/ 253548 w 758737"/>
                  <a:gd name="connsiteY40" fmla="*/ 256005 h 374200"/>
                  <a:gd name="connsiteX41" fmla="*/ 244016 w 758737"/>
                  <a:gd name="connsiteY41" fmla="*/ 282694 h 374200"/>
                  <a:gd name="connsiteX42" fmla="*/ 219233 w 758737"/>
                  <a:gd name="connsiteY42" fmla="*/ 294132 h 374200"/>
                  <a:gd name="connsiteX43" fmla="*/ 213514 w 758737"/>
                  <a:gd name="connsiteY43" fmla="*/ 334166 h 374200"/>
                  <a:gd name="connsiteX44" fmla="*/ 192544 w 758737"/>
                  <a:gd name="connsiteY44" fmla="*/ 349417 h 374200"/>
                  <a:gd name="connsiteX45" fmla="*/ 163948 w 758737"/>
                  <a:gd name="connsiteY45" fmla="*/ 374200 h 374200"/>
                  <a:gd name="connsiteX46" fmla="*/ 144885 w 758737"/>
                  <a:gd name="connsiteY46" fmla="*/ 374200 h 374200"/>
                  <a:gd name="connsiteX47" fmla="*/ 152510 w 758737"/>
                  <a:gd name="connsiteY47" fmla="*/ 343698 h 374200"/>
                  <a:gd name="connsiteX48" fmla="*/ 129634 w 758737"/>
                  <a:gd name="connsiteY48" fmla="*/ 311290 h 374200"/>
                  <a:gd name="connsiteX49" fmla="*/ 101038 w 758737"/>
                  <a:gd name="connsiteY49" fmla="*/ 305571 h 374200"/>
                  <a:gd name="connsiteX50" fmla="*/ 83881 w 758737"/>
                  <a:gd name="connsiteY50" fmla="*/ 322728 h 374200"/>
                  <a:gd name="connsiteX51" fmla="*/ 66723 w 758737"/>
                  <a:gd name="connsiteY51" fmla="*/ 313196 h 374200"/>
                  <a:gd name="connsiteX52" fmla="*/ 51472 w 758737"/>
                  <a:gd name="connsiteY52" fmla="*/ 315103 h 374200"/>
                  <a:gd name="connsiteX53" fmla="*/ 57191 w 758737"/>
                  <a:gd name="connsiteY53" fmla="*/ 339885 h 374200"/>
                  <a:gd name="connsiteX54" fmla="*/ 41940 w 758737"/>
                  <a:gd name="connsiteY54" fmla="*/ 360855 h 374200"/>
                  <a:gd name="connsiteX55" fmla="*/ 15251 w 758737"/>
                  <a:gd name="connsiteY55" fmla="*/ 357043 h 374200"/>
                  <a:gd name="connsiteX56" fmla="*/ 11438 w 758737"/>
                  <a:gd name="connsiteY56" fmla="*/ 315103 h 374200"/>
                  <a:gd name="connsiteX57" fmla="*/ 22877 w 758737"/>
                  <a:gd name="connsiteY57" fmla="*/ 303664 h 374200"/>
                  <a:gd name="connsiteX58" fmla="*/ 19064 w 758737"/>
                  <a:gd name="connsiteY58" fmla="*/ 257911 h 374200"/>
                  <a:gd name="connsiteX59" fmla="*/ 0 w 758737"/>
                  <a:gd name="connsiteY59" fmla="*/ 254099 h 374200"/>
                  <a:gd name="connsiteX60" fmla="*/ 0 w 758737"/>
                  <a:gd name="connsiteY60" fmla="*/ 238848 h 374200"/>
                  <a:gd name="connsiteX61" fmla="*/ 15251 w 758737"/>
                  <a:gd name="connsiteY61" fmla="*/ 223597 h 374200"/>
                  <a:gd name="connsiteX62" fmla="*/ 20970 w 758737"/>
                  <a:gd name="connsiteY62" fmla="*/ 147342 h 374200"/>
                  <a:gd name="connsiteX63" fmla="*/ 30502 w 758737"/>
                  <a:gd name="connsiteY63" fmla="*/ 139716 h 374200"/>
                  <a:gd name="connsiteX64" fmla="*/ 26689 w 758737"/>
                  <a:gd name="connsiteY64" fmla="*/ 111121 h 374200"/>
                  <a:gd name="connsiteX65" fmla="*/ 11438 w 758737"/>
                  <a:gd name="connsiteY65" fmla="*/ 95870 h 374200"/>
                  <a:gd name="connsiteX66" fmla="*/ 9532 w 758737"/>
                  <a:gd name="connsiteY66" fmla="*/ 50117 h 374200"/>
                  <a:gd name="connsiteX67" fmla="*/ 32408 w 758737"/>
                  <a:gd name="connsiteY67" fmla="*/ 19615 h 374200"/>
                  <a:gd name="connsiteX68" fmla="*/ 30502 w 758737"/>
                  <a:gd name="connsiteY68" fmla="*/ 4364 h 374200"/>
                  <a:gd name="connsiteX0" fmla="*/ 29775 w 758737"/>
                  <a:gd name="connsiteY0" fmla="*/ 124013 h 498213"/>
                  <a:gd name="connsiteX1" fmla="*/ 446472 w 758737"/>
                  <a:gd name="connsiteY1" fmla="*/ 0 h 498213"/>
                  <a:gd name="connsiteX2" fmla="*/ 755179 w 758737"/>
                  <a:gd name="connsiteY2" fmla="*/ 124013 h 498213"/>
                  <a:gd name="connsiteX3" fmla="*/ 758737 w 758737"/>
                  <a:gd name="connsiteY3" fmla="*/ 134096 h 498213"/>
                  <a:gd name="connsiteX4" fmla="*/ 753018 w 758737"/>
                  <a:gd name="connsiteY4" fmla="*/ 162691 h 498213"/>
                  <a:gd name="connsiteX5" fmla="*/ 743486 w 758737"/>
                  <a:gd name="connsiteY5" fmla="*/ 177942 h 498213"/>
                  <a:gd name="connsiteX6" fmla="*/ 749205 w 758737"/>
                  <a:gd name="connsiteY6" fmla="*/ 210351 h 498213"/>
                  <a:gd name="connsiteX7" fmla="*/ 728235 w 758737"/>
                  <a:gd name="connsiteY7" fmla="*/ 210351 h 498213"/>
                  <a:gd name="connsiteX8" fmla="*/ 699639 w 758737"/>
                  <a:gd name="connsiteY8" fmla="*/ 235134 h 498213"/>
                  <a:gd name="connsiteX9" fmla="*/ 695827 w 758737"/>
                  <a:gd name="connsiteY9" fmla="*/ 256104 h 498213"/>
                  <a:gd name="connsiteX10" fmla="*/ 716797 w 758737"/>
                  <a:gd name="connsiteY10" fmla="*/ 258010 h 498213"/>
                  <a:gd name="connsiteX11" fmla="*/ 709171 w 758737"/>
                  <a:gd name="connsiteY11" fmla="*/ 280887 h 498213"/>
                  <a:gd name="connsiteX12" fmla="*/ 688201 w 758737"/>
                  <a:gd name="connsiteY12" fmla="*/ 288512 h 498213"/>
                  <a:gd name="connsiteX13" fmla="*/ 682482 w 758737"/>
                  <a:gd name="connsiteY13" fmla="*/ 303763 h 498213"/>
                  <a:gd name="connsiteX14" fmla="*/ 667231 w 758737"/>
                  <a:gd name="connsiteY14" fmla="*/ 307576 h 498213"/>
                  <a:gd name="connsiteX15" fmla="*/ 667231 w 758737"/>
                  <a:gd name="connsiteY15" fmla="*/ 319014 h 498213"/>
                  <a:gd name="connsiteX16" fmla="*/ 678669 w 758737"/>
                  <a:gd name="connsiteY16" fmla="*/ 334265 h 498213"/>
                  <a:gd name="connsiteX17" fmla="*/ 655793 w 758737"/>
                  <a:gd name="connsiteY17" fmla="*/ 355235 h 498213"/>
                  <a:gd name="connsiteX18" fmla="*/ 651980 w 758737"/>
                  <a:gd name="connsiteY18" fmla="*/ 370486 h 498213"/>
                  <a:gd name="connsiteX19" fmla="*/ 638636 w 758737"/>
                  <a:gd name="connsiteY19" fmla="*/ 374299 h 498213"/>
                  <a:gd name="connsiteX20" fmla="*/ 636729 w 758737"/>
                  <a:gd name="connsiteY20" fmla="*/ 389550 h 498213"/>
                  <a:gd name="connsiteX21" fmla="*/ 625291 w 758737"/>
                  <a:gd name="connsiteY21" fmla="*/ 397175 h 498213"/>
                  <a:gd name="connsiteX22" fmla="*/ 590976 w 758737"/>
                  <a:gd name="connsiteY22" fmla="*/ 399082 h 498213"/>
                  <a:gd name="connsiteX23" fmla="*/ 556661 w 758737"/>
                  <a:gd name="connsiteY23" fmla="*/ 366673 h 498213"/>
                  <a:gd name="connsiteX24" fmla="*/ 537598 w 758737"/>
                  <a:gd name="connsiteY24" fmla="*/ 364767 h 498213"/>
                  <a:gd name="connsiteX25" fmla="*/ 520440 w 758737"/>
                  <a:gd name="connsiteY25" fmla="*/ 376205 h 498213"/>
                  <a:gd name="connsiteX26" fmla="*/ 480407 w 758737"/>
                  <a:gd name="connsiteY26" fmla="*/ 357141 h 498213"/>
                  <a:gd name="connsiteX27" fmla="*/ 476594 w 758737"/>
                  <a:gd name="connsiteY27" fmla="*/ 330452 h 498213"/>
                  <a:gd name="connsiteX28" fmla="*/ 453717 w 758737"/>
                  <a:gd name="connsiteY28" fmla="*/ 341890 h 498213"/>
                  <a:gd name="connsiteX29" fmla="*/ 455624 w 758737"/>
                  <a:gd name="connsiteY29" fmla="*/ 353329 h 498213"/>
                  <a:gd name="connsiteX30" fmla="*/ 442279 w 758737"/>
                  <a:gd name="connsiteY30" fmla="*/ 355235 h 498213"/>
                  <a:gd name="connsiteX31" fmla="*/ 409871 w 758737"/>
                  <a:gd name="connsiteY31" fmla="*/ 360954 h 498213"/>
                  <a:gd name="connsiteX32" fmla="*/ 421309 w 758737"/>
                  <a:gd name="connsiteY32" fmla="*/ 330452 h 498213"/>
                  <a:gd name="connsiteX33" fmla="*/ 409871 w 758737"/>
                  <a:gd name="connsiteY33" fmla="*/ 328546 h 498213"/>
                  <a:gd name="connsiteX34" fmla="*/ 392713 w 758737"/>
                  <a:gd name="connsiteY34" fmla="*/ 334265 h 498213"/>
                  <a:gd name="connsiteX35" fmla="*/ 383181 w 758737"/>
                  <a:gd name="connsiteY35" fmla="*/ 326639 h 498213"/>
                  <a:gd name="connsiteX36" fmla="*/ 369837 w 758737"/>
                  <a:gd name="connsiteY36" fmla="*/ 338078 h 498213"/>
                  <a:gd name="connsiteX37" fmla="*/ 358398 w 758737"/>
                  <a:gd name="connsiteY37" fmla="*/ 334265 h 498213"/>
                  <a:gd name="connsiteX38" fmla="*/ 335522 w 758737"/>
                  <a:gd name="connsiteY38" fmla="*/ 357141 h 498213"/>
                  <a:gd name="connsiteX39" fmla="*/ 316458 w 758737"/>
                  <a:gd name="connsiteY39" fmla="*/ 339984 h 498213"/>
                  <a:gd name="connsiteX40" fmla="*/ 289769 w 758737"/>
                  <a:gd name="connsiteY40" fmla="*/ 339984 h 498213"/>
                  <a:gd name="connsiteX41" fmla="*/ 253548 w 758737"/>
                  <a:gd name="connsiteY41" fmla="*/ 380018 h 498213"/>
                  <a:gd name="connsiteX42" fmla="*/ 244016 w 758737"/>
                  <a:gd name="connsiteY42" fmla="*/ 406707 h 498213"/>
                  <a:gd name="connsiteX43" fmla="*/ 219233 w 758737"/>
                  <a:gd name="connsiteY43" fmla="*/ 418145 h 498213"/>
                  <a:gd name="connsiteX44" fmla="*/ 213514 w 758737"/>
                  <a:gd name="connsiteY44" fmla="*/ 458179 h 498213"/>
                  <a:gd name="connsiteX45" fmla="*/ 192544 w 758737"/>
                  <a:gd name="connsiteY45" fmla="*/ 473430 h 498213"/>
                  <a:gd name="connsiteX46" fmla="*/ 163948 w 758737"/>
                  <a:gd name="connsiteY46" fmla="*/ 498213 h 498213"/>
                  <a:gd name="connsiteX47" fmla="*/ 144885 w 758737"/>
                  <a:gd name="connsiteY47" fmla="*/ 498213 h 498213"/>
                  <a:gd name="connsiteX48" fmla="*/ 152510 w 758737"/>
                  <a:gd name="connsiteY48" fmla="*/ 467711 h 498213"/>
                  <a:gd name="connsiteX49" fmla="*/ 129634 w 758737"/>
                  <a:gd name="connsiteY49" fmla="*/ 435303 h 498213"/>
                  <a:gd name="connsiteX50" fmla="*/ 101038 w 758737"/>
                  <a:gd name="connsiteY50" fmla="*/ 429584 h 498213"/>
                  <a:gd name="connsiteX51" fmla="*/ 83881 w 758737"/>
                  <a:gd name="connsiteY51" fmla="*/ 446741 h 498213"/>
                  <a:gd name="connsiteX52" fmla="*/ 66723 w 758737"/>
                  <a:gd name="connsiteY52" fmla="*/ 437209 h 498213"/>
                  <a:gd name="connsiteX53" fmla="*/ 51472 w 758737"/>
                  <a:gd name="connsiteY53" fmla="*/ 439116 h 498213"/>
                  <a:gd name="connsiteX54" fmla="*/ 57191 w 758737"/>
                  <a:gd name="connsiteY54" fmla="*/ 463898 h 498213"/>
                  <a:gd name="connsiteX55" fmla="*/ 41940 w 758737"/>
                  <a:gd name="connsiteY55" fmla="*/ 484868 h 498213"/>
                  <a:gd name="connsiteX56" fmla="*/ 15251 w 758737"/>
                  <a:gd name="connsiteY56" fmla="*/ 481056 h 498213"/>
                  <a:gd name="connsiteX57" fmla="*/ 11438 w 758737"/>
                  <a:gd name="connsiteY57" fmla="*/ 439116 h 498213"/>
                  <a:gd name="connsiteX58" fmla="*/ 22877 w 758737"/>
                  <a:gd name="connsiteY58" fmla="*/ 427677 h 498213"/>
                  <a:gd name="connsiteX59" fmla="*/ 19064 w 758737"/>
                  <a:gd name="connsiteY59" fmla="*/ 381924 h 498213"/>
                  <a:gd name="connsiteX60" fmla="*/ 0 w 758737"/>
                  <a:gd name="connsiteY60" fmla="*/ 378112 h 498213"/>
                  <a:gd name="connsiteX61" fmla="*/ 0 w 758737"/>
                  <a:gd name="connsiteY61" fmla="*/ 362861 h 498213"/>
                  <a:gd name="connsiteX62" fmla="*/ 15251 w 758737"/>
                  <a:gd name="connsiteY62" fmla="*/ 347610 h 498213"/>
                  <a:gd name="connsiteX63" fmla="*/ 20970 w 758737"/>
                  <a:gd name="connsiteY63" fmla="*/ 271355 h 498213"/>
                  <a:gd name="connsiteX64" fmla="*/ 30502 w 758737"/>
                  <a:gd name="connsiteY64" fmla="*/ 263729 h 498213"/>
                  <a:gd name="connsiteX65" fmla="*/ 26689 w 758737"/>
                  <a:gd name="connsiteY65" fmla="*/ 235134 h 498213"/>
                  <a:gd name="connsiteX66" fmla="*/ 11438 w 758737"/>
                  <a:gd name="connsiteY66" fmla="*/ 219883 h 498213"/>
                  <a:gd name="connsiteX67" fmla="*/ 9532 w 758737"/>
                  <a:gd name="connsiteY67" fmla="*/ 174130 h 498213"/>
                  <a:gd name="connsiteX68" fmla="*/ 32408 w 758737"/>
                  <a:gd name="connsiteY68" fmla="*/ 143628 h 498213"/>
                  <a:gd name="connsiteX69" fmla="*/ 30502 w 758737"/>
                  <a:gd name="connsiteY69" fmla="*/ 128377 h 498213"/>
                  <a:gd name="connsiteX70" fmla="*/ 29775 w 758737"/>
                  <a:gd name="connsiteY70" fmla="*/ 124013 h 498213"/>
                  <a:gd name="connsiteX0" fmla="*/ 446472 w 758737"/>
                  <a:gd name="connsiteY0" fmla="*/ 0 h 498213"/>
                  <a:gd name="connsiteX1" fmla="*/ 755179 w 758737"/>
                  <a:gd name="connsiteY1" fmla="*/ 124013 h 498213"/>
                  <a:gd name="connsiteX2" fmla="*/ 758737 w 758737"/>
                  <a:gd name="connsiteY2" fmla="*/ 134096 h 498213"/>
                  <a:gd name="connsiteX3" fmla="*/ 753018 w 758737"/>
                  <a:gd name="connsiteY3" fmla="*/ 162691 h 498213"/>
                  <a:gd name="connsiteX4" fmla="*/ 743486 w 758737"/>
                  <a:gd name="connsiteY4" fmla="*/ 177942 h 498213"/>
                  <a:gd name="connsiteX5" fmla="*/ 749205 w 758737"/>
                  <a:gd name="connsiteY5" fmla="*/ 210351 h 498213"/>
                  <a:gd name="connsiteX6" fmla="*/ 728235 w 758737"/>
                  <a:gd name="connsiteY6" fmla="*/ 210351 h 498213"/>
                  <a:gd name="connsiteX7" fmla="*/ 699639 w 758737"/>
                  <a:gd name="connsiteY7" fmla="*/ 235134 h 498213"/>
                  <a:gd name="connsiteX8" fmla="*/ 695827 w 758737"/>
                  <a:gd name="connsiteY8" fmla="*/ 256104 h 498213"/>
                  <a:gd name="connsiteX9" fmla="*/ 716797 w 758737"/>
                  <a:gd name="connsiteY9" fmla="*/ 258010 h 498213"/>
                  <a:gd name="connsiteX10" fmla="*/ 709171 w 758737"/>
                  <a:gd name="connsiteY10" fmla="*/ 280887 h 498213"/>
                  <a:gd name="connsiteX11" fmla="*/ 688201 w 758737"/>
                  <a:gd name="connsiteY11" fmla="*/ 288512 h 498213"/>
                  <a:gd name="connsiteX12" fmla="*/ 682482 w 758737"/>
                  <a:gd name="connsiteY12" fmla="*/ 303763 h 498213"/>
                  <a:gd name="connsiteX13" fmla="*/ 667231 w 758737"/>
                  <a:gd name="connsiteY13" fmla="*/ 307576 h 498213"/>
                  <a:gd name="connsiteX14" fmla="*/ 667231 w 758737"/>
                  <a:gd name="connsiteY14" fmla="*/ 319014 h 498213"/>
                  <a:gd name="connsiteX15" fmla="*/ 678669 w 758737"/>
                  <a:gd name="connsiteY15" fmla="*/ 334265 h 498213"/>
                  <a:gd name="connsiteX16" fmla="*/ 655793 w 758737"/>
                  <a:gd name="connsiteY16" fmla="*/ 355235 h 498213"/>
                  <a:gd name="connsiteX17" fmla="*/ 651980 w 758737"/>
                  <a:gd name="connsiteY17" fmla="*/ 370486 h 498213"/>
                  <a:gd name="connsiteX18" fmla="*/ 638636 w 758737"/>
                  <a:gd name="connsiteY18" fmla="*/ 374299 h 498213"/>
                  <a:gd name="connsiteX19" fmla="*/ 636729 w 758737"/>
                  <a:gd name="connsiteY19" fmla="*/ 389550 h 498213"/>
                  <a:gd name="connsiteX20" fmla="*/ 625291 w 758737"/>
                  <a:gd name="connsiteY20" fmla="*/ 397175 h 498213"/>
                  <a:gd name="connsiteX21" fmla="*/ 590976 w 758737"/>
                  <a:gd name="connsiteY21" fmla="*/ 399082 h 498213"/>
                  <a:gd name="connsiteX22" fmla="*/ 556661 w 758737"/>
                  <a:gd name="connsiteY22" fmla="*/ 366673 h 498213"/>
                  <a:gd name="connsiteX23" fmla="*/ 537598 w 758737"/>
                  <a:gd name="connsiteY23" fmla="*/ 364767 h 498213"/>
                  <a:gd name="connsiteX24" fmla="*/ 520440 w 758737"/>
                  <a:gd name="connsiteY24" fmla="*/ 376205 h 498213"/>
                  <a:gd name="connsiteX25" fmla="*/ 480407 w 758737"/>
                  <a:gd name="connsiteY25" fmla="*/ 357141 h 498213"/>
                  <a:gd name="connsiteX26" fmla="*/ 476594 w 758737"/>
                  <a:gd name="connsiteY26" fmla="*/ 330452 h 498213"/>
                  <a:gd name="connsiteX27" fmla="*/ 453717 w 758737"/>
                  <a:gd name="connsiteY27" fmla="*/ 341890 h 498213"/>
                  <a:gd name="connsiteX28" fmla="*/ 455624 w 758737"/>
                  <a:gd name="connsiteY28" fmla="*/ 353329 h 498213"/>
                  <a:gd name="connsiteX29" fmla="*/ 442279 w 758737"/>
                  <a:gd name="connsiteY29" fmla="*/ 355235 h 498213"/>
                  <a:gd name="connsiteX30" fmla="*/ 409871 w 758737"/>
                  <a:gd name="connsiteY30" fmla="*/ 360954 h 498213"/>
                  <a:gd name="connsiteX31" fmla="*/ 421309 w 758737"/>
                  <a:gd name="connsiteY31" fmla="*/ 330452 h 498213"/>
                  <a:gd name="connsiteX32" fmla="*/ 409871 w 758737"/>
                  <a:gd name="connsiteY32" fmla="*/ 328546 h 498213"/>
                  <a:gd name="connsiteX33" fmla="*/ 392713 w 758737"/>
                  <a:gd name="connsiteY33" fmla="*/ 334265 h 498213"/>
                  <a:gd name="connsiteX34" fmla="*/ 383181 w 758737"/>
                  <a:gd name="connsiteY34" fmla="*/ 326639 h 498213"/>
                  <a:gd name="connsiteX35" fmla="*/ 369837 w 758737"/>
                  <a:gd name="connsiteY35" fmla="*/ 338078 h 498213"/>
                  <a:gd name="connsiteX36" fmla="*/ 358398 w 758737"/>
                  <a:gd name="connsiteY36" fmla="*/ 334265 h 498213"/>
                  <a:gd name="connsiteX37" fmla="*/ 335522 w 758737"/>
                  <a:gd name="connsiteY37" fmla="*/ 357141 h 498213"/>
                  <a:gd name="connsiteX38" fmla="*/ 316458 w 758737"/>
                  <a:gd name="connsiteY38" fmla="*/ 339984 h 498213"/>
                  <a:gd name="connsiteX39" fmla="*/ 289769 w 758737"/>
                  <a:gd name="connsiteY39" fmla="*/ 339984 h 498213"/>
                  <a:gd name="connsiteX40" fmla="*/ 253548 w 758737"/>
                  <a:gd name="connsiteY40" fmla="*/ 380018 h 498213"/>
                  <a:gd name="connsiteX41" fmla="*/ 244016 w 758737"/>
                  <a:gd name="connsiteY41" fmla="*/ 406707 h 498213"/>
                  <a:gd name="connsiteX42" fmla="*/ 219233 w 758737"/>
                  <a:gd name="connsiteY42" fmla="*/ 418145 h 498213"/>
                  <a:gd name="connsiteX43" fmla="*/ 213514 w 758737"/>
                  <a:gd name="connsiteY43" fmla="*/ 458179 h 498213"/>
                  <a:gd name="connsiteX44" fmla="*/ 192544 w 758737"/>
                  <a:gd name="connsiteY44" fmla="*/ 473430 h 498213"/>
                  <a:gd name="connsiteX45" fmla="*/ 163948 w 758737"/>
                  <a:gd name="connsiteY45" fmla="*/ 498213 h 498213"/>
                  <a:gd name="connsiteX46" fmla="*/ 144885 w 758737"/>
                  <a:gd name="connsiteY46" fmla="*/ 498213 h 498213"/>
                  <a:gd name="connsiteX47" fmla="*/ 152510 w 758737"/>
                  <a:gd name="connsiteY47" fmla="*/ 467711 h 498213"/>
                  <a:gd name="connsiteX48" fmla="*/ 129634 w 758737"/>
                  <a:gd name="connsiteY48" fmla="*/ 435303 h 498213"/>
                  <a:gd name="connsiteX49" fmla="*/ 101038 w 758737"/>
                  <a:gd name="connsiteY49" fmla="*/ 429584 h 498213"/>
                  <a:gd name="connsiteX50" fmla="*/ 83881 w 758737"/>
                  <a:gd name="connsiteY50" fmla="*/ 446741 h 498213"/>
                  <a:gd name="connsiteX51" fmla="*/ 66723 w 758737"/>
                  <a:gd name="connsiteY51" fmla="*/ 437209 h 498213"/>
                  <a:gd name="connsiteX52" fmla="*/ 51472 w 758737"/>
                  <a:gd name="connsiteY52" fmla="*/ 439116 h 498213"/>
                  <a:gd name="connsiteX53" fmla="*/ 57191 w 758737"/>
                  <a:gd name="connsiteY53" fmla="*/ 463898 h 498213"/>
                  <a:gd name="connsiteX54" fmla="*/ 41940 w 758737"/>
                  <a:gd name="connsiteY54" fmla="*/ 484868 h 498213"/>
                  <a:gd name="connsiteX55" fmla="*/ 15251 w 758737"/>
                  <a:gd name="connsiteY55" fmla="*/ 481056 h 498213"/>
                  <a:gd name="connsiteX56" fmla="*/ 11438 w 758737"/>
                  <a:gd name="connsiteY56" fmla="*/ 439116 h 498213"/>
                  <a:gd name="connsiteX57" fmla="*/ 22877 w 758737"/>
                  <a:gd name="connsiteY57" fmla="*/ 427677 h 498213"/>
                  <a:gd name="connsiteX58" fmla="*/ 19064 w 758737"/>
                  <a:gd name="connsiteY58" fmla="*/ 381924 h 498213"/>
                  <a:gd name="connsiteX59" fmla="*/ 0 w 758737"/>
                  <a:gd name="connsiteY59" fmla="*/ 378112 h 498213"/>
                  <a:gd name="connsiteX60" fmla="*/ 0 w 758737"/>
                  <a:gd name="connsiteY60" fmla="*/ 362861 h 498213"/>
                  <a:gd name="connsiteX61" fmla="*/ 15251 w 758737"/>
                  <a:gd name="connsiteY61" fmla="*/ 347610 h 498213"/>
                  <a:gd name="connsiteX62" fmla="*/ 20970 w 758737"/>
                  <a:gd name="connsiteY62" fmla="*/ 271355 h 498213"/>
                  <a:gd name="connsiteX63" fmla="*/ 30502 w 758737"/>
                  <a:gd name="connsiteY63" fmla="*/ 263729 h 498213"/>
                  <a:gd name="connsiteX64" fmla="*/ 26689 w 758737"/>
                  <a:gd name="connsiteY64" fmla="*/ 235134 h 498213"/>
                  <a:gd name="connsiteX65" fmla="*/ 11438 w 758737"/>
                  <a:gd name="connsiteY65" fmla="*/ 219883 h 498213"/>
                  <a:gd name="connsiteX66" fmla="*/ 9532 w 758737"/>
                  <a:gd name="connsiteY66" fmla="*/ 174130 h 498213"/>
                  <a:gd name="connsiteX67" fmla="*/ 32408 w 758737"/>
                  <a:gd name="connsiteY67" fmla="*/ 143628 h 498213"/>
                  <a:gd name="connsiteX68" fmla="*/ 30502 w 758737"/>
                  <a:gd name="connsiteY68" fmla="*/ 128377 h 498213"/>
                  <a:gd name="connsiteX69" fmla="*/ 29775 w 758737"/>
                  <a:gd name="connsiteY69" fmla="*/ 124013 h 498213"/>
                  <a:gd name="connsiteX70" fmla="*/ 537912 w 758737"/>
                  <a:gd name="connsiteY70" fmla="*/ 91440 h 498213"/>
                  <a:gd name="connsiteX0" fmla="*/ 446472 w 758737"/>
                  <a:gd name="connsiteY0" fmla="*/ 0 h 498213"/>
                  <a:gd name="connsiteX1" fmla="*/ 755179 w 758737"/>
                  <a:gd name="connsiteY1" fmla="*/ 124013 h 498213"/>
                  <a:gd name="connsiteX2" fmla="*/ 758737 w 758737"/>
                  <a:gd name="connsiteY2" fmla="*/ 134096 h 498213"/>
                  <a:gd name="connsiteX3" fmla="*/ 753018 w 758737"/>
                  <a:gd name="connsiteY3" fmla="*/ 162691 h 498213"/>
                  <a:gd name="connsiteX4" fmla="*/ 743486 w 758737"/>
                  <a:gd name="connsiteY4" fmla="*/ 177942 h 498213"/>
                  <a:gd name="connsiteX5" fmla="*/ 749205 w 758737"/>
                  <a:gd name="connsiteY5" fmla="*/ 210351 h 498213"/>
                  <a:gd name="connsiteX6" fmla="*/ 728235 w 758737"/>
                  <a:gd name="connsiteY6" fmla="*/ 210351 h 498213"/>
                  <a:gd name="connsiteX7" fmla="*/ 699639 w 758737"/>
                  <a:gd name="connsiteY7" fmla="*/ 235134 h 498213"/>
                  <a:gd name="connsiteX8" fmla="*/ 695827 w 758737"/>
                  <a:gd name="connsiteY8" fmla="*/ 256104 h 498213"/>
                  <a:gd name="connsiteX9" fmla="*/ 716797 w 758737"/>
                  <a:gd name="connsiteY9" fmla="*/ 258010 h 498213"/>
                  <a:gd name="connsiteX10" fmla="*/ 709171 w 758737"/>
                  <a:gd name="connsiteY10" fmla="*/ 280887 h 498213"/>
                  <a:gd name="connsiteX11" fmla="*/ 688201 w 758737"/>
                  <a:gd name="connsiteY11" fmla="*/ 288512 h 498213"/>
                  <a:gd name="connsiteX12" fmla="*/ 682482 w 758737"/>
                  <a:gd name="connsiteY12" fmla="*/ 303763 h 498213"/>
                  <a:gd name="connsiteX13" fmla="*/ 667231 w 758737"/>
                  <a:gd name="connsiteY13" fmla="*/ 307576 h 498213"/>
                  <a:gd name="connsiteX14" fmla="*/ 667231 w 758737"/>
                  <a:gd name="connsiteY14" fmla="*/ 319014 h 498213"/>
                  <a:gd name="connsiteX15" fmla="*/ 678669 w 758737"/>
                  <a:gd name="connsiteY15" fmla="*/ 334265 h 498213"/>
                  <a:gd name="connsiteX16" fmla="*/ 655793 w 758737"/>
                  <a:gd name="connsiteY16" fmla="*/ 355235 h 498213"/>
                  <a:gd name="connsiteX17" fmla="*/ 651980 w 758737"/>
                  <a:gd name="connsiteY17" fmla="*/ 370486 h 498213"/>
                  <a:gd name="connsiteX18" fmla="*/ 638636 w 758737"/>
                  <a:gd name="connsiteY18" fmla="*/ 374299 h 498213"/>
                  <a:gd name="connsiteX19" fmla="*/ 636729 w 758737"/>
                  <a:gd name="connsiteY19" fmla="*/ 389550 h 498213"/>
                  <a:gd name="connsiteX20" fmla="*/ 625291 w 758737"/>
                  <a:gd name="connsiteY20" fmla="*/ 397175 h 498213"/>
                  <a:gd name="connsiteX21" fmla="*/ 590976 w 758737"/>
                  <a:gd name="connsiteY21" fmla="*/ 399082 h 498213"/>
                  <a:gd name="connsiteX22" fmla="*/ 556661 w 758737"/>
                  <a:gd name="connsiteY22" fmla="*/ 366673 h 498213"/>
                  <a:gd name="connsiteX23" fmla="*/ 537598 w 758737"/>
                  <a:gd name="connsiteY23" fmla="*/ 364767 h 498213"/>
                  <a:gd name="connsiteX24" fmla="*/ 520440 w 758737"/>
                  <a:gd name="connsiteY24" fmla="*/ 376205 h 498213"/>
                  <a:gd name="connsiteX25" fmla="*/ 480407 w 758737"/>
                  <a:gd name="connsiteY25" fmla="*/ 357141 h 498213"/>
                  <a:gd name="connsiteX26" fmla="*/ 476594 w 758737"/>
                  <a:gd name="connsiteY26" fmla="*/ 330452 h 498213"/>
                  <a:gd name="connsiteX27" fmla="*/ 453717 w 758737"/>
                  <a:gd name="connsiteY27" fmla="*/ 341890 h 498213"/>
                  <a:gd name="connsiteX28" fmla="*/ 455624 w 758737"/>
                  <a:gd name="connsiteY28" fmla="*/ 353329 h 498213"/>
                  <a:gd name="connsiteX29" fmla="*/ 442279 w 758737"/>
                  <a:gd name="connsiteY29" fmla="*/ 355235 h 498213"/>
                  <a:gd name="connsiteX30" fmla="*/ 409871 w 758737"/>
                  <a:gd name="connsiteY30" fmla="*/ 360954 h 498213"/>
                  <a:gd name="connsiteX31" fmla="*/ 421309 w 758737"/>
                  <a:gd name="connsiteY31" fmla="*/ 330452 h 498213"/>
                  <a:gd name="connsiteX32" fmla="*/ 409871 w 758737"/>
                  <a:gd name="connsiteY32" fmla="*/ 328546 h 498213"/>
                  <a:gd name="connsiteX33" fmla="*/ 392713 w 758737"/>
                  <a:gd name="connsiteY33" fmla="*/ 334265 h 498213"/>
                  <a:gd name="connsiteX34" fmla="*/ 383181 w 758737"/>
                  <a:gd name="connsiteY34" fmla="*/ 326639 h 498213"/>
                  <a:gd name="connsiteX35" fmla="*/ 369837 w 758737"/>
                  <a:gd name="connsiteY35" fmla="*/ 338078 h 498213"/>
                  <a:gd name="connsiteX36" fmla="*/ 358398 w 758737"/>
                  <a:gd name="connsiteY36" fmla="*/ 334265 h 498213"/>
                  <a:gd name="connsiteX37" fmla="*/ 335522 w 758737"/>
                  <a:gd name="connsiteY37" fmla="*/ 357141 h 498213"/>
                  <a:gd name="connsiteX38" fmla="*/ 316458 w 758737"/>
                  <a:gd name="connsiteY38" fmla="*/ 339984 h 498213"/>
                  <a:gd name="connsiteX39" fmla="*/ 289769 w 758737"/>
                  <a:gd name="connsiteY39" fmla="*/ 339984 h 498213"/>
                  <a:gd name="connsiteX40" fmla="*/ 253548 w 758737"/>
                  <a:gd name="connsiteY40" fmla="*/ 380018 h 498213"/>
                  <a:gd name="connsiteX41" fmla="*/ 244016 w 758737"/>
                  <a:gd name="connsiteY41" fmla="*/ 406707 h 498213"/>
                  <a:gd name="connsiteX42" fmla="*/ 219233 w 758737"/>
                  <a:gd name="connsiteY42" fmla="*/ 418145 h 498213"/>
                  <a:gd name="connsiteX43" fmla="*/ 213514 w 758737"/>
                  <a:gd name="connsiteY43" fmla="*/ 458179 h 498213"/>
                  <a:gd name="connsiteX44" fmla="*/ 192544 w 758737"/>
                  <a:gd name="connsiteY44" fmla="*/ 473430 h 498213"/>
                  <a:gd name="connsiteX45" fmla="*/ 163948 w 758737"/>
                  <a:gd name="connsiteY45" fmla="*/ 498213 h 498213"/>
                  <a:gd name="connsiteX46" fmla="*/ 144885 w 758737"/>
                  <a:gd name="connsiteY46" fmla="*/ 498213 h 498213"/>
                  <a:gd name="connsiteX47" fmla="*/ 152510 w 758737"/>
                  <a:gd name="connsiteY47" fmla="*/ 467711 h 498213"/>
                  <a:gd name="connsiteX48" fmla="*/ 129634 w 758737"/>
                  <a:gd name="connsiteY48" fmla="*/ 435303 h 498213"/>
                  <a:gd name="connsiteX49" fmla="*/ 101038 w 758737"/>
                  <a:gd name="connsiteY49" fmla="*/ 429584 h 498213"/>
                  <a:gd name="connsiteX50" fmla="*/ 83881 w 758737"/>
                  <a:gd name="connsiteY50" fmla="*/ 446741 h 498213"/>
                  <a:gd name="connsiteX51" fmla="*/ 66723 w 758737"/>
                  <a:gd name="connsiteY51" fmla="*/ 437209 h 498213"/>
                  <a:gd name="connsiteX52" fmla="*/ 51472 w 758737"/>
                  <a:gd name="connsiteY52" fmla="*/ 439116 h 498213"/>
                  <a:gd name="connsiteX53" fmla="*/ 57191 w 758737"/>
                  <a:gd name="connsiteY53" fmla="*/ 463898 h 498213"/>
                  <a:gd name="connsiteX54" fmla="*/ 41940 w 758737"/>
                  <a:gd name="connsiteY54" fmla="*/ 484868 h 498213"/>
                  <a:gd name="connsiteX55" fmla="*/ 15251 w 758737"/>
                  <a:gd name="connsiteY55" fmla="*/ 481056 h 498213"/>
                  <a:gd name="connsiteX56" fmla="*/ 11438 w 758737"/>
                  <a:gd name="connsiteY56" fmla="*/ 439116 h 498213"/>
                  <a:gd name="connsiteX57" fmla="*/ 22877 w 758737"/>
                  <a:gd name="connsiteY57" fmla="*/ 427677 h 498213"/>
                  <a:gd name="connsiteX58" fmla="*/ 19064 w 758737"/>
                  <a:gd name="connsiteY58" fmla="*/ 381924 h 498213"/>
                  <a:gd name="connsiteX59" fmla="*/ 0 w 758737"/>
                  <a:gd name="connsiteY59" fmla="*/ 378112 h 498213"/>
                  <a:gd name="connsiteX60" fmla="*/ 0 w 758737"/>
                  <a:gd name="connsiteY60" fmla="*/ 362861 h 498213"/>
                  <a:gd name="connsiteX61" fmla="*/ 15251 w 758737"/>
                  <a:gd name="connsiteY61" fmla="*/ 347610 h 498213"/>
                  <a:gd name="connsiteX62" fmla="*/ 20970 w 758737"/>
                  <a:gd name="connsiteY62" fmla="*/ 271355 h 498213"/>
                  <a:gd name="connsiteX63" fmla="*/ 30502 w 758737"/>
                  <a:gd name="connsiteY63" fmla="*/ 263729 h 498213"/>
                  <a:gd name="connsiteX64" fmla="*/ 26689 w 758737"/>
                  <a:gd name="connsiteY64" fmla="*/ 235134 h 498213"/>
                  <a:gd name="connsiteX65" fmla="*/ 11438 w 758737"/>
                  <a:gd name="connsiteY65" fmla="*/ 219883 h 498213"/>
                  <a:gd name="connsiteX66" fmla="*/ 9532 w 758737"/>
                  <a:gd name="connsiteY66" fmla="*/ 174130 h 498213"/>
                  <a:gd name="connsiteX67" fmla="*/ 32408 w 758737"/>
                  <a:gd name="connsiteY67" fmla="*/ 143628 h 498213"/>
                  <a:gd name="connsiteX68" fmla="*/ 30502 w 758737"/>
                  <a:gd name="connsiteY68" fmla="*/ 128377 h 498213"/>
                  <a:gd name="connsiteX69" fmla="*/ 29775 w 758737"/>
                  <a:gd name="connsiteY69" fmla="*/ 124013 h 498213"/>
                  <a:gd name="connsiteX0" fmla="*/ 755179 w 758737"/>
                  <a:gd name="connsiteY0" fmla="*/ 0 h 374200"/>
                  <a:gd name="connsiteX1" fmla="*/ 758737 w 758737"/>
                  <a:gd name="connsiteY1" fmla="*/ 10083 h 374200"/>
                  <a:gd name="connsiteX2" fmla="*/ 753018 w 758737"/>
                  <a:gd name="connsiteY2" fmla="*/ 38678 h 374200"/>
                  <a:gd name="connsiteX3" fmla="*/ 743486 w 758737"/>
                  <a:gd name="connsiteY3" fmla="*/ 53929 h 374200"/>
                  <a:gd name="connsiteX4" fmla="*/ 749205 w 758737"/>
                  <a:gd name="connsiteY4" fmla="*/ 86338 h 374200"/>
                  <a:gd name="connsiteX5" fmla="*/ 728235 w 758737"/>
                  <a:gd name="connsiteY5" fmla="*/ 86338 h 374200"/>
                  <a:gd name="connsiteX6" fmla="*/ 699639 w 758737"/>
                  <a:gd name="connsiteY6" fmla="*/ 111121 h 374200"/>
                  <a:gd name="connsiteX7" fmla="*/ 695827 w 758737"/>
                  <a:gd name="connsiteY7" fmla="*/ 132091 h 374200"/>
                  <a:gd name="connsiteX8" fmla="*/ 716797 w 758737"/>
                  <a:gd name="connsiteY8" fmla="*/ 133997 h 374200"/>
                  <a:gd name="connsiteX9" fmla="*/ 709171 w 758737"/>
                  <a:gd name="connsiteY9" fmla="*/ 156874 h 374200"/>
                  <a:gd name="connsiteX10" fmla="*/ 688201 w 758737"/>
                  <a:gd name="connsiteY10" fmla="*/ 164499 h 374200"/>
                  <a:gd name="connsiteX11" fmla="*/ 682482 w 758737"/>
                  <a:gd name="connsiteY11" fmla="*/ 179750 h 374200"/>
                  <a:gd name="connsiteX12" fmla="*/ 667231 w 758737"/>
                  <a:gd name="connsiteY12" fmla="*/ 183563 h 374200"/>
                  <a:gd name="connsiteX13" fmla="*/ 667231 w 758737"/>
                  <a:gd name="connsiteY13" fmla="*/ 195001 h 374200"/>
                  <a:gd name="connsiteX14" fmla="*/ 678669 w 758737"/>
                  <a:gd name="connsiteY14" fmla="*/ 210252 h 374200"/>
                  <a:gd name="connsiteX15" fmla="*/ 655793 w 758737"/>
                  <a:gd name="connsiteY15" fmla="*/ 231222 h 374200"/>
                  <a:gd name="connsiteX16" fmla="*/ 651980 w 758737"/>
                  <a:gd name="connsiteY16" fmla="*/ 246473 h 374200"/>
                  <a:gd name="connsiteX17" fmla="*/ 638636 w 758737"/>
                  <a:gd name="connsiteY17" fmla="*/ 250286 h 374200"/>
                  <a:gd name="connsiteX18" fmla="*/ 636729 w 758737"/>
                  <a:gd name="connsiteY18" fmla="*/ 265537 h 374200"/>
                  <a:gd name="connsiteX19" fmla="*/ 625291 w 758737"/>
                  <a:gd name="connsiteY19" fmla="*/ 273162 h 374200"/>
                  <a:gd name="connsiteX20" fmla="*/ 590976 w 758737"/>
                  <a:gd name="connsiteY20" fmla="*/ 275069 h 374200"/>
                  <a:gd name="connsiteX21" fmla="*/ 556661 w 758737"/>
                  <a:gd name="connsiteY21" fmla="*/ 242660 h 374200"/>
                  <a:gd name="connsiteX22" fmla="*/ 537598 w 758737"/>
                  <a:gd name="connsiteY22" fmla="*/ 240754 h 374200"/>
                  <a:gd name="connsiteX23" fmla="*/ 520440 w 758737"/>
                  <a:gd name="connsiteY23" fmla="*/ 252192 h 374200"/>
                  <a:gd name="connsiteX24" fmla="*/ 480407 w 758737"/>
                  <a:gd name="connsiteY24" fmla="*/ 233128 h 374200"/>
                  <a:gd name="connsiteX25" fmla="*/ 476594 w 758737"/>
                  <a:gd name="connsiteY25" fmla="*/ 206439 h 374200"/>
                  <a:gd name="connsiteX26" fmla="*/ 453717 w 758737"/>
                  <a:gd name="connsiteY26" fmla="*/ 217877 h 374200"/>
                  <a:gd name="connsiteX27" fmla="*/ 455624 w 758737"/>
                  <a:gd name="connsiteY27" fmla="*/ 229316 h 374200"/>
                  <a:gd name="connsiteX28" fmla="*/ 442279 w 758737"/>
                  <a:gd name="connsiteY28" fmla="*/ 231222 h 374200"/>
                  <a:gd name="connsiteX29" fmla="*/ 409871 w 758737"/>
                  <a:gd name="connsiteY29" fmla="*/ 236941 h 374200"/>
                  <a:gd name="connsiteX30" fmla="*/ 421309 w 758737"/>
                  <a:gd name="connsiteY30" fmla="*/ 206439 h 374200"/>
                  <a:gd name="connsiteX31" fmla="*/ 409871 w 758737"/>
                  <a:gd name="connsiteY31" fmla="*/ 204533 h 374200"/>
                  <a:gd name="connsiteX32" fmla="*/ 392713 w 758737"/>
                  <a:gd name="connsiteY32" fmla="*/ 210252 h 374200"/>
                  <a:gd name="connsiteX33" fmla="*/ 383181 w 758737"/>
                  <a:gd name="connsiteY33" fmla="*/ 202626 h 374200"/>
                  <a:gd name="connsiteX34" fmla="*/ 369837 w 758737"/>
                  <a:gd name="connsiteY34" fmla="*/ 214065 h 374200"/>
                  <a:gd name="connsiteX35" fmla="*/ 358398 w 758737"/>
                  <a:gd name="connsiteY35" fmla="*/ 210252 h 374200"/>
                  <a:gd name="connsiteX36" fmla="*/ 335522 w 758737"/>
                  <a:gd name="connsiteY36" fmla="*/ 233128 h 374200"/>
                  <a:gd name="connsiteX37" fmla="*/ 316458 w 758737"/>
                  <a:gd name="connsiteY37" fmla="*/ 215971 h 374200"/>
                  <a:gd name="connsiteX38" fmla="*/ 289769 w 758737"/>
                  <a:gd name="connsiteY38" fmla="*/ 215971 h 374200"/>
                  <a:gd name="connsiteX39" fmla="*/ 253548 w 758737"/>
                  <a:gd name="connsiteY39" fmla="*/ 256005 h 374200"/>
                  <a:gd name="connsiteX40" fmla="*/ 244016 w 758737"/>
                  <a:gd name="connsiteY40" fmla="*/ 282694 h 374200"/>
                  <a:gd name="connsiteX41" fmla="*/ 219233 w 758737"/>
                  <a:gd name="connsiteY41" fmla="*/ 294132 h 374200"/>
                  <a:gd name="connsiteX42" fmla="*/ 213514 w 758737"/>
                  <a:gd name="connsiteY42" fmla="*/ 334166 h 374200"/>
                  <a:gd name="connsiteX43" fmla="*/ 192544 w 758737"/>
                  <a:gd name="connsiteY43" fmla="*/ 349417 h 374200"/>
                  <a:gd name="connsiteX44" fmla="*/ 163948 w 758737"/>
                  <a:gd name="connsiteY44" fmla="*/ 374200 h 374200"/>
                  <a:gd name="connsiteX45" fmla="*/ 144885 w 758737"/>
                  <a:gd name="connsiteY45" fmla="*/ 374200 h 374200"/>
                  <a:gd name="connsiteX46" fmla="*/ 152510 w 758737"/>
                  <a:gd name="connsiteY46" fmla="*/ 343698 h 374200"/>
                  <a:gd name="connsiteX47" fmla="*/ 129634 w 758737"/>
                  <a:gd name="connsiteY47" fmla="*/ 311290 h 374200"/>
                  <a:gd name="connsiteX48" fmla="*/ 101038 w 758737"/>
                  <a:gd name="connsiteY48" fmla="*/ 305571 h 374200"/>
                  <a:gd name="connsiteX49" fmla="*/ 83881 w 758737"/>
                  <a:gd name="connsiteY49" fmla="*/ 322728 h 374200"/>
                  <a:gd name="connsiteX50" fmla="*/ 66723 w 758737"/>
                  <a:gd name="connsiteY50" fmla="*/ 313196 h 374200"/>
                  <a:gd name="connsiteX51" fmla="*/ 51472 w 758737"/>
                  <a:gd name="connsiteY51" fmla="*/ 315103 h 374200"/>
                  <a:gd name="connsiteX52" fmla="*/ 57191 w 758737"/>
                  <a:gd name="connsiteY52" fmla="*/ 339885 h 374200"/>
                  <a:gd name="connsiteX53" fmla="*/ 41940 w 758737"/>
                  <a:gd name="connsiteY53" fmla="*/ 360855 h 374200"/>
                  <a:gd name="connsiteX54" fmla="*/ 15251 w 758737"/>
                  <a:gd name="connsiteY54" fmla="*/ 357043 h 374200"/>
                  <a:gd name="connsiteX55" fmla="*/ 11438 w 758737"/>
                  <a:gd name="connsiteY55" fmla="*/ 315103 h 374200"/>
                  <a:gd name="connsiteX56" fmla="*/ 22877 w 758737"/>
                  <a:gd name="connsiteY56" fmla="*/ 303664 h 374200"/>
                  <a:gd name="connsiteX57" fmla="*/ 19064 w 758737"/>
                  <a:gd name="connsiteY57" fmla="*/ 257911 h 374200"/>
                  <a:gd name="connsiteX58" fmla="*/ 0 w 758737"/>
                  <a:gd name="connsiteY58" fmla="*/ 254099 h 374200"/>
                  <a:gd name="connsiteX59" fmla="*/ 0 w 758737"/>
                  <a:gd name="connsiteY59" fmla="*/ 238848 h 374200"/>
                  <a:gd name="connsiteX60" fmla="*/ 15251 w 758737"/>
                  <a:gd name="connsiteY60" fmla="*/ 223597 h 374200"/>
                  <a:gd name="connsiteX61" fmla="*/ 20970 w 758737"/>
                  <a:gd name="connsiteY61" fmla="*/ 147342 h 374200"/>
                  <a:gd name="connsiteX62" fmla="*/ 30502 w 758737"/>
                  <a:gd name="connsiteY62" fmla="*/ 139716 h 374200"/>
                  <a:gd name="connsiteX63" fmla="*/ 26689 w 758737"/>
                  <a:gd name="connsiteY63" fmla="*/ 111121 h 374200"/>
                  <a:gd name="connsiteX64" fmla="*/ 11438 w 758737"/>
                  <a:gd name="connsiteY64" fmla="*/ 95870 h 374200"/>
                  <a:gd name="connsiteX65" fmla="*/ 9532 w 758737"/>
                  <a:gd name="connsiteY65" fmla="*/ 50117 h 374200"/>
                  <a:gd name="connsiteX66" fmla="*/ 32408 w 758737"/>
                  <a:gd name="connsiteY66" fmla="*/ 19615 h 374200"/>
                  <a:gd name="connsiteX67" fmla="*/ 30502 w 758737"/>
                  <a:gd name="connsiteY67" fmla="*/ 4364 h 374200"/>
                  <a:gd name="connsiteX68" fmla="*/ 29775 w 758737"/>
                  <a:gd name="connsiteY68" fmla="*/ 0 h 37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758737" h="374200">
                    <a:moveTo>
                      <a:pt x="755179" y="0"/>
                    </a:moveTo>
                    <a:lnTo>
                      <a:pt x="758737" y="10083"/>
                    </a:lnTo>
                    <a:lnTo>
                      <a:pt x="753018" y="38678"/>
                    </a:lnTo>
                    <a:lnTo>
                      <a:pt x="743486" y="53929"/>
                    </a:lnTo>
                    <a:lnTo>
                      <a:pt x="749205" y="86338"/>
                    </a:lnTo>
                    <a:lnTo>
                      <a:pt x="728235" y="86338"/>
                    </a:lnTo>
                    <a:lnTo>
                      <a:pt x="699639" y="111121"/>
                    </a:lnTo>
                    <a:lnTo>
                      <a:pt x="695827" y="132091"/>
                    </a:lnTo>
                    <a:lnTo>
                      <a:pt x="716797" y="133997"/>
                    </a:lnTo>
                    <a:lnTo>
                      <a:pt x="709171" y="156874"/>
                    </a:lnTo>
                    <a:lnTo>
                      <a:pt x="688201" y="164499"/>
                    </a:lnTo>
                    <a:lnTo>
                      <a:pt x="682482" y="179750"/>
                    </a:lnTo>
                    <a:lnTo>
                      <a:pt x="667231" y="183563"/>
                    </a:lnTo>
                    <a:lnTo>
                      <a:pt x="667231" y="195001"/>
                    </a:lnTo>
                    <a:lnTo>
                      <a:pt x="678669" y="210252"/>
                    </a:lnTo>
                    <a:lnTo>
                      <a:pt x="655793" y="231222"/>
                    </a:lnTo>
                    <a:lnTo>
                      <a:pt x="651980" y="246473"/>
                    </a:lnTo>
                    <a:lnTo>
                      <a:pt x="638636" y="250286"/>
                    </a:lnTo>
                    <a:lnTo>
                      <a:pt x="636729" y="265537"/>
                    </a:lnTo>
                    <a:lnTo>
                      <a:pt x="625291" y="273162"/>
                    </a:lnTo>
                    <a:lnTo>
                      <a:pt x="590976" y="275069"/>
                    </a:lnTo>
                    <a:lnTo>
                      <a:pt x="556661" y="242660"/>
                    </a:lnTo>
                    <a:lnTo>
                      <a:pt x="537598" y="240754"/>
                    </a:lnTo>
                    <a:lnTo>
                      <a:pt x="520440" y="252192"/>
                    </a:lnTo>
                    <a:lnTo>
                      <a:pt x="480407" y="233128"/>
                    </a:lnTo>
                    <a:lnTo>
                      <a:pt x="476594" y="206439"/>
                    </a:lnTo>
                    <a:lnTo>
                      <a:pt x="453717" y="217877"/>
                    </a:lnTo>
                    <a:lnTo>
                      <a:pt x="455624" y="229316"/>
                    </a:lnTo>
                    <a:lnTo>
                      <a:pt x="442279" y="231222"/>
                    </a:lnTo>
                    <a:lnTo>
                      <a:pt x="409871" y="236941"/>
                    </a:lnTo>
                    <a:lnTo>
                      <a:pt x="421309" y="206439"/>
                    </a:lnTo>
                    <a:lnTo>
                      <a:pt x="409871" y="204533"/>
                    </a:lnTo>
                    <a:lnTo>
                      <a:pt x="392713" y="210252"/>
                    </a:lnTo>
                    <a:lnTo>
                      <a:pt x="383181" y="202626"/>
                    </a:lnTo>
                    <a:lnTo>
                      <a:pt x="369837" y="214065"/>
                    </a:lnTo>
                    <a:lnTo>
                      <a:pt x="358398" y="210252"/>
                    </a:lnTo>
                    <a:lnTo>
                      <a:pt x="335522" y="233128"/>
                    </a:lnTo>
                    <a:lnTo>
                      <a:pt x="316458" y="215971"/>
                    </a:lnTo>
                    <a:lnTo>
                      <a:pt x="289769" y="215971"/>
                    </a:lnTo>
                    <a:lnTo>
                      <a:pt x="253548" y="256005"/>
                    </a:lnTo>
                    <a:lnTo>
                      <a:pt x="244016" y="282694"/>
                    </a:lnTo>
                    <a:lnTo>
                      <a:pt x="219233" y="294132"/>
                    </a:lnTo>
                    <a:lnTo>
                      <a:pt x="213514" y="334166"/>
                    </a:lnTo>
                    <a:lnTo>
                      <a:pt x="192544" y="349417"/>
                    </a:lnTo>
                    <a:lnTo>
                      <a:pt x="163948" y="374200"/>
                    </a:lnTo>
                    <a:lnTo>
                      <a:pt x="144885" y="374200"/>
                    </a:lnTo>
                    <a:lnTo>
                      <a:pt x="152510" y="343698"/>
                    </a:lnTo>
                    <a:lnTo>
                      <a:pt x="129634" y="311290"/>
                    </a:lnTo>
                    <a:lnTo>
                      <a:pt x="101038" y="305571"/>
                    </a:lnTo>
                    <a:lnTo>
                      <a:pt x="83881" y="322728"/>
                    </a:lnTo>
                    <a:lnTo>
                      <a:pt x="66723" y="313196"/>
                    </a:lnTo>
                    <a:lnTo>
                      <a:pt x="51472" y="315103"/>
                    </a:lnTo>
                    <a:lnTo>
                      <a:pt x="57191" y="339885"/>
                    </a:lnTo>
                    <a:lnTo>
                      <a:pt x="41940" y="360855"/>
                    </a:lnTo>
                    <a:lnTo>
                      <a:pt x="15251" y="357043"/>
                    </a:lnTo>
                    <a:lnTo>
                      <a:pt x="11438" y="315103"/>
                    </a:lnTo>
                    <a:lnTo>
                      <a:pt x="22877" y="303664"/>
                    </a:lnTo>
                    <a:lnTo>
                      <a:pt x="19064" y="257911"/>
                    </a:lnTo>
                    <a:lnTo>
                      <a:pt x="0" y="254099"/>
                    </a:lnTo>
                    <a:lnTo>
                      <a:pt x="0" y="238848"/>
                    </a:lnTo>
                    <a:lnTo>
                      <a:pt x="15251" y="223597"/>
                    </a:lnTo>
                    <a:lnTo>
                      <a:pt x="20970" y="147342"/>
                    </a:lnTo>
                    <a:lnTo>
                      <a:pt x="30502" y="139716"/>
                    </a:lnTo>
                    <a:lnTo>
                      <a:pt x="26689" y="111121"/>
                    </a:lnTo>
                    <a:lnTo>
                      <a:pt x="11438" y="95870"/>
                    </a:lnTo>
                    <a:cubicBezTo>
                      <a:pt x="10803" y="80619"/>
                      <a:pt x="10167" y="65368"/>
                      <a:pt x="9532" y="50117"/>
                    </a:cubicBezTo>
                    <a:lnTo>
                      <a:pt x="32408" y="19615"/>
                    </a:lnTo>
                    <a:lnTo>
                      <a:pt x="30502" y="4364"/>
                    </a:lnTo>
                    <a:lnTo>
                      <a:pt x="2977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73D42D24-EB93-68D6-B2AC-AC888C56278F}"/>
                </a:ext>
              </a:extLst>
            </p:cNvPr>
            <p:cNvGrpSpPr/>
            <p:nvPr/>
          </p:nvGrpSpPr>
          <p:grpSpPr>
            <a:xfrm>
              <a:off x="4039011" y="1414319"/>
              <a:ext cx="1962718" cy="1344427"/>
              <a:chOff x="1090071" y="1414319"/>
              <a:chExt cx="1962718" cy="1344427"/>
            </a:xfrm>
          </p:grpSpPr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293326AA-FFB1-494D-BF1C-397A9D6728E5}"/>
                  </a:ext>
                </a:extLst>
              </p:cNvPr>
              <p:cNvSpPr/>
              <p:nvPr/>
            </p:nvSpPr>
            <p:spPr>
              <a:xfrm rot="374982">
                <a:off x="1758954" y="1414319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4FF32C8B-30E5-D668-0DD7-635BCA6FE3CA}"/>
                  </a:ext>
                </a:extLst>
              </p:cNvPr>
              <p:cNvSpPr/>
              <p:nvPr/>
            </p:nvSpPr>
            <p:spPr>
              <a:xfrm rot="20426645">
                <a:off x="1680932" y="2512525"/>
                <a:ext cx="423193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9F82F2CD-B91F-4B4D-2918-41BE541E6FC6}"/>
                  </a:ext>
                </a:extLst>
              </p:cNvPr>
              <p:cNvSpPr/>
              <p:nvPr/>
            </p:nvSpPr>
            <p:spPr>
              <a:xfrm>
                <a:off x="2173175" y="196301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B9771578-4F12-49FE-B559-39DD7F20D531}"/>
                  </a:ext>
                </a:extLst>
              </p:cNvPr>
              <p:cNvSpPr/>
              <p:nvPr/>
            </p:nvSpPr>
            <p:spPr>
              <a:xfrm>
                <a:off x="1090071" y="252109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938E213A-13C0-770D-B9CC-852EA47F40D3}"/>
                  </a:ext>
                </a:extLst>
              </p:cNvPr>
              <p:cNvSpPr/>
              <p:nvPr/>
            </p:nvSpPr>
            <p:spPr>
              <a:xfrm rot="21068761">
                <a:off x="2648831" y="2174745"/>
                <a:ext cx="403958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FD5057B2-01F4-17BC-CCEB-D75D54DBEDC7}"/>
              </a:ext>
            </a:extLst>
          </p:cNvPr>
          <p:cNvGrpSpPr/>
          <p:nvPr/>
        </p:nvGrpSpPr>
        <p:grpSpPr>
          <a:xfrm>
            <a:off x="6548144" y="1033651"/>
            <a:ext cx="2714092" cy="2296347"/>
            <a:chOff x="6548144" y="1033651"/>
            <a:chExt cx="2714092" cy="2296347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25A7BDEF-9F4B-7329-6CAF-CFF869718969}"/>
                </a:ext>
              </a:extLst>
            </p:cNvPr>
            <p:cNvGrpSpPr/>
            <p:nvPr/>
          </p:nvGrpSpPr>
          <p:grpSpPr>
            <a:xfrm>
              <a:off x="6548144" y="1033651"/>
              <a:ext cx="2714092" cy="2296347"/>
              <a:chOff x="665504" y="1033651"/>
              <a:chExt cx="2714092" cy="2296347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6B95E80E-41C6-1476-6F20-F8E3FDC0CE63}"/>
                  </a:ext>
                </a:extLst>
              </p:cNvPr>
              <p:cNvSpPr/>
              <p:nvPr/>
            </p:nvSpPr>
            <p:spPr>
              <a:xfrm>
                <a:off x="2838523" y="1033651"/>
                <a:ext cx="541073" cy="454285"/>
              </a:xfrm>
              <a:custGeom>
                <a:avLst/>
                <a:gdLst>
                  <a:gd name="connsiteX0" fmla="*/ 9098 w 541073"/>
                  <a:gd name="connsiteY0" fmla="*/ 0 h 454285"/>
                  <a:gd name="connsiteX1" fmla="*/ 541073 w 541073"/>
                  <a:gd name="connsiteY1" fmla="*/ 0 h 454285"/>
                  <a:gd name="connsiteX2" fmla="*/ 541073 w 541073"/>
                  <a:gd name="connsiteY2" fmla="*/ 286370 h 454285"/>
                  <a:gd name="connsiteX3" fmla="*/ 499153 w 541073"/>
                  <a:gd name="connsiteY3" fmla="*/ 294133 h 454285"/>
                  <a:gd name="connsiteX4" fmla="*/ 487714 w 541073"/>
                  <a:gd name="connsiteY4" fmla="*/ 286508 h 454285"/>
                  <a:gd name="connsiteX5" fmla="*/ 487714 w 541073"/>
                  <a:gd name="connsiteY5" fmla="*/ 303665 h 454285"/>
                  <a:gd name="connsiteX6" fmla="*/ 445774 w 541073"/>
                  <a:gd name="connsiteY6" fmla="*/ 320822 h 454285"/>
                  <a:gd name="connsiteX7" fmla="*/ 445774 w 541073"/>
                  <a:gd name="connsiteY7" fmla="*/ 353231 h 454285"/>
                  <a:gd name="connsiteX8" fmla="*/ 434336 w 541073"/>
                  <a:gd name="connsiteY8" fmla="*/ 353231 h 454285"/>
                  <a:gd name="connsiteX9" fmla="*/ 417179 w 541073"/>
                  <a:gd name="connsiteY9" fmla="*/ 339886 h 454285"/>
                  <a:gd name="connsiteX10" fmla="*/ 392396 w 541073"/>
                  <a:gd name="connsiteY10" fmla="*/ 353231 h 454285"/>
                  <a:gd name="connsiteX11" fmla="*/ 380958 w 541073"/>
                  <a:gd name="connsiteY11" fmla="*/ 410422 h 454285"/>
                  <a:gd name="connsiteX12" fmla="*/ 312328 w 541073"/>
                  <a:gd name="connsiteY12" fmla="*/ 446643 h 454285"/>
                  <a:gd name="connsiteX13" fmla="*/ 291358 w 541073"/>
                  <a:gd name="connsiteY13" fmla="*/ 446643 h 454285"/>
                  <a:gd name="connsiteX14" fmla="*/ 274546 w 541073"/>
                  <a:gd name="connsiteY14" fmla="*/ 454285 h 454285"/>
                  <a:gd name="connsiteX15" fmla="*/ 252595 w 541073"/>
                  <a:gd name="connsiteY15" fmla="*/ 440924 h 454285"/>
                  <a:gd name="connsiteX16" fmla="*/ 251007 w 541073"/>
                  <a:gd name="connsiteY16" fmla="*/ 429803 h 454285"/>
                  <a:gd name="connsiteX17" fmla="*/ 233531 w 541073"/>
                  <a:gd name="connsiteY17" fmla="*/ 401208 h 454285"/>
                  <a:gd name="connsiteX18" fmla="*/ 235120 w 541073"/>
                  <a:gd name="connsiteY18" fmla="*/ 382144 h 454285"/>
                  <a:gd name="connsiteX19" fmla="*/ 217645 w 541073"/>
                  <a:gd name="connsiteY19" fmla="*/ 383733 h 454285"/>
                  <a:gd name="connsiteX20" fmla="*/ 214468 w 541073"/>
                  <a:gd name="connsiteY20" fmla="*/ 386910 h 454285"/>
                  <a:gd name="connsiteX21" fmla="*/ 179517 w 541073"/>
                  <a:gd name="connsiteY21" fmla="*/ 385321 h 454285"/>
                  <a:gd name="connsiteX22" fmla="*/ 173163 w 541073"/>
                  <a:gd name="connsiteY22" fmla="*/ 378967 h 454285"/>
                  <a:gd name="connsiteX23" fmla="*/ 154099 w 541073"/>
                  <a:gd name="connsiteY23" fmla="*/ 375790 h 454285"/>
                  <a:gd name="connsiteX24" fmla="*/ 133446 w 541073"/>
                  <a:gd name="connsiteY24" fmla="*/ 383733 h 454285"/>
                  <a:gd name="connsiteX25" fmla="*/ 104852 w 541073"/>
                  <a:gd name="connsiteY25" fmla="*/ 383733 h 454285"/>
                  <a:gd name="connsiteX26" fmla="*/ 65135 w 541073"/>
                  <a:gd name="connsiteY26" fmla="*/ 340839 h 454285"/>
                  <a:gd name="connsiteX27" fmla="*/ 69900 w 541073"/>
                  <a:gd name="connsiteY27" fmla="*/ 329719 h 454285"/>
                  <a:gd name="connsiteX28" fmla="*/ 66724 w 541073"/>
                  <a:gd name="connsiteY28" fmla="*/ 321776 h 454285"/>
                  <a:gd name="connsiteX29" fmla="*/ 50837 w 541073"/>
                  <a:gd name="connsiteY29" fmla="*/ 318598 h 454285"/>
                  <a:gd name="connsiteX30" fmla="*/ 27008 w 541073"/>
                  <a:gd name="connsiteY30" fmla="*/ 293180 h 454285"/>
                  <a:gd name="connsiteX31" fmla="*/ 30185 w 541073"/>
                  <a:gd name="connsiteY31" fmla="*/ 262996 h 454285"/>
                  <a:gd name="connsiteX32" fmla="*/ 60370 w 541073"/>
                  <a:gd name="connsiteY32" fmla="*/ 216925 h 454285"/>
                  <a:gd name="connsiteX33" fmla="*/ 61958 w 541073"/>
                  <a:gd name="connsiteY33" fmla="*/ 207393 h 454285"/>
                  <a:gd name="connsiteX34" fmla="*/ 79433 w 541073"/>
                  <a:gd name="connsiteY34" fmla="*/ 202627 h 454285"/>
                  <a:gd name="connsiteX35" fmla="*/ 82610 w 541073"/>
                  <a:gd name="connsiteY35" fmla="*/ 189918 h 454285"/>
                  <a:gd name="connsiteX36" fmla="*/ 66724 w 541073"/>
                  <a:gd name="connsiteY36" fmla="*/ 169266 h 454285"/>
                  <a:gd name="connsiteX37" fmla="*/ 82610 w 541073"/>
                  <a:gd name="connsiteY37" fmla="*/ 143848 h 454285"/>
                  <a:gd name="connsiteX38" fmla="*/ 84199 w 541073"/>
                  <a:gd name="connsiteY38" fmla="*/ 118429 h 454285"/>
                  <a:gd name="connsiteX39" fmla="*/ 104852 w 541073"/>
                  <a:gd name="connsiteY39" fmla="*/ 118429 h 454285"/>
                  <a:gd name="connsiteX40" fmla="*/ 119149 w 541073"/>
                  <a:gd name="connsiteY40" fmla="*/ 93011 h 454285"/>
                  <a:gd name="connsiteX41" fmla="*/ 106440 w 541073"/>
                  <a:gd name="connsiteY41" fmla="*/ 67593 h 454285"/>
                  <a:gd name="connsiteX42" fmla="*/ 90553 w 541073"/>
                  <a:gd name="connsiteY42" fmla="*/ 62827 h 454285"/>
                  <a:gd name="connsiteX43" fmla="*/ 74667 w 541073"/>
                  <a:gd name="connsiteY43" fmla="*/ 73947 h 454285"/>
                  <a:gd name="connsiteX44" fmla="*/ 66724 w 541073"/>
                  <a:gd name="connsiteY44" fmla="*/ 67593 h 454285"/>
                  <a:gd name="connsiteX45" fmla="*/ 54015 w 541073"/>
                  <a:gd name="connsiteY45" fmla="*/ 67593 h 454285"/>
                  <a:gd name="connsiteX46" fmla="*/ 44482 w 541073"/>
                  <a:gd name="connsiteY46" fmla="*/ 62827 h 454285"/>
                  <a:gd name="connsiteX47" fmla="*/ 23830 w 541073"/>
                  <a:gd name="connsiteY47" fmla="*/ 61238 h 454285"/>
                  <a:gd name="connsiteX48" fmla="*/ 6355 w 541073"/>
                  <a:gd name="connsiteY48" fmla="*/ 45352 h 454285"/>
                  <a:gd name="connsiteX49" fmla="*/ 0 w 541073"/>
                  <a:gd name="connsiteY49" fmla="*/ 19933 h 454285"/>
                  <a:gd name="connsiteX50" fmla="*/ 9533 w 541073"/>
                  <a:gd name="connsiteY50" fmla="*/ 870 h 454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41073" h="454285">
                    <a:moveTo>
                      <a:pt x="9098" y="0"/>
                    </a:moveTo>
                    <a:lnTo>
                      <a:pt x="541073" y="0"/>
                    </a:lnTo>
                    <a:lnTo>
                      <a:pt x="541073" y="286370"/>
                    </a:lnTo>
                    <a:lnTo>
                      <a:pt x="499153" y="294133"/>
                    </a:lnTo>
                    <a:lnTo>
                      <a:pt x="487714" y="286508"/>
                    </a:lnTo>
                    <a:lnTo>
                      <a:pt x="487714" y="303665"/>
                    </a:lnTo>
                    <a:lnTo>
                      <a:pt x="445774" y="320822"/>
                    </a:lnTo>
                    <a:lnTo>
                      <a:pt x="445774" y="353231"/>
                    </a:lnTo>
                    <a:lnTo>
                      <a:pt x="434336" y="353231"/>
                    </a:lnTo>
                    <a:lnTo>
                      <a:pt x="417179" y="339886"/>
                    </a:lnTo>
                    <a:lnTo>
                      <a:pt x="392396" y="353231"/>
                    </a:lnTo>
                    <a:lnTo>
                      <a:pt x="380958" y="410422"/>
                    </a:lnTo>
                    <a:lnTo>
                      <a:pt x="312328" y="446643"/>
                    </a:lnTo>
                    <a:lnTo>
                      <a:pt x="291358" y="446643"/>
                    </a:lnTo>
                    <a:lnTo>
                      <a:pt x="274546" y="454285"/>
                    </a:lnTo>
                    <a:lnTo>
                      <a:pt x="252595" y="440924"/>
                    </a:lnTo>
                    <a:lnTo>
                      <a:pt x="251007" y="429803"/>
                    </a:lnTo>
                    <a:lnTo>
                      <a:pt x="233531" y="401208"/>
                    </a:lnTo>
                    <a:lnTo>
                      <a:pt x="235120" y="382144"/>
                    </a:lnTo>
                    <a:lnTo>
                      <a:pt x="217645" y="383733"/>
                    </a:lnTo>
                    <a:lnTo>
                      <a:pt x="214468" y="386910"/>
                    </a:lnTo>
                    <a:lnTo>
                      <a:pt x="179517" y="385321"/>
                    </a:lnTo>
                    <a:lnTo>
                      <a:pt x="173163" y="378967"/>
                    </a:lnTo>
                    <a:lnTo>
                      <a:pt x="154099" y="375790"/>
                    </a:lnTo>
                    <a:lnTo>
                      <a:pt x="133446" y="383733"/>
                    </a:lnTo>
                    <a:lnTo>
                      <a:pt x="104852" y="383733"/>
                    </a:lnTo>
                    <a:lnTo>
                      <a:pt x="65135" y="340839"/>
                    </a:lnTo>
                    <a:lnTo>
                      <a:pt x="69900" y="329719"/>
                    </a:lnTo>
                    <a:lnTo>
                      <a:pt x="66724" y="321776"/>
                    </a:lnTo>
                    <a:lnTo>
                      <a:pt x="50837" y="318598"/>
                    </a:lnTo>
                    <a:lnTo>
                      <a:pt x="27008" y="293180"/>
                    </a:lnTo>
                    <a:lnTo>
                      <a:pt x="30185" y="262996"/>
                    </a:lnTo>
                    <a:lnTo>
                      <a:pt x="60370" y="216925"/>
                    </a:lnTo>
                    <a:lnTo>
                      <a:pt x="61958" y="207393"/>
                    </a:lnTo>
                    <a:lnTo>
                      <a:pt x="79433" y="202627"/>
                    </a:lnTo>
                    <a:lnTo>
                      <a:pt x="82610" y="189918"/>
                    </a:lnTo>
                    <a:lnTo>
                      <a:pt x="66724" y="169266"/>
                    </a:lnTo>
                    <a:lnTo>
                      <a:pt x="82610" y="143848"/>
                    </a:lnTo>
                    <a:lnTo>
                      <a:pt x="84199" y="118429"/>
                    </a:lnTo>
                    <a:lnTo>
                      <a:pt x="104852" y="118429"/>
                    </a:lnTo>
                    <a:lnTo>
                      <a:pt x="119149" y="93011"/>
                    </a:lnTo>
                    <a:lnTo>
                      <a:pt x="106440" y="67593"/>
                    </a:lnTo>
                    <a:lnTo>
                      <a:pt x="90553" y="62827"/>
                    </a:lnTo>
                    <a:lnTo>
                      <a:pt x="74667" y="73947"/>
                    </a:lnTo>
                    <a:lnTo>
                      <a:pt x="66724" y="67593"/>
                    </a:lnTo>
                    <a:lnTo>
                      <a:pt x="54015" y="67593"/>
                    </a:lnTo>
                    <a:lnTo>
                      <a:pt x="44482" y="62827"/>
                    </a:lnTo>
                    <a:lnTo>
                      <a:pt x="23830" y="61238"/>
                    </a:lnTo>
                    <a:lnTo>
                      <a:pt x="6355" y="45352"/>
                    </a:lnTo>
                    <a:lnTo>
                      <a:pt x="0" y="19933"/>
                    </a:lnTo>
                    <a:lnTo>
                      <a:pt x="9533" y="87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B7EC306-4737-C066-8955-BE33F8B7A89C}"/>
                  </a:ext>
                </a:extLst>
              </p:cNvPr>
              <p:cNvSpPr/>
              <p:nvPr/>
            </p:nvSpPr>
            <p:spPr>
              <a:xfrm>
                <a:off x="3178852" y="1581334"/>
                <a:ext cx="200744" cy="453717"/>
              </a:xfrm>
              <a:custGeom>
                <a:avLst/>
                <a:gdLst>
                  <a:gd name="connsiteX0" fmla="*/ 16799 w 200744"/>
                  <a:gd name="connsiteY0" fmla="*/ 0 h 453717"/>
                  <a:gd name="connsiteX1" fmla="*/ 33956 w 200744"/>
                  <a:gd name="connsiteY1" fmla="*/ 38128 h 453717"/>
                  <a:gd name="connsiteX2" fmla="*/ 53020 w 200744"/>
                  <a:gd name="connsiteY2" fmla="*/ 61004 h 453717"/>
                  <a:gd name="connsiteX3" fmla="*/ 75897 w 200744"/>
                  <a:gd name="connsiteY3" fmla="*/ 76255 h 453717"/>
                  <a:gd name="connsiteX4" fmla="*/ 91148 w 200744"/>
                  <a:gd name="connsiteY4" fmla="*/ 118195 h 453717"/>
                  <a:gd name="connsiteX5" fmla="*/ 119743 w 200744"/>
                  <a:gd name="connsiteY5" fmla="*/ 125821 h 453717"/>
                  <a:gd name="connsiteX6" fmla="*/ 121650 w 200744"/>
                  <a:gd name="connsiteY6" fmla="*/ 152510 h 453717"/>
                  <a:gd name="connsiteX7" fmla="*/ 171215 w 200744"/>
                  <a:gd name="connsiteY7" fmla="*/ 186825 h 453717"/>
                  <a:gd name="connsiteX8" fmla="*/ 184560 w 200744"/>
                  <a:gd name="connsiteY8" fmla="*/ 181106 h 453717"/>
                  <a:gd name="connsiteX9" fmla="*/ 200744 w 200744"/>
                  <a:gd name="connsiteY9" fmla="*/ 190253 h 453717"/>
                  <a:gd name="connsiteX10" fmla="*/ 200744 w 200744"/>
                  <a:gd name="connsiteY10" fmla="*/ 436539 h 453717"/>
                  <a:gd name="connsiteX11" fmla="*/ 187420 w 200744"/>
                  <a:gd name="connsiteY11" fmla="*/ 423215 h 453717"/>
                  <a:gd name="connsiteX12" fmla="*/ 162637 w 200744"/>
                  <a:gd name="connsiteY12" fmla="*/ 417496 h 453717"/>
                  <a:gd name="connsiteX13" fmla="*/ 155012 w 200744"/>
                  <a:gd name="connsiteY13" fmla="*/ 400339 h 453717"/>
                  <a:gd name="connsiteX14" fmla="*/ 122603 w 200744"/>
                  <a:gd name="connsiteY14" fmla="*/ 402245 h 453717"/>
                  <a:gd name="connsiteX15" fmla="*/ 114978 w 200744"/>
                  <a:gd name="connsiteY15" fmla="*/ 417496 h 453717"/>
                  <a:gd name="connsiteX16" fmla="*/ 130229 w 200744"/>
                  <a:gd name="connsiteY16" fmla="*/ 436560 h 453717"/>
                  <a:gd name="connsiteX17" fmla="*/ 105446 w 200744"/>
                  <a:gd name="connsiteY17" fmla="*/ 444185 h 453717"/>
                  <a:gd name="connsiteX18" fmla="*/ 97820 w 200744"/>
                  <a:gd name="connsiteY18" fmla="*/ 442279 h 453717"/>
                  <a:gd name="connsiteX19" fmla="*/ 88289 w 200744"/>
                  <a:gd name="connsiteY19" fmla="*/ 453717 h 453717"/>
                  <a:gd name="connsiteX20" fmla="*/ 73038 w 200744"/>
                  <a:gd name="connsiteY20" fmla="*/ 444185 h 453717"/>
                  <a:gd name="connsiteX21" fmla="*/ 86382 w 200744"/>
                  <a:gd name="connsiteY21" fmla="*/ 421309 h 453717"/>
                  <a:gd name="connsiteX22" fmla="*/ 86382 w 200744"/>
                  <a:gd name="connsiteY22" fmla="*/ 400339 h 453717"/>
                  <a:gd name="connsiteX23" fmla="*/ 113071 w 200744"/>
                  <a:gd name="connsiteY23" fmla="*/ 381275 h 453717"/>
                  <a:gd name="connsiteX24" fmla="*/ 99727 w 200744"/>
                  <a:gd name="connsiteY24" fmla="*/ 360305 h 453717"/>
                  <a:gd name="connsiteX25" fmla="*/ 95914 w 200744"/>
                  <a:gd name="connsiteY25" fmla="*/ 333616 h 453717"/>
                  <a:gd name="connsiteX26" fmla="*/ 84476 w 200744"/>
                  <a:gd name="connsiteY26" fmla="*/ 325990 h 453717"/>
                  <a:gd name="connsiteX27" fmla="*/ 90195 w 200744"/>
                  <a:gd name="connsiteY27" fmla="*/ 303114 h 453717"/>
                  <a:gd name="connsiteX28" fmla="*/ 87130 w 200744"/>
                  <a:gd name="connsiteY28" fmla="*/ 299491 h 453717"/>
                  <a:gd name="connsiteX29" fmla="*/ 94008 w 200744"/>
                  <a:gd name="connsiteY29" fmla="*/ 207795 h 453717"/>
                  <a:gd name="connsiteX30" fmla="*/ 71369 w 200744"/>
                  <a:gd name="connsiteY30" fmla="*/ 166093 h 453717"/>
                  <a:gd name="connsiteX31" fmla="*/ 53496 w 200744"/>
                  <a:gd name="connsiteY31" fmla="*/ 151796 h 453717"/>
                  <a:gd name="connsiteX32" fmla="*/ 32050 w 200744"/>
                  <a:gd name="connsiteY32" fmla="*/ 105327 h 453717"/>
                  <a:gd name="connsiteX33" fmla="*/ 33242 w 200744"/>
                  <a:gd name="connsiteY33" fmla="*/ 60051 h 453717"/>
                  <a:gd name="connsiteX34" fmla="*/ 15369 w 200744"/>
                  <a:gd name="connsiteY34" fmla="*/ 50519 h 453717"/>
                  <a:gd name="connsiteX35" fmla="*/ 0 w 200744"/>
                  <a:gd name="connsiteY35" fmla="*/ 18599 h 453717"/>
                  <a:gd name="connsiteX36" fmla="*/ 1548 w 200744"/>
                  <a:gd name="connsiteY36" fmla="*/ 19064 h 453717"/>
                  <a:gd name="connsiteX37" fmla="*/ 1548 w 200744"/>
                  <a:gd name="connsiteY37" fmla="*/ 3813 h 453717"/>
                  <a:gd name="connsiteX38" fmla="*/ 16799 w 200744"/>
                  <a:gd name="connsiteY38" fmla="*/ 0 h 453717"/>
                  <a:gd name="connsiteX0" fmla="*/ 16799 w 351748"/>
                  <a:gd name="connsiteY0" fmla="*/ 0 h 453717"/>
                  <a:gd name="connsiteX1" fmla="*/ 33956 w 351748"/>
                  <a:gd name="connsiteY1" fmla="*/ 38128 h 453717"/>
                  <a:gd name="connsiteX2" fmla="*/ 53020 w 351748"/>
                  <a:gd name="connsiteY2" fmla="*/ 61004 h 453717"/>
                  <a:gd name="connsiteX3" fmla="*/ 75897 w 351748"/>
                  <a:gd name="connsiteY3" fmla="*/ 76255 h 453717"/>
                  <a:gd name="connsiteX4" fmla="*/ 91148 w 351748"/>
                  <a:gd name="connsiteY4" fmla="*/ 118195 h 453717"/>
                  <a:gd name="connsiteX5" fmla="*/ 119743 w 351748"/>
                  <a:gd name="connsiteY5" fmla="*/ 125821 h 453717"/>
                  <a:gd name="connsiteX6" fmla="*/ 121650 w 351748"/>
                  <a:gd name="connsiteY6" fmla="*/ 152510 h 453717"/>
                  <a:gd name="connsiteX7" fmla="*/ 171215 w 351748"/>
                  <a:gd name="connsiteY7" fmla="*/ 186825 h 453717"/>
                  <a:gd name="connsiteX8" fmla="*/ 184560 w 351748"/>
                  <a:gd name="connsiteY8" fmla="*/ 181106 h 453717"/>
                  <a:gd name="connsiteX9" fmla="*/ 200744 w 351748"/>
                  <a:gd name="connsiteY9" fmla="*/ 190253 h 453717"/>
                  <a:gd name="connsiteX10" fmla="*/ 351748 w 351748"/>
                  <a:gd name="connsiteY10" fmla="*/ 266516 h 453717"/>
                  <a:gd name="connsiteX11" fmla="*/ 200744 w 351748"/>
                  <a:gd name="connsiteY11" fmla="*/ 436539 h 453717"/>
                  <a:gd name="connsiteX12" fmla="*/ 187420 w 351748"/>
                  <a:gd name="connsiteY12" fmla="*/ 423215 h 453717"/>
                  <a:gd name="connsiteX13" fmla="*/ 162637 w 351748"/>
                  <a:gd name="connsiteY13" fmla="*/ 417496 h 453717"/>
                  <a:gd name="connsiteX14" fmla="*/ 155012 w 351748"/>
                  <a:gd name="connsiteY14" fmla="*/ 400339 h 453717"/>
                  <a:gd name="connsiteX15" fmla="*/ 122603 w 351748"/>
                  <a:gd name="connsiteY15" fmla="*/ 402245 h 453717"/>
                  <a:gd name="connsiteX16" fmla="*/ 114978 w 351748"/>
                  <a:gd name="connsiteY16" fmla="*/ 417496 h 453717"/>
                  <a:gd name="connsiteX17" fmla="*/ 130229 w 351748"/>
                  <a:gd name="connsiteY17" fmla="*/ 436560 h 453717"/>
                  <a:gd name="connsiteX18" fmla="*/ 105446 w 351748"/>
                  <a:gd name="connsiteY18" fmla="*/ 444185 h 453717"/>
                  <a:gd name="connsiteX19" fmla="*/ 97820 w 351748"/>
                  <a:gd name="connsiteY19" fmla="*/ 442279 h 453717"/>
                  <a:gd name="connsiteX20" fmla="*/ 88289 w 351748"/>
                  <a:gd name="connsiteY20" fmla="*/ 453717 h 453717"/>
                  <a:gd name="connsiteX21" fmla="*/ 73038 w 351748"/>
                  <a:gd name="connsiteY21" fmla="*/ 444185 h 453717"/>
                  <a:gd name="connsiteX22" fmla="*/ 86382 w 351748"/>
                  <a:gd name="connsiteY22" fmla="*/ 421309 h 453717"/>
                  <a:gd name="connsiteX23" fmla="*/ 86382 w 351748"/>
                  <a:gd name="connsiteY23" fmla="*/ 400339 h 453717"/>
                  <a:gd name="connsiteX24" fmla="*/ 113071 w 351748"/>
                  <a:gd name="connsiteY24" fmla="*/ 381275 h 453717"/>
                  <a:gd name="connsiteX25" fmla="*/ 99727 w 351748"/>
                  <a:gd name="connsiteY25" fmla="*/ 360305 h 453717"/>
                  <a:gd name="connsiteX26" fmla="*/ 95914 w 351748"/>
                  <a:gd name="connsiteY26" fmla="*/ 333616 h 453717"/>
                  <a:gd name="connsiteX27" fmla="*/ 84476 w 351748"/>
                  <a:gd name="connsiteY27" fmla="*/ 325990 h 453717"/>
                  <a:gd name="connsiteX28" fmla="*/ 90195 w 351748"/>
                  <a:gd name="connsiteY28" fmla="*/ 303114 h 453717"/>
                  <a:gd name="connsiteX29" fmla="*/ 87130 w 351748"/>
                  <a:gd name="connsiteY29" fmla="*/ 299491 h 453717"/>
                  <a:gd name="connsiteX30" fmla="*/ 94008 w 351748"/>
                  <a:gd name="connsiteY30" fmla="*/ 207795 h 453717"/>
                  <a:gd name="connsiteX31" fmla="*/ 71369 w 351748"/>
                  <a:gd name="connsiteY31" fmla="*/ 166093 h 453717"/>
                  <a:gd name="connsiteX32" fmla="*/ 53496 w 351748"/>
                  <a:gd name="connsiteY32" fmla="*/ 151796 h 453717"/>
                  <a:gd name="connsiteX33" fmla="*/ 32050 w 351748"/>
                  <a:gd name="connsiteY33" fmla="*/ 105327 h 453717"/>
                  <a:gd name="connsiteX34" fmla="*/ 33242 w 351748"/>
                  <a:gd name="connsiteY34" fmla="*/ 60051 h 453717"/>
                  <a:gd name="connsiteX35" fmla="*/ 15369 w 351748"/>
                  <a:gd name="connsiteY35" fmla="*/ 50519 h 453717"/>
                  <a:gd name="connsiteX36" fmla="*/ 0 w 351748"/>
                  <a:gd name="connsiteY36" fmla="*/ 18599 h 453717"/>
                  <a:gd name="connsiteX37" fmla="*/ 1548 w 351748"/>
                  <a:gd name="connsiteY37" fmla="*/ 19064 h 453717"/>
                  <a:gd name="connsiteX38" fmla="*/ 1548 w 351748"/>
                  <a:gd name="connsiteY38" fmla="*/ 3813 h 453717"/>
                  <a:gd name="connsiteX39" fmla="*/ 16799 w 351748"/>
                  <a:gd name="connsiteY39" fmla="*/ 0 h 453717"/>
                  <a:gd name="connsiteX0" fmla="*/ 351748 w 443188"/>
                  <a:gd name="connsiteY0" fmla="*/ 266516 h 453717"/>
                  <a:gd name="connsiteX1" fmla="*/ 200744 w 443188"/>
                  <a:gd name="connsiteY1" fmla="*/ 436539 h 453717"/>
                  <a:gd name="connsiteX2" fmla="*/ 187420 w 443188"/>
                  <a:gd name="connsiteY2" fmla="*/ 423215 h 453717"/>
                  <a:gd name="connsiteX3" fmla="*/ 162637 w 443188"/>
                  <a:gd name="connsiteY3" fmla="*/ 417496 h 453717"/>
                  <a:gd name="connsiteX4" fmla="*/ 155012 w 443188"/>
                  <a:gd name="connsiteY4" fmla="*/ 400339 h 453717"/>
                  <a:gd name="connsiteX5" fmla="*/ 122603 w 443188"/>
                  <a:gd name="connsiteY5" fmla="*/ 402245 h 453717"/>
                  <a:gd name="connsiteX6" fmla="*/ 114978 w 443188"/>
                  <a:gd name="connsiteY6" fmla="*/ 417496 h 453717"/>
                  <a:gd name="connsiteX7" fmla="*/ 130229 w 443188"/>
                  <a:gd name="connsiteY7" fmla="*/ 436560 h 453717"/>
                  <a:gd name="connsiteX8" fmla="*/ 105446 w 443188"/>
                  <a:gd name="connsiteY8" fmla="*/ 444185 h 453717"/>
                  <a:gd name="connsiteX9" fmla="*/ 97820 w 443188"/>
                  <a:gd name="connsiteY9" fmla="*/ 442279 h 453717"/>
                  <a:gd name="connsiteX10" fmla="*/ 88289 w 443188"/>
                  <a:gd name="connsiteY10" fmla="*/ 453717 h 453717"/>
                  <a:gd name="connsiteX11" fmla="*/ 73038 w 443188"/>
                  <a:gd name="connsiteY11" fmla="*/ 444185 h 453717"/>
                  <a:gd name="connsiteX12" fmla="*/ 86382 w 443188"/>
                  <a:gd name="connsiteY12" fmla="*/ 421309 h 453717"/>
                  <a:gd name="connsiteX13" fmla="*/ 86382 w 443188"/>
                  <a:gd name="connsiteY13" fmla="*/ 400339 h 453717"/>
                  <a:gd name="connsiteX14" fmla="*/ 113071 w 443188"/>
                  <a:gd name="connsiteY14" fmla="*/ 381275 h 453717"/>
                  <a:gd name="connsiteX15" fmla="*/ 99727 w 443188"/>
                  <a:gd name="connsiteY15" fmla="*/ 360305 h 453717"/>
                  <a:gd name="connsiteX16" fmla="*/ 95914 w 443188"/>
                  <a:gd name="connsiteY16" fmla="*/ 333616 h 453717"/>
                  <a:gd name="connsiteX17" fmla="*/ 84476 w 443188"/>
                  <a:gd name="connsiteY17" fmla="*/ 325990 h 453717"/>
                  <a:gd name="connsiteX18" fmla="*/ 90195 w 443188"/>
                  <a:gd name="connsiteY18" fmla="*/ 303114 h 453717"/>
                  <a:gd name="connsiteX19" fmla="*/ 87130 w 443188"/>
                  <a:gd name="connsiteY19" fmla="*/ 299491 h 453717"/>
                  <a:gd name="connsiteX20" fmla="*/ 94008 w 443188"/>
                  <a:gd name="connsiteY20" fmla="*/ 207795 h 453717"/>
                  <a:gd name="connsiteX21" fmla="*/ 71369 w 443188"/>
                  <a:gd name="connsiteY21" fmla="*/ 166093 h 453717"/>
                  <a:gd name="connsiteX22" fmla="*/ 53496 w 443188"/>
                  <a:gd name="connsiteY22" fmla="*/ 151796 h 453717"/>
                  <a:gd name="connsiteX23" fmla="*/ 32050 w 443188"/>
                  <a:gd name="connsiteY23" fmla="*/ 105327 h 453717"/>
                  <a:gd name="connsiteX24" fmla="*/ 33242 w 443188"/>
                  <a:gd name="connsiteY24" fmla="*/ 60051 h 453717"/>
                  <a:gd name="connsiteX25" fmla="*/ 15369 w 443188"/>
                  <a:gd name="connsiteY25" fmla="*/ 50519 h 453717"/>
                  <a:gd name="connsiteX26" fmla="*/ 0 w 443188"/>
                  <a:gd name="connsiteY26" fmla="*/ 18599 h 453717"/>
                  <a:gd name="connsiteX27" fmla="*/ 1548 w 443188"/>
                  <a:gd name="connsiteY27" fmla="*/ 19064 h 453717"/>
                  <a:gd name="connsiteX28" fmla="*/ 1548 w 443188"/>
                  <a:gd name="connsiteY28" fmla="*/ 3813 h 453717"/>
                  <a:gd name="connsiteX29" fmla="*/ 16799 w 443188"/>
                  <a:gd name="connsiteY29" fmla="*/ 0 h 453717"/>
                  <a:gd name="connsiteX30" fmla="*/ 33956 w 443188"/>
                  <a:gd name="connsiteY30" fmla="*/ 38128 h 453717"/>
                  <a:gd name="connsiteX31" fmla="*/ 53020 w 443188"/>
                  <a:gd name="connsiteY31" fmla="*/ 61004 h 453717"/>
                  <a:gd name="connsiteX32" fmla="*/ 75897 w 443188"/>
                  <a:gd name="connsiteY32" fmla="*/ 76255 h 453717"/>
                  <a:gd name="connsiteX33" fmla="*/ 91148 w 443188"/>
                  <a:gd name="connsiteY33" fmla="*/ 118195 h 453717"/>
                  <a:gd name="connsiteX34" fmla="*/ 119743 w 443188"/>
                  <a:gd name="connsiteY34" fmla="*/ 125821 h 453717"/>
                  <a:gd name="connsiteX35" fmla="*/ 121650 w 443188"/>
                  <a:gd name="connsiteY35" fmla="*/ 152510 h 453717"/>
                  <a:gd name="connsiteX36" fmla="*/ 171215 w 443188"/>
                  <a:gd name="connsiteY36" fmla="*/ 186825 h 453717"/>
                  <a:gd name="connsiteX37" fmla="*/ 184560 w 443188"/>
                  <a:gd name="connsiteY37" fmla="*/ 181106 h 453717"/>
                  <a:gd name="connsiteX38" fmla="*/ 200744 w 443188"/>
                  <a:gd name="connsiteY38" fmla="*/ 190253 h 453717"/>
                  <a:gd name="connsiteX39" fmla="*/ 443188 w 443188"/>
                  <a:gd name="connsiteY39" fmla="*/ 357956 h 453717"/>
                  <a:gd name="connsiteX0" fmla="*/ 200744 w 443188"/>
                  <a:gd name="connsiteY0" fmla="*/ 436539 h 453717"/>
                  <a:gd name="connsiteX1" fmla="*/ 187420 w 443188"/>
                  <a:gd name="connsiteY1" fmla="*/ 423215 h 453717"/>
                  <a:gd name="connsiteX2" fmla="*/ 162637 w 443188"/>
                  <a:gd name="connsiteY2" fmla="*/ 417496 h 453717"/>
                  <a:gd name="connsiteX3" fmla="*/ 155012 w 443188"/>
                  <a:gd name="connsiteY3" fmla="*/ 400339 h 453717"/>
                  <a:gd name="connsiteX4" fmla="*/ 122603 w 443188"/>
                  <a:gd name="connsiteY4" fmla="*/ 402245 h 453717"/>
                  <a:gd name="connsiteX5" fmla="*/ 114978 w 443188"/>
                  <a:gd name="connsiteY5" fmla="*/ 417496 h 453717"/>
                  <a:gd name="connsiteX6" fmla="*/ 130229 w 443188"/>
                  <a:gd name="connsiteY6" fmla="*/ 436560 h 453717"/>
                  <a:gd name="connsiteX7" fmla="*/ 105446 w 443188"/>
                  <a:gd name="connsiteY7" fmla="*/ 444185 h 453717"/>
                  <a:gd name="connsiteX8" fmla="*/ 97820 w 443188"/>
                  <a:gd name="connsiteY8" fmla="*/ 442279 h 453717"/>
                  <a:gd name="connsiteX9" fmla="*/ 88289 w 443188"/>
                  <a:gd name="connsiteY9" fmla="*/ 453717 h 453717"/>
                  <a:gd name="connsiteX10" fmla="*/ 73038 w 443188"/>
                  <a:gd name="connsiteY10" fmla="*/ 444185 h 453717"/>
                  <a:gd name="connsiteX11" fmla="*/ 86382 w 443188"/>
                  <a:gd name="connsiteY11" fmla="*/ 421309 h 453717"/>
                  <a:gd name="connsiteX12" fmla="*/ 86382 w 443188"/>
                  <a:gd name="connsiteY12" fmla="*/ 400339 h 453717"/>
                  <a:gd name="connsiteX13" fmla="*/ 113071 w 443188"/>
                  <a:gd name="connsiteY13" fmla="*/ 381275 h 453717"/>
                  <a:gd name="connsiteX14" fmla="*/ 99727 w 443188"/>
                  <a:gd name="connsiteY14" fmla="*/ 360305 h 453717"/>
                  <a:gd name="connsiteX15" fmla="*/ 95914 w 443188"/>
                  <a:gd name="connsiteY15" fmla="*/ 333616 h 453717"/>
                  <a:gd name="connsiteX16" fmla="*/ 84476 w 443188"/>
                  <a:gd name="connsiteY16" fmla="*/ 325990 h 453717"/>
                  <a:gd name="connsiteX17" fmla="*/ 90195 w 443188"/>
                  <a:gd name="connsiteY17" fmla="*/ 303114 h 453717"/>
                  <a:gd name="connsiteX18" fmla="*/ 87130 w 443188"/>
                  <a:gd name="connsiteY18" fmla="*/ 299491 h 453717"/>
                  <a:gd name="connsiteX19" fmla="*/ 94008 w 443188"/>
                  <a:gd name="connsiteY19" fmla="*/ 207795 h 453717"/>
                  <a:gd name="connsiteX20" fmla="*/ 71369 w 443188"/>
                  <a:gd name="connsiteY20" fmla="*/ 166093 h 453717"/>
                  <a:gd name="connsiteX21" fmla="*/ 53496 w 443188"/>
                  <a:gd name="connsiteY21" fmla="*/ 151796 h 453717"/>
                  <a:gd name="connsiteX22" fmla="*/ 32050 w 443188"/>
                  <a:gd name="connsiteY22" fmla="*/ 105327 h 453717"/>
                  <a:gd name="connsiteX23" fmla="*/ 33242 w 443188"/>
                  <a:gd name="connsiteY23" fmla="*/ 60051 h 453717"/>
                  <a:gd name="connsiteX24" fmla="*/ 15369 w 443188"/>
                  <a:gd name="connsiteY24" fmla="*/ 50519 h 453717"/>
                  <a:gd name="connsiteX25" fmla="*/ 0 w 443188"/>
                  <a:gd name="connsiteY25" fmla="*/ 18599 h 453717"/>
                  <a:gd name="connsiteX26" fmla="*/ 1548 w 443188"/>
                  <a:gd name="connsiteY26" fmla="*/ 19064 h 453717"/>
                  <a:gd name="connsiteX27" fmla="*/ 1548 w 443188"/>
                  <a:gd name="connsiteY27" fmla="*/ 3813 h 453717"/>
                  <a:gd name="connsiteX28" fmla="*/ 16799 w 443188"/>
                  <a:gd name="connsiteY28" fmla="*/ 0 h 453717"/>
                  <a:gd name="connsiteX29" fmla="*/ 33956 w 443188"/>
                  <a:gd name="connsiteY29" fmla="*/ 38128 h 453717"/>
                  <a:gd name="connsiteX30" fmla="*/ 53020 w 443188"/>
                  <a:gd name="connsiteY30" fmla="*/ 61004 h 453717"/>
                  <a:gd name="connsiteX31" fmla="*/ 75897 w 443188"/>
                  <a:gd name="connsiteY31" fmla="*/ 76255 h 453717"/>
                  <a:gd name="connsiteX32" fmla="*/ 91148 w 443188"/>
                  <a:gd name="connsiteY32" fmla="*/ 118195 h 453717"/>
                  <a:gd name="connsiteX33" fmla="*/ 119743 w 443188"/>
                  <a:gd name="connsiteY33" fmla="*/ 125821 h 453717"/>
                  <a:gd name="connsiteX34" fmla="*/ 121650 w 443188"/>
                  <a:gd name="connsiteY34" fmla="*/ 152510 h 453717"/>
                  <a:gd name="connsiteX35" fmla="*/ 171215 w 443188"/>
                  <a:gd name="connsiteY35" fmla="*/ 186825 h 453717"/>
                  <a:gd name="connsiteX36" fmla="*/ 184560 w 443188"/>
                  <a:gd name="connsiteY36" fmla="*/ 181106 h 453717"/>
                  <a:gd name="connsiteX37" fmla="*/ 200744 w 443188"/>
                  <a:gd name="connsiteY37" fmla="*/ 190253 h 453717"/>
                  <a:gd name="connsiteX38" fmla="*/ 443188 w 443188"/>
                  <a:gd name="connsiteY38" fmla="*/ 357956 h 453717"/>
                  <a:gd name="connsiteX0" fmla="*/ 200744 w 200744"/>
                  <a:gd name="connsiteY0" fmla="*/ 436539 h 453717"/>
                  <a:gd name="connsiteX1" fmla="*/ 187420 w 200744"/>
                  <a:gd name="connsiteY1" fmla="*/ 423215 h 453717"/>
                  <a:gd name="connsiteX2" fmla="*/ 162637 w 200744"/>
                  <a:gd name="connsiteY2" fmla="*/ 417496 h 453717"/>
                  <a:gd name="connsiteX3" fmla="*/ 155012 w 200744"/>
                  <a:gd name="connsiteY3" fmla="*/ 400339 h 453717"/>
                  <a:gd name="connsiteX4" fmla="*/ 122603 w 200744"/>
                  <a:gd name="connsiteY4" fmla="*/ 402245 h 453717"/>
                  <a:gd name="connsiteX5" fmla="*/ 114978 w 200744"/>
                  <a:gd name="connsiteY5" fmla="*/ 417496 h 453717"/>
                  <a:gd name="connsiteX6" fmla="*/ 130229 w 200744"/>
                  <a:gd name="connsiteY6" fmla="*/ 436560 h 453717"/>
                  <a:gd name="connsiteX7" fmla="*/ 105446 w 200744"/>
                  <a:gd name="connsiteY7" fmla="*/ 444185 h 453717"/>
                  <a:gd name="connsiteX8" fmla="*/ 97820 w 200744"/>
                  <a:gd name="connsiteY8" fmla="*/ 442279 h 453717"/>
                  <a:gd name="connsiteX9" fmla="*/ 88289 w 200744"/>
                  <a:gd name="connsiteY9" fmla="*/ 453717 h 453717"/>
                  <a:gd name="connsiteX10" fmla="*/ 73038 w 200744"/>
                  <a:gd name="connsiteY10" fmla="*/ 444185 h 453717"/>
                  <a:gd name="connsiteX11" fmla="*/ 86382 w 200744"/>
                  <a:gd name="connsiteY11" fmla="*/ 421309 h 453717"/>
                  <a:gd name="connsiteX12" fmla="*/ 86382 w 200744"/>
                  <a:gd name="connsiteY12" fmla="*/ 400339 h 453717"/>
                  <a:gd name="connsiteX13" fmla="*/ 113071 w 200744"/>
                  <a:gd name="connsiteY13" fmla="*/ 381275 h 453717"/>
                  <a:gd name="connsiteX14" fmla="*/ 99727 w 200744"/>
                  <a:gd name="connsiteY14" fmla="*/ 360305 h 453717"/>
                  <a:gd name="connsiteX15" fmla="*/ 95914 w 200744"/>
                  <a:gd name="connsiteY15" fmla="*/ 333616 h 453717"/>
                  <a:gd name="connsiteX16" fmla="*/ 84476 w 200744"/>
                  <a:gd name="connsiteY16" fmla="*/ 325990 h 453717"/>
                  <a:gd name="connsiteX17" fmla="*/ 90195 w 200744"/>
                  <a:gd name="connsiteY17" fmla="*/ 303114 h 453717"/>
                  <a:gd name="connsiteX18" fmla="*/ 87130 w 200744"/>
                  <a:gd name="connsiteY18" fmla="*/ 299491 h 453717"/>
                  <a:gd name="connsiteX19" fmla="*/ 94008 w 200744"/>
                  <a:gd name="connsiteY19" fmla="*/ 207795 h 453717"/>
                  <a:gd name="connsiteX20" fmla="*/ 71369 w 200744"/>
                  <a:gd name="connsiteY20" fmla="*/ 166093 h 453717"/>
                  <a:gd name="connsiteX21" fmla="*/ 53496 w 200744"/>
                  <a:gd name="connsiteY21" fmla="*/ 151796 h 453717"/>
                  <a:gd name="connsiteX22" fmla="*/ 32050 w 200744"/>
                  <a:gd name="connsiteY22" fmla="*/ 105327 h 453717"/>
                  <a:gd name="connsiteX23" fmla="*/ 33242 w 200744"/>
                  <a:gd name="connsiteY23" fmla="*/ 60051 h 453717"/>
                  <a:gd name="connsiteX24" fmla="*/ 15369 w 200744"/>
                  <a:gd name="connsiteY24" fmla="*/ 50519 h 453717"/>
                  <a:gd name="connsiteX25" fmla="*/ 0 w 200744"/>
                  <a:gd name="connsiteY25" fmla="*/ 18599 h 453717"/>
                  <a:gd name="connsiteX26" fmla="*/ 1548 w 200744"/>
                  <a:gd name="connsiteY26" fmla="*/ 19064 h 453717"/>
                  <a:gd name="connsiteX27" fmla="*/ 1548 w 200744"/>
                  <a:gd name="connsiteY27" fmla="*/ 3813 h 453717"/>
                  <a:gd name="connsiteX28" fmla="*/ 16799 w 200744"/>
                  <a:gd name="connsiteY28" fmla="*/ 0 h 453717"/>
                  <a:gd name="connsiteX29" fmla="*/ 33956 w 200744"/>
                  <a:gd name="connsiteY29" fmla="*/ 38128 h 453717"/>
                  <a:gd name="connsiteX30" fmla="*/ 53020 w 200744"/>
                  <a:gd name="connsiteY30" fmla="*/ 61004 h 453717"/>
                  <a:gd name="connsiteX31" fmla="*/ 75897 w 200744"/>
                  <a:gd name="connsiteY31" fmla="*/ 76255 h 453717"/>
                  <a:gd name="connsiteX32" fmla="*/ 91148 w 200744"/>
                  <a:gd name="connsiteY32" fmla="*/ 118195 h 453717"/>
                  <a:gd name="connsiteX33" fmla="*/ 119743 w 200744"/>
                  <a:gd name="connsiteY33" fmla="*/ 125821 h 453717"/>
                  <a:gd name="connsiteX34" fmla="*/ 121650 w 200744"/>
                  <a:gd name="connsiteY34" fmla="*/ 152510 h 453717"/>
                  <a:gd name="connsiteX35" fmla="*/ 171215 w 200744"/>
                  <a:gd name="connsiteY35" fmla="*/ 186825 h 453717"/>
                  <a:gd name="connsiteX36" fmla="*/ 184560 w 200744"/>
                  <a:gd name="connsiteY36" fmla="*/ 181106 h 453717"/>
                  <a:gd name="connsiteX37" fmla="*/ 200744 w 200744"/>
                  <a:gd name="connsiteY37" fmla="*/ 190253 h 45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00744" h="453717">
                    <a:moveTo>
                      <a:pt x="200744" y="436539"/>
                    </a:moveTo>
                    <a:lnTo>
                      <a:pt x="187420" y="423215"/>
                    </a:lnTo>
                    <a:lnTo>
                      <a:pt x="162637" y="417496"/>
                    </a:lnTo>
                    <a:lnTo>
                      <a:pt x="155012" y="400339"/>
                    </a:lnTo>
                    <a:lnTo>
                      <a:pt x="122603" y="402245"/>
                    </a:lnTo>
                    <a:lnTo>
                      <a:pt x="114978" y="417496"/>
                    </a:lnTo>
                    <a:lnTo>
                      <a:pt x="130229" y="436560"/>
                    </a:lnTo>
                    <a:lnTo>
                      <a:pt x="105446" y="444185"/>
                    </a:lnTo>
                    <a:lnTo>
                      <a:pt x="97820" y="442279"/>
                    </a:lnTo>
                    <a:lnTo>
                      <a:pt x="88289" y="453717"/>
                    </a:lnTo>
                    <a:lnTo>
                      <a:pt x="73038" y="444185"/>
                    </a:lnTo>
                    <a:lnTo>
                      <a:pt x="86382" y="421309"/>
                    </a:lnTo>
                    <a:lnTo>
                      <a:pt x="86382" y="400339"/>
                    </a:lnTo>
                    <a:lnTo>
                      <a:pt x="113071" y="381275"/>
                    </a:lnTo>
                    <a:lnTo>
                      <a:pt x="99727" y="360305"/>
                    </a:lnTo>
                    <a:lnTo>
                      <a:pt x="95914" y="333616"/>
                    </a:lnTo>
                    <a:lnTo>
                      <a:pt x="84476" y="325990"/>
                    </a:lnTo>
                    <a:lnTo>
                      <a:pt x="90195" y="303114"/>
                    </a:lnTo>
                    <a:lnTo>
                      <a:pt x="87130" y="299491"/>
                    </a:lnTo>
                    <a:lnTo>
                      <a:pt x="94008" y="207795"/>
                    </a:lnTo>
                    <a:lnTo>
                      <a:pt x="71369" y="166093"/>
                    </a:lnTo>
                    <a:lnTo>
                      <a:pt x="53496" y="151796"/>
                    </a:lnTo>
                    <a:lnTo>
                      <a:pt x="32050" y="105327"/>
                    </a:lnTo>
                    <a:cubicBezTo>
                      <a:pt x="32447" y="90235"/>
                      <a:pt x="32845" y="75143"/>
                      <a:pt x="33242" y="60051"/>
                    </a:cubicBezTo>
                    <a:lnTo>
                      <a:pt x="15369" y="50519"/>
                    </a:lnTo>
                    <a:lnTo>
                      <a:pt x="0" y="18599"/>
                    </a:lnTo>
                    <a:lnTo>
                      <a:pt x="1548" y="19064"/>
                    </a:lnTo>
                    <a:lnTo>
                      <a:pt x="1548" y="3813"/>
                    </a:lnTo>
                    <a:lnTo>
                      <a:pt x="16799" y="0"/>
                    </a:lnTo>
                    <a:lnTo>
                      <a:pt x="33956" y="38128"/>
                    </a:lnTo>
                    <a:lnTo>
                      <a:pt x="53020" y="61004"/>
                    </a:lnTo>
                    <a:lnTo>
                      <a:pt x="75897" y="76255"/>
                    </a:lnTo>
                    <a:lnTo>
                      <a:pt x="91148" y="118195"/>
                    </a:lnTo>
                    <a:lnTo>
                      <a:pt x="119743" y="125821"/>
                    </a:lnTo>
                    <a:lnTo>
                      <a:pt x="121650" y="152510"/>
                    </a:lnTo>
                    <a:lnTo>
                      <a:pt x="171215" y="186825"/>
                    </a:lnTo>
                    <a:lnTo>
                      <a:pt x="184560" y="181106"/>
                    </a:lnTo>
                    <a:lnTo>
                      <a:pt x="200744" y="19025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0FC620F-ECD7-F807-E2E0-AA488FC08BC1}"/>
                  </a:ext>
                </a:extLst>
              </p:cNvPr>
              <p:cNvSpPr/>
              <p:nvPr/>
            </p:nvSpPr>
            <p:spPr>
              <a:xfrm>
                <a:off x="3168009" y="2151441"/>
                <a:ext cx="211587" cy="560372"/>
              </a:xfrm>
              <a:custGeom>
                <a:avLst/>
                <a:gdLst>
                  <a:gd name="connsiteX0" fmla="*/ 211587 w 211587"/>
                  <a:gd name="connsiteY0" fmla="*/ 0 h 560372"/>
                  <a:gd name="connsiteX1" fmla="*/ 211587 w 211587"/>
                  <a:gd name="connsiteY1" fmla="*/ 416899 h 560372"/>
                  <a:gd name="connsiteX2" fmla="*/ 203982 w 211587"/>
                  <a:gd name="connsiteY2" fmla="*/ 419300 h 560372"/>
                  <a:gd name="connsiteX3" fmla="*/ 165855 w 211587"/>
                  <a:gd name="connsiteY3" fmla="*/ 463147 h 560372"/>
                  <a:gd name="connsiteX4" fmla="*/ 156323 w 211587"/>
                  <a:gd name="connsiteY4" fmla="*/ 522245 h 560372"/>
                  <a:gd name="connsiteX5" fmla="*/ 131540 w 211587"/>
                  <a:gd name="connsiteY5" fmla="*/ 556559 h 560372"/>
                  <a:gd name="connsiteX6" fmla="*/ 101038 w 211587"/>
                  <a:gd name="connsiteY6" fmla="*/ 560372 h 560372"/>
                  <a:gd name="connsiteX7" fmla="*/ 49566 w 211587"/>
                  <a:gd name="connsiteY7" fmla="*/ 547028 h 560372"/>
                  <a:gd name="connsiteX8" fmla="*/ 49566 w 211587"/>
                  <a:gd name="connsiteY8" fmla="*/ 520338 h 560372"/>
                  <a:gd name="connsiteX9" fmla="*/ 15251 w 211587"/>
                  <a:gd name="connsiteY9" fmla="*/ 508900 h 560372"/>
                  <a:gd name="connsiteX10" fmla="*/ 0 w 211587"/>
                  <a:gd name="connsiteY10" fmla="*/ 497462 h 560372"/>
                  <a:gd name="connsiteX11" fmla="*/ 0 w 211587"/>
                  <a:gd name="connsiteY11" fmla="*/ 486024 h 560372"/>
                  <a:gd name="connsiteX12" fmla="*/ 24783 w 211587"/>
                  <a:gd name="connsiteY12" fmla="*/ 487930 h 560372"/>
                  <a:gd name="connsiteX13" fmla="*/ 43847 w 211587"/>
                  <a:gd name="connsiteY13" fmla="*/ 482211 h 560372"/>
                  <a:gd name="connsiteX14" fmla="*/ 51472 w 211587"/>
                  <a:gd name="connsiteY14" fmla="*/ 474585 h 560372"/>
                  <a:gd name="connsiteX15" fmla="*/ 74349 w 211587"/>
                  <a:gd name="connsiteY15" fmla="*/ 474585 h 560372"/>
                  <a:gd name="connsiteX16" fmla="*/ 74349 w 211587"/>
                  <a:gd name="connsiteY16" fmla="*/ 455522 h 560372"/>
                  <a:gd name="connsiteX17" fmla="*/ 51472 w 211587"/>
                  <a:gd name="connsiteY17" fmla="*/ 430739 h 560372"/>
                  <a:gd name="connsiteX18" fmla="*/ 49566 w 211587"/>
                  <a:gd name="connsiteY18" fmla="*/ 402143 h 560372"/>
                  <a:gd name="connsiteX19" fmla="*/ 59098 w 211587"/>
                  <a:gd name="connsiteY19" fmla="*/ 381173 h 560372"/>
                  <a:gd name="connsiteX20" fmla="*/ 49566 w 211587"/>
                  <a:gd name="connsiteY20" fmla="*/ 364016 h 560372"/>
                  <a:gd name="connsiteX21" fmla="*/ 53379 w 211587"/>
                  <a:gd name="connsiteY21" fmla="*/ 344952 h 560372"/>
                  <a:gd name="connsiteX22" fmla="*/ 51472 w 211587"/>
                  <a:gd name="connsiteY22" fmla="*/ 333514 h 560372"/>
                  <a:gd name="connsiteX23" fmla="*/ 45753 w 211587"/>
                  <a:gd name="connsiteY23" fmla="*/ 303012 h 560372"/>
                  <a:gd name="connsiteX24" fmla="*/ 51472 w 211587"/>
                  <a:gd name="connsiteY24" fmla="*/ 272510 h 560372"/>
                  <a:gd name="connsiteX25" fmla="*/ 83881 w 211587"/>
                  <a:gd name="connsiteY25" fmla="*/ 257259 h 560372"/>
                  <a:gd name="connsiteX26" fmla="*/ 81974 w 211587"/>
                  <a:gd name="connsiteY26" fmla="*/ 230569 h 560372"/>
                  <a:gd name="connsiteX27" fmla="*/ 68630 w 211587"/>
                  <a:gd name="connsiteY27" fmla="*/ 207693 h 560372"/>
                  <a:gd name="connsiteX28" fmla="*/ 68630 w 211587"/>
                  <a:gd name="connsiteY28" fmla="*/ 194348 h 560372"/>
                  <a:gd name="connsiteX29" fmla="*/ 40034 w 211587"/>
                  <a:gd name="connsiteY29" fmla="*/ 175285 h 560372"/>
                  <a:gd name="connsiteX30" fmla="*/ 49566 w 211587"/>
                  <a:gd name="connsiteY30" fmla="*/ 156221 h 560372"/>
                  <a:gd name="connsiteX31" fmla="*/ 53379 w 211587"/>
                  <a:gd name="connsiteY31" fmla="*/ 142876 h 560372"/>
                  <a:gd name="connsiteX32" fmla="*/ 76255 w 211587"/>
                  <a:gd name="connsiteY32" fmla="*/ 114281 h 560372"/>
                  <a:gd name="connsiteX33" fmla="*/ 107591 w 211587"/>
                  <a:gd name="connsiteY33" fmla="*/ 114995 h 560372"/>
                  <a:gd name="connsiteX34" fmla="*/ 122302 w 211587"/>
                  <a:gd name="connsiteY34" fmla="*/ 103335 h 560372"/>
                  <a:gd name="connsiteX35" fmla="*/ 110570 w 211587"/>
                  <a:gd name="connsiteY35" fmla="*/ 97123 h 560372"/>
                  <a:gd name="connsiteX36" fmla="*/ 108663 w 211587"/>
                  <a:gd name="connsiteY36" fmla="*/ 72340 h 560372"/>
                  <a:gd name="connsiteX37" fmla="*/ 118195 w 211587"/>
                  <a:gd name="connsiteY37" fmla="*/ 55183 h 560372"/>
                  <a:gd name="connsiteX38" fmla="*/ 158229 w 211587"/>
                  <a:gd name="connsiteY38" fmla="*/ 49464 h 560372"/>
                  <a:gd name="connsiteX39" fmla="*/ 169667 w 211587"/>
                  <a:gd name="connsiteY39" fmla="*/ 30400 h 560372"/>
                  <a:gd name="connsiteX40" fmla="*/ 181106 w 211587"/>
                  <a:gd name="connsiteY40" fmla="*/ 30400 h 560372"/>
                  <a:gd name="connsiteX41" fmla="*/ 209701 w 211587"/>
                  <a:gd name="connsiteY41" fmla="*/ 9430 h 560372"/>
                  <a:gd name="connsiteX42" fmla="*/ 211587 w 211587"/>
                  <a:gd name="connsiteY42" fmla="*/ 0 h 560372"/>
                  <a:gd name="connsiteX0" fmla="*/ 211587 w 375301"/>
                  <a:gd name="connsiteY0" fmla="*/ 0 h 560372"/>
                  <a:gd name="connsiteX1" fmla="*/ 375291 w 375301"/>
                  <a:gd name="connsiteY1" fmla="*/ 175834 h 560372"/>
                  <a:gd name="connsiteX2" fmla="*/ 211587 w 375301"/>
                  <a:gd name="connsiteY2" fmla="*/ 416899 h 560372"/>
                  <a:gd name="connsiteX3" fmla="*/ 203982 w 375301"/>
                  <a:gd name="connsiteY3" fmla="*/ 419300 h 560372"/>
                  <a:gd name="connsiteX4" fmla="*/ 165855 w 375301"/>
                  <a:gd name="connsiteY4" fmla="*/ 463147 h 560372"/>
                  <a:gd name="connsiteX5" fmla="*/ 156323 w 375301"/>
                  <a:gd name="connsiteY5" fmla="*/ 522245 h 560372"/>
                  <a:gd name="connsiteX6" fmla="*/ 131540 w 375301"/>
                  <a:gd name="connsiteY6" fmla="*/ 556559 h 560372"/>
                  <a:gd name="connsiteX7" fmla="*/ 101038 w 375301"/>
                  <a:gd name="connsiteY7" fmla="*/ 560372 h 560372"/>
                  <a:gd name="connsiteX8" fmla="*/ 49566 w 375301"/>
                  <a:gd name="connsiteY8" fmla="*/ 547028 h 560372"/>
                  <a:gd name="connsiteX9" fmla="*/ 49566 w 375301"/>
                  <a:gd name="connsiteY9" fmla="*/ 520338 h 560372"/>
                  <a:gd name="connsiteX10" fmla="*/ 15251 w 375301"/>
                  <a:gd name="connsiteY10" fmla="*/ 508900 h 560372"/>
                  <a:gd name="connsiteX11" fmla="*/ 0 w 375301"/>
                  <a:gd name="connsiteY11" fmla="*/ 497462 h 560372"/>
                  <a:gd name="connsiteX12" fmla="*/ 0 w 375301"/>
                  <a:gd name="connsiteY12" fmla="*/ 486024 h 560372"/>
                  <a:gd name="connsiteX13" fmla="*/ 24783 w 375301"/>
                  <a:gd name="connsiteY13" fmla="*/ 487930 h 560372"/>
                  <a:gd name="connsiteX14" fmla="*/ 43847 w 375301"/>
                  <a:gd name="connsiteY14" fmla="*/ 482211 h 560372"/>
                  <a:gd name="connsiteX15" fmla="*/ 51472 w 375301"/>
                  <a:gd name="connsiteY15" fmla="*/ 474585 h 560372"/>
                  <a:gd name="connsiteX16" fmla="*/ 74349 w 375301"/>
                  <a:gd name="connsiteY16" fmla="*/ 474585 h 560372"/>
                  <a:gd name="connsiteX17" fmla="*/ 74349 w 375301"/>
                  <a:gd name="connsiteY17" fmla="*/ 455522 h 560372"/>
                  <a:gd name="connsiteX18" fmla="*/ 51472 w 375301"/>
                  <a:gd name="connsiteY18" fmla="*/ 430739 h 560372"/>
                  <a:gd name="connsiteX19" fmla="*/ 49566 w 375301"/>
                  <a:gd name="connsiteY19" fmla="*/ 402143 h 560372"/>
                  <a:gd name="connsiteX20" fmla="*/ 59098 w 375301"/>
                  <a:gd name="connsiteY20" fmla="*/ 381173 h 560372"/>
                  <a:gd name="connsiteX21" fmla="*/ 49566 w 375301"/>
                  <a:gd name="connsiteY21" fmla="*/ 364016 h 560372"/>
                  <a:gd name="connsiteX22" fmla="*/ 53379 w 375301"/>
                  <a:gd name="connsiteY22" fmla="*/ 344952 h 560372"/>
                  <a:gd name="connsiteX23" fmla="*/ 51472 w 375301"/>
                  <a:gd name="connsiteY23" fmla="*/ 333514 h 560372"/>
                  <a:gd name="connsiteX24" fmla="*/ 45753 w 375301"/>
                  <a:gd name="connsiteY24" fmla="*/ 303012 h 560372"/>
                  <a:gd name="connsiteX25" fmla="*/ 51472 w 375301"/>
                  <a:gd name="connsiteY25" fmla="*/ 272510 h 560372"/>
                  <a:gd name="connsiteX26" fmla="*/ 83881 w 375301"/>
                  <a:gd name="connsiteY26" fmla="*/ 257259 h 560372"/>
                  <a:gd name="connsiteX27" fmla="*/ 81974 w 375301"/>
                  <a:gd name="connsiteY27" fmla="*/ 230569 h 560372"/>
                  <a:gd name="connsiteX28" fmla="*/ 68630 w 375301"/>
                  <a:gd name="connsiteY28" fmla="*/ 207693 h 560372"/>
                  <a:gd name="connsiteX29" fmla="*/ 68630 w 375301"/>
                  <a:gd name="connsiteY29" fmla="*/ 194348 h 560372"/>
                  <a:gd name="connsiteX30" fmla="*/ 40034 w 375301"/>
                  <a:gd name="connsiteY30" fmla="*/ 175285 h 560372"/>
                  <a:gd name="connsiteX31" fmla="*/ 49566 w 375301"/>
                  <a:gd name="connsiteY31" fmla="*/ 156221 h 560372"/>
                  <a:gd name="connsiteX32" fmla="*/ 53379 w 375301"/>
                  <a:gd name="connsiteY32" fmla="*/ 142876 h 560372"/>
                  <a:gd name="connsiteX33" fmla="*/ 76255 w 375301"/>
                  <a:gd name="connsiteY33" fmla="*/ 114281 h 560372"/>
                  <a:gd name="connsiteX34" fmla="*/ 107591 w 375301"/>
                  <a:gd name="connsiteY34" fmla="*/ 114995 h 560372"/>
                  <a:gd name="connsiteX35" fmla="*/ 122302 w 375301"/>
                  <a:gd name="connsiteY35" fmla="*/ 103335 h 560372"/>
                  <a:gd name="connsiteX36" fmla="*/ 110570 w 375301"/>
                  <a:gd name="connsiteY36" fmla="*/ 97123 h 560372"/>
                  <a:gd name="connsiteX37" fmla="*/ 108663 w 375301"/>
                  <a:gd name="connsiteY37" fmla="*/ 72340 h 560372"/>
                  <a:gd name="connsiteX38" fmla="*/ 118195 w 375301"/>
                  <a:gd name="connsiteY38" fmla="*/ 55183 h 560372"/>
                  <a:gd name="connsiteX39" fmla="*/ 158229 w 375301"/>
                  <a:gd name="connsiteY39" fmla="*/ 49464 h 560372"/>
                  <a:gd name="connsiteX40" fmla="*/ 169667 w 375301"/>
                  <a:gd name="connsiteY40" fmla="*/ 30400 h 560372"/>
                  <a:gd name="connsiteX41" fmla="*/ 181106 w 375301"/>
                  <a:gd name="connsiteY41" fmla="*/ 30400 h 560372"/>
                  <a:gd name="connsiteX42" fmla="*/ 209701 w 375301"/>
                  <a:gd name="connsiteY42" fmla="*/ 9430 h 560372"/>
                  <a:gd name="connsiteX43" fmla="*/ 211587 w 375301"/>
                  <a:gd name="connsiteY43" fmla="*/ 0 h 560372"/>
                  <a:gd name="connsiteX0" fmla="*/ 375291 w 466731"/>
                  <a:gd name="connsiteY0" fmla="*/ 175834 h 560372"/>
                  <a:gd name="connsiteX1" fmla="*/ 211587 w 466731"/>
                  <a:gd name="connsiteY1" fmla="*/ 416899 h 560372"/>
                  <a:gd name="connsiteX2" fmla="*/ 203982 w 466731"/>
                  <a:gd name="connsiteY2" fmla="*/ 419300 h 560372"/>
                  <a:gd name="connsiteX3" fmla="*/ 165855 w 466731"/>
                  <a:gd name="connsiteY3" fmla="*/ 463147 h 560372"/>
                  <a:gd name="connsiteX4" fmla="*/ 156323 w 466731"/>
                  <a:gd name="connsiteY4" fmla="*/ 522245 h 560372"/>
                  <a:gd name="connsiteX5" fmla="*/ 131540 w 466731"/>
                  <a:gd name="connsiteY5" fmla="*/ 556559 h 560372"/>
                  <a:gd name="connsiteX6" fmla="*/ 101038 w 466731"/>
                  <a:gd name="connsiteY6" fmla="*/ 560372 h 560372"/>
                  <a:gd name="connsiteX7" fmla="*/ 49566 w 466731"/>
                  <a:gd name="connsiteY7" fmla="*/ 547028 h 560372"/>
                  <a:gd name="connsiteX8" fmla="*/ 49566 w 466731"/>
                  <a:gd name="connsiteY8" fmla="*/ 520338 h 560372"/>
                  <a:gd name="connsiteX9" fmla="*/ 15251 w 466731"/>
                  <a:gd name="connsiteY9" fmla="*/ 508900 h 560372"/>
                  <a:gd name="connsiteX10" fmla="*/ 0 w 466731"/>
                  <a:gd name="connsiteY10" fmla="*/ 497462 h 560372"/>
                  <a:gd name="connsiteX11" fmla="*/ 0 w 466731"/>
                  <a:gd name="connsiteY11" fmla="*/ 486024 h 560372"/>
                  <a:gd name="connsiteX12" fmla="*/ 24783 w 466731"/>
                  <a:gd name="connsiteY12" fmla="*/ 487930 h 560372"/>
                  <a:gd name="connsiteX13" fmla="*/ 43847 w 466731"/>
                  <a:gd name="connsiteY13" fmla="*/ 482211 h 560372"/>
                  <a:gd name="connsiteX14" fmla="*/ 51472 w 466731"/>
                  <a:gd name="connsiteY14" fmla="*/ 474585 h 560372"/>
                  <a:gd name="connsiteX15" fmla="*/ 74349 w 466731"/>
                  <a:gd name="connsiteY15" fmla="*/ 474585 h 560372"/>
                  <a:gd name="connsiteX16" fmla="*/ 74349 w 466731"/>
                  <a:gd name="connsiteY16" fmla="*/ 455522 h 560372"/>
                  <a:gd name="connsiteX17" fmla="*/ 51472 w 466731"/>
                  <a:gd name="connsiteY17" fmla="*/ 430739 h 560372"/>
                  <a:gd name="connsiteX18" fmla="*/ 49566 w 466731"/>
                  <a:gd name="connsiteY18" fmla="*/ 402143 h 560372"/>
                  <a:gd name="connsiteX19" fmla="*/ 59098 w 466731"/>
                  <a:gd name="connsiteY19" fmla="*/ 381173 h 560372"/>
                  <a:gd name="connsiteX20" fmla="*/ 49566 w 466731"/>
                  <a:gd name="connsiteY20" fmla="*/ 364016 h 560372"/>
                  <a:gd name="connsiteX21" fmla="*/ 53379 w 466731"/>
                  <a:gd name="connsiteY21" fmla="*/ 344952 h 560372"/>
                  <a:gd name="connsiteX22" fmla="*/ 51472 w 466731"/>
                  <a:gd name="connsiteY22" fmla="*/ 333514 h 560372"/>
                  <a:gd name="connsiteX23" fmla="*/ 45753 w 466731"/>
                  <a:gd name="connsiteY23" fmla="*/ 303012 h 560372"/>
                  <a:gd name="connsiteX24" fmla="*/ 51472 w 466731"/>
                  <a:gd name="connsiteY24" fmla="*/ 272510 h 560372"/>
                  <a:gd name="connsiteX25" fmla="*/ 83881 w 466731"/>
                  <a:gd name="connsiteY25" fmla="*/ 257259 h 560372"/>
                  <a:gd name="connsiteX26" fmla="*/ 81974 w 466731"/>
                  <a:gd name="connsiteY26" fmla="*/ 230569 h 560372"/>
                  <a:gd name="connsiteX27" fmla="*/ 68630 w 466731"/>
                  <a:gd name="connsiteY27" fmla="*/ 207693 h 560372"/>
                  <a:gd name="connsiteX28" fmla="*/ 68630 w 466731"/>
                  <a:gd name="connsiteY28" fmla="*/ 194348 h 560372"/>
                  <a:gd name="connsiteX29" fmla="*/ 40034 w 466731"/>
                  <a:gd name="connsiteY29" fmla="*/ 175285 h 560372"/>
                  <a:gd name="connsiteX30" fmla="*/ 49566 w 466731"/>
                  <a:gd name="connsiteY30" fmla="*/ 156221 h 560372"/>
                  <a:gd name="connsiteX31" fmla="*/ 53379 w 466731"/>
                  <a:gd name="connsiteY31" fmla="*/ 142876 h 560372"/>
                  <a:gd name="connsiteX32" fmla="*/ 76255 w 466731"/>
                  <a:gd name="connsiteY32" fmla="*/ 114281 h 560372"/>
                  <a:gd name="connsiteX33" fmla="*/ 107591 w 466731"/>
                  <a:gd name="connsiteY33" fmla="*/ 114995 h 560372"/>
                  <a:gd name="connsiteX34" fmla="*/ 122302 w 466731"/>
                  <a:gd name="connsiteY34" fmla="*/ 103335 h 560372"/>
                  <a:gd name="connsiteX35" fmla="*/ 110570 w 466731"/>
                  <a:gd name="connsiteY35" fmla="*/ 97123 h 560372"/>
                  <a:gd name="connsiteX36" fmla="*/ 108663 w 466731"/>
                  <a:gd name="connsiteY36" fmla="*/ 72340 h 560372"/>
                  <a:gd name="connsiteX37" fmla="*/ 118195 w 466731"/>
                  <a:gd name="connsiteY37" fmla="*/ 55183 h 560372"/>
                  <a:gd name="connsiteX38" fmla="*/ 158229 w 466731"/>
                  <a:gd name="connsiteY38" fmla="*/ 49464 h 560372"/>
                  <a:gd name="connsiteX39" fmla="*/ 169667 w 466731"/>
                  <a:gd name="connsiteY39" fmla="*/ 30400 h 560372"/>
                  <a:gd name="connsiteX40" fmla="*/ 181106 w 466731"/>
                  <a:gd name="connsiteY40" fmla="*/ 30400 h 560372"/>
                  <a:gd name="connsiteX41" fmla="*/ 209701 w 466731"/>
                  <a:gd name="connsiteY41" fmla="*/ 9430 h 560372"/>
                  <a:gd name="connsiteX42" fmla="*/ 211587 w 466731"/>
                  <a:gd name="connsiteY42" fmla="*/ 0 h 560372"/>
                  <a:gd name="connsiteX43" fmla="*/ 466731 w 466731"/>
                  <a:gd name="connsiteY43" fmla="*/ 267274 h 560372"/>
                  <a:gd name="connsiteX0" fmla="*/ 211587 w 466731"/>
                  <a:gd name="connsiteY0" fmla="*/ 416899 h 560372"/>
                  <a:gd name="connsiteX1" fmla="*/ 203982 w 466731"/>
                  <a:gd name="connsiteY1" fmla="*/ 419300 h 560372"/>
                  <a:gd name="connsiteX2" fmla="*/ 165855 w 466731"/>
                  <a:gd name="connsiteY2" fmla="*/ 463147 h 560372"/>
                  <a:gd name="connsiteX3" fmla="*/ 156323 w 466731"/>
                  <a:gd name="connsiteY3" fmla="*/ 522245 h 560372"/>
                  <a:gd name="connsiteX4" fmla="*/ 131540 w 466731"/>
                  <a:gd name="connsiteY4" fmla="*/ 556559 h 560372"/>
                  <a:gd name="connsiteX5" fmla="*/ 101038 w 466731"/>
                  <a:gd name="connsiteY5" fmla="*/ 560372 h 560372"/>
                  <a:gd name="connsiteX6" fmla="*/ 49566 w 466731"/>
                  <a:gd name="connsiteY6" fmla="*/ 547028 h 560372"/>
                  <a:gd name="connsiteX7" fmla="*/ 49566 w 466731"/>
                  <a:gd name="connsiteY7" fmla="*/ 520338 h 560372"/>
                  <a:gd name="connsiteX8" fmla="*/ 15251 w 466731"/>
                  <a:gd name="connsiteY8" fmla="*/ 508900 h 560372"/>
                  <a:gd name="connsiteX9" fmla="*/ 0 w 466731"/>
                  <a:gd name="connsiteY9" fmla="*/ 497462 h 560372"/>
                  <a:gd name="connsiteX10" fmla="*/ 0 w 466731"/>
                  <a:gd name="connsiteY10" fmla="*/ 486024 h 560372"/>
                  <a:gd name="connsiteX11" fmla="*/ 24783 w 466731"/>
                  <a:gd name="connsiteY11" fmla="*/ 487930 h 560372"/>
                  <a:gd name="connsiteX12" fmla="*/ 43847 w 466731"/>
                  <a:gd name="connsiteY12" fmla="*/ 482211 h 560372"/>
                  <a:gd name="connsiteX13" fmla="*/ 51472 w 466731"/>
                  <a:gd name="connsiteY13" fmla="*/ 474585 h 560372"/>
                  <a:gd name="connsiteX14" fmla="*/ 74349 w 466731"/>
                  <a:gd name="connsiteY14" fmla="*/ 474585 h 560372"/>
                  <a:gd name="connsiteX15" fmla="*/ 74349 w 466731"/>
                  <a:gd name="connsiteY15" fmla="*/ 455522 h 560372"/>
                  <a:gd name="connsiteX16" fmla="*/ 51472 w 466731"/>
                  <a:gd name="connsiteY16" fmla="*/ 430739 h 560372"/>
                  <a:gd name="connsiteX17" fmla="*/ 49566 w 466731"/>
                  <a:gd name="connsiteY17" fmla="*/ 402143 h 560372"/>
                  <a:gd name="connsiteX18" fmla="*/ 59098 w 466731"/>
                  <a:gd name="connsiteY18" fmla="*/ 381173 h 560372"/>
                  <a:gd name="connsiteX19" fmla="*/ 49566 w 466731"/>
                  <a:gd name="connsiteY19" fmla="*/ 364016 h 560372"/>
                  <a:gd name="connsiteX20" fmla="*/ 53379 w 466731"/>
                  <a:gd name="connsiteY20" fmla="*/ 344952 h 560372"/>
                  <a:gd name="connsiteX21" fmla="*/ 51472 w 466731"/>
                  <a:gd name="connsiteY21" fmla="*/ 333514 h 560372"/>
                  <a:gd name="connsiteX22" fmla="*/ 45753 w 466731"/>
                  <a:gd name="connsiteY22" fmla="*/ 303012 h 560372"/>
                  <a:gd name="connsiteX23" fmla="*/ 51472 w 466731"/>
                  <a:gd name="connsiteY23" fmla="*/ 272510 h 560372"/>
                  <a:gd name="connsiteX24" fmla="*/ 83881 w 466731"/>
                  <a:gd name="connsiteY24" fmla="*/ 257259 h 560372"/>
                  <a:gd name="connsiteX25" fmla="*/ 81974 w 466731"/>
                  <a:gd name="connsiteY25" fmla="*/ 230569 h 560372"/>
                  <a:gd name="connsiteX26" fmla="*/ 68630 w 466731"/>
                  <a:gd name="connsiteY26" fmla="*/ 207693 h 560372"/>
                  <a:gd name="connsiteX27" fmla="*/ 68630 w 466731"/>
                  <a:gd name="connsiteY27" fmla="*/ 194348 h 560372"/>
                  <a:gd name="connsiteX28" fmla="*/ 40034 w 466731"/>
                  <a:gd name="connsiteY28" fmla="*/ 175285 h 560372"/>
                  <a:gd name="connsiteX29" fmla="*/ 49566 w 466731"/>
                  <a:gd name="connsiteY29" fmla="*/ 156221 h 560372"/>
                  <a:gd name="connsiteX30" fmla="*/ 53379 w 466731"/>
                  <a:gd name="connsiteY30" fmla="*/ 142876 h 560372"/>
                  <a:gd name="connsiteX31" fmla="*/ 76255 w 466731"/>
                  <a:gd name="connsiteY31" fmla="*/ 114281 h 560372"/>
                  <a:gd name="connsiteX32" fmla="*/ 107591 w 466731"/>
                  <a:gd name="connsiteY32" fmla="*/ 114995 h 560372"/>
                  <a:gd name="connsiteX33" fmla="*/ 122302 w 466731"/>
                  <a:gd name="connsiteY33" fmla="*/ 103335 h 560372"/>
                  <a:gd name="connsiteX34" fmla="*/ 110570 w 466731"/>
                  <a:gd name="connsiteY34" fmla="*/ 97123 h 560372"/>
                  <a:gd name="connsiteX35" fmla="*/ 108663 w 466731"/>
                  <a:gd name="connsiteY35" fmla="*/ 72340 h 560372"/>
                  <a:gd name="connsiteX36" fmla="*/ 118195 w 466731"/>
                  <a:gd name="connsiteY36" fmla="*/ 55183 h 560372"/>
                  <a:gd name="connsiteX37" fmla="*/ 158229 w 466731"/>
                  <a:gd name="connsiteY37" fmla="*/ 49464 h 560372"/>
                  <a:gd name="connsiteX38" fmla="*/ 169667 w 466731"/>
                  <a:gd name="connsiteY38" fmla="*/ 30400 h 560372"/>
                  <a:gd name="connsiteX39" fmla="*/ 181106 w 466731"/>
                  <a:gd name="connsiteY39" fmla="*/ 30400 h 560372"/>
                  <a:gd name="connsiteX40" fmla="*/ 209701 w 466731"/>
                  <a:gd name="connsiteY40" fmla="*/ 9430 h 560372"/>
                  <a:gd name="connsiteX41" fmla="*/ 211587 w 466731"/>
                  <a:gd name="connsiteY41" fmla="*/ 0 h 560372"/>
                  <a:gd name="connsiteX42" fmla="*/ 466731 w 466731"/>
                  <a:gd name="connsiteY42" fmla="*/ 267274 h 560372"/>
                  <a:gd name="connsiteX0" fmla="*/ 211587 w 211587"/>
                  <a:gd name="connsiteY0" fmla="*/ 416899 h 560372"/>
                  <a:gd name="connsiteX1" fmla="*/ 203982 w 211587"/>
                  <a:gd name="connsiteY1" fmla="*/ 419300 h 560372"/>
                  <a:gd name="connsiteX2" fmla="*/ 165855 w 211587"/>
                  <a:gd name="connsiteY2" fmla="*/ 463147 h 560372"/>
                  <a:gd name="connsiteX3" fmla="*/ 156323 w 211587"/>
                  <a:gd name="connsiteY3" fmla="*/ 522245 h 560372"/>
                  <a:gd name="connsiteX4" fmla="*/ 131540 w 211587"/>
                  <a:gd name="connsiteY4" fmla="*/ 556559 h 560372"/>
                  <a:gd name="connsiteX5" fmla="*/ 101038 w 211587"/>
                  <a:gd name="connsiteY5" fmla="*/ 560372 h 560372"/>
                  <a:gd name="connsiteX6" fmla="*/ 49566 w 211587"/>
                  <a:gd name="connsiteY6" fmla="*/ 547028 h 560372"/>
                  <a:gd name="connsiteX7" fmla="*/ 49566 w 211587"/>
                  <a:gd name="connsiteY7" fmla="*/ 520338 h 560372"/>
                  <a:gd name="connsiteX8" fmla="*/ 15251 w 211587"/>
                  <a:gd name="connsiteY8" fmla="*/ 508900 h 560372"/>
                  <a:gd name="connsiteX9" fmla="*/ 0 w 211587"/>
                  <a:gd name="connsiteY9" fmla="*/ 497462 h 560372"/>
                  <a:gd name="connsiteX10" fmla="*/ 0 w 211587"/>
                  <a:gd name="connsiteY10" fmla="*/ 486024 h 560372"/>
                  <a:gd name="connsiteX11" fmla="*/ 24783 w 211587"/>
                  <a:gd name="connsiteY11" fmla="*/ 487930 h 560372"/>
                  <a:gd name="connsiteX12" fmla="*/ 43847 w 211587"/>
                  <a:gd name="connsiteY12" fmla="*/ 482211 h 560372"/>
                  <a:gd name="connsiteX13" fmla="*/ 51472 w 211587"/>
                  <a:gd name="connsiteY13" fmla="*/ 474585 h 560372"/>
                  <a:gd name="connsiteX14" fmla="*/ 74349 w 211587"/>
                  <a:gd name="connsiteY14" fmla="*/ 474585 h 560372"/>
                  <a:gd name="connsiteX15" fmla="*/ 74349 w 211587"/>
                  <a:gd name="connsiteY15" fmla="*/ 455522 h 560372"/>
                  <a:gd name="connsiteX16" fmla="*/ 51472 w 211587"/>
                  <a:gd name="connsiteY16" fmla="*/ 430739 h 560372"/>
                  <a:gd name="connsiteX17" fmla="*/ 49566 w 211587"/>
                  <a:gd name="connsiteY17" fmla="*/ 402143 h 560372"/>
                  <a:gd name="connsiteX18" fmla="*/ 59098 w 211587"/>
                  <a:gd name="connsiteY18" fmla="*/ 381173 h 560372"/>
                  <a:gd name="connsiteX19" fmla="*/ 49566 w 211587"/>
                  <a:gd name="connsiteY19" fmla="*/ 364016 h 560372"/>
                  <a:gd name="connsiteX20" fmla="*/ 53379 w 211587"/>
                  <a:gd name="connsiteY20" fmla="*/ 344952 h 560372"/>
                  <a:gd name="connsiteX21" fmla="*/ 51472 w 211587"/>
                  <a:gd name="connsiteY21" fmla="*/ 333514 h 560372"/>
                  <a:gd name="connsiteX22" fmla="*/ 45753 w 211587"/>
                  <a:gd name="connsiteY22" fmla="*/ 303012 h 560372"/>
                  <a:gd name="connsiteX23" fmla="*/ 51472 w 211587"/>
                  <a:gd name="connsiteY23" fmla="*/ 272510 h 560372"/>
                  <a:gd name="connsiteX24" fmla="*/ 83881 w 211587"/>
                  <a:gd name="connsiteY24" fmla="*/ 257259 h 560372"/>
                  <a:gd name="connsiteX25" fmla="*/ 81974 w 211587"/>
                  <a:gd name="connsiteY25" fmla="*/ 230569 h 560372"/>
                  <a:gd name="connsiteX26" fmla="*/ 68630 w 211587"/>
                  <a:gd name="connsiteY26" fmla="*/ 207693 h 560372"/>
                  <a:gd name="connsiteX27" fmla="*/ 68630 w 211587"/>
                  <a:gd name="connsiteY27" fmla="*/ 194348 h 560372"/>
                  <a:gd name="connsiteX28" fmla="*/ 40034 w 211587"/>
                  <a:gd name="connsiteY28" fmla="*/ 175285 h 560372"/>
                  <a:gd name="connsiteX29" fmla="*/ 49566 w 211587"/>
                  <a:gd name="connsiteY29" fmla="*/ 156221 h 560372"/>
                  <a:gd name="connsiteX30" fmla="*/ 53379 w 211587"/>
                  <a:gd name="connsiteY30" fmla="*/ 142876 h 560372"/>
                  <a:gd name="connsiteX31" fmla="*/ 76255 w 211587"/>
                  <a:gd name="connsiteY31" fmla="*/ 114281 h 560372"/>
                  <a:gd name="connsiteX32" fmla="*/ 107591 w 211587"/>
                  <a:gd name="connsiteY32" fmla="*/ 114995 h 560372"/>
                  <a:gd name="connsiteX33" fmla="*/ 122302 w 211587"/>
                  <a:gd name="connsiteY33" fmla="*/ 103335 h 560372"/>
                  <a:gd name="connsiteX34" fmla="*/ 110570 w 211587"/>
                  <a:gd name="connsiteY34" fmla="*/ 97123 h 560372"/>
                  <a:gd name="connsiteX35" fmla="*/ 108663 w 211587"/>
                  <a:gd name="connsiteY35" fmla="*/ 72340 h 560372"/>
                  <a:gd name="connsiteX36" fmla="*/ 118195 w 211587"/>
                  <a:gd name="connsiteY36" fmla="*/ 55183 h 560372"/>
                  <a:gd name="connsiteX37" fmla="*/ 158229 w 211587"/>
                  <a:gd name="connsiteY37" fmla="*/ 49464 h 560372"/>
                  <a:gd name="connsiteX38" fmla="*/ 169667 w 211587"/>
                  <a:gd name="connsiteY38" fmla="*/ 30400 h 560372"/>
                  <a:gd name="connsiteX39" fmla="*/ 181106 w 211587"/>
                  <a:gd name="connsiteY39" fmla="*/ 30400 h 560372"/>
                  <a:gd name="connsiteX40" fmla="*/ 209701 w 211587"/>
                  <a:gd name="connsiteY40" fmla="*/ 9430 h 560372"/>
                  <a:gd name="connsiteX41" fmla="*/ 211587 w 211587"/>
                  <a:gd name="connsiteY41" fmla="*/ 0 h 56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1587" h="560372">
                    <a:moveTo>
                      <a:pt x="211587" y="416899"/>
                    </a:moveTo>
                    <a:lnTo>
                      <a:pt x="203982" y="419300"/>
                    </a:lnTo>
                    <a:lnTo>
                      <a:pt x="165855" y="463147"/>
                    </a:lnTo>
                    <a:lnTo>
                      <a:pt x="156323" y="522245"/>
                    </a:lnTo>
                    <a:lnTo>
                      <a:pt x="131540" y="556559"/>
                    </a:lnTo>
                    <a:lnTo>
                      <a:pt x="101038" y="560372"/>
                    </a:lnTo>
                    <a:lnTo>
                      <a:pt x="49566" y="547028"/>
                    </a:lnTo>
                    <a:lnTo>
                      <a:pt x="49566" y="520338"/>
                    </a:lnTo>
                    <a:lnTo>
                      <a:pt x="15251" y="508900"/>
                    </a:lnTo>
                    <a:lnTo>
                      <a:pt x="0" y="497462"/>
                    </a:lnTo>
                    <a:lnTo>
                      <a:pt x="0" y="486024"/>
                    </a:lnTo>
                    <a:lnTo>
                      <a:pt x="24783" y="487930"/>
                    </a:lnTo>
                    <a:lnTo>
                      <a:pt x="43847" y="482211"/>
                    </a:lnTo>
                    <a:lnTo>
                      <a:pt x="51472" y="474585"/>
                    </a:lnTo>
                    <a:lnTo>
                      <a:pt x="74349" y="474585"/>
                    </a:lnTo>
                    <a:lnTo>
                      <a:pt x="74349" y="455522"/>
                    </a:lnTo>
                    <a:lnTo>
                      <a:pt x="51472" y="430739"/>
                    </a:lnTo>
                    <a:lnTo>
                      <a:pt x="49566" y="402143"/>
                    </a:lnTo>
                    <a:lnTo>
                      <a:pt x="59098" y="381173"/>
                    </a:lnTo>
                    <a:lnTo>
                      <a:pt x="49566" y="364016"/>
                    </a:lnTo>
                    <a:lnTo>
                      <a:pt x="53379" y="344952"/>
                    </a:lnTo>
                    <a:lnTo>
                      <a:pt x="51472" y="333514"/>
                    </a:lnTo>
                    <a:lnTo>
                      <a:pt x="45753" y="303012"/>
                    </a:lnTo>
                    <a:lnTo>
                      <a:pt x="51472" y="272510"/>
                    </a:lnTo>
                    <a:lnTo>
                      <a:pt x="83881" y="257259"/>
                    </a:lnTo>
                    <a:lnTo>
                      <a:pt x="81974" y="230569"/>
                    </a:lnTo>
                    <a:lnTo>
                      <a:pt x="68630" y="207693"/>
                    </a:lnTo>
                    <a:lnTo>
                      <a:pt x="68630" y="194348"/>
                    </a:lnTo>
                    <a:lnTo>
                      <a:pt x="40034" y="175285"/>
                    </a:lnTo>
                    <a:lnTo>
                      <a:pt x="49566" y="156221"/>
                    </a:lnTo>
                    <a:lnTo>
                      <a:pt x="53379" y="142876"/>
                    </a:lnTo>
                    <a:lnTo>
                      <a:pt x="76255" y="114281"/>
                    </a:lnTo>
                    <a:lnTo>
                      <a:pt x="107591" y="114995"/>
                    </a:lnTo>
                    <a:lnTo>
                      <a:pt x="122302" y="103335"/>
                    </a:lnTo>
                    <a:lnTo>
                      <a:pt x="110570" y="97123"/>
                    </a:lnTo>
                    <a:lnTo>
                      <a:pt x="108663" y="72340"/>
                    </a:lnTo>
                    <a:lnTo>
                      <a:pt x="118195" y="55183"/>
                    </a:lnTo>
                    <a:lnTo>
                      <a:pt x="158229" y="49464"/>
                    </a:lnTo>
                    <a:lnTo>
                      <a:pt x="169667" y="30400"/>
                    </a:lnTo>
                    <a:lnTo>
                      <a:pt x="181106" y="30400"/>
                    </a:lnTo>
                    <a:lnTo>
                      <a:pt x="209701" y="9430"/>
                    </a:lnTo>
                    <a:lnTo>
                      <a:pt x="211587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ADAD1DA1-8516-566E-4B87-C8D18B0DE53E}"/>
                  </a:ext>
                </a:extLst>
              </p:cNvPr>
              <p:cNvSpPr/>
              <p:nvPr/>
            </p:nvSpPr>
            <p:spPr>
              <a:xfrm>
                <a:off x="3108910" y="1320022"/>
                <a:ext cx="270686" cy="451025"/>
              </a:xfrm>
              <a:custGeom>
                <a:avLst/>
                <a:gdLst>
                  <a:gd name="connsiteX0" fmla="*/ 270686 w 270686"/>
                  <a:gd name="connsiteY0" fmla="*/ 0 h 451025"/>
                  <a:gd name="connsiteX1" fmla="*/ 270686 w 270686"/>
                  <a:gd name="connsiteY1" fmla="*/ 451025 h 451025"/>
                  <a:gd name="connsiteX2" fmla="*/ 255454 w 270686"/>
                  <a:gd name="connsiteY2" fmla="*/ 442416 h 451025"/>
                  <a:gd name="connsiteX3" fmla="*/ 242109 w 270686"/>
                  <a:gd name="connsiteY3" fmla="*/ 448135 h 451025"/>
                  <a:gd name="connsiteX4" fmla="*/ 192544 w 270686"/>
                  <a:gd name="connsiteY4" fmla="*/ 413820 h 451025"/>
                  <a:gd name="connsiteX5" fmla="*/ 190637 w 270686"/>
                  <a:gd name="connsiteY5" fmla="*/ 387131 h 451025"/>
                  <a:gd name="connsiteX6" fmla="*/ 162042 w 270686"/>
                  <a:gd name="connsiteY6" fmla="*/ 379505 h 451025"/>
                  <a:gd name="connsiteX7" fmla="*/ 146791 w 270686"/>
                  <a:gd name="connsiteY7" fmla="*/ 337565 h 451025"/>
                  <a:gd name="connsiteX8" fmla="*/ 123914 w 270686"/>
                  <a:gd name="connsiteY8" fmla="*/ 322314 h 451025"/>
                  <a:gd name="connsiteX9" fmla="*/ 104851 w 270686"/>
                  <a:gd name="connsiteY9" fmla="*/ 299438 h 451025"/>
                  <a:gd name="connsiteX10" fmla="*/ 87693 w 270686"/>
                  <a:gd name="connsiteY10" fmla="*/ 261310 h 451025"/>
                  <a:gd name="connsiteX11" fmla="*/ 72442 w 270686"/>
                  <a:gd name="connsiteY11" fmla="*/ 265123 h 451025"/>
                  <a:gd name="connsiteX12" fmla="*/ 72442 w 270686"/>
                  <a:gd name="connsiteY12" fmla="*/ 280374 h 451025"/>
                  <a:gd name="connsiteX13" fmla="*/ 34315 w 270686"/>
                  <a:gd name="connsiteY13" fmla="*/ 268936 h 451025"/>
                  <a:gd name="connsiteX14" fmla="*/ 34315 w 270686"/>
                  <a:gd name="connsiteY14" fmla="*/ 249872 h 451025"/>
                  <a:gd name="connsiteX15" fmla="*/ 17157 w 270686"/>
                  <a:gd name="connsiteY15" fmla="*/ 215557 h 451025"/>
                  <a:gd name="connsiteX16" fmla="*/ 0 w 270686"/>
                  <a:gd name="connsiteY16" fmla="*/ 169804 h 451025"/>
                  <a:gd name="connsiteX17" fmla="*/ 20970 w 270686"/>
                  <a:gd name="connsiteY17" fmla="*/ 160272 h 451025"/>
                  <a:gd name="connsiteX18" fmla="*/ 41940 w 270686"/>
                  <a:gd name="connsiteY18" fmla="*/ 160272 h 451025"/>
                  <a:gd name="connsiteX19" fmla="*/ 110570 w 270686"/>
                  <a:gd name="connsiteY19" fmla="*/ 124051 h 451025"/>
                  <a:gd name="connsiteX20" fmla="*/ 122008 w 270686"/>
                  <a:gd name="connsiteY20" fmla="*/ 66860 h 451025"/>
                  <a:gd name="connsiteX21" fmla="*/ 146791 w 270686"/>
                  <a:gd name="connsiteY21" fmla="*/ 53515 h 451025"/>
                  <a:gd name="connsiteX22" fmla="*/ 163948 w 270686"/>
                  <a:gd name="connsiteY22" fmla="*/ 66860 h 451025"/>
                  <a:gd name="connsiteX23" fmla="*/ 175386 w 270686"/>
                  <a:gd name="connsiteY23" fmla="*/ 66860 h 451025"/>
                  <a:gd name="connsiteX24" fmla="*/ 175386 w 270686"/>
                  <a:gd name="connsiteY24" fmla="*/ 34452 h 451025"/>
                  <a:gd name="connsiteX25" fmla="*/ 217327 w 270686"/>
                  <a:gd name="connsiteY25" fmla="*/ 17294 h 451025"/>
                  <a:gd name="connsiteX26" fmla="*/ 217327 w 270686"/>
                  <a:gd name="connsiteY26" fmla="*/ 137 h 451025"/>
                  <a:gd name="connsiteX27" fmla="*/ 228765 w 270686"/>
                  <a:gd name="connsiteY27" fmla="*/ 7762 h 451025"/>
                  <a:gd name="connsiteX0" fmla="*/ 270686 w 329617"/>
                  <a:gd name="connsiteY0" fmla="*/ 0 h 451025"/>
                  <a:gd name="connsiteX1" fmla="*/ 329615 w 329617"/>
                  <a:gd name="connsiteY1" fmla="*/ 194453 h 451025"/>
                  <a:gd name="connsiteX2" fmla="*/ 270686 w 329617"/>
                  <a:gd name="connsiteY2" fmla="*/ 451025 h 451025"/>
                  <a:gd name="connsiteX3" fmla="*/ 255454 w 329617"/>
                  <a:gd name="connsiteY3" fmla="*/ 442416 h 451025"/>
                  <a:gd name="connsiteX4" fmla="*/ 242109 w 329617"/>
                  <a:gd name="connsiteY4" fmla="*/ 448135 h 451025"/>
                  <a:gd name="connsiteX5" fmla="*/ 192544 w 329617"/>
                  <a:gd name="connsiteY5" fmla="*/ 413820 h 451025"/>
                  <a:gd name="connsiteX6" fmla="*/ 190637 w 329617"/>
                  <a:gd name="connsiteY6" fmla="*/ 387131 h 451025"/>
                  <a:gd name="connsiteX7" fmla="*/ 162042 w 329617"/>
                  <a:gd name="connsiteY7" fmla="*/ 379505 h 451025"/>
                  <a:gd name="connsiteX8" fmla="*/ 146791 w 329617"/>
                  <a:gd name="connsiteY8" fmla="*/ 337565 h 451025"/>
                  <a:gd name="connsiteX9" fmla="*/ 123914 w 329617"/>
                  <a:gd name="connsiteY9" fmla="*/ 322314 h 451025"/>
                  <a:gd name="connsiteX10" fmla="*/ 104851 w 329617"/>
                  <a:gd name="connsiteY10" fmla="*/ 299438 h 451025"/>
                  <a:gd name="connsiteX11" fmla="*/ 87693 w 329617"/>
                  <a:gd name="connsiteY11" fmla="*/ 261310 h 451025"/>
                  <a:gd name="connsiteX12" fmla="*/ 72442 w 329617"/>
                  <a:gd name="connsiteY12" fmla="*/ 265123 h 451025"/>
                  <a:gd name="connsiteX13" fmla="*/ 72442 w 329617"/>
                  <a:gd name="connsiteY13" fmla="*/ 280374 h 451025"/>
                  <a:gd name="connsiteX14" fmla="*/ 34315 w 329617"/>
                  <a:gd name="connsiteY14" fmla="*/ 268936 h 451025"/>
                  <a:gd name="connsiteX15" fmla="*/ 34315 w 329617"/>
                  <a:gd name="connsiteY15" fmla="*/ 249872 h 451025"/>
                  <a:gd name="connsiteX16" fmla="*/ 17157 w 329617"/>
                  <a:gd name="connsiteY16" fmla="*/ 215557 h 451025"/>
                  <a:gd name="connsiteX17" fmla="*/ 0 w 329617"/>
                  <a:gd name="connsiteY17" fmla="*/ 169804 h 451025"/>
                  <a:gd name="connsiteX18" fmla="*/ 20970 w 329617"/>
                  <a:gd name="connsiteY18" fmla="*/ 160272 h 451025"/>
                  <a:gd name="connsiteX19" fmla="*/ 41940 w 329617"/>
                  <a:gd name="connsiteY19" fmla="*/ 160272 h 451025"/>
                  <a:gd name="connsiteX20" fmla="*/ 110570 w 329617"/>
                  <a:gd name="connsiteY20" fmla="*/ 124051 h 451025"/>
                  <a:gd name="connsiteX21" fmla="*/ 122008 w 329617"/>
                  <a:gd name="connsiteY21" fmla="*/ 66860 h 451025"/>
                  <a:gd name="connsiteX22" fmla="*/ 146791 w 329617"/>
                  <a:gd name="connsiteY22" fmla="*/ 53515 h 451025"/>
                  <a:gd name="connsiteX23" fmla="*/ 163948 w 329617"/>
                  <a:gd name="connsiteY23" fmla="*/ 66860 h 451025"/>
                  <a:gd name="connsiteX24" fmla="*/ 175386 w 329617"/>
                  <a:gd name="connsiteY24" fmla="*/ 66860 h 451025"/>
                  <a:gd name="connsiteX25" fmla="*/ 175386 w 329617"/>
                  <a:gd name="connsiteY25" fmla="*/ 34452 h 451025"/>
                  <a:gd name="connsiteX26" fmla="*/ 217327 w 329617"/>
                  <a:gd name="connsiteY26" fmla="*/ 17294 h 451025"/>
                  <a:gd name="connsiteX27" fmla="*/ 217327 w 329617"/>
                  <a:gd name="connsiteY27" fmla="*/ 137 h 451025"/>
                  <a:gd name="connsiteX28" fmla="*/ 228765 w 329617"/>
                  <a:gd name="connsiteY28" fmla="*/ 7762 h 451025"/>
                  <a:gd name="connsiteX29" fmla="*/ 270686 w 329617"/>
                  <a:gd name="connsiteY29" fmla="*/ 0 h 451025"/>
                  <a:gd name="connsiteX0" fmla="*/ 329615 w 421055"/>
                  <a:gd name="connsiteY0" fmla="*/ 194453 h 451025"/>
                  <a:gd name="connsiteX1" fmla="*/ 270686 w 421055"/>
                  <a:gd name="connsiteY1" fmla="*/ 451025 h 451025"/>
                  <a:gd name="connsiteX2" fmla="*/ 255454 w 421055"/>
                  <a:gd name="connsiteY2" fmla="*/ 442416 h 451025"/>
                  <a:gd name="connsiteX3" fmla="*/ 242109 w 421055"/>
                  <a:gd name="connsiteY3" fmla="*/ 448135 h 451025"/>
                  <a:gd name="connsiteX4" fmla="*/ 192544 w 421055"/>
                  <a:gd name="connsiteY4" fmla="*/ 413820 h 451025"/>
                  <a:gd name="connsiteX5" fmla="*/ 190637 w 421055"/>
                  <a:gd name="connsiteY5" fmla="*/ 387131 h 451025"/>
                  <a:gd name="connsiteX6" fmla="*/ 162042 w 421055"/>
                  <a:gd name="connsiteY6" fmla="*/ 379505 h 451025"/>
                  <a:gd name="connsiteX7" fmla="*/ 146791 w 421055"/>
                  <a:gd name="connsiteY7" fmla="*/ 337565 h 451025"/>
                  <a:gd name="connsiteX8" fmla="*/ 123914 w 421055"/>
                  <a:gd name="connsiteY8" fmla="*/ 322314 h 451025"/>
                  <a:gd name="connsiteX9" fmla="*/ 104851 w 421055"/>
                  <a:gd name="connsiteY9" fmla="*/ 299438 h 451025"/>
                  <a:gd name="connsiteX10" fmla="*/ 87693 w 421055"/>
                  <a:gd name="connsiteY10" fmla="*/ 261310 h 451025"/>
                  <a:gd name="connsiteX11" fmla="*/ 72442 w 421055"/>
                  <a:gd name="connsiteY11" fmla="*/ 265123 h 451025"/>
                  <a:gd name="connsiteX12" fmla="*/ 72442 w 421055"/>
                  <a:gd name="connsiteY12" fmla="*/ 280374 h 451025"/>
                  <a:gd name="connsiteX13" fmla="*/ 34315 w 421055"/>
                  <a:gd name="connsiteY13" fmla="*/ 268936 h 451025"/>
                  <a:gd name="connsiteX14" fmla="*/ 34315 w 421055"/>
                  <a:gd name="connsiteY14" fmla="*/ 249872 h 451025"/>
                  <a:gd name="connsiteX15" fmla="*/ 17157 w 421055"/>
                  <a:gd name="connsiteY15" fmla="*/ 215557 h 451025"/>
                  <a:gd name="connsiteX16" fmla="*/ 0 w 421055"/>
                  <a:gd name="connsiteY16" fmla="*/ 169804 h 451025"/>
                  <a:gd name="connsiteX17" fmla="*/ 20970 w 421055"/>
                  <a:gd name="connsiteY17" fmla="*/ 160272 h 451025"/>
                  <a:gd name="connsiteX18" fmla="*/ 41940 w 421055"/>
                  <a:gd name="connsiteY18" fmla="*/ 160272 h 451025"/>
                  <a:gd name="connsiteX19" fmla="*/ 110570 w 421055"/>
                  <a:gd name="connsiteY19" fmla="*/ 124051 h 451025"/>
                  <a:gd name="connsiteX20" fmla="*/ 122008 w 421055"/>
                  <a:gd name="connsiteY20" fmla="*/ 66860 h 451025"/>
                  <a:gd name="connsiteX21" fmla="*/ 146791 w 421055"/>
                  <a:gd name="connsiteY21" fmla="*/ 53515 h 451025"/>
                  <a:gd name="connsiteX22" fmla="*/ 163948 w 421055"/>
                  <a:gd name="connsiteY22" fmla="*/ 66860 h 451025"/>
                  <a:gd name="connsiteX23" fmla="*/ 175386 w 421055"/>
                  <a:gd name="connsiteY23" fmla="*/ 66860 h 451025"/>
                  <a:gd name="connsiteX24" fmla="*/ 175386 w 421055"/>
                  <a:gd name="connsiteY24" fmla="*/ 34452 h 451025"/>
                  <a:gd name="connsiteX25" fmla="*/ 217327 w 421055"/>
                  <a:gd name="connsiteY25" fmla="*/ 17294 h 451025"/>
                  <a:gd name="connsiteX26" fmla="*/ 217327 w 421055"/>
                  <a:gd name="connsiteY26" fmla="*/ 137 h 451025"/>
                  <a:gd name="connsiteX27" fmla="*/ 228765 w 421055"/>
                  <a:gd name="connsiteY27" fmla="*/ 7762 h 451025"/>
                  <a:gd name="connsiteX28" fmla="*/ 270686 w 421055"/>
                  <a:gd name="connsiteY28" fmla="*/ 0 h 451025"/>
                  <a:gd name="connsiteX29" fmla="*/ 421055 w 421055"/>
                  <a:gd name="connsiteY29" fmla="*/ 285893 h 451025"/>
                  <a:gd name="connsiteX0" fmla="*/ 270686 w 421055"/>
                  <a:gd name="connsiteY0" fmla="*/ 451025 h 451025"/>
                  <a:gd name="connsiteX1" fmla="*/ 255454 w 421055"/>
                  <a:gd name="connsiteY1" fmla="*/ 442416 h 451025"/>
                  <a:gd name="connsiteX2" fmla="*/ 242109 w 421055"/>
                  <a:gd name="connsiteY2" fmla="*/ 448135 h 451025"/>
                  <a:gd name="connsiteX3" fmla="*/ 192544 w 421055"/>
                  <a:gd name="connsiteY3" fmla="*/ 413820 h 451025"/>
                  <a:gd name="connsiteX4" fmla="*/ 190637 w 421055"/>
                  <a:gd name="connsiteY4" fmla="*/ 387131 h 451025"/>
                  <a:gd name="connsiteX5" fmla="*/ 162042 w 421055"/>
                  <a:gd name="connsiteY5" fmla="*/ 379505 h 451025"/>
                  <a:gd name="connsiteX6" fmla="*/ 146791 w 421055"/>
                  <a:gd name="connsiteY6" fmla="*/ 337565 h 451025"/>
                  <a:gd name="connsiteX7" fmla="*/ 123914 w 421055"/>
                  <a:gd name="connsiteY7" fmla="*/ 322314 h 451025"/>
                  <a:gd name="connsiteX8" fmla="*/ 104851 w 421055"/>
                  <a:gd name="connsiteY8" fmla="*/ 299438 h 451025"/>
                  <a:gd name="connsiteX9" fmla="*/ 87693 w 421055"/>
                  <a:gd name="connsiteY9" fmla="*/ 261310 h 451025"/>
                  <a:gd name="connsiteX10" fmla="*/ 72442 w 421055"/>
                  <a:gd name="connsiteY10" fmla="*/ 265123 h 451025"/>
                  <a:gd name="connsiteX11" fmla="*/ 72442 w 421055"/>
                  <a:gd name="connsiteY11" fmla="*/ 280374 h 451025"/>
                  <a:gd name="connsiteX12" fmla="*/ 34315 w 421055"/>
                  <a:gd name="connsiteY12" fmla="*/ 268936 h 451025"/>
                  <a:gd name="connsiteX13" fmla="*/ 34315 w 421055"/>
                  <a:gd name="connsiteY13" fmla="*/ 249872 h 451025"/>
                  <a:gd name="connsiteX14" fmla="*/ 17157 w 421055"/>
                  <a:gd name="connsiteY14" fmla="*/ 215557 h 451025"/>
                  <a:gd name="connsiteX15" fmla="*/ 0 w 421055"/>
                  <a:gd name="connsiteY15" fmla="*/ 169804 h 451025"/>
                  <a:gd name="connsiteX16" fmla="*/ 20970 w 421055"/>
                  <a:gd name="connsiteY16" fmla="*/ 160272 h 451025"/>
                  <a:gd name="connsiteX17" fmla="*/ 41940 w 421055"/>
                  <a:gd name="connsiteY17" fmla="*/ 160272 h 451025"/>
                  <a:gd name="connsiteX18" fmla="*/ 110570 w 421055"/>
                  <a:gd name="connsiteY18" fmla="*/ 124051 h 451025"/>
                  <a:gd name="connsiteX19" fmla="*/ 122008 w 421055"/>
                  <a:gd name="connsiteY19" fmla="*/ 66860 h 451025"/>
                  <a:gd name="connsiteX20" fmla="*/ 146791 w 421055"/>
                  <a:gd name="connsiteY20" fmla="*/ 53515 h 451025"/>
                  <a:gd name="connsiteX21" fmla="*/ 163948 w 421055"/>
                  <a:gd name="connsiteY21" fmla="*/ 66860 h 451025"/>
                  <a:gd name="connsiteX22" fmla="*/ 175386 w 421055"/>
                  <a:gd name="connsiteY22" fmla="*/ 66860 h 451025"/>
                  <a:gd name="connsiteX23" fmla="*/ 175386 w 421055"/>
                  <a:gd name="connsiteY23" fmla="*/ 34452 h 451025"/>
                  <a:gd name="connsiteX24" fmla="*/ 217327 w 421055"/>
                  <a:gd name="connsiteY24" fmla="*/ 17294 h 451025"/>
                  <a:gd name="connsiteX25" fmla="*/ 217327 w 421055"/>
                  <a:gd name="connsiteY25" fmla="*/ 137 h 451025"/>
                  <a:gd name="connsiteX26" fmla="*/ 228765 w 421055"/>
                  <a:gd name="connsiteY26" fmla="*/ 7762 h 451025"/>
                  <a:gd name="connsiteX27" fmla="*/ 270686 w 421055"/>
                  <a:gd name="connsiteY27" fmla="*/ 0 h 451025"/>
                  <a:gd name="connsiteX28" fmla="*/ 421055 w 421055"/>
                  <a:gd name="connsiteY28" fmla="*/ 285893 h 451025"/>
                  <a:gd name="connsiteX0" fmla="*/ 270686 w 270686"/>
                  <a:gd name="connsiteY0" fmla="*/ 451025 h 451025"/>
                  <a:gd name="connsiteX1" fmla="*/ 255454 w 270686"/>
                  <a:gd name="connsiteY1" fmla="*/ 442416 h 451025"/>
                  <a:gd name="connsiteX2" fmla="*/ 242109 w 270686"/>
                  <a:gd name="connsiteY2" fmla="*/ 448135 h 451025"/>
                  <a:gd name="connsiteX3" fmla="*/ 192544 w 270686"/>
                  <a:gd name="connsiteY3" fmla="*/ 413820 h 451025"/>
                  <a:gd name="connsiteX4" fmla="*/ 190637 w 270686"/>
                  <a:gd name="connsiteY4" fmla="*/ 387131 h 451025"/>
                  <a:gd name="connsiteX5" fmla="*/ 162042 w 270686"/>
                  <a:gd name="connsiteY5" fmla="*/ 379505 h 451025"/>
                  <a:gd name="connsiteX6" fmla="*/ 146791 w 270686"/>
                  <a:gd name="connsiteY6" fmla="*/ 337565 h 451025"/>
                  <a:gd name="connsiteX7" fmla="*/ 123914 w 270686"/>
                  <a:gd name="connsiteY7" fmla="*/ 322314 h 451025"/>
                  <a:gd name="connsiteX8" fmla="*/ 104851 w 270686"/>
                  <a:gd name="connsiteY8" fmla="*/ 299438 h 451025"/>
                  <a:gd name="connsiteX9" fmla="*/ 87693 w 270686"/>
                  <a:gd name="connsiteY9" fmla="*/ 261310 h 451025"/>
                  <a:gd name="connsiteX10" fmla="*/ 72442 w 270686"/>
                  <a:gd name="connsiteY10" fmla="*/ 265123 h 451025"/>
                  <a:gd name="connsiteX11" fmla="*/ 72442 w 270686"/>
                  <a:gd name="connsiteY11" fmla="*/ 280374 h 451025"/>
                  <a:gd name="connsiteX12" fmla="*/ 34315 w 270686"/>
                  <a:gd name="connsiteY12" fmla="*/ 268936 h 451025"/>
                  <a:gd name="connsiteX13" fmla="*/ 34315 w 270686"/>
                  <a:gd name="connsiteY13" fmla="*/ 249872 h 451025"/>
                  <a:gd name="connsiteX14" fmla="*/ 17157 w 270686"/>
                  <a:gd name="connsiteY14" fmla="*/ 215557 h 451025"/>
                  <a:gd name="connsiteX15" fmla="*/ 0 w 270686"/>
                  <a:gd name="connsiteY15" fmla="*/ 169804 h 451025"/>
                  <a:gd name="connsiteX16" fmla="*/ 20970 w 270686"/>
                  <a:gd name="connsiteY16" fmla="*/ 160272 h 451025"/>
                  <a:gd name="connsiteX17" fmla="*/ 41940 w 270686"/>
                  <a:gd name="connsiteY17" fmla="*/ 160272 h 451025"/>
                  <a:gd name="connsiteX18" fmla="*/ 110570 w 270686"/>
                  <a:gd name="connsiteY18" fmla="*/ 124051 h 451025"/>
                  <a:gd name="connsiteX19" fmla="*/ 122008 w 270686"/>
                  <a:gd name="connsiteY19" fmla="*/ 66860 h 451025"/>
                  <a:gd name="connsiteX20" fmla="*/ 146791 w 270686"/>
                  <a:gd name="connsiteY20" fmla="*/ 53515 h 451025"/>
                  <a:gd name="connsiteX21" fmla="*/ 163948 w 270686"/>
                  <a:gd name="connsiteY21" fmla="*/ 66860 h 451025"/>
                  <a:gd name="connsiteX22" fmla="*/ 175386 w 270686"/>
                  <a:gd name="connsiteY22" fmla="*/ 66860 h 451025"/>
                  <a:gd name="connsiteX23" fmla="*/ 175386 w 270686"/>
                  <a:gd name="connsiteY23" fmla="*/ 34452 h 451025"/>
                  <a:gd name="connsiteX24" fmla="*/ 217327 w 270686"/>
                  <a:gd name="connsiteY24" fmla="*/ 17294 h 451025"/>
                  <a:gd name="connsiteX25" fmla="*/ 217327 w 270686"/>
                  <a:gd name="connsiteY25" fmla="*/ 137 h 451025"/>
                  <a:gd name="connsiteX26" fmla="*/ 228765 w 270686"/>
                  <a:gd name="connsiteY26" fmla="*/ 7762 h 451025"/>
                  <a:gd name="connsiteX27" fmla="*/ 270686 w 270686"/>
                  <a:gd name="connsiteY27" fmla="*/ 0 h 4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0686" h="451025">
                    <a:moveTo>
                      <a:pt x="270686" y="451025"/>
                    </a:moveTo>
                    <a:lnTo>
                      <a:pt x="255454" y="442416"/>
                    </a:lnTo>
                    <a:lnTo>
                      <a:pt x="242109" y="448135"/>
                    </a:lnTo>
                    <a:lnTo>
                      <a:pt x="192544" y="413820"/>
                    </a:lnTo>
                    <a:lnTo>
                      <a:pt x="190637" y="387131"/>
                    </a:lnTo>
                    <a:lnTo>
                      <a:pt x="162042" y="379505"/>
                    </a:lnTo>
                    <a:lnTo>
                      <a:pt x="146791" y="337565"/>
                    </a:lnTo>
                    <a:lnTo>
                      <a:pt x="123914" y="322314"/>
                    </a:lnTo>
                    <a:lnTo>
                      <a:pt x="104851" y="299438"/>
                    </a:lnTo>
                    <a:lnTo>
                      <a:pt x="87693" y="261310"/>
                    </a:lnTo>
                    <a:lnTo>
                      <a:pt x="72442" y="265123"/>
                    </a:lnTo>
                    <a:lnTo>
                      <a:pt x="72442" y="280374"/>
                    </a:lnTo>
                    <a:lnTo>
                      <a:pt x="34315" y="268936"/>
                    </a:lnTo>
                    <a:lnTo>
                      <a:pt x="34315" y="249872"/>
                    </a:lnTo>
                    <a:lnTo>
                      <a:pt x="17157" y="215557"/>
                    </a:lnTo>
                    <a:lnTo>
                      <a:pt x="0" y="169804"/>
                    </a:lnTo>
                    <a:lnTo>
                      <a:pt x="20970" y="160272"/>
                    </a:lnTo>
                    <a:lnTo>
                      <a:pt x="41940" y="160272"/>
                    </a:lnTo>
                    <a:lnTo>
                      <a:pt x="110570" y="124051"/>
                    </a:lnTo>
                    <a:lnTo>
                      <a:pt x="122008" y="66860"/>
                    </a:lnTo>
                    <a:lnTo>
                      <a:pt x="146791" y="53515"/>
                    </a:lnTo>
                    <a:lnTo>
                      <a:pt x="163948" y="66860"/>
                    </a:lnTo>
                    <a:lnTo>
                      <a:pt x="175386" y="66860"/>
                    </a:lnTo>
                    <a:lnTo>
                      <a:pt x="175386" y="34452"/>
                    </a:lnTo>
                    <a:lnTo>
                      <a:pt x="217327" y="17294"/>
                    </a:lnTo>
                    <a:lnTo>
                      <a:pt x="217327" y="137"/>
                    </a:lnTo>
                    <a:lnTo>
                      <a:pt x="228765" y="7762"/>
                    </a:lnTo>
                    <a:lnTo>
                      <a:pt x="27068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23645EC-66F6-AB29-CE33-F902E42DBB70}"/>
                  </a:ext>
                </a:extLst>
              </p:cNvPr>
              <p:cNvSpPr/>
              <p:nvPr/>
            </p:nvSpPr>
            <p:spPr>
              <a:xfrm>
                <a:off x="2129034" y="1033651"/>
                <a:ext cx="963279" cy="658250"/>
              </a:xfrm>
              <a:custGeom>
                <a:avLst/>
                <a:gdLst>
                  <a:gd name="connsiteX0" fmla="*/ 93413 w 963279"/>
                  <a:gd name="connsiteY0" fmla="*/ 0 h 658250"/>
                  <a:gd name="connsiteX1" fmla="*/ 718588 w 963279"/>
                  <a:gd name="connsiteY1" fmla="*/ 0 h 658250"/>
                  <a:gd name="connsiteX2" fmla="*/ 719022 w 963279"/>
                  <a:gd name="connsiteY2" fmla="*/ 869 h 658250"/>
                  <a:gd name="connsiteX3" fmla="*/ 709489 w 963279"/>
                  <a:gd name="connsiteY3" fmla="*/ 19933 h 658250"/>
                  <a:gd name="connsiteX4" fmla="*/ 715844 w 963279"/>
                  <a:gd name="connsiteY4" fmla="*/ 45351 h 658250"/>
                  <a:gd name="connsiteX5" fmla="*/ 733319 w 963279"/>
                  <a:gd name="connsiteY5" fmla="*/ 61237 h 658250"/>
                  <a:gd name="connsiteX6" fmla="*/ 753971 w 963279"/>
                  <a:gd name="connsiteY6" fmla="*/ 62826 h 658250"/>
                  <a:gd name="connsiteX7" fmla="*/ 763504 w 963279"/>
                  <a:gd name="connsiteY7" fmla="*/ 67592 h 658250"/>
                  <a:gd name="connsiteX8" fmla="*/ 776213 w 963279"/>
                  <a:gd name="connsiteY8" fmla="*/ 67592 h 658250"/>
                  <a:gd name="connsiteX9" fmla="*/ 784156 w 963279"/>
                  <a:gd name="connsiteY9" fmla="*/ 73946 h 658250"/>
                  <a:gd name="connsiteX10" fmla="*/ 800042 w 963279"/>
                  <a:gd name="connsiteY10" fmla="*/ 62826 h 658250"/>
                  <a:gd name="connsiteX11" fmla="*/ 815929 w 963279"/>
                  <a:gd name="connsiteY11" fmla="*/ 67592 h 658250"/>
                  <a:gd name="connsiteX12" fmla="*/ 828638 w 963279"/>
                  <a:gd name="connsiteY12" fmla="*/ 93010 h 658250"/>
                  <a:gd name="connsiteX13" fmla="*/ 814341 w 963279"/>
                  <a:gd name="connsiteY13" fmla="*/ 118429 h 658250"/>
                  <a:gd name="connsiteX14" fmla="*/ 793688 w 963279"/>
                  <a:gd name="connsiteY14" fmla="*/ 118429 h 658250"/>
                  <a:gd name="connsiteX15" fmla="*/ 792099 w 963279"/>
                  <a:gd name="connsiteY15" fmla="*/ 143847 h 658250"/>
                  <a:gd name="connsiteX16" fmla="*/ 776213 w 963279"/>
                  <a:gd name="connsiteY16" fmla="*/ 169265 h 658250"/>
                  <a:gd name="connsiteX17" fmla="*/ 792099 w 963279"/>
                  <a:gd name="connsiteY17" fmla="*/ 189918 h 658250"/>
                  <a:gd name="connsiteX18" fmla="*/ 788922 w 963279"/>
                  <a:gd name="connsiteY18" fmla="*/ 202627 h 658250"/>
                  <a:gd name="connsiteX19" fmla="*/ 771447 w 963279"/>
                  <a:gd name="connsiteY19" fmla="*/ 207393 h 658250"/>
                  <a:gd name="connsiteX20" fmla="*/ 769859 w 963279"/>
                  <a:gd name="connsiteY20" fmla="*/ 216925 h 658250"/>
                  <a:gd name="connsiteX21" fmla="*/ 739674 w 963279"/>
                  <a:gd name="connsiteY21" fmla="*/ 262995 h 658250"/>
                  <a:gd name="connsiteX22" fmla="*/ 736497 w 963279"/>
                  <a:gd name="connsiteY22" fmla="*/ 293179 h 658250"/>
                  <a:gd name="connsiteX23" fmla="*/ 760326 w 963279"/>
                  <a:gd name="connsiteY23" fmla="*/ 318598 h 658250"/>
                  <a:gd name="connsiteX24" fmla="*/ 776213 w 963279"/>
                  <a:gd name="connsiteY24" fmla="*/ 321775 h 658250"/>
                  <a:gd name="connsiteX25" fmla="*/ 779389 w 963279"/>
                  <a:gd name="connsiteY25" fmla="*/ 329718 h 658250"/>
                  <a:gd name="connsiteX26" fmla="*/ 774624 w 963279"/>
                  <a:gd name="connsiteY26" fmla="*/ 340839 h 658250"/>
                  <a:gd name="connsiteX27" fmla="*/ 814341 w 963279"/>
                  <a:gd name="connsiteY27" fmla="*/ 383732 h 658250"/>
                  <a:gd name="connsiteX28" fmla="*/ 842935 w 963279"/>
                  <a:gd name="connsiteY28" fmla="*/ 383732 h 658250"/>
                  <a:gd name="connsiteX29" fmla="*/ 863588 w 963279"/>
                  <a:gd name="connsiteY29" fmla="*/ 375789 h 658250"/>
                  <a:gd name="connsiteX30" fmla="*/ 882652 w 963279"/>
                  <a:gd name="connsiteY30" fmla="*/ 378966 h 658250"/>
                  <a:gd name="connsiteX31" fmla="*/ 889007 w 963279"/>
                  <a:gd name="connsiteY31" fmla="*/ 385321 h 658250"/>
                  <a:gd name="connsiteX32" fmla="*/ 923957 w 963279"/>
                  <a:gd name="connsiteY32" fmla="*/ 386910 h 658250"/>
                  <a:gd name="connsiteX33" fmla="*/ 927134 w 963279"/>
                  <a:gd name="connsiteY33" fmla="*/ 383732 h 658250"/>
                  <a:gd name="connsiteX34" fmla="*/ 944609 w 963279"/>
                  <a:gd name="connsiteY34" fmla="*/ 382144 h 658250"/>
                  <a:gd name="connsiteX35" fmla="*/ 943021 w 963279"/>
                  <a:gd name="connsiteY35" fmla="*/ 401207 h 658250"/>
                  <a:gd name="connsiteX36" fmla="*/ 960496 w 963279"/>
                  <a:gd name="connsiteY36" fmla="*/ 429803 h 658250"/>
                  <a:gd name="connsiteX37" fmla="*/ 962084 w 963279"/>
                  <a:gd name="connsiteY37" fmla="*/ 440923 h 658250"/>
                  <a:gd name="connsiteX38" fmla="*/ 963279 w 963279"/>
                  <a:gd name="connsiteY38" fmla="*/ 441651 h 658250"/>
                  <a:gd name="connsiteX39" fmla="*/ 951282 w 963279"/>
                  <a:gd name="connsiteY39" fmla="*/ 456174 h 658250"/>
                  <a:gd name="connsiteX40" fmla="*/ 936030 w 963279"/>
                  <a:gd name="connsiteY40" fmla="*/ 461894 h 658250"/>
                  <a:gd name="connsiteX41" fmla="*/ 918873 w 963279"/>
                  <a:gd name="connsiteY41" fmla="*/ 450455 h 658250"/>
                  <a:gd name="connsiteX42" fmla="*/ 907435 w 963279"/>
                  <a:gd name="connsiteY42" fmla="*/ 446643 h 658250"/>
                  <a:gd name="connsiteX43" fmla="*/ 855963 w 963279"/>
                  <a:gd name="connsiteY43" fmla="*/ 459987 h 658250"/>
                  <a:gd name="connsiteX44" fmla="*/ 840712 w 963279"/>
                  <a:gd name="connsiteY44" fmla="*/ 458081 h 658250"/>
                  <a:gd name="connsiteX45" fmla="*/ 833086 w 963279"/>
                  <a:gd name="connsiteY45" fmla="*/ 463800 h 658250"/>
                  <a:gd name="connsiteX46" fmla="*/ 806397 w 963279"/>
                  <a:gd name="connsiteY46" fmla="*/ 463800 h 658250"/>
                  <a:gd name="connsiteX47" fmla="*/ 758738 w 963279"/>
                  <a:gd name="connsiteY47" fmla="*/ 425672 h 658250"/>
                  <a:gd name="connsiteX48" fmla="*/ 726329 w 963279"/>
                  <a:gd name="connsiteY48" fmla="*/ 404702 h 658250"/>
                  <a:gd name="connsiteX49" fmla="*/ 699640 w 963279"/>
                  <a:gd name="connsiteY49" fmla="*/ 416141 h 658250"/>
                  <a:gd name="connsiteX50" fmla="*/ 651981 w 963279"/>
                  <a:gd name="connsiteY50" fmla="*/ 410421 h 658250"/>
                  <a:gd name="connsiteX51" fmla="*/ 632917 w 963279"/>
                  <a:gd name="connsiteY51" fmla="*/ 402796 h 658250"/>
                  <a:gd name="connsiteX52" fmla="*/ 585257 w 963279"/>
                  <a:gd name="connsiteY52" fmla="*/ 378013 h 658250"/>
                  <a:gd name="connsiteX53" fmla="*/ 554755 w 963279"/>
                  <a:gd name="connsiteY53" fmla="*/ 379919 h 658250"/>
                  <a:gd name="connsiteX54" fmla="*/ 501377 w 963279"/>
                  <a:gd name="connsiteY54" fmla="*/ 463800 h 658250"/>
                  <a:gd name="connsiteX55" fmla="*/ 501377 w 963279"/>
                  <a:gd name="connsiteY55" fmla="*/ 501927 h 658250"/>
                  <a:gd name="connsiteX56" fmla="*/ 489939 w 963279"/>
                  <a:gd name="connsiteY56" fmla="*/ 501927 h 658250"/>
                  <a:gd name="connsiteX57" fmla="*/ 488032 w 963279"/>
                  <a:gd name="connsiteY57" fmla="*/ 517178 h 658250"/>
                  <a:gd name="connsiteX58" fmla="*/ 470875 w 963279"/>
                  <a:gd name="connsiteY58" fmla="*/ 517178 h 658250"/>
                  <a:gd name="connsiteX59" fmla="*/ 440373 w 963279"/>
                  <a:gd name="connsiteY59" fmla="*/ 530523 h 658250"/>
                  <a:gd name="connsiteX60" fmla="*/ 427028 w 963279"/>
                  <a:gd name="connsiteY60" fmla="*/ 524804 h 658250"/>
                  <a:gd name="connsiteX61" fmla="*/ 421309 w 963279"/>
                  <a:gd name="connsiteY61" fmla="*/ 543868 h 658250"/>
                  <a:gd name="connsiteX62" fmla="*/ 406058 w 963279"/>
                  <a:gd name="connsiteY62" fmla="*/ 561025 h 658250"/>
                  <a:gd name="connsiteX63" fmla="*/ 386994 w 963279"/>
                  <a:gd name="connsiteY63" fmla="*/ 555306 h 658250"/>
                  <a:gd name="connsiteX64" fmla="*/ 346960 w 963279"/>
                  <a:gd name="connsiteY64" fmla="*/ 572463 h 658250"/>
                  <a:gd name="connsiteX65" fmla="*/ 329803 w 963279"/>
                  <a:gd name="connsiteY65" fmla="*/ 589621 h 658250"/>
                  <a:gd name="connsiteX66" fmla="*/ 325990 w 963279"/>
                  <a:gd name="connsiteY66" fmla="*/ 608684 h 658250"/>
                  <a:gd name="connsiteX67" fmla="*/ 295488 w 963279"/>
                  <a:gd name="connsiteY67" fmla="*/ 608684 h 658250"/>
                  <a:gd name="connsiteX68" fmla="*/ 280237 w 963279"/>
                  <a:gd name="connsiteY68" fmla="*/ 602965 h 658250"/>
                  <a:gd name="connsiteX69" fmla="*/ 268799 w 963279"/>
                  <a:gd name="connsiteY69" fmla="*/ 612497 h 658250"/>
                  <a:gd name="connsiteX70" fmla="*/ 261174 w 963279"/>
                  <a:gd name="connsiteY70" fmla="*/ 639186 h 658250"/>
                  <a:gd name="connsiteX71" fmla="*/ 238297 w 963279"/>
                  <a:gd name="connsiteY71" fmla="*/ 658250 h 658250"/>
                  <a:gd name="connsiteX72" fmla="*/ 181106 w 963279"/>
                  <a:gd name="connsiteY72" fmla="*/ 616310 h 658250"/>
                  <a:gd name="connsiteX73" fmla="*/ 184919 w 963279"/>
                  <a:gd name="connsiteY73" fmla="*/ 585808 h 658250"/>
                  <a:gd name="connsiteX74" fmla="*/ 177293 w 963279"/>
                  <a:gd name="connsiteY74" fmla="*/ 559119 h 658250"/>
                  <a:gd name="connsiteX75" fmla="*/ 190638 w 963279"/>
                  <a:gd name="connsiteY75" fmla="*/ 541961 h 658250"/>
                  <a:gd name="connsiteX76" fmla="*/ 181106 w 963279"/>
                  <a:gd name="connsiteY76" fmla="*/ 517178 h 658250"/>
                  <a:gd name="connsiteX77" fmla="*/ 150604 w 963279"/>
                  <a:gd name="connsiteY77" fmla="*/ 515272 h 658250"/>
                  <a:gd name="connsiteX78" fmla="*/ 142978 w 963279"/>
                  <a:gd name="connsiteY78" fmla="*/ 486676 h 658250"/>
                  <a:gd name="connsiteX79" fmla="*/ 177293 w 963279"/>
                  <a:gd name="connsiteY79" fmla="*/ 479051 h 658250"/>
                  <a:gd name="connsiteX80" fmla="*/ 173480 w 963279"/>
                  <a:gd name="connsiteY80" fmla="*/ 458081 h 658250"/>
                  <a:gd name="connsiteX81" fmla="*/ 175387 w 963279"/>
                  <a:gd name="connsiteY81" fmla="*/ 439017 h 658250"/>
                  <a:gd name="connsiteX82" fmla="*/ 175387 w 963279"/>
                  <a:gd name="connsiteY82" fmla="*/ 431392 h 658250"/>
                  <a:gd name="connsiteX83" fmla="*/ 156323 w 963279"/>
                  <a:gd name="connsiteY83" fmla="*/ 412328 h 658250"/>
                  <a:gd name="connsiteX84" fmla="*/ 152510 w 963279"/>
                  <a:gd name="connsiteY84" fmla="*/ 385639 h 658250"/>
                  <a:gd name="connsiteX85" fmla="*/ 183012 w 963279"/>
                  <a:gd name="connsiteY85" fmla="*/ 370388 h 658250"/>
                  <a:gd name="connsiteX86" fmla="*/ 192544 w 963279"/>
                  <a:gd name="connsiteY86" fmla="*/ 358949 h 658250"/>
                  <a:gd name="connsiteX87" fmla="*/ 192544 w 963279"/>
                  <a:gd name="connsiteY87" fmla="*/ 318916 h 658250"/>
                  <a:gd name="connsiteX88" fmla="*/ 188731 w 963279"/>
                  <a:gd name="connsiteY88" fmla="*/ 265537 h 658250"/>
                  <a:gd name="connsiteX89" fmla="*/ 175387 w 963279"/>
                  <a:gd name="connsiteY89" fmla="*/ 246473 h 658250"/>
                  <a:gd name="connsiteX90" fmla="*/ 129634 w 963279"/>
                  <a:gd name="connsiteY90" fmla="*/ 244567 h 658250"/>
                  <a:gd name="connsiteX91" fmla="*/ 99132 w 963279"/>
                  <a:gd name="connsiteY91" fmla="*/ 263631 h 658250"/>
                  <a:gd name="connsiteX92" fmla="*/ 70536 w 963279"/>
                  <a:gd name="connsiteY92" fmla="*/ 248380 h 658250"/>
                  <a:gd name="connsiteX93" fmla="*/ 66723 w 963279"/>
                  <a:gd name="connsiteY93" fmla="*/ 261724 h 658250"/>
                  <a:gd name="connsiteX94" fmla="*/ 49566 w 963279"/>
                  <a:gd name="connsiteY94" fmla="*/ 259818 h 658250"/>
                  <a:gd name="connsiteX95" fmla="*/ 36221 w 963279"/>
                  <a:gd name="connsiteY95" fmla="*/ 242661 h 658250"/>
                  <a:gd name="connsiteX96" fmla="*/ 0 w 963279"/>
                  <a:gd name="connsiteY96" fmla="*/ 229316 h 658250"/>
                  <a:gd name="connsiteX97" fmla="*/ 3813 w 963279"/>
                  <a:gd name="connsiteY97" fmla="*/ 139716 h 658250"/>
                  <a:gd name="connsiteX98" fmla="*/ 20970 w 963279"/>
                  <a:gd name="connsiteY98" fmla="*/ 113027 h 658250"/>
                  <a:gd name="connsiteX99" fmla="*/ 15251 w 963279"/>
                  <a:gd name="connsiteY99" fmla="*/ 92057 h 658250"/>
                  <a:gd name="connsiteX100" fmla="*/ 20970 w 963279"/>
                  <a:gd name="connsiteY100" fmla="*/ 76806 h 658250"/>
                  <a:gd name="connsiteX101" fmla="*/ 43847 w 963279"/>
                  <a:gd name="connsiteY101" fmla="*/ 52023 h 658250"/>
                  <a:gd name="connsiteX102" fmla="*/ 51472 w 963279"/>
                  <a:gd name="connsiteY102" fmla="*/ 36772 h 658250"/>
                  <a:gd name="connsiteX103" fmla="*/ 89600 w 963279"/>
                  <a:gd name="connsiteY103" fmla="*/ 29147 h 658250"/>
                  <a:gd name="connsiteX104" fmla="*/ 93413 w 963279"/>
                  <a:gd name="connsiteY104" fmla="*/ 2457 h 658250"/>
                  <a:gd name="connsiteX0" fmla="*/ 93413 w 963279"/>
                  <a:gd name="connsiteY0" fmla="*/ 95438 h 753688"/>
                  <a:gd name="connsiteX1" fmla="*/ 395091 w 963279"/>
                  <a:gd name="connsiteY1" fmla="*/ 0 h 753688"/>
                  <a:gd name="connsiteX2" fmla="*/ 718588 w 963279"/>
                  <a:gd name="connsiteY2" fmla="*/ 95438 h 753688"/>
                  <a:gd name="connsiteX3" fmla="*/ 719022 w 963279"/>
                  <a:gd name="connsiteY3" fmla="*/ 96307 h 753688"/>
                  <a:gd name="connsiteX4" fmla="*/ 709489 w 963279"/>
                  <a:gd name="connsiteY4" fmla="*/ 115371 h 753688"/>
                  <a:gd name="connsiteX5" fmla="*/ 715844 w 963279"/>
                  <a:gd name="connsiteY5" fmla="*/ 140789 h 753688"/>
                  <a:gd name="connsiteX6" fmla="*/ 733319 w 963279"/>
                  <a:gd name="connsiteY6" fmla="*/ 156675 h 753688"/>
                  <a:gd name="connsiteX7" fmla="*/ 753971 w 963279"/>
                  <a:gd name="connsiteY7" fmla="*/ 158264 h 753688"/>
                  <a:gd name="connsiteX8" fmla="*/ 763504 w 963279"/>
                  <a:gd name="connsiteY8" fmla="*/ 163030 h 753688"/>
                  <a:gd name="connsiteX9" fmla="*/ 776213 w 963279"/>
                  <a:gd name="connsiteY9" fmla="*/ 163030 h 753688"/>
                  <a:gd name="connsiteX10" fmla="*/ 784156 w 963279"/>
                  <a:gd name="connsiteY10" fmla="*/ 169384 h 753688"/>
                  <a:gd name="connsiteX11" fmla="*/ 800042 w 963279"/>
                  <a:gd name="connsiteY11" fmla="*/ 158264 h 753688"/>
                  <a:gd name="connsiteX12" fmla="*/ 815929 w 963279"/>
                  <a:gd name="connsiteY12" fmla="*/ 163030 h 753688"/>
                  <a:gd name="connsiteX13" fmla="*/ 828638 w 963279"/>
                  <a:gd name="connsiteY13" fmla="*/ 188448 h 753688"/>
                  <a:gd name="connsiteX14" fmla="*/ 814341 w 963279"/>
                  <a:gd name="connsiteY14" fmla="*/ 213867 h 753688"/>
                  <a:gd name="connsiteX15" fmla="*/ 793688 w 963279"/>
                  <a:gd name="connsiteY15" fmla="*/ 213867 h 753688"/>
                  <a:gd name="connsiteX16" fmla="*/ 792099 w 963279"/>
                  <a:gd name="connsiteY16" fmla="*/ 239285 h 753688"/>
                  <a:gd name="connsiteX17" fmla="*/ 776213 w 963279"/>
                  <a:gd name="connsiteY17" fmla="*/ 264703 h 753688"/>
                  <a:gd name="connsiteX18" fmla="*/ 792099 w 963279"/>
                  <a:gd name="connsiteY18" fmla="*/ 285356 h 753688"/>
                  <a:gd name="connsiteX19" fmla="*/ 788922 w 963279"/>
                  <a:gd name="connsiteY19" fmla="*/ 298065 h 753688"/>
                  <a:gd name="connsiteX20" fmla="*/ 771447 w 963279"/>
                  <a:gd name="connsiteY20" fmla="*/ 302831 h 753688"/>
                  <a:gd name="connsiteX21" fmla="*/ 769859 w 963279"/>
                  <a:gd name="connsiteY21" fmla="*/ 312363 h 753688"/>
                  <a:gd name="connsiteX22" fmla="*/ 739674 w 963279"/>
                  <a:gd name="connsiteY22" fmla="*/ 358433 h 753688"/>
                  <a:gd name="connsiteX23" fmla="*/ 736497 w 963279"/>
                  <a:gd name="connsiteY23" fmla="*/ 388617 h 753688"/>
                  <a:gd name="connsiteX24" fmla="*/ 760326 w 963279"/>
                  <a:gd name="connsiteY24" fmla="*/ 414036 h 753688"/>
                  <a:gd name="connsiteX25" fmla="*/ 776213 w 963279"/>
                  <a:gd name="connsiteY25" fmla="*/ 417213 h 753688"/>
                  <a:gd name="connsiteX26" fmla="*/ 779389 w 963279"/>
                  <a:gd name="connsiteY26" fmla="*/ 425156 h 753688"/>
                  <a:gd name="connsiteX27" fmla="*/ 774624 w 963279"/>
                  <a:gd name="connsiteY27" fmla="*/ 436277 h 753688"/>
                  <a:gd name="connsiteX28" fmla="*/ 814341 w 963279"/>
                  <a:gd name="connsiteY28" fmla="*/ 479170 h 753688"/>
                  <a:gd name="connsiteX29" fmla="*/ 842935 w 963279"/>
                  <a:gd name="connsiteY29" fmla="*/ 479170 h 753688"/>
                  <a:gd name="connsiteX30" fmla="*/ 863588 w 963279"/>
                  <a:gd name="connsiteY30" fmla="*/ 471227 h 753688"/>
                  <a:gd name="connsiteX31" fmla="*/ 882652 w 963279"/>
                  <a:gd name="connsiteY31" fmla="*/ 474404 h 753688"/>
                  <a:gd name="connsiteX32" fmla="*/ 889007 w 963279"/>
                  <a:gd name="connsiteY32" fmla="*/ 480759 h 753688"/>
                  <a:gd name="connsiteX33" fmla="*/ 923957 w 963279"/>
                  <a:gd name="connsiteY33" fmla="*/ 482348 h 753688"/>
                  <a:gd name="connsiteX34" fmla="*/ 927134 w 963279"/>
                  <a:gd name="connsiteY34" fmla="*/ 479170 h 753688"/>
                  <a:gd name="connsiteX35" fmla="*/ 944609 w 963279"/>
                  <a:gd name="connsiteY35" fmla="*/ 477582 h 753688"/>
                  <a:gd name="connsiteX36" fmla="*/ 943021 w 963279"/>
                  <a:gd name="connsiteY36" fmla="*/ 496645 h 753688"/>
                  <a:gd name="connsiteX37" fmla="*/ 960496 w 963279"/>
                  <a:gd name="connsiteY37" fmla="*/ 525241 h 753688"/>
                  <a:gd name="connsiteX38" fmla="*/ 962084 w 963279"/>
                  <a:gd name="connsiteY38" fmla="*/ 536361 h 753688"/>
                  <a:gd name="connsiteX39" fmla="*/ 963279 w 963279"/>
                  <a:gd name="connsiteY39" fmla="*/ 537089 h 753688"/>
                  <a:gd name="connsiteX40" fmla="*/ 951282 w 963279"/>
                  <a:gd name="connsiteY40" fmla="*/ 551612 h 753688"/>
                  <a:gd name="connsiteX41" fmla="*/ 936030 w 963279"/>
                  <a:gd name="connsiteY41" fmla="*/ 557332 h 753688"/>
                  <a:gd name="connsiteX42" fmla="*/ 918873 w 963279"/>
                  <a:gd name="connsiteY42" fmla="*/ 545893 h 753688"/>
                  <a:gd name="connsiteX43" fmla="*/ 907435 w 963279"/>
                  <a:gd name="connsiteY43" fmla="*/ 542081 h 753688"/>
                  <a:gd name="connsiteX44" fmla="*/ 855963 w 963279"/>
                  <a:gd name="connsiteY44" fmla="*/ 555425 h 753688"/>
                  <a:gd name="connsiteX45" fmla="*/ 840712 w 963279"/>
                  <a:gd name="connsiteY45" fmla="*/ 553519 h 753688"/>
                  <a:gd name="connsiteX46" fmla="*/ 833086 w 963279"/>
                  <a:gd name="connsiteY46" fmla="*/ 559238 h 753688"/>
                  <a:gd name="connsiteX47" fmla="*/ 806397 w 963279"/>
                  <a:gd name="connsiteY47" fmla="*/ 559238 h 753688"/>
                  <a:gd name="connsiteX48" fmla="*/ 758738 w 963279"/>
                  <a:gd name="connsiteY48" fmla="*/ 521110 h 753688"/>
                  <a:gd name="connsiteX49" fmla="*/ 726329 w 963279"/>
                  <a:gd name="connsiteY49" fmla="*/ 500140 h 753688"/>
                  <a:gd name="connsiteX50" fmla="*/ 699640 w 963279"/>
                  <a:gd name="connsiteY50" fmla="*/ 511579 h 753688"/>
                  <a:gd name="connsiteX51" fmla="*/ 651981 w 963279"/>
                  <a:gd name="connsiteY51" fmla="*/ 505859 h 753688"/>
                  <a:gd name="connsiteX52" fmla="*/ 632917 w 963279"/>
                  <a:gd name="connsiteY52" fmla="*/ 498234 h 753688"/>
                  <a:gd name="connsiteX53" fmla="*/ 585257 w 963279"/>
                  <a:gd name="connsiteY53" fmla="*/ 473451 h 753688"/>
                  <a:gd name="connsiteX54" fmla="*/ 554755 w 963279"/>
                  <a:gd name="connsiteY54" fmla="*/ 475357 h 753688"/>
                  <a:gd name="connsiteX55" fmla="*/ 501377 w 963279"/>
                  <a:gd name="connsiteY55" fmla="*/ 559238 h 753688"/>
                  <a:gd name="connsiteX56" fmla="*/ 501377 w 963279"/>
                  <a:gd name="connsiteY56" fmla="*/ 597365 h 753688"/>
                  <a:gd name="connsiteX57" fmla="*/ 489939 w 963279"/>
                  <a:gd name="connsiteY57" fmla="*/ 597365 h 753688"/>
                  <a:gd name="connsiteX58" fmla="*/ 488032 w 963279"/>
                  <a:gd name="connsiteY58" fmla="*/ 612616 h 753688"/>
                  <a:gd name="connsiteX59" fmla="*/ 470875 w 963279"/>
                  <a:gd name="connsiteY59" fmla="*/ 612616 h 753688"/>
                  <a:gd name="connsiteX60" fmla="*/ 440373 w 963279"/>
                  <a:gd name="connsiteY60" fmla="*/ 625961 h 753688"/>
                  <a:gd name="connsiteX61" fmla="*/ 427028 w 963279"/>
                  <a:gd name="connsiteY61" fmla="*/ 620242 h 753688"/>
                  <a:gd name="connsiteX62" fmla="*/ 421309 w 963279"/>
                  <a:gd name="connsiteY62" fmla="*/ 639306 h 753688"/>
                  <a:gd name="connsiteX63" fmla="*/ 406058 w 963279"/>
                  <a:gd name="connsiteY63" fmla="*/ 656463 h 753688"/>
                  <a:gd name="connsiteX64" fmla="*/ 386994 w 963279"/>
                  <a:gd name="connsiteY64" fmla="*/ 650744 h 753688"/>
                  <a:gd name="connsiteX65" fmla="*/ 346960 w 963279"/>
                  <a:gd name="connsiteY65" fmla="*/ 667901 h 753688"/>
                  <a:gd name="connsiteX66" fmla="*/ 329803 w 963279"/>
                  <a:gd name="connsiteY66" fmla="*/ 685059 h 753688"/>
                  <a:gd name="connsiteX67" fmla="*/ 325990 w 963279"/>
                  <a:gd name="connsiteY67" fmla="*/ 704122 h 753688"/>
                  <a:gd name="connsiteX68" fmla="*/ 295488 w 963279"/>
                  <a:gd name="connsiteY68" fmla="*/ 704122 h 753688"/>
                  <a:gd name="connsiteX69" fmla="*/ 280237 w 963279"/>
                  <a:gd name="connsiteY69" fmla="*/ 698403 h 753688"/>
                  <a:gd name="connsiteX70" fmla="*/ 268799 w 963279"/>
                  <a:gd name="connsiteY70" fmla="*/ 707935 h 753688"/>
                  <a:gd name="connsiteX71" fmla="*/ 261174 w 963279"/>
                  <a:gd name="connsiteY71" fmla="*/ 734624 h 753688"/>
                  <a:gd name="connsiteX72" fmla="*/ 238297 w 963279"/>
                  <a:gd name="connsiteY72" fmla="*/ 753688 h 753688"/>
                  <a:gd name="connsiteX73" fmla="*/ 181106 w 963279"/>
                  <a:gd name="connsiteY73" fmla="*/ 711748 h 753688"/>
                  <a:gd name="connsiteX74" fmla="*/ 184919 w 963279"/>
                  <a:gd name="connsiteY74" fmla="*/ 681246 h 753688"/>
                  <a:gd name="connsiteX75" fmla="*/ 177293 w 963279"/>
                  <a:gd name="connsiteY75" fmla="*/ 654557 h 753688"/>
                  <a:gd name="connsiteX76" fmla="*/ 190638 w 963279"/>
                  <a:gd name="connsiteY76" fmla="*/ 637399 h 753688"/>
                  <a:gd name="connsiteX77" fmla="*/ 181106 w 963279"/>
                  <a:gd name="connsiteY77" fmla="*/ 612616 h 753688"/>
                  <a:gd name="connsiteX78" fmla="*/ 150604 w 963279"/>
                  <a:gd name="connsiteY78" fmla="*/ 610710 h 753688"/>
                  <a:gd name="connsiteX79" fmla="*/ 142978 w 963279"/>
                  <a:gd name="connsiteY79" fmla="*/ 582114 h 753688"/>
                  <a:gd name="connsiteX80" fmla="*/ 177293 w 963279"/>
                  <a:gd name="connsiteY80" fmla="*/ 574489 h 753688"/>
                  <a:gd name="connsiteX81" fmla="*/ 173480 w 963279"/>
                  <a:gd name="connsiteY81" fmla="*/ 553519 h 753688"/>
                  <a:gd name="connsiteX82" fmla="*/ 175387 w 963279"/>
                  <a:gd name="connsiteY82" fmla="*/ 534455 h 753688"/>
                  <a:gd name="connsiteX83" fmla="*/ 175387 w 963279"/>
                  <a:gd name="connsiteY83" fmla="*/ 526830 h 753688"/>
                  <a:gd name="connsiteX84" fmla="*/ 156323 w 963279"/>
                  <a:gd name="connsiteY84" fmla="*/ 507766 h 753688"/>
                  <a:gd name="connsiteX85" fmla="*/ 152510 w 963279"/>
                  <a:gd name="connsiteY85" fmla="*/ 481077 h 753688"/>
                  <a:gd name="connsiteX86" fmla="*/ 183012 w 963279"/>
                  <a:gd name="connsiteY86" fmla="*/ 465826 h 753688"/>
                  <a:gd name="connsiteX87" fmla="*/ 192544 w 963279"/>
                  <a:gd name="connsiteY87" fmla="*/ 454387 h 753688"/>
                  <a:gd name="connsiteX88" fmla="*/ 192544 w 963279"/>
                  <a:gd name="connsiteY88" fmla="*/ 414354 h 753688"/>
                  <a:gd name="connsiteX89" fmla="*/ 188731 w 963279"/>
                  <a:gd name="connsiteY89" fmla="*/ 360975 h 753688"/>
                  <a:gd name="connsiteX90" fmla="*/ 175387 w 963279"/>
                  <a:gd name="connsiteY90" fmla="*/ 341911 h 753688"/>
                  <a:gd name="connsiteX91" fmla="*/ 129634 w 963279"/>
                  <a:gd name="connsiteY91" fmla="*/ 340005 h 753688"/>
                  <a:gd name="connsiteX92" fmla="*/ 99132 w 963279"/>
                  <a:gd name="connsiteY92" fmla="*/ 359069 h 753688"/>
                  <a:gd name="connsiteX93" fmla="*/ 70536 w 963279"/>
                  <a:gd name="connsiteY93" fmla="*/ 343818 h 753688"/>
                  <a:gd name="connsiteX94" fmla="*/ 66723 w 963279"/>
                  <a:gd name="connsiteY94" fmla="*/ 357162 h 753688"/>
                  <a:gd name="connsiteX95" fmla="*/ 49566 w 963279"/>
                  <a:gd name="connsiteY95" fmla="*/ 355256 h 753688"/>
                  <a:gd name="connsiteX96" fmla="*/ 36221 w 963279"/>
                  <a:gd name="connsiteY96" fmla="*/ 338099 h 753688"/>
                  <a:gd name="connsiteX97" fmla="*/ 0 w 963279"/>
                  <a:gd name="connsiteY97" fmla="*/ 324754 h 753688"/>
                  <a:gd name="connsiteX98" fmla="*/ 3813 w 963279"/>
                  <a:gd name="connsiteY98" fmla="*/ 235154 h 753688"/>
                  <a:gd name="connsiteX99" fmla="*/ 20970 w 963279"/>
                  <a:gd name="connsiteY99" fmla="*/ 208465 h 753688"/>
                  <a:gd name="connsiteX100" fmla="*/ 15251 w 963279"/>
                  <a:gd name="connsiteY100" fmla="*/ 187495 h 753688"/>
                  <a:gd name="connsiteX101" fmla="*/ 20970 w 963279"/>
                  <a:gd name="connsiteY101" fmla="*/ 172244 h 753688"/>
                  <a:gd name="connsiteX102" fmla="*/ 43847 w 963279"/>
                  <a:gd name="connsiteY102" fmla="*/ 147461 h 753688"/>
                  <a:gd name="connsiteX103" fmla="*/ 51472 w 963279"/>
                  <a:gd name="connsiteY103" fmla="*/ 132210 h 753688"/>
                  <a:gd name="connsiteX104" fmla="*/ 89600 w 963279"/>
                  <a:gd name="connsiteY104" fmla="*/ 124585 h 753688"/>
                  <a:gd name="connsiteX105" fmla="*/ 93413 w 963279"/>
                  <a:gd name="connsiteY105" fmla="*/ 97895 h 753688"/>
                  <a:gd name="connsiteX106" fmla="*/ 93413 w 963279"/>
                  <a:gd name="connsiteY106" fmla="*/ 95438 h 753688"/>
                  <a:gd name="connsiteX0" fmla="*/ 395091 w 963279"/>
                  <a:gd name="connsiteY0" fmla="*/ 0 h 753688"/>
                  <a:gd name="connsiteX1" fmla="*/ 718588 w 963279"/>
                  <a:gd name="connsiteY1" fmla="*/ 95438 h 753688"/>
                  <a:gd name="connsiteX2" fmla="*/ 719022 w 963279"/>
                  <a:gd name="connsiteY2" fmla="*/ 96307 h 753688"/>
                  <a:gd name="connsiteX3" fmla="*/ 709489 w 963279"/>
                  <a:gd name="connsiteY3" fmla="*/ 115371 h 753688"/>
                  <a:gd name="connsiteX4" fmla="*/ 715844 w 963279"/>
                  <a:gd name="connsiteY4" fmla="*/ 140789 h 753688"/>
                  <a:gd name="connsiteX5" fmla="*/ 733319 w 963279"/>
                  <a:gd name="connsiteY5" fmla="*/ 156675 h 753688"/>
                  <a:gd name="connsiteX6" fmla="*/ 753971 w 963279"/>
                  <a:gd name="connsiteY6" fmla="*/ 158264 h 753688"/>
                  <a:gd name="connsiteX7" fmla="*/ 763504 w 963279"/>
                  <a:gd name="connsiteY7" fmla="*/ 163030 h 753688"/>
                  <a:gd name="connsiteX8" fmla="*/ 776213 w 963279"/>
                  <a:gd name="connsiteY8" fmla="*/ 163030 h 753688"/>
                  <a:gd name="connsiteX9" fmla="*/ 784156 w 963279"/>
                  <a:gd name="connsiteY9" fmla="*/ 169384 h 753688"/>
                  <a:gd name="connsiteX10" fmla="*/ 800042 w 963279"/>
                  <a:gd name="connsiteY10" fmla="*/ 158264 h 753688"/>
                  <a:gd name="connsiteX11" fmla="*/ 815929 w 963279"/>
                  <a:gd name="connsiteY11" fmla="*/ 163030 h 753688"/>
                  <a:gd name="connsiteX12" fmla="*/ 828638 w 963279"/>
                  <a:gd name="connsiteY12" fmla="*/ 188448 h 753688"/>
                  <a:gd name="connsiteX13" fmla="*/ 814341 w 963279"/>
                  <a:gd name="connsiteY13" fmla="*/ 213867 h 753688"/>
                  <a:gd name="connsiteX14" fmla="*/ 793688 w 963279"/>
                  <a:gd name="connsiteY14" fmla="*/ 213867 h 753688"/>
                  <a:gd name="connsiteX15" fmla="*/ 792099 w 963279"/>
                  <a:gd name="connsiteY15" fmla="*/ 239285 h 753688"/>
                  <a:gd name="connsiteX16" fmla="*/ 776213 w 963279"/>
                  <a:gd name="connsiteY16" fmla="*/ 264703 h 753688"/>
                  <a:gd name="connsiteX17" fmla="*/ 792099 w 963279"/>
                  <a:gd name="connsiteY17" fmla="*/ 285356 h 753688"/>
                  <a:gd name="connsiteX18" fmla="*/ 788922 w 963279"/>
                  <a:gd name="connsiteY18" fmla="*/ 298065 h 753688"/>
                  <a:gd name="connsiteX19" fmla="*/ 771447 w 963279"/>
                  <a:gd name="connsiteY19" fmla="*/ 302831 h 753688"/>
                  <a:gd name="connsiteX20" fmla="*/ 769859 w 963279"/>
                  <a:gd name="connsiteY20" fmla="*/ 312363 h 753688"/>
                  <a:gd name="connsiteX21" fmla="*/ 739674 w 963279"/>
                  <a:gd name="connsiteY21" fmla="*/ 358433 h 753688"/>
                  <a:gd name="connsiteX22" fmla="*/ 736497 w 963279"/>
                  <a:gd name="connsiteY22" fmla="*/ 388617 h 753688"/>
                  <a:gd name="connsiteX23" fmla="*/ 760326 w 963279"/>
                  <a:gd name="connsiteY23" fmla="*/ 414036 h 753688"/>
                  <a:gd name="connsiteX24" fmla="*/ 776213 w 963279"/>
                  <a:gd name="connsiteY24" fmla="*/ 417213 h 753688"/>
                  <a:gd name="connsiteX25" fmla="*/ 779389 w 963279"/>
                  <a:gd name="connsiteY25" fmla="*/ 425156 h 753688"/>
                  <a:gd name="connsiteX26" fmla="*/ 774624 w 963279"/>
                  <a:gd name="connsiteY26" fmla="*/ 436277 h 753688"/>
                  <a:gd name="connsiteX27" fmla="*/ 814341 w 963279"/>
                  <a:gd name="connsiteY27" fmla="*/ 479170 h 753688"/>
                  <a:gd name="connsiteX28" fmla="*/ 842935 w 963279"/>
                  <a:gd name="connsiteY28" fmla="*/ 479170 h 753688"/>
                  <a:gd name="connsiteX29" fmla="*/ 863588 w 963279"/>
                  <a:gd name="connsiteY29" fmla="*/ 471227 h 753688"/>
                  <a:gd name="connsiteX30" fmla="*/ 882652 w 963279"/>
                  <a:gd name="connsiteY30" fmla="*/ 474404 h 753688"/>
                  <a:gd name="connsiteX31" fmla="*/ 889007 w 963279"/>
                  <a:gd name="connsiteY31" fmla="*/ 480759 h 753688"/>
                  <a:gd name="connsiteX32" fmla="*/ 923957 w 963279"/>
                  <a:gd name="connsiteY32" fmla="*/ 482348 h 753688"/>
                  <a:gd name="connsiteX33" fmla="*/ 927134 w 963279"/>
                  <a:gd name="connsiteY33" fmla="*/ 479170 h 753688"/>
                  <a:gd name="connsiteX34" fmla="*/ 944609 w 963279"/>
                  <a:gd name="connsiteY34" fmla="*/ 477582 h 753688"/>
                  <a:gd name="connsiteX35" fmla="*/ 943021 w 963279"/>
                  <a:gd name="connsiteY35" fmla="*/ 496645 h 753688"/>
                  <a:gd name="connsiteX36" fmla="*/ 960496 w 963279"/>
                  <a:gd name="connsiteY36" fmla="*/ 525241 h 753688"/>
                  <a:gd name="connsiteX37" fmla="*/ 962084 w 963279"/>
                  <a:gd name="connsiteY37" fmla="*/ 536361 h 753688"/>
                  <a:gd name="connsiteX38" fmla="*/ 963279 w 963279"/>
                  <a:gd name="connsiteY38" fmla="*/ 537089 h 753688"/>
                  <a:gd name="connsiteX39" fmla="*/ 951282 w 963279"/>
                  <a:gd name="connsiteY39" fmla="*/ 551612 h 753688"/>
                  <a:gd name="connsiteX40" fmla="*/ 936030 w 963279"/>
                  <a:gd name="connsiteY40" fmla="*/ 557332 h 753688"/>
                  <a:gd name="connsiteX41" fmla="*/ 918873 w 963279"/>
                  <a:gd name="connsiteY41" fmla="*/ 545893 h 753688"/>
                  <a:gd name="connsiteX42" fmla="*/ 907435 w 963279"/>
                  <a:gd name="connsiteY42" fmla="*/ 542081 h 753688"/>
                  <a:gd name="connsiteX43" fmla="*/ 855963 w 963279"/>
                  <a:gd name="connsiteY43" fmla="*/ 555425 h 753688"/>
                  <a:gd name="connsiteX44" fmla="*/ 840712 w 963279"/>
                  <a:gd name="connsiteY44" fmla="*/ 553519 h 753688"/>
                  <a:gd name="connsiteX45" fmla="*/ 833086 w 963279"/>
                  <a:gd name="connsiteY45" fmla="*/ 559238 h 753688"/>
                  <a:gd name="connsiteX46" fmla="*/ 806397 w 963279"/>
                  <a:gd name="connsiteY46" fmla="*/ 559238 h 753688"/>
                  <a:gd name="connsiteX47" fmla="*/ 758738 w 963279"/>
                  <a:gd name="connsiteY47" fmla="*/ 521110 h 753688"/>
                  <a:gd name="connsiteX48" fmla="*/ 726329 w 963279"/>
                  <a:gd name="connsiteY48" fmla="*/ 500140 h 753688"/>
                  <a:gd name="connsiteX49" fmla="*/ 699640 w 963279"/>
                  <a:gd name="connsiteY49" fmla="*/ 511579 h 753688"/>
                  <a:gd name="connsiteX50" fmla="*/ 651981 w 963279"/>
                  <a:gd name="connsiteY50" fmla="*/ 505859 h 753688"/>
                  <a:gd name="connsiteX51" fmla="*/ 632917 w 963279"/>
                  <a:gd name="connsiteY51" fmla="*/ 498234 h 753688"/>
                  <a:gd name="connsiteX52" fmla="*/ 585257 w 963279"/>
                  <a:gd name="connsiteY52" fmla="*/ 473451 h 753688"/>
                  <a:gd name="connsiteX53" fmla="*/ 554755 w 963279"/>
                  <a:gd name="connsiteY53" fmla="*/ 475357 h 753688"/>
                  <a:gd name="connsiteX54" fmla="*/ 501377 w 963279"/>
                  <a:gd name="connsiteY54" fmla="*/ 559238 h 753688"/>
                  <a:gd name="connsiteX55" fmla="*/ 501377 w 963279"/>
                  <a:gd name="connsiteY55" fmla="*/ 597365 h 753688"/>
                  <a:gd name="connsiteX56" fmla="*/ 489939 w 963279"/>
                  <a:gd name="connsiteY56" fmla="*/ 597365 h 753688"/>
                  <a:gd name="connsiteX57" fmla="*/ 488032 w 963279"/>
                  <a:gd name="connsiteY57" fmla="*/ 612616 h 753688"/>
                  <a:gd name="connsiteX58" fmla="*/ 470875 w 963279"/>
                  <a:gd name="connsiteY58" fmla="*/ 612616 h 753688"/>
                  <a:gd name="connsiteX59" fmla="*/ 440373 w 963279"/>
                  <a:gd name="connsiteY59" fmla="*/ 625961 h 753688"/>
                  <a:gd name="connsiteX60" fmla="*/ 427028 w 963279"/>
                  <a:gd name="connsiteY60" fmla="*/ 620242 h 753688"/>
                  <a:gd name="connsiteX61" fmla="*/ 421309 w 963279"/>
                  <a:gd name="connsiteY61" fmla="*/ 639306 h 753688"/>
                  <a:gd name="connsiteX62" fmla="*/ 406058 w 963279"/>
                  <a:gd name="connsiteY62" fmla="*/ 656463 h 753688"/>
                  <a:gd name="connsiteX63" fmla="*/ 386994 w 963279"/>
                  <a:gd name="connsiteY63" fmla="*/ 650744 h 753688"/>
                  <a:gd name="connsiteX64" fmla="*/ 346960 w 963279"/>
                  <a:gd name="connsiteY64" fmla="*/ 667901 h 753688"/>
                  <a:gd name="connsiteX65" fmla="*/ 329803 w 963279"/>
                  <a:gd name="connsiteY65" fmla="*/ 685059 h 753688"/>
                  <a:gd name="connsiteX66" fmla="*/ 325990 w 963279"/>
                  <a:gd name="connsiteY66" fmla="*/ 704122 h 753688"/>
                  <a:gd name="connsiteX67" fmla="*/ 295488 w 963279"/>
                  <a:gd name="connsiteY67" fmla="*/ 704122 h 753688"/>
                  <a:gd name="connsiteX68" fmla="*/ 280237 w 963279"/>
                  <a:gd name="connsiteY68" fmla="*/ 698403 h 753688"/>
                  <a:gd name="connsiteX69" fmla="*/ 268799 w 963279"/>
                  <a:gd name="connsiteY69" fmla="*/ 707935 h 753688"/>
                  <a:gd name="connsiteX70" fmla="*/ 261174 w 963279"/>
                  <a:gd name="connsiteY70" fmla="*/ 734624 h 753688"/>
                  <a:gd name="connsiteX71" fmla="*/ 238297 w 963279"/>
                  <a:gd name="connsiteY71" fmla="*/ 753688 h 753688"/>
                  <a:gd name="connsiteX72" fmla="*/ 181106 w 963279"/>
                  <a:gd name="connsiteY72" fmla="*/ 711748 h 753688"/>
                  <a:gd name="connsiteX73" fmla="*/ 184919 w 963279"/>
                  <a:gd name="connsiteY73" fmla="*/ 681246 h 753688"/>
                  <a:gd name="connsiteX74" fmla="*/ 177293 w 963279"/>
                  <a:gd name="connsiteY74" fmla="*/ 654557 h 753688"/>
                  <a:gd name="connsiteX75" fmla="*/ 190638 w 963279"/>
                  <a:gd name="connsiteY75" fmla="*/ 637399 h 753688"/>
                  <a:gd name="connsiteX76" fmla="*/ 181106 w 963279"/>
                  <a:gd name="connsiteY76" fmla="*/ 612616 h 753688"/>
                  <a:gd name="connsiteX77" fmla="*/ 150604 w 963279"/>
                  <a:gd name="connsiteY77" fmla="*/ 610710 h 753688"/>
                  <a:gd name="connsiteX78" fmla="*/ 142978 w 963279"/>
                  <a:gd name="connsiteY78" fmla="*/ 582114 h 753688"/>
                  <a:gd name="connsiteX79" fmla="*/ 177293 w 963279"/>
                  <a:gd name="connsiteY79" fmla="*/ 574489 h 753688"/>
                  <a:gd name="connsiteX80" fmla="*/ 173480 w 963279"/>
                  <a:gd name="connsiteY80" fmla="*/ 553519 h 753688"/>
                  <a:gd name="connsiteX81" fmla="*/ 175387 w 963279"/>
                  <a:gd name="connsiteY81" fmla="*/ 534455 h 753688"/>
                  <a:gd name="connsiteX82" fmla="*/ 175387 w 963279"/>
                  <a:gd name="connsiteY82" fmla="*/ 526830 h 753688"/>
                  <a:gd name="connsiteX83" fmla="*/ 156323 w 963279"/>
                  <a:gd name="connsiteY83" fmla="*/ 507766 h 753688"/>
                  <a:gd name="connsiteX84" fmla="*/ 152510 w 963279"/>
                  <a:gd name="connsiteY84" fmla="*/ 481077 h 753688"/>
                  <a:gd name="connsiteX85" fmla="*/ 183012 w 963279"/>
                  <a:gd name="connsiteY85" fmla="*/ 465826 h 753688"/>
                  <a:gd name="connsiteX86" fmla="*/ 192544 w 963279"/>
                  <a:gd name="connsiteY86" fmla="*/ 454387 h 753688"/>
                  <a:gd name="connsiteX87" fmla="*/ 192544 w 963279"/>
                  <a:gd name="connsiteY87" fmla="*/ 414354 h 753688"/>
                  <a:gd name="connsiteX88" fmla="*/ 188731 w 963279"/>
                  <a:gd name="connsiteY88" fmla="*/ 360975 h 753688"/>
                  <a:gd name="connsiteX89" fmla="*/ 175387 w 963279"/>
                  <a:gd name="connsiteY89" fmla="*/ 341911 h 753688"/>
                  <a:gd name="connsiteX90" fmla="*/ 129634 w 963279"/>
                  <a:gd name="connsiteY90" fmla="*/ 340005 h 753688"/>
                  <a:gd name="connsiteX91" fmla="*/ 99132 w 963279"/>
                  <a:gd name="connsiteY91" fmla="*/ 359069 h 753688"/>
                  <a:gd name="connsiteX92" fmla="*/ 70536 w 963279"/>
                  <a:gd name="connsiteY92" fmla="*/ 343818 h 753688"/>
                  <a:gd name="connsiteX93" fmla="*/ 66723 w 963279"/>
                  <a:gd name="connsiteY93" fmla="*/ 357162 h 753688"/>
                  <a:gd name="connsiteX94" fmla="*/ 49566 w 963279"/>
                  <a:gd name="connsiteY94" fmla="*/ 355256 h 753688"/>
                  <a:gd name="connsiteX95" fmla="*/ 36221 w 963279"/>
                  <a:gd name="connsiteY95" fmla="*/ 338099 h 753688"/>
                  <a:gd name="connsiteX96" fmla="*/ 0 w 963279"/>
                  <a:gd name="connsiteY96" fmla="*/ 324754 h 753688"/>
                  <a:gd name="connsiteX97" fmla="*/ 3813 w 963279"/>
                  <a:gd name="connsiteY97" fmla="*/ 235154 h 753688"/>
                  <a:gd name="connsiteX98" fmla="*/ 20970 w 963279"/>
                  <a:gd name="connsiteY98" fmla="*/ 208465 h 753688"/>
                  <a:gd name="connsiteX99" fmla="*/ 15251 w 963279"/>
                  <a:gd name="connsiteY99" fmla="*/ 187495 h 753688"/>
                  <a:gd name="connsiteX100" fmla="*/ 20970 w 963279"/>
                  <a:gd name="connsiteY100" fmla="*/ 172244 h 753688"/>
                  <a:gd name="connsiteX101" fmla="*/ 43847 w 963279"/>
                  <a:gd name="connsiteY101" fmla="*/ 147461 h 753688"/>
                  <a:gd name="connsiteX102" fmla="*/ 51472 w 963279"/>
                  <a:gd name="connsiteY102" fmla="*/ 132210 h 753688"/>
                  <a:gd name="connsiteX103" fmla="*/ 89600 w 963279"/>
                  <a:gd name="connsiteY103" fmla="*/ 124585 h 753688"/>
                  <a:gd name="connsiteX104" fmla="*/ 93413 w 963279"/>
                  <a:gd name="connsiteY104" fmla="*/ 97895 h 753688"/>
                  <a:gd name="connsiteX105" fmla="*/ 93413 w 963279"/>
                  <a:gd name="connsiteY105" fmla="*/ 95438 h 753688"/>
                  <a:gd name="connsiteX106" fmla="*/ 486531 w 963279"/>
                  <a:gd name="connsiteY106" fmla="*/ 91440 h 753688"/>
                  <a:gd name="connsiteX0" fmla="*/ 718588 w 963279"/>
                  <a:gd name="connsiteY0" fmla="*/ 43248 h 701498"/>
                  <a:gd name="connsiteX1" fmla="*/ 719022 w 963279"/>
                  <a:gd name="connsiteY1" fmla="*/ 44117 h 701498"/>
                  <a:gd name="connsiteX2" fmla="*/ 709489 w 963279"/>
                  <a:gd name="connsiteY2" fmla="*/ 63181 h 701498"/>
                  <a:gd name="connsiteX3" fmla="*/ 715844 w 963279"/>
                  <a:gd name="connsiteY3" fmla="*/ 88599 h 701498"/>
                  <a:gd name="connsiteX4" fmla="*/ 733319 w 963279"/>
                  <a:gd name="connsiteY4" fmla="*/ 104485 h 701498"/>
                  <a:gd name="connsiteX5" fmla="*/ 753971 w 963279"/>
                  <a:gd name="connsiteY5" fmla="*/ 106074 h 701498"/>
                  <a:gd name="connsiteX6" fmla="*/ 763504 w 963279"/>
                  <a:gd name="connsiteY6" fmla="*/ 110840 h 701498"/>
                  <a:gd name="connsiteX7" fmla="*/ 776213 w 963279"/>
                  <a:gd name="connsiteY7" fmla="*/ 110840 h 701498"/>
                  <a:gd name="connsiteX8" fmla="*/ 784156 w 963279"/>
                  <a:gd name="connsiteY8" fmla="*/ 117194 h 701498"/>
                  <a:gd name="connsiteX9" fmla="*/ 800042 w 963279"/>
                  <a:gd name="connsiteY9" fmla="*/ 106074 h 701498"/>
                  <a:gd name="connsiteX10" fmla="*/ 815929 w 963279"/>
                  <a:gd name="connsiteY10" fmla="*/ 110840 h 701498"/>
                  <a:gd name="connsiteX11" fmla="*/ 828638 w 963279"/>
                  <a:gd name="connsiteY11" fmla="*/ 136258 h 701498"/>
                  <a:gd name="connsiteX12" fmla="*/ 814341 w 963279"/>
                  <a:gd name="connsiteY12" fmla="*/ 161677 h 701498"/>
                  <a:gd name="connsiteX13" fmla="*/ 793688 w 963279"/>
                  <a:gd name="connsiteY13" fmla="*/ 161677 h 701498"/>
                  <a:gd name="connsiteX14" fmla="*/ 792099 w 963279"/>
                  <a:gd name="connsiteY14" fmla="*/ 187095 h 701498"/>
                  <a:gd name="connsiteX15" fmla="*/ 776213 w 963279"/>
                  <a:gd name="connsiteY15" fmla="*/ 212513 h 701498"/>
                  <a:gd name="connsiteX16" fmla="*/ 792099 w 963279"/>
                  <a:gd name="connsiteY16" fmla="*/ 233166 h 701498"/>
                  <a:gd name="connsiteX17" fmla="*/ 788922 w 963279"/>
                  <a:gd name="connsiteY17" fmla="*/ 245875 h 701498"/>
                  <a:gd name="connsiteX18" fmla="*/ 771447 w 963279"/>
                  <a:gd name="connsiteY18" fmla="*/ 250641 h 701498"/>
                  <a:gd name="connsiteX19" fmla="*/ 769859 w 963279"/>
                  <a:gd name="connsiteY19" fmla="*/ 260173 h 701498"/>
                  <a:gd name="connsiteX20" fmla="*/ 739674 w 963279"/>
                  <a:gd name="connsiteY20" fmla="*/ 306243 h 701498"/>
                  <a:gd name="connsiteX21" fmla="*/ 736497 w 963279"/>
                  <a:gd name="connsiteY21" fmla="*/ 336427 h 701498"/>
                  <a:gd name="connsiteX22" fmla="*/ 760326 w 963279"/>
                  <a:gd name="connsiteY22" fmla="*/ 361846 h 701498"/>
                  <a:gd name="connsiteX23" fmla="*/ 776213 w 963279"/>
                  <a:gd name="connsiteY23" fmla="*/ 365023 h 701498"/>
                  <a:gd name="connsiteX24" fmla="*/ 779389 w 963279"/>
                  <a:gd name="connsiteY24" fmla="*/ 372966 h 701498"/>
                  <a:gd name="connsiteX25" fmla="*/ 774624 w 963279"/>
                  <a:gd name="connsiteY25" fmla="*/ 384087 h 701498"/>
                  <a:gd name="connsiteX26" fmla="*/ 814341 w 963279"/>
                  <a:gd name="connsiteY26" fmla="*/ 426980 h 701498"/>
                  <a:gd name="connsiteX27" fmla="*/ 842935 w 963279"/>
                  <a:gd name="connsiteY27" fmla="*/ 426980 h 701498"/>
                  <a:gd name="connsiteX28" fmla="*/ 863588 w 963279"/>
                  <a:gd name="connsiteY28" fmla="*/ 419037 h 701498"/>
                  <a:gd name="connsiteX29" fmla="*/ 882652 w 963279"/>
                  <a:gd name="connsiteY29" fmla="*/ 422214 h 701498"/>
                  <a:gd name="connsiteX30" fmla="*/ 889007 w 963279"/>
                  <a:gd name="connsiteY30" fmla="*/ 428569 h 701498"/>
                  <a:gd name="connsiteX31" fmla="*/ 923957 w 963279"/>
                  <a:gd name="connsiteY31" fmla="*/ 430158 h 701498"/>
                  <a:gd name="connsiteX32" fmla="*/ 927134 w 963279"/>
                  <a:gd name="connsiteY32" fmla="*/ 426980 h 701498"/>
                  <a:gd name="connsiteX33" fmla="*/ 944609 w 963279"/>
                  <a:gd name="connsiteY33" fmla="*/ 425392 h 701498"/>
                  <a:gd name="connsiteX34" fmla="*/ 943021 w 963279"/>
                  <a:gd name="connsiteY34" fmla="*/ 444455 h 701498"/>
                  <a:gd name="connsiteX35" fmla="*/ 960496 w 963279"/>
                  <a:gd name="connsiteY35" fmla="*/ 473051 h 701498"/>
                  <a:gd name="connsiteX36" fmla="*/ 962084 w 963279"/>
                  <a:gd name="connsiteY36" fmla="*/ 484171 h 701498"/>
                  <a:gd name="connsiteX37" fmla="*/ 963279 w 963279"/>
                  <a:gd name="connsiteY37" fmla="*/ 484899 h 701498"/>
                  <a:gd name="connsiteX38" fmla="*/ 951282 w 963279"/>
                  <a:gd name="connsiteY38" fmla="*/ 499422 h 701498"/>
                  <a:gd name="connsiteX39" fmla="*/ 936030 w 963279"/>
                  <a:gd name="connsiteY39" fmla="*/ 505142 h 701498"/>
                  <a:gd name="connsiteX40" fmla="*/ 918873 w 963279"/>
                  <a:gd name="connsiteY40" fmla="*/ 493703 h 701498"/>
                  <a:gd name="connsiteX41" fmla="*/ 907435 w 963279"/>
                  <a:gd name="connsiteY41" fmla="*/ 489891 h 701498"/>
                  <a:gd name="connsiteX42" fmla="*/ 855963 w 963279"/>
                  <a:gd name="connsiteY42" fmla="*/ 503235 h 701498"/>
                  <a:gd name="connsiteX43" fmla="*/ 840712 w 963279"/>
                  <a:gd name="connsiteY43" fmla="*/ 501329 h 701498"/>
                  <a:gd name="connsiteX44" fmla="*/ 833086 w 963279"/>
                  <a:gd name="connsiteY44" fmla="*/ 507048 h 701498"/>
                  <a:gd name="connsiteX45" fmla="*/ 806397 w 963279"/>
                  <a:gd name="connsiteY45" fmla="*/ 507048 h 701498"/>
                  <a:gd name="connsiteX46" fmla="*/ 758738 w 963279"/>
                  <a:gd name="connsiteY46" fmla="*/ 468920 h 701498"/>
                  <a:gd name="connsiteX47" fmla="*/ 726329 w 963279"/>
                  <a:gd name="connsiteY47" fmla="*/ 447950 h 701498"/>
                  <a:gd name="connsiteX48" fmla="*/ 699640 w 963279"/>
                  <a:gd name="connsiteY48" fmla="*/ 459389 h 701498"/>
                  <a:gd name="connsiteX49" fmla="*/ 651981 w 963279"/>
                  <a:gd name="connsiteY49" fmla="*/ 453669 h 701498"/>
                  <a:gd name="connsiteX50" fmla="*/ 632917 w 963279"/>
                  <a:gd name="connsiteY50" fmla="*/ 446044 h 701498"/>
                  <a:gd name="connsiteX51" fmla="*/ 585257 w 963279"/>
                  <a:gd name="connsiteY51" fmla="*/ 421261 h 701498"/>
                  <a:gd name="connsiteX52" fmla="*/ 554755 w 963279"/>
                  <a:gd name="connsiteY52" fmla="*/ 423167 h 701498"/>
                  <a:gd name="connsiteX53" fmla="*/ 501377 w 963279"/>
                  <a:gd name="connsiteY53" fmla="*/ 507048 h 701498"/>
                  <a:gd name="connsiteX54" fmla="*/ 501377 w 963279"/>
                  <a:gd name="connsiteY54" fmla="*/ 545175 h 701498"/>
                  <a:gd name="connsiteX55" fmla="*/ 489939 w 963279"/>
                  <a:gd name="connsiteY55" fmla="*/ 545175 h 701498"/>
                  <a:gd name="connsiteX56" fmla="*/ 488032 w 963279"/>
                  <a:gd name="connsiteY56" fmla="*/ 560426 h 701498"/>
                  <a:gd name="connsiteX57" fmla="*/ 470875 w 963279"/>
                  <a:gd name="connsiteY57" fmla="*/ 560426 h 701498"/>
                  <a:gd name="connsiteX58" fmla="*/ 440373 w 963279"/>
                  <a:gd name="connsiteY58" fmla="*/ 573771 h 701498"/>
                  <a:gd name="connsiteX59" fmla="*/ 427028 w 963279"/>
                  <a:gd name="connsiteY59" fmla="*/ 568052 h 701498"/>
                  <a:gd name="connsiteX60" fmla="*/ 421309 w 963279"/>
                  <a:gd name="connsiteY60" fmla="*/ 587116 h 701498"/>
                  <a:gd name="connsiteX61" fmla="*/ 406058 w 963279"/>
                  <a:gd name="connsiteY61" fmla="*/ 604273 h 701498"/>
                  <a:gd name="connsiteX62" fmla="*/ 386994 w 963279"/>
                  <a:gd name="connsiteY62" fmla="*/ 598554 h 701498"/>
                  <a:gd name="connsiteX63" fmla="*/ 346960 w 963279"/>
                  <a:gd name="connsiteY63" fmla="*/ 615711 h 701498"/>
                  <a:gd name="connsiteX64" fmla="*/ 329803 w 963279"/>
                  <a:gd name="connsiteY64" fmla="*/ 632869 h 701498"/>
                  <a:gd name="connsiteX65" fmla="*/ 325990 w 963279"/>
                  <a:gd name="connsiteY65" fmla="*/ 651932 h 701498"/>
                  <a:gd name="connsiteX66" fmla="*/ 295488 w 963279"/>
                  <a:gd name="connsiteY66" fmla="*/ 651932 h 701498"/>
                  <a:gd name="connsiteX67" fmla="*/ 280237 w 963279"/>
                  <a:gd name="connsiteY67" fmla="*/ 646213 h 701498"/>
                  <a:gd name="connsiteX68" fmla="*/ 268799 w 963279"/>
                  <a:gd name="connsiteY68" fmla="*/ 655745 h 701498"/>
                  <a:gd name="connsiteX69" fmla="*/ 261174 w 963279"/>
                  <a:gd name="connsiteY69" fmla="*/ 682434 h 701498"/>
                  <a:gd name="connsiteX70" fmla="*/ 238297 w 963279"/>
                  <a:gd name="connsiteY70" fmla="*/ 701498 h 701498"/>
                  <a:gd name="connsiteX71" fmla="*/ 181106 w 963279"/>
                  <a:gd name="connsiteY71" fmla="*/ 659558 h 701498"/>
                  <a:gd name="connsiteX72" fmla="*/ 184919 w 963279"/>
                  <a:gd name="connsiteY72" fmla="*/ 629056 h 701498"/>
                  <a:gd name="connsiteX73" fmla="*/ 177293 w 963279"/>
                  <a:gd name="connsiteY73" fmla="*/ 602367 h 701498"/>
                  <a:gd name="connsiteX74" fmla="*/ 190638 w 963279"/>
                  <a:gd name="connsiteY74" fmla="*/ 585209 h 701498"/>
                  <a:gd name="connsiteX75" fmla="*/ 181106 w 963279"/>
                  <a:gd name="connsiteY75" fmla="*/ 560426 h 701498"/>
                  <a:gd name="connsiteX76" fmla="*/ 150604 w 963279"/>
                  <a:gd name="connsiteY76" fmla="*/ 558520 h 701498"/>
                  <a:gd name="connsiteX77" fmla="*/ 142978 w 963279"/>
                  <a:gd name="connsiteY77" fmla="*/ 529924 h 701498"/>
                  <a:gd name="connsiteX78" fmla="*/ 177293 w 963279"/>
                  <a:gd name="connsiteY78" fmla="*/ 522299 h 701498"/>
                  <a:gd name="connsiteX79" fmla="*/ 173480 w 963279"/>
                  <a:gd name="connsiteY79" fmla="*/ 501329 h 701498"/>
                  <a:gd name="connsiteX80" fmla="*/ 175387 w 963279"/>
                  <a:gd name="connsiteY80" fmla="*/ 482265 h 701498"/>
                  <a:gd name="connsiteX81" fmla="*/ 175387 w 963279"/>
                  <a:gd name="connsiteY81" fmla="*/ 474640 h 701498"/>
                  <a:gd name="connsiteX82" fmla="*/ 156323 w 963279"/>
                  <a:gd name="connsiteY82" fmla="*/ 455576 h 701498"/>
                  <a:gd name="connsiteX83" fmla="*/ 152510 w 963279"/>
                  <a:gd name="connsiteY83" fmla="*/ 428887 h 701498"/>
                  <a:gd name="connsiteX84" fmla="*/ 183012 w 963279"/>
                  <a:gd name="connsiteY84" fmla="*/ 413636 h 701498"/>
                  <a:gd name="connsiteX85" fmla="*/ 192544 w 963279"/>
                  <a:gd name="connsiteY85" fmla="*/ 402197 h 701498"/>
                  <a:gd name="connsiteX86" fmla="*/ 192544 w 963279"/>
                  <a:gd name="connsiteY86" fmla="*/ 362164 h 701498"/>
                  <a:gd name="connsiteX87" fmla="*/ 188731 w 963279"/>
                  <a:gd name="connsiteY87" fmla="*/ 308785 h 701498"/>
                  <a:gd name="connsiteX88" fmla="*/ 175387 w 963279"/>
                  <a:gd name="connsiteY88" fmla="*/ 289721 h 701498"/>
                  <a:gd name="connsiteX89" fmla="*/ 129634 w 963279"/>
                  <a:gd name="connsiteY89" fmla="*/ 287815 h 701498"/>
                  <a:gd name="connsiteX90" fmla="*/ 99132 w 963279"/>
                  <a:gd name="connsiteY90" fmla="*/ 306879 h 701498"/>
                  <a:gd name="connsiteX91" fmla="*/ 70536 w 963279"/>
                  <a:gd name="connsiteY91" fmla="*/ 291628 h 701498"/>
                  <a:gd name="connsiteX92" fmla="*/ 66723 w 963279"/>
                  <a:gd name="connsiteY92" fmla="*/ 304972 h 701498"/>
                  <a:gd name="connsiteX93" fmla="*/ 49566 w 963279"/>
                  <a:gd name="connsiteY93" fmla="*/ 303066 h 701498"/>
                  <a:gd name="connsiteX94" fmla="*/ 36221 w 963279"/>
                  <a:gd name="connsiteY94" fmla="*/ 285909 h 701498"/>
                  <a:gd name="connsiteX95" fmla="*/ 0 w 963279"/>
                  <a:gd name="connsiteY95" fmla="*/ 272564 h 701498"/>
                  <a:gd name="connsiteX96" fmla="*/ 3813 w 963279"/>
                  <a:gd name="connsiteY96" fmla="*/ 182964 h 701498"/>
                  <a:gd name="connsiteX97" fmla="*/ 20970 w 963279"/>
                  <a:gd name="connsiteY97" fmla="*/ 156275 h 701498"/>
                  <a:gd name="connsiteX98" fmla="*/ 15251 w 963279"/>
                  <a:gd name="connsiteY98" fmla="*/ 135305 h 701498"/>
                  <a:gd name="connsiteX99" fmla="*/ 20970 w 963279"/>
                  <a:gd name="connsiteY99" fmla="*/ 120054 h 701498"/>
                  <a:gd name="connsiteX100" fmla="*/ 43847 w 963279"/>
                  <a:gd name="connsiteY100" fmla="*/ 95271 h 701498"/>
                  <a:gd name="connsiteX101" fmla="*/ 51472 w 963279"/>
                  <a:gd name="connsiteY101" fmla="*/ 80020 h 701498"/>
                  <a:gd name="connsiteX102" fmla="*/ 89600 w 963279"/>
                  <a:gd name="connsiteY102" fmla="*/ 72395 h 701498"/>
                  <a:gd name="connsiteX103" fmla="*/ 93413 w 963279"/>
                  <a:gd name="connsiteY103" fmla="*/ 45705 h 701498"/>
                  <a:gd name="connsiteX104" fmla="*/ 93413 w 963279"/>
                  <a:gd name="connsiteY104" fmla="*/ 43248 h 701498"/>
                  <a:gd name="connsiteX105" fmla="*/ 486531 w 963279"/>
                  <a:gd name="connsiteY105" fmla="*/ 39250 h 701498"/>
                  <a:gd name="connsiteX0" fmla="*/ 718588 w 963279"/>
                  <a:gd name="connsiteY0" fmla="*/ 0 h 658250"/>
                  <a:gd name="connsiteX1" fmla="*/ 719022 w 963279"/>
                  <a:gd name="connsiteY1" fmla="*/ 869 h 658250"/>
                  <a:gd name="connsiteX2" fmla="*/ 709489 w 963279"/>
                  <a:gd name="connsiteY2" fmla="*/ 19933 h 658250"/>
                  <a:gd name="connsiteX3" fmla="*/ 715844 w 963279"/>
                  <a:gd name="connsiteY3" fmla="*/ 45351 h 658250"/>
                  <a:gd name="connsiteX4" fmla="*/ 733319 w 963279"/>
                  <a:gd name="connsiteY4" fmla="*/ 61237 h 658250"/>
                  <a:gd name="connsiteX5" fmla="*/ 753971 w 963279"/>
                  <a:gd name="connsiteY5" fmla="*/ 62826 h 658250"/>
                  <a:gd name="connsiteX6" fmla="*/ 763504 w 963279"/>
                  <a:gd name="connsiteY6" fmla="*/ 67592 h 658250"/>
                  <a:gd name="connsiteX7" fmla="*/ 776213 w 963279"/>
                  <a:gd name="connsiteY7" fmla="*/ 67592 h 658250"/>
                  <a:gd name="connsiteX8" fmla="*/ 784156 w 963279"/>
                  <a:gd name="connsiteY8" fmla="*/ 73946 h 658250"/>
                  <a:gd name="connsiteX9" fmla="*/ 800042 w 963279"/>
                  <a:gd name="connsiteY9" fmla="*/ 62826 h 658250"/>
                  <a:gd name="connsiteX10" fmla="*/ 815929 w 963279"/>
                  <a:gd name="connsiteY10" fmla="*/ 67592 h 658250"/>
                  <a:gd name="connsiteX11" fmla="*/ 828638 w 963279"/>
                  <a:gd name="connsiteY11" fmla="*/ 93010 h 658250"/>
                  <a:gd name="connsiteX12" fmla="*/ 814341 w 963279"/>
                  <a:gd name="connsiteY12" fmla="*/ 118429 h 658250"/>
                  <a:gd name="connsiteX13" fmla="*/ 793688 w 963279"/>
                  <a:gd name="connsiteY13" fmla="*/ 118429 h 658250"/>
                  <a:gd name="connsiteX14" fmla="*/ 792099 w 963279"/>
                  <a:gd name="connsiteY14" fmla="*/ 143847 h 658250"/>
                  <a:gd name="connsiteX15" fmla="*/ 776213 w 963279"/>
                  <a:gd name="connsiteY15" fmla="*/ 169265 h 658250"/>
                  <a:gd name="connsiteX16" fmla="*/ 792099 w 963279"/>
                  <a:gd name="connsiteY16" fmla="*/ 189918 h 658250"/>
                  <a:gd name="connsiteX17" fmla="*/ 788922 w 963279"/>
                  <a:gd name="connsiteY17" fmla="*/ 202627 h 658250"/>
                  <a:gd name="connsiteX18" fmla="*/ 771447 w 963279"/>
                  <a:gd name="connsiteY18" fmla="*/ 207393 h 658250"/>
                  <a:gd name="connsiteX19" fmla="*/ 769859 w 963279"/>
                  <a:gd name="connsiteY19" fmla="*/ 216925 h 658250"/>
                  <a:gd name="connsiteX20" fmla="*/ 739674 w 963279"/>
                  <a:gd name="connsiteY20" fmla="*/ 262995 h 658250"/>
                  <a:gd name="connsiteX21" fmla="*/ 736497 w 963279"/>
                  <a:gd name="connsiteY21" fmla="*/ 293179 h 658250"/>
                  <a:gd name="connsiteX22" fmla="*/ 760326 w 963279"/>
                  <a:gd name="connsiteY22" fmla="*/ 318598 h 658250"/>
                  <a:gd name="connsiteX23" fmla="*/ 776213 w 963279"/>
                  <a:gd name="connsiteY23" fmla="*/ 321775 h 658250"/>
                  <a:gd name="connsiteX24" fmla="*/ 779389 w 963279"/>
                  <a:gd name="connsiteY24" fmla="*/ 329718 h 658250"/>
                  <a:gd name="connsiteX25" fmla="*/ 774624 w 963279"/>
                  <a:gd name="connsiteY25" fmla="*/ 340839 h 658250"/>
                  <a:gd name="connsiteX26" fmla="*/ 814341 w 963279"/>
                  <a:gd name="connsiteY26" fmla="*/ 383732 h 658250"/>
                  <a:gd name="connsiteX27" fmla="*/ 842935 w 963279"/>
                  <a:gd name="connsiteY27" fmla="*/ 383732 h 658250"/>
                  <a:gd name="connsiteX28" fmla="*/ 863588 w 963279"/>
                  <a:gd name="connsiteY28" fmla="*/ 375789 h 658250"/>
                  <a:gd name="connsiteX29" fmla="*/ 882652 w 963279"/>
                  <a:gd name="connsiteY29" fmla="*/ 378966 h 658250"/>
                  <a:gd name="connsiteX30" fmla="*/ 889007 w 963279"/>
                  <a:gd name="connsiteY30" fmla="*/ 385321 h 658250"/>
                  <a:gd name="connsiteX31" fmla="*/ 923957 w 963279"/>
                  <a:gd name="connsiteY31" fmla="*/ 386910 h 658250"/>
                  <a:gd name="connsiteX32" fmla="*/ 927134 w 963279"/>
                  <a:gd name="connsiteY32" fmla="*/ 383732 h 658250"/>
                  <a:gd name="connsiteX33" fmla="*/ 944609 w 963279"/>
                  <a:gd name="connsiteY33" fmla="*/ 382144 h 658250"/>
                  <a:gd name="connsiteX34" fmla="*/ 943021 w 963279"/>
                  <a:gd name="connsiteY34" fmla="*/ 401207 h 658250"/>
                  <a:gd name="connsiteX35" fmla="*/ 960496 w 963279"/>
                  <a:gd name="connsiteY35" fmla="*/ 429803 h 658250"/>
                  <a:gd name="connsiteX36" fmla="*/ 962084 w 963279"/>
                  <a:gd name="connsiteY36" fmla="*/ 440923 h 658250"/>
                  <a:gd name="connsiteX37" fmla="*/ 963279 w 963279"/>
                  <a:gd name="connsiteY37" fmla="*/ 441651 h 658250"/>
                  <a:gd name="connsiteX38" fmla="*/ 951282 w 963279"/>
                  <a:gd name="connsiteY38" fmla="*/ 456174 h 658250"/>
                  <a:gd name="connsiteX39" fmla="*/ 936030 w 963279"/>
                  <a:gd name="connsiteY39" fmla="*/ 461894 h 658250"/>
                  <a:gd name="connsiteX40" fmla="*/ 918873 w 963279"/>
                  <a:gd name="connsiteY40" fmla="*/ 450455 h 658250"/>
                  <a:gd name="connsiteX41" fmla="*/ 907435 w 963279"/>
                  <a:gd name="connsiteY41" fmla="*/ 446643 h 658250"/>
                  <a:gd name="connsiteX42" fmla="*/ 855963 w 963279"/>
                  <a:gd name="connsiteY42" fmla="*/ 459987 h 658250"/>
                  <a:gd name="connsiteX43" fmla="*/ 840712 w 963279"/>
                  <a:gd name="connsiteY43" fmla="*/ 458081 h 658250"/>
                  <a:gd name="connsiteX44" fmla="*/ 833086 w 963279"/>
                  <a:gd name="connsiteY44" fmla="*/ 463800 h 658250"/>
                  <a:gd name="connsiteX45" fmla="*/ 806397 w 963279"/>
                  <a:gd name="connsiteY45" fmla="*/ 463800 h 658250"/>
                  <a:gd name="connsiteX46" fmla="*/ 758738 w 963279"/>
                  <a:gd name="connsiteY46" fmla="*/ 425672 h 658250"/>
                  <a:gd name="connsiteX47" fmla="*/ 726329 w 963279"/>
                  <a:gd name="connsiteY47" fmla="*/ 404702 h 658250"/>
                  <a:gd name="connsiteX48" fmla="*/ 699640 w 963279"/>
                  <a:gd name="connsiteY48" fmla="*/ 416141 h 658250"/>
                  <a:gd name="connsiteX49" fmla="*/ 651981 w 963279"/>
                  <a:gd name="connsiteY49" fmla="*/ 410421 h 658250"/>
                  <a:gd name="connsiteX50" fmla="*/ 632917 w 963279"/>
                  <a:gd name="connsiteY50" fmla="*/ 402796 h 658250"/>
                  <a:gd name="connsiteX51" fmla="*/ 585257 w 963279"/>
                  <a:gd name="connsiteY51" fmla="*/ 378013 h 658250"/>
                  <a:gd name="connsiteX52" fmla="*/ 554755 w 963279"/>
                  <a:gd name="connsiteY52" fmla="*/ 379919 h 658250"/>
                  <a:gd name="connsiteX53" fmla="*/ 501377 w 963279"/>
                  <a:gd name="connsiteY53" fmla="*/ 463800 h 658250"/>
                  <a:gd name="connsiteX54" fmla="*/ 501377 w 963279"/>
                  <a:gd name="connsiteY54" fmla="*/ 501927 h 658250"/>
                  <a:gd name="connsiteX55" fmla="*/ 489939 w 963279"/>
                  <a:gd name="connsiteY55" fmla="*/ 501927 h 658250"/>
                  <a:gd name="connsiteX56" fmla="*/ 488032 w 963279"/>
                  <a:gd name="connsiteY56" fmla="*/ 517178 h 658250"/>
                  <a:gd name="connsiteX57" fmla="*/ 470875 w 963279"/>
                  <a:gd name="connsiteY57" fmla="*/ 517178 h 658250"/>
                  <a:gd name="connsiteX58" fmla="*/ 440373 w 963279"/>
                  <a:gd name="connsiteY58" fmla="*/ 530523 h 658250"/>
                  <a:gd name="connsiteX59" fmla="*/ 427028 w 963279"/>
                  <a:gd name="connsiteY59" fmla="*/ 524804 h 658250"/>
                  <a:gd name="connsiteX60" fmla="*/ 421309 w 963279"/>
                  <a:gd name="connsiteY60" fmla="*/ 543868 h 658250"/>
                  <a:gd name="connsiteX61" fmla="*/ 406058 w 963279"/>
                  <a:gd name="connsiteY61" fmla="*/ 561025 h 658250"/>
                  <a:gd name="connsiteX62" fmla="*/ 386994 w 963279"/>
                  <a:gd name="connsiteY62" fmla="*/ 555306 h 658250"/>
                  <a:gd name="connsiteX63" fmla="*/ 346960 w 963279"/>
                  <a:gd name="connsiteY63" fmla="*/ 572463 h 658250"/>
                  <a:gd name="connsiteX64" fmla="*/ 329803 w 963279"/>
                  <a:gd name="connsiteY64" fmla="*/ 589621 h 658250"/>
                  <a:gd name="connsiteX65" fmla="*/ 325990 w 963279"/>
                  <a:gd name="connsiteY65" fmla="*/ 608684 h 658250"/>
                  <a:gd name="connsiteX66" fmla="*/ 295488 w 963279"/>
                  <a:gd name="connsiteY66" fmla="*/ 608684 h 658250"/>
                  <a:gd name="connsiteX67" fmla="*/ 280237 w 963279"/>
                  <a:gd name="connsiteY67" fmla="*/ 602965 h 658250"/>
                  <a:gd name="connsiteX68" fmla="*/ 268799 w 963279"/>
                  <a:gd name="connsiteY68" fmla="*/ 612497 h 658250"/>
                  <a:gd name="connsiteX69" fmla="*/ 261174 w 963279"/>
                  <a:gd name="connsiteY69" fmla="*/ 639186 h 658250"/>
                  <a:gd name="connsiteX70" fmla="*/ 238297 w 963279"/>
                  <a:gd name="connsiteY70" fmla="*/ 658250 h 658250"/>
                  <a:gd name="connsiteX71" fmla="*/ 181106 w 963279"/>
                  <a:gd name="connsiteY71" fmla="*/ 616310 h 658250"/>
                  <a:gd name="connsiteX72" fmla="*/ 184919 w 963279"/>
                  <a:gd name="connsiteY72" fmla="*/ 585808 h 658250"/>
                  <a:gd name="connsiteX73" fmla="*/ 177293 w 963279"/>
                  <a:gd name="connsiteY73" fmla="*/ 559119 h 658250"/>
                  <a:gd name="connsiteX74" fmla="*/ 190638 w 963279"/>
                  <a:gd name="connsiteY74" fmla="*/ 541961 h 658250"/>
                  <a:gd name="connsiteX75" fmla="*/ 181106 w 963279"/>
                  <a:gd name="connsiteY75" fmla="*/ 517178 h 658250"/>
                  <a:gd name="connsiteX76" fmla="*/ 150604 w 963279"/>
                  <a:gd name="connsiteY76" fmla="*/ 515272 h 658250"/>
                  <a:gd name="connsiteX77" fmla="*/ 142978 w 963279"/>
                  <a:gd name="connsiteY77" fmla="*/ 486676 h 658250"/>
                  <a:gd name="connsiteX78" fmla="*/ 177293 w 963279"/>
                  <a:gd name="connsiteY78" fmla="*/ 479051 h 658250"/>
                  <a:gd name="connsiteX79" fmla="*/ 173480 w 963279"/>
                  <a:gd name="connsiteY79" fmla="*/ 458081 h 658250"/>
                  <a:gd name="connsiteX80" fmla="*/ 175387 w 963279"/>
                  <a:gd name="connsiteY80" fmla="*/ 439017 h 658250"/>
                  <a:gd name="connsiteX81" fmla="*/ 175387 w 963279"/>
                  <a:gd name="connsiteY81" fmla="*/ 431392 h 658250"/>
                  <a:gd name="connsiteX82" fmla="*/ 156323 w 963279"/>
                  <a:gd name="connsiteY82" fmla="*/ 412328 h 658250"/>
                  <a:gd name="connsiteX83" fmla="*/ 152510 w 963279"/>
                  <a:gd name="connsiteY83" fmla="*/ 385639 h 658250"/>
                  <a:gd name="connsiteX84" fmla="*/ 183012 w 963279"/>
                  <a:gd name="connsiteY84" fmla="*/ 370388 h 658250"/>
                  <a:gd name="connsiteX85" fmla="*/ 192544 w 963279"/>
                  <a:gd name="connsiteY85" fmla="*/ 358949 h 658250"/>
                  <a:gd name="connsiteX86" fmla="*/ 192544 w 963279"/>
                  <a:gd name="connsiteY86" fmla="*/ 318916 h 658250"/>
                  <a:gd name="connsiteX87" fmla="*/ 188731 w 963279"/>
                  <a:gd name="connsiteY87" fmla="*/ 265537 h 658250"/>
                  <a:gd name="connsiteX88" fmla="*/ 175387 w 963279"/>
                  <a:gd name="connsiteY88" fmla="*/ 246473 h 658250"/>
                  <a:gd name="connsiteX89" fmla="*/ 129634 w 963279"/>
                  <a:gd name="connsiteY89" fmla="*/ 244567 h 658250"/>
                  <a:gd name="connsiteX90" fmla="*/ 99132 w 963279"/>
                  <a:gd name="connsiteY90" fmla="*/ 263631 h 658250"/>
                  <a:gd name="connsiteX91" fmla="*/ 70536 w 963279"/>
                  <a:gd name="connsiteY91" fmla="*/ 248380 h 658250"/>
                  <a:gd name="connsiteX92" fmla="*/ 66723 w 963279"/>
                  <a:gd name="connsiteY92" fmla="*/ 261724 h 658250"/>
                  <a:gd name="connsiteX93" fmla="*/ 49566 w 963279"/>
                  <a:gd name="connsiteY93" fmla="*/ 259818 h 658250"/>
                  <a:gd name="connsiteX94" fmla="*/ 36221 w 963279"/>
                  <a:gd name="connsiteY94" fmla="*/ 242661 h 658250"/>
                  <a:gd name="connsiteX95" fmla="*/ 0 w 963279"/>
                  <a:gd name="connsiteY95" fmla="*/ 229316 h 658250"/>
                  <a:gd name="connsiteX96" fmla="*/ 3813 w 963279"/>
                  <a:gd name="connsiteY96" fmla="*/ 139716 h 658250"/>
                  <a:gd name="connsiteX97" fmla="*/ 20970 w 963279"/>
                  <a:gd name="connsiteY97" fmla="*/ 113027 h 658250"/>
                  <a:gd name="connsiteX98" fmla="*/ 15251 w 963279"/>
                  <a:gd name="connsiteY98" fmla="*/ 92057 h 658250"/>
                  <a:gd name="connsiteX99" fmla="*/ 20970 w 963279"/>
                  <a:gd name="connsiteY99" fmla="*/ 76806 h 658250"/>
                  <a:gd name="connsiteX100" fmla="*/ 43847 w 963279"/>
                  <a:gd name="connsiteY100" fmla="*/ 52023 h 658250"/>
                  <a:gd name="connsiteX101" fmla="*/ 51472 w 963279"/>
                  <a:gd name="connsiteY101" fmla="*/ 36772 h 658250"/>
                  <a:gd name="connsiteX102" fmla="*/ 89600 w 963279"/>
                  <a:gd name="connsiteY102" fmla="*/ 29147 h 658250"/>
                  <a:gd name="connsiteX103" fmla="*/ 93413 w 963279"/>
                  <a:gd name="connsiteY103" fmla="*/ 2457 h 658250"/>
                  <a:gd name="connsiteX104" fmla="*/ 93413 w 963279"/>
                  <a:gd name="connsiteY104" fmla="*/ 0 h 65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963279" h="658250">
                    <a:moveTo>
                      <a:pt x="718588" y="0"/>
                    </a:moveTo>
                    <a:lnTo>
                      <a:pt x="719022" y="869"/>
                    </a:lnTo>
                    <a:lnTo>
                      <a:pt x="709489" y="19933"/>
                    </a:lnTo>
                    <a:lnTo>
                      <a:pt x="715844" y="45351"/>
                    </a:lnTo>
                    <a:lnTo>
                      <a:pt x="733319" y="61237"/>
                    </a:lnTo>
                    <a:lnTo>
                      <a:pt x="753971" y="62826"/>
                    </a:lnTo>
                    <a:lnTo>
                      <a:pt x="763504" y="67592"/>
                    </a:lnTo>
                    <a:lnTo>
                      <a:pt x="776213" y="67592"/>
                    </a:lnTo>
                    <a:lnTo>
                      <a:pt x="784156" y="73946"/>
                    </a:lnTo>
                    <a:lnTo>
                      <a:pt x="800042" y="62826"/>
                    </a:lnTo>
                    <a:lnTo>
                      <a:pt x="815929" y="67592"/>
                    </a:lnTo>
                    <a:lnTo>
                      <a:pt x="828638" y="93010"/>
                    </a:lnTo>
                    <a:lnTo>
                      <a:pt x="814341" y="118429"/>
                    </a:lnTo>
                    <a:lnTo>
                      <a:pt x="793688" y="118429"/>
                    </a:lnTo>
                    <a:lnTo>
                      <a:pt x="792099" y="143847"/>
                    </a:lnTo>
                    <a:lnTo>
                      <a:pt x="776213" y="169265"/>
                    </a:lnTo>
                    <a:lnTo>
                      <a:pt x="792099" y="189918"/>
                    </a:lnTo>
                    <a:lnTo>
                      <a:pt x="788922" y="202627"/>
                    </a:lnTo>
                    <a:lnTo>
                      <a:pt x="771447" y="207393"/>
                    </a:lnTo>
                    <a:lnTo>
                      <a:pt x="769859" y="216925"/>
                    </a:lnTo>
                    <a:lnTo>
                      <a:pt x="739674" y="262995"/>
                    </a:lnTo>
                    <a:lnTo>
                      <a:pt x="736497" y="293179"/>
                    </a:lnTo>
                    <a:lnTo>
                      <a:pt x="760326" y="318598"/>
                    </a:lnTo>
                    <a:lnTo>
                      <a:pt x="776213" y="321775"/>
                    </a:lnTo>
                    <a:lnTo>
                      <a:pt x="779389" y="329718"/>
                    </a:lnTo>
                    <a:lnTo>
                      <a:pt x="774624" y="340839"/>
                    </a:lnTo>
                    <a:lnTo>
                      <a:pt x="814341" y="383732"/>
                    </a:lnTo>
                    <a:lnTo>
                      <a:pt x="842935" y="383732"/>
                    </a:lnTo>
                    <a:lnTo>
                      <a:pt x="863588" y="375789"/>
                    </a:lnTo>
                    <a:lnTo>
                      <a:pt x="882652" y="378966"/>
                    </a:lnTo>
                    <a:lnTo>
                      <a:pt x="889007" y="385321"/>
                    </a:lnTo>
                    <a:lnTo>
                      <a:pt x="923957" y="386910"/>
                    </a:lnTo>
                    <a:lnTo>
                      <a:pt x="927134" y="383732"/>
                    </a:lnTo>
                    <a:lnTo>
                      <a:pt x="944609" y="382144"/>
                    </a:lnTo>
                    <a:lnTo>
                      <a:pt x="943021" y="401207"/>
                    </a:lnTo>
                    <a:lnTo>
                      <a:pt x="960496" y="429803"/>
                    </a:lnTo>
                    <a:lnTo>
                      <a:pt x="962084" y="440923"/>
                    </a:lnTo>
                    <a:lnTo>
                      <a:pt x="963279" y="441651"/>
                    </a:lnTo>
                    <a:lnTo>
                      <a:pt x="951282" y="456174"/>
                    </a:lnTo>
                    <a:lnTo>
                      <a:pt x="936030" y="461894"/>
                    </a:lnTo>
                    <a:lnTo>
                      <a:pt x="918873" y="450455"/>
                    </a:lnTo>
                    <a:lnTo>
                      <a:pt x="907435" y="446643"/>
                    </a:lnTo>
                    <a:lnTo>
                      <a:pt x="855963" y="459987"/>
                    </a:lnTo>
                    <a:lnTo>
                      <a:pt x="840712" y="458081"/>
                    </a:lnTo>
                    <a:lnTo>
                      <a:pt x="833086" y="463800"/>
                    </a:lnTo>
                    <a:lnTo>
                      <a:pt x="806397" y="463800"/>
                    </a:lnTo>
                    <a:lnTo>
                      <a:pt x="758738" y="425672"/>
                    </a:lnTo>
                    <a:lnTo>
                      <a:pt x="726329" y="404702"/>
                    </a:lnTo>
                    <a:lnTo>
                      <a:pt x="699640" y="416141"/>
                    </a:lnTo>
                    <a:lnTo>
                      <a:pt x="651981" y="410421"/>
                    </a:lnTo>
                    <a:lnTo>
                      <a:pt x="632917" y="402796"/>
                    </a:lnTo>
                    <a:lnTo>
                      <a:pt x="585257" y="378013"/>
                    </a:lnTo>
                    <a:lnTo>
                      <a:pt x="554755" y="379919"/>
                    </a:lnTo>
                    <a:lnTo>
                      <a:pt x="501377" y="463800"/>
                    </a:lnTo>
                    <a:lnTo>
                      <a:pt x="501377" y="501927"/>
                    </a:lnTo>
                    <a:lnTo>
                      <a:pt x="489939" y="501927"/>
                    </a:lnTo>
                    <a:lnTo>
                      <a:pt x="488032" y="517178"/>
                    </a:lnTo>
                    <a:lnTo>
                      <a:pt x="470875" y="517178"/>
                    </a:lnTo>
                    <a:lnTo>
                      <a:pt x="440373" y="530523"/>
                    </a:lnTo>
                    <a:lnTo>
                      <a:pt x="427028" y="524804"/>
                    </a:lnTo>
                    <a:lnTo>
                      <a:pt x="421309" y="543868"/>
                    </a:lnTo>
                    <a:lnTo>
                      <a:pt x="406058" y="561025"/>
                    </a:lnTo>
                    <a:lnTo>
                      <a:pt x="386994" y="555306"/>
                    </a:lnTo>
                    <a:lnTo>
                      <a:pt x="346960" y="572463"/>
                    </a:lnTo>
                    <a:lnTo>
                      <a:pt x="329803" y="589621"/>
                    </a:lnTo>
                    <a:lnTo>
                      <a:pt x="325990" y="608684"/>
                    </a:lnTo>
                    <a:lnTo>
                      <a:pt x="295488" y="608684"/>
                    </a:lnTo>
                    <a:lnTo>
                      <a:pt x="280237" y="602965"/>
                    </a:lnTo>
                    <a:lnTo>
                      <a:pt x="268799" y="612497"/>
                    </a:lnTo>
                    <a:lnTo>
                      <a:pt x="261174" y="639186"/>
                    </a:lnTo>
                    <a:lnTo>
                      <a:pt x="238297" y="658250"/>
                    </a:lnTo>
                    <a:lnTo>
                      <a:pt x="181106" y="616310"/>
                    </a:lnTo>
                    <a:lnTo>
                      <a:pt x="184919" y="585808"/>
                    </a:lnTo>
                    <a:lnTo>
                      <a:pt x="177293" y="559119"/>
                    </a:lnTo>
                    <a:lnTo>
                      <a:pt x="190638" y="541961"/>
                    </a:lnTo>
                    <a:lnTo>
                      <a:pt x="181106" y="517178"/>
                    </a:lnTo>
                    <a:lnTo>
                      <a:pt x="150604" y="515272"/>
                    </a:lnTo>
                    <a:lnTo>
                      <a:pt x="142978" y="486676"/>
                    </a:lnTo>
                    <a:lnTo>
                      <a:pt x="177293" y="479051"/>
                    </a:lnTo>
                    <a:lnTo>
                      <a:pt x="173480" y="458081"/>
                    </a:lnTo>
                    <a:lnTo>
                      <a:pt x="175387" y="439017"/>
                    </a:lnTo>
                    <a:lnTo>
                      <a:pt x="175387" y="431392"/>
                    </a:lnTo>
                    <a:lnTo>
                      <a:pt x="156323" y="412328"/>
                    </a:lnTo>
                    <a:lnTo>
                      <a:pt x="152510" y="385639"/>
                    </a:lnTo>
                    <a:lnTo>
                      <a:pt x="183012" y="370388"/>
                    </a:lnTo>
                    <a:lnTo>
                      <a:pt x="192544" y="358949"/>
                    </a:lnTo>
                    <a:lnTo>
                      <a:pt x="192544" y="318916"/>
                    </a:lnTo>
                    <a:lnTo>
                      <a:pt x="188731" y="265537"/>
                    </a:lnTo>
                    <a:lnTo>
                      <a:pt x="175387" y="246473"/>
                    </a:lnTo>
                    <a:lnTo>
                      <a:pt x="129634" y="244567"/>
                    </a:lnTo>
                    <a:lnTo>
                      <a:pt x="99132" y="263631"/>
                    </a:lnTo>
                    <a:lnTo>
                      <a:pt x="70536" y="248380"/>
                    </a:lnTo>
                    <a:lnTo>
                      <a:pt x="66723" y="261724"/>
                    </a:lnTo>
                    <a:lnTo>
                      <a:pt x="49566" y="259818"/>
                    </a:lnTo>
                    <a:lnTo>
                      <a:pt x="36221" y="242661"/>
                    </a:lnTo>
                    <a:lnTo>
                      <a:pt x="0" y="229316"/>
                    </a:lnTo>
                    <a:lnTo>
                      <a:pt x="3813" y="139716"/>
                    </a:lnTo>
                    <a:lnTo>
                      <a:pt x="20970" y="113027"/>
                    </a:lnTo>
                    <a:lnTo>
                      <a:pt x="15251" y="92057"/>
                    </a:lnTo>
                    <a:lnTo>
                      <a:pt x="20970" y="76806"/>
                    </a:lnTo>
                    <a:lnTo>
                      <a:pt x="43847" y="52023"/>
                    </a:lnTo>
                    <a:lnTo>
                      <a:pt x="51472" y="36772"/>
                    </a:lnTo>
                    <a:lnTo>
                      <a:pt x="89600" y="29147"/>
                    </a:lnTo>
                    <a:lnTo>
                      <a:pt x="93413" y="2457"/>
                    </a:lnTo>
                    <a:lnTo>
                      <a:pt x="93413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77F2CBF-7E8A-F331-E1F3-350CD430A112}"/>
                  </a:ext>
                </a:extLst>
              </p:cNvPr>
              <p:cNvSpPr/>
              <p:nvPr/>
            </p:nvSpPr>
            <p:spPr>
              <a:xfrm>
                <a:off x="1305481" y="1033651"/>
                <a:ext cx="1086633" cy="1398877"/>
              </a:xfrm>
              <a:custGeom>
                <a:avLst/>
                <a:gdLst>
                  <a:gd name="connsiteX0" fmla="*/ 331963 w 1086633"/>
                  <a:gd name="connsiteY0" fmla="*/ 0 h 1398877"/>
                  <a:gd name="connsiteX1" fmla="*/ 916966 w 1086633"/>
                  <a:gd name="connsiteY1" fmla="*/ 0 h 1398877"/>
                  <a:gd name="connsiteX2" fmla="*/ 916966 w 1086633"/>
                  <a:gd name="connsiteY2" fmla="*/ 2459 h 1398877"/>
                  <a:gd name="connsiteX3" fmla="*/ 913153 w 1086633"/>
                  <a:gd name="connsiteY3" fmla="*/ 29148 h 1398877"/>
                  <a:gd name="connsiteX4" fmla="*/ 875026 w 1086633"/>
                  <a:gd name="connsiteY4" fmla="*/ 36773 h 1398877"/>
                  <a:gd name="connsiteX5" fmla="*/ 867400 w 1086633"/>
                  <a:gd name="connsiteY5" fmla="*/ 52024 h 1398877"/>
                  <a:gd name="connsiteX6" fmla="*/ 844524 w 1086633"/>
                  <a:gd name="connsiteY6" fmla="*/ 76807 h 1398877"/>
                  <a:gd name="connsiteX7" fmla="*/ 838805 w 1086633"/>
                  <a:gd name="connsiteY7" fmla="*/ 92058 h 1398877"/>
                  <a:gd name="connsiteX8" fmla="*/ 844524 w 1086633"/>
                  <a:gd name="connsiteY8" fmla="*/ 113028 h 1398877"/>
                  <a:gd name="connsiteX9" fmla="*/ 827366 w 1086633"/>
                  <a:gd name="connsiteY9" fmla="*/ 139718 h 1398877"/>
                  <a:gd name="connsiteX10" fmla="*/ 823554 w 1086633"/>
                  <a:gd name="connsiteY10" fmla="*/ 229317 h 1398877"/>
                  <a:gd name="connsiteX11" fmla="*/ 859775 w 1086633"/>
                  <a:gd name="connsiteY11" fmla="*/ 242662 h 1398877"/>
                  <a:gd name="connsiteX12" fmla="*/ 873119 w 1086633"/>
                  <a:gd name="connsiteY12" fmla="*/ 259819 h 1398877"/>
                  <a:gd name="connsiteX13" fmla="*/ 890277 w 1086633"/>
                  <a:gd name="connsiteY13" fmla="*/ 261725 h 1398877"/>
                  <a:gd name="connsiteX14" fmla="*/ 894089 w 1086633"/>
                  <a:gd name="connsiteY14" fmla="*/ 248381 h 1398877"/>
                  <a:gd name="connsiteX15" fmla="*/ 922685 w 1086633"/>
                  <a:gd name="connsiteY15" fmla="*/ 263632 h 1398877"/>
                  <a:gd name="connsiteX16" fmla="*/ 953187 w 1086633"/>
                  <a:gd name="connsiteY16" fmla="*/ 244568 h 1398877"/>
                  <a:gd name="connsiteX17" fmla="*/ 998940 w 1086633"/>
                  <a:gd name="connsiteY17" fmla="*/ 246474 h 1398877"/>
                  <a:gd name="connsiteX18" fmla="*/ 1012285 w 1086633"/>
                  <a:gd name="connsiteY18" fmla="*/ 265538 h 1398877"/>
                  <a:gd name="connsiteX19" fmla="*/ 1016097 w 1086633"/>
                  <a:gd name="connsiteY19" fmla="*/ 318917 h 1398877"/>
                  <a:gd name="connsiteX20" fmla="*/ 1016097 w 1086633"/>
                  <a:gd name="connsiteY20" fmla="*/ 358950 h 1398877"/>
                  <a:gd name="connsiteX21" fmla="*/ 1006565 w 1086633"/>
                  <a:gd name="connsiteY21" fmla="*/ 370389 h 1398877"/>
                  <a:gd name="connsiteX22" fmla="*/ 976063 w 1086633"/>
                  <a:gd name="connsiteY22" fmla="*/ 385640 h 1398877"/>
                  <a:gd name="connsiteX23" fmla="*/ 979876 w 1086633"/>
                  <a:gd name="connsiteY23" fmla="*/ 412329 h 1398877"/>
                  <a:gd name="connsiteX24" fmla="*/ 998940 w 1086633"/>
                  <a:gd name="connsiteY24" fmla="*/ 431393 h 1398877"/>
                  <a:gd name="connsiteX25" fmla="*/ 998940 w 1086633"/>
                  <a:gd name="connsiteY25" fmla="*/ 439018 h 1398877"/>
                  <a:gd name="connsiteX26" fmla="*/ 997034 w 1086633"/>
                  <a:gd name="connsiteY26" fmla="*/ 458082 h 1398877"/>
                  <a:gd name="connsiteX27" fmla="*/ 1000846 w 1086633"/>
                  <a:gd name="connsiteY27" fmla="*/ 479052 h 1398877"/>
                  <a:gd name="connsiteX28" fmla="*/ 966532 w 1086633"/>
                  <a:gd name="connsiteY28" fmla="*/ 486677 h 1398877"/>
                  <a:gd name="connsiteX29" fmla="*/ 974157 w 1086633"/>
                  <a:gd name="connsiteY29" fmla="*/ 515273 h 1398877"/>
                  <a:gd name="connsiteX30" fmla="*/ 1004659 w 1086633"/>
                  <a:gd name="connsiteY30" fmla="*/ 517179 h 1398877"/>
                  <a:gd name="connsiteX31" fmla="*/ 1014191 w 1086633"/>
                  <a:gd name="connsiteY31" fmla="*/ 541962 h 1398877"/>
                  <a:gd name="connsiteX32" fmla="*/ 1000846 w 1086633"/>
                  <a:gd name="connsiteY32" fmla="*/ 559120 h 1398877"/>
                  <a:gd name="connsiteX33" fmla="*/ 1008472 w 1086633"/>
                  <a:gd name="connsiteY33" fmla="*/ 585809 h 1398877"/>
                  <a:gd name="connsiteX34" fmla="*/ 1004659 w 1086633"/>
                  <a:gd name="connsiteY34" fmla="*/ 616311 h 1398877"/>
                  <a:gd name="connsiteX35" fmla="*/ 1060420 w 1086633"/>
                  <a:gd name="connsiteY35" fmla="*/ 657202 h 1398877"/>
                  <a:gd name="connsiteX36" fmla="*/ 1060420 w 1086633"/>
                  <a:gd name="connsiteY36" fmla="*/ 676838 h 1398877"/>
                  <a:gd name="connsiteX37" fmla="*/ 1074719 w 1086633"/>
                  <a:gd name="connsiteY37" fmla="*/ 688753 h 1398877"/>
                  <a:gd name="connsiteX38" fmla="*/ 1086633 w 1086633"/>
                  <a:gd name="connsiteY38" fmla="*/ 698285 h 1398877"/>
                  <a:gd name="connsiteX39" fmla="*/ 1074719 w 1086633"/>
                  <a:gd name="connsiteY39" fmla="*/ 731646 h 1398877"/>
                  <a:gd name="connsiteX40" fmla="*/ 1046123 w 1086633"/>
                  <a:gd name="connsiteY40" fmla="*/ 731646 h 1398877"/>
                  <a:gd name="connsiteX41" fmla="*/ 1038974 w 1086633"/>
                  <a:gd name="connsiteY41" fmla="*/ 741178 h 1398877"/>
                  <a:gd name="connsiteX42" fmla="*/ 1036591 w 1086633"/>
                  <a:gd name="connsiteY42" fmla="*/ 762625 h 1398877"/>
                  <a:gd name="connsiteX43" fmla="*/ 984165 w 1086633"/>
                  <a:gd name="connsiteY43" fmla="*/ 762625 h 1398877"/>
                  <a:gd name="connsiteX44" fmla="*/ 984165 w 1086633"/>
                  <a:gd name="connsiteY44" fmla="*/ 731646 h 1398877"/>
                  <a:gd name="connsiteX45" fmla="*/ 972251 w 1086633"/>
                  <a:gd name="connsiteY45" fmla="*/ 719731 h 1398877"/>
                  <a:gd name="connsiteX46" fmla="*/ 957953 w 1086633"/>
                  <a:gd name="connsiteY46" fmla="*/ 724498 h 1398877"/>
                  <a:gd name="connsiteX47" fmla="*/ 943655 w 1086633"/>
                  <a:gd name="connsiteY47" fmla="*/ 719731 h 1398877"/>
                  <a:gd name="connsiteX48" fmla="*/ 905528 w 1086633"/>
                  <a:gd name="connsiteY48" fmla="*/ 722115 h 1398877"/>
                  <a:gd name="connsiteX49" fmla="*/ 898379 w 1086633"/>
                  <a:gd name="connsiteY49" fmla="*/ 729263 h 1398877"/>
                  <a:gd name="connsiteX50" fmla="*/ 893613 w 1086633"/>
                  <a:gd name="connsiteY50" fmla="*/ 738795 h 1398877"/>
                  <a:gd name="connsiteX51" fmla="*/ 872166 w 1086633"/>
                  <a:gd name="connsiteY51" fmla="*/ 741178 h 1398877"/>
                  <a:gd name="connsiteX52" fmla="*/ 857868 w 1086633"/>
                  <a:gd name="connsiteY52" fmla="*/ 729263 h 1398877"/>
                  <a:gd name="connsiteX53" fmla="*/ 857868 w 1086633"/>
                  <a:gd name="connsiteY53" fmla="*/ 712583 h 1398877"/>
                  <a:gd name="connsiteX54" fmla="*/ 855486 w 1086633"/>
                  <a:gd name="connsiteY54" fmla="*/ 695902 h 1398877"/>
                  <a:gd name="connsiteX55" fmla="*/ 841187 w 1086633"/>
                  <a:gd name="connsiteY55" fmla="*/ 683987 h 1398877"/>
                  <a:gd name="connsiteX56" fmla="*/ 798294 w 1086633"/>
                  <a:gd name="connsiteY56" fmla="*/ 674455 h 1398877"/>
                  <a:gd name="connsiteX57" fmla="*/ 733954 w 1086633"/>
                  <a:gd name="connsiteY57" fmla="*/ 776923 h 1398877"/>
                  <a:gd name="connsiteX58" fmla="*/ 717273 w 1086633"/>
                  <a:gd name="connsiteY58" fmla="*/ 753093 h 1398877"/>
                  <a:gd name="connsiteX59" fmla="*/ 698209 w 1086633"/>
                  <a:gd name="connsiteY59" fmla="*/ 753093 h 1398877"/>
                  <a:gd name="connsiteX60" fmla="*/ 679146 w 1086633"/>
                  <a:gd name="connsiteY60" fmla="*/ 805518 h 1398877"/>
                  <a:gd name="connsiteX61" fmla="*/ 671997 w 1086633"/>
                  <a:gd name="connsiteY61" fmla="*/ 815050 h 1398877"/>
                  <a:gd name="connsiteX62" fmla="*/ 657699 w 1086633"/>
                  <a:gd name="connsiteY62" fmla="*/ 838880 h 1398877"/>
                  <a:gd name="connsiteX63" fmla="*/ 660082 w 1086633"/>
                  <a:gd name="connsiteY63" fmla="*/ 848412 h 1398877"/>
                  <a:gd name="connsiteX64" fmla="*/ 693444 w 1086633"/>
                  <a:gd name="connsiteY64" fmla="*/ 874624 h 1398877"/>
                  <a:gd name="connsiteX65" fmla="*/ 655316 w 1086633"/>
                  <a:gd name="connsiteY65" fmla="*/ 912752 h 1398877"/>
                  <a:gd name="connsiteX66" fmla="*/ 667231 w 1086633"/>
                  <a:gd name="connsiteY66" fmla="*/ 922284 h 1398877"/>
                  <a:gd name="connsiteX67" fmla="*/ 667231 w 1086633"/>
                  <a:gd name="connsiteY67" fmla="*/ 950879 h 1398877"/>
                  <a:gd name="connsiteX68" fmla="*/ 683912 w 1086633"/>
                  <a:gd name="connsiteY68" fmla="*/ 981858 h 1398877"/>
                  <a:gd name="connsiteX69" fmla="*/ 671997 w 1086633"/>
                  <a:gd name="connsiteY69" fmla="*/ 998539 h 1398877"/>
                  <a:gd name="connsiteX70" fmla="*/ 671997 w 1086633"/>
                  <a:gd name="connsiteY70" fmla="*/ 1017602 h 1398877"/>
                  <a:gd name="connsiteX71" fmla="*/ 660082 w 1086633"/>
                  <a:gd name="connsiteY71" fmla="*/ 1041432 h 1398877"/>
                  <a:gd name="connsiteX72" fmla="*/ 643401 w 1086633"/>
                  <a:gd name="connsiteY72" fmla="*/ 1036666 h 1398877"/>
                  <a:gd name="connsiteX73" fmla="*/ 631486 w 1086633"/>
                  <a:gd name="connsiteY73" fmla="*/ 1055730 h 1398877"/>
                  <a:gd name="connsiteX74" fmla="*/ 633870 w 1086633"/>
                  <a:gd name="connsiteY74" fmla="*/ 1065262 h 1398877"/>
                  <a:gd name="connsiteX75" fmla="*/ 619572 w 1086633"/>
                  <a:gd name="connsiteY75" fmla="*/ 1103389 h 1398877"/>
                  <a:gd name="connsiteX76" fmla="*/ 641018 w 1086633"/>
                  <a:gd name="connsiteY76" fmla="*/ 1117687 h 1398877"/>
                  <a:gd name="connsiteX77" fmla="*/ 636253 w 1086633"/>
                  <a:gd name="connsiteY77" fmla="*/ 1153432 h 1398877"/>
                  <a:gd name="connsiteX78" fmla="*/ 612422 w 1086633"/>
                  <a:gd name="connsiteY78" fmla="*/ 1153432 h 1398877"/>
                  <a:gd name="connsiteX79" fmla="*/ 610040 w 1086633"/>
                  <a:gd name="connsiteY79" fmla="*/ 1170112 h 1398877"/>
                  <a:gd name="connsiteX80" fmla="*/ 617189 w 1086633"/>
                  <a:gd name="connsiteY80" fmla="*/ 1184410 h 1398877"/>
                  <a:gd name="connsiteX81" fmla="*/ 614806 w 1086633"/>
                  <a:gd name="connsiteY81" fmla="*/ 1196325 h 1398877"/>
                  <a:gd name="connsiteX82" fmla="*/ 631486 w 1086633"/>
                  <a:gd name="connsiteY82" fmla="*/ 1210623 h 1398877"/>
                  <a:gd name="connsiteX83" fmla="*/ 624337 w 1086633"/>
                  <a:gd name="connsiteY83" fmla="*/ 1241601 h 1398877"/>
                  <a:gd name="connsiteX84" fmla="*/ 590976 w 1086633"/>
                  <a:gd name="connsiteY84" fmla="*/ 1246367 h 1398877"/>
                  <a:gd name="connsiteX85" fmla="*/ 588593 w 1086633"/>
                  <a:gd name="connsiteY85" fmla="*/ 1263048 h 1398877"/>
                  <a:gd name="connsiteX86" fmla="*/ 569530 w 1086633"/>
                  <a:gd name="connsiteY86" fmla="*/ 1255899 h 1398877"/>
                  <a:gd name="connsiteX87" fmla="*/ 545699 w 1086633"/>
                  <a:gd name="connsiteY87" fmla="*/ 1267814 h 1398877"/>
                  <a:gd name="connsiteX88" fmla="*/ 536168 w 1086633"/>
                  <a:gd name="connsiteY88" fmla="*/ 1294027 h 1398877"/>
                  <a:gd name="connsiteX89" fmla="*/ 512338 w 1086633"/>
                  <a:gd name="connsiteY89" fmla="*/ 1301175 h 1398877"/>
                  <a:gd name="connsiteX90" fmla="*/ 500424 w 1086633"/>
                  <a:gd name="connsiteY90" fmla="*/ 1315474 h 1398877"/>
                  <a:gd name="connsiteX91" fmla="*/ 469444 w 1086633"/>
                  <a:gd name="connsiteY91" fmla="*/ 1322622 h 1398877"/>
                  <a:gd name="connsiteX92" fmla="*/ 462296 w 1086633"/>
                  <a:gd name="connsiteY92" fmla="*/ 1334537 h 1398877"/>
                  <a:gd name="connsiteX93" fmla="*/ 433700 w 1086633"/>
                  <a:gd name="connsiteY93" fmla="*/ 1339303 h 1398877"/>
                  <a:gd name="connsiteX94" fmla="*/ 428934 w 1086633"/>
                  <a:gd name="connsiteY94" fmla="*/ 1355984 h 1398877"/>
                  <a:gd name="connsiteX95" fmla="*/ 426552 w 1086633"/>
                  <a:gd name="connsiteY95" fmla="*/ 1377430 h 1398877"/>
                  <a:gd name="connsiteX96" fmla="*/ 390807 w 1086633"/>
                  <a:gd name="connsiteY96" fmla="*/ 1377430 h 1398877"/>
                  <a:gd name="connsiteX97" fmla="*/ 347914 w 1086633"/>
                  <a:gd name="connsiteY97" fmla="*/ 1391729 h 1398877"/>
                  <a:gd name="connsiteX98" fmla="*/ 333615 w 1086633"/>
                  <a:gd name="connsiteY98" fmla="*/ 1379813 h 1398877"/>
                  <a:gd name="connsiteX99" fmla="*/ 309786 w 1086633"/>
                  <a:gd name="connsiteY99" fmla="*/ 1377430 h 1398877"/>
                  <a:gd name="connsiteX100" fmla="*/ 300254 w 1086633"/>
                  <a:gd name="connsiteY100" fmla="*/ 1363133 h 1398877"/>
                  <a:gd name="connsiteX101" fmla="*/ 259743 w 1086633"/>
                  <a:gd name="connsiteY101" fmla="*/ 1367898 h 1398877"/>
                  <a:gd name="connsiteX102" fmla="*/ 250211 w 1086633"/>
                  <a:gd name="connsiteY102" fmla="*/ 1384579 h 1398877"/>
                  <a:gd name="connsiteX103" fmla="*/ 228765 w 1086633"/>
                  <a:gd name="connsiteY103" fmla="*/ 1384579 h 1398877"/>
                  <a:gd name="connsiteX104" fmla="*/ 193020 w 1086633"/>
                  <a:gd name="connsiteY104" fmla="*/ 1398877 h 1398877"/>
                  <a:gd name="connsiteX105" fmla="*/ 171574 w 1086633"/>
                  <a:gd name="connsiteY105" fmla="*/ 1358367 h 1398877"/>
                  <a:gd name="connsiteX106" fmla="*/ 178723 w 1086633"/>
                  <a:gd name="connsiteY106" fmla="*/ 1325005 h 1398877"/>
                  <a:gd name="connsiteX107" fmla="*/ 176340 w 1086633"/>
                  <a:gd name="connsiteY107" fmla="*/ 1294027 h 1398877"/>
                  <a:gd name="connsiteX108" fmla="*/ 204935 w 1086633"/>
                  <a:gd name="connsiteY108" fmla="*/ 1279729 h 1398877"/>
                  <a:gd name="connsiteX109" fmla="*/ 207319 w 1086633"/>
                  <a:gd name="connsiteY109" fmla="*/ 1239219 h 1398877"/>
                  <a:gd name="connsiteX110" fmla="*/ 195404 w 1086633"/>
                  <a:gd name="connsiteY110" fmla="*/ 1215389 h 1398877"/>
                  <a:gd name="connsiteX111" fmla="*/ 240680 w 1086633"/>
                  <a:gd name="connsiteY111" fmla="*/ 1210623 h 1398877"/>
                  <a:gd name="connsiteX112" fmla="*/ 216850 w 1086633"/>
                  <a:gd name="connsiteY112" fmla="*/ 1179644 h 1398877"/>
                  <a:gd name="connsiteX113" fmla="*/ 209701 w 1086633"/>
                  <a:gd name="connsiteY113" fmla="*/ 1170112 h 1398877"/>
                  <a:gd name="connsiteX114" fmla="*/ 219233 w 1086633"/>
                  <a:gd name="connsiteY114" fmla="*/ 1148665 h 1398877"/>
                  <a:gd name="connsiteX115" fmla="*/ 228765 w 1086633"/>
                  <a:gd name="connsiteY115" fmla="*/ 1146283 h 1398877"/>
                  <a:gd name="connsiteX116" fmla="*/ 231148 w 1086633"/>
                  <a:gd name="connsiteY116" fmla="*/ 1110538 h 1398877"/>
                  <a:gd name="connsiteX117" fmla="*/ 219233 w 1086633"/>
                  <a:gd name="connsiteY117" fmla="*/ 1086709 h 1398877"/>
                  <a:gd name="connsiteX118" fmla="*/ 188255 w 1086633"/>
                  <a:gd name="connsiteY118" fmla="*/ 1067645 h 1398877"/>
                  <a:gd name="connsiteX119" fmla="*/ 185871 w 1086633"/>
                  <a:gd name="connsiteY119" fmla="*/ 1036666 h 1398877"/>
                  <a:gd name="connsiteX120" fmla="*/ 159659 w 1086633"/>
                  <a:gd name="connsiteY120" fmla="*/ 1036666 h 1398877"/>
                  <a:gd name="connsiteX121" fmla="*/ 145361 w 1086633"/>
                  <a:gd name="connsiteY121" fmla="*/ 1012836 h 1398877"/>
                  <a:gd name="connsiteX122" fmla="*/ 147744 w 1086633"/>
                  <a:gd name="connsiteY122" fmla="*/ 993773 h 1398877"/>
                  <a:gd name="connsiteX123" fmla="*/ 166807 w 1086633"/>
                  <a:gd name="connsiteY123" fmla="*/ 977092 h 1398877"/>
                  <a:gd name="connsiteX124" fmla="*/ 154893 w 1086633"/>
                  <a:gd name="connsiteY124" fmla="*/ 950879 h 1398877"/>
                  <a:gd name="connsiteX125" fmla="*/ 131064 w 1086633"/>
                  <a:gd name="connsiteY125" fmla="*/ 946113 h 1398877"/>
                  <a:gd name="connsiteX126" fmla="*/ 123914 w 1086633"/>
                  <a:gd name="connsiteY126" fmla="*/ 912752 h 1398877"/>
                  <a:gd name="connsiteX127" fmla="*/ 114383 w 1086633"/>
                  <a:gd name="connsiteY127" fmla="*/ 893688 h 1398877"/>
                  <a:gd name="connsiteX128" fmla="*/ 112000 w 1086633"/>
                  <a:gd name="connsiteY128" fmla="*/ 879390 h 1398877"/>
                  <a:gd name="connsiteX129" fmla="*/ 102468 w 1086633"/>
                  <a:gd name="connsiteY129" fmla="*/ 869858 h 1398877"/>
                  <a:gd name="connsiteX130" fmla="*/ 88170 w 1086633"/>
                  <a:gd name="connsiteY130" fmla="*/ 874624 h 1398877"/>
                  <a:gd name="connsiteX131" fmla="*/ 78638 w 1086633"/>
                  <a:gd name="connsiteY131" fmla="*/ 855561 h 1398877"/>
                  <a:gd name="connsiteX132" fmla="*/ 54809 w 1086633"/>
                  <a:gd name="connsiteY132" fmla="*/ 855561 h 1398877"/>
                  <a:gd name="connsiteX133" fmla="*/ 52425 w 1086633"/>
                  <a:gd name="connsiteY133" fmla="*/ 834114 h 1398877"/>
                  <a:gd name="connsiteX134" fmla="*/ 19064 w 1086633"/>
                  <a:gd name="connsiteY134" fmla="*/ 834114 h 1398877"/>
                  <a:gd name="connsiteX135" fmla="*/ 0 w 1086633"/>
                  <a:gd name="connsiteY135" fmla="*/ 819816 h 1398877"/>
                  <a:gd name="connsiteX136" fmla="*/ 9532 w 1086633"/>
                  <a:gd name="connsiteY136" fmla="*/ 791221 h 1398877"/>
                  <a:gd name="connsiteX137" fmla="*/ 28596 w 1086633"/>
                  <a:gd name="connsiteY137" fmla="*/ 791221 h 1398877"/>
                  <a:gd name="connsiteX138" fmla="*/ 38128 w 1086633"/>
                  <a:gd name="connsiteY138" fmla="*/ 784072 h 1398877"/>
                  <a:gd name="connsiteX139" fmla="*/ 35745 w 1086633"/>
                  <a:gd name="connsiteY139" fmla="*/ 755476 h 1398877"/>
                  <a:gd name="connsiteX140" fmla="*/ 52425 w 1086633"/>
                  <a:gd name="connsiteY140" fmla="*/ 738795 h 1398877"/>
                  <a:gd name="connsiteX141" fmla="*/ 81022 w 1086633"/>
                  <a:gd name="connsiteY141" fmla="*/ 736412 h 1398877"/>
                  <a:gd name="connsiteX142" fmla="*/ 104851 w 1086633"/>
                  <a:gd name="connsiteY142" fmla="*/ 745944 h 1398877"/>
                  <a:gd name="connsiteX143" fmla="*/ 119149 w 1086633"/>
                  <a:gd name="connsiteY143" fmla="*/ 743561 h 1398877"/>
                  <a:gd name="connsiteX144" fmla="*/ 121532 w 1086633"/>
                  <a:gd name="connsiteY144" fmla="*/ 719731 h 1398877"/>
                  <a:gd name="connsiteX145" fmla="*/ 135829 w 1086633"/>
                  <a:gd name="connsiteY145" fmla="*/ 703051 h 1398877"/>
                  <a:gd name="connsiteX146" fmla="*/ 147744 w 1086633"/>
                  <a:gd name="connsiteY146" fmla="*/ 703051 h 1398877"/>
                  <a:gd name="connsiteX147" fmla="*/ 169191 w 1086633"/>
                  <a:gd name="connsiteY147" fmla="*/ 653008 h 1398877"/>
                  <a:gd name="connsiteX148" fmla="*/ 204935 w 1086633"/>
                  <a:gd name="connsiteY148" fmla="*/ 633945 h 1398877"/>
                  <a:gd name="connsiteX149" fmla="*/ 204935 w 1086633"/>
                  <a:gd name="connsiteY149" fmla="*/ 612498 h 1398877"/>
                  <a:gd name="connsiteX150" fmla="*/ 221616 w 1086633"/>
                  <a:gd name="connsiteY150" fmla="*/ 576753 h 1398877"/>
                  <a:gd name="connsiteX151" fmla="*/ 197787 w 1086633"/>
                  <a:gd name="connsiteY151" fmla="*/ 569605 h 1398877"/>
                  <a:gd name="connsiteX152" fmla="*/ 176340 w 1086633"/>
                  <a:gd name="connsiteY152" fmla="*/ 541009 h 1398877"/>
                  <a:gd name="connsiteX153" fmla="*/ 178723 w 1086633"/>
                  <a:gd name="connsiteY153" fmla="*/ 526711 h 1398877"/>
                  <a:gd name="connsiteX154" fmla="*/ 173957 w 1086633"/>
                  <a:gd name="connsiteY154" fmla="*/ 510030 h 1398877"/>
                  <a:gd name="connsiteX155" fmla="*/ 185871 w 1086633"/>
                  <a:gd name="connsiteY155" fmla="*/ 493350 h 1398877"/>
                  <a:gd name="connsiteX156" fmla="*/ 204935 w 1086633"/>
                  <a:gd name="connsiteY156" fmla="*/ 495733 h 1398877"/>
                  <a:gd name="connsiteX157" fmla="*/ 204935 w 1086633"/>
                  <a:gd name="connsiteY157" fmla="*/ 464754 h 1398877"/>
                  <a:gd name="connsiteX158" fmla="*/ 190638 w 1086633"/>
                  <a:gd name="connsiteY158" fmla="*/ 459988 h 1398877"/>
                  <a:gd name="connsiteX159" fmla="*/ 193020 w 1086633"/>
                  <a:gd name="connsiteY159" fmla="*/ 438542 h 1398877"/>
                  <a:gd name="connsiteX160" fmla="*/ 247829 w 1086633"/>
                  <a:gd name="connsiteY160" fmla="*/ 364670 h 1398877"/>
                  <a:gd name="connsiteX161" fmla="*/ 250211 w 1086633"/>
                  <a:gd name="connsiteY161" fmla="*/ 331308 h 1398877"/>
                  <a:gd name="connsiteX162" fmla="*/ 228765 w 1086633"/>
                  <a:gd name="connsiteY162" fmla="*/ 312244 h 1398877"/>
                  <a:gd name="connsiteX163" fmla="*/ 226382 w 1086633"/>
                  <a:gd name="connsiteY163" fmla="*/ 297947 h 1398877"/>
                  <a:gd name="connsiteX164" fmla="*/ 202552 w 1086633"/>
                  <a:gd name="connsiteY164" fmla="*/ 290797 h 1398877"/>
                  <a:gd name="connsiteX165" fmla="*/ 198771 w 1086633"/>
                  <a:gd name="connsiteY165" fmla="*/ 273347 h 1398877"/>
                  <a:gd name="connsiteX166" fmla="*/ 202076 w 1086633"/>
                  <a:gd name="connsiteY166" fmla="*/ 273164 h 1398877"/>
                  <a:gd name="connsiteX167" fmla="*/ 213514 w 1086633"/>
                  <a:gd name="connsiteY167" fmla="*/ 265538 h 1398877"/>
                  <a:gd name="connsiteX168" fmla="*/ 215420 w 1086633"/>
                  <a:gd name="connsiteY168" fmla="*/ 250287 h 1398877"/>
                  <a:gd name="connsiteX169" fmla="*/ 228765 w 1086633"/>
                  <a:gd name="connsiteY169" fmla="*/ 246474 h 1398877"/>
                  <a:gd name="connsiteX170" fmla="*/ 232578 w 1086633"/>
                  <a:gd name="connsiteY170" fmla="*/ 231223 h 1398877"/>
                  <a:gd name="connsiteX171" fmla="*/ 255454 w 1086633"/>
                  <a:gd name="connsiteY171" fmla="*/ 210253 h 1398877"/>
                  <a:gd name="connsiteX172" fmla="*/ 244016 w 1086633"/>
                  <a:gd name="connsiteY172" fmla="*/ 195002 h 1398877"/>
                  <a:gd name="connsiteX173" fmla="*/ 244016 w 1086633"/>
                  <a:gd name="connsiteY173" fmla="*/ 183564 h 1398877"/>
                  <a:gd name="connsiteX174" fmla="*/ 259267 w 1086633"/>
                  <a:gd name="connsiteY174" fmla="*/ 179751 h 1398877"/>
                  <a:gd name="connsiteX175" fmla="*/ 264986 w 1086633"/>
                  <a:gd name="connsiteY175" fmla="*/ 164500 h 1398877"/>
                  <a:gd name="connsiteX176" fmla="*/ 285956 w 1086633"/>
                  <a:gd name="connsiteY176" fmla="*/ 156875 h 1398877"/>
                  <a:gd name="connsiteX177" fmla="*/ 293582 w 1086633"/>
                  <a:gd name="connsiteY177" fmla="*/ 133998 h 1398877"/>
                  <a:gd name="connsiteX178" fmla="*/ 272612 w 1086633"/>
                  <a:gd name="connsiteY178" fmla="*/ 132092 h 1398877"/>
                  <a:gd name="connsiteX179" fmla="*/ 276424 w 1086633"/>
                  <a:gd name="connsiteY179" fmla="*/ 111122 h 1398877"/>
                  <a:gd name="connsiteX180" fmla="*/ 305020 w 1086633"/>
                  <a:gd name="connsiteY180" fmla="*/ 86339 h 1398877"/>
                  <a:gd name="connsiteX181" fmla="*/ 325990 w 1086633"/>
                  <a:gd name="connsiteY181" fmla="*/ 86339 h 1398877"/>
                  <a:gd name="connsiteX182" fmla="*/ 320271 w 1086633"/>
                  <a:gd name="connsiteY182" fmla="*/ 53931 h 1398877"/>
                  <a:gd name="connsiteX183" fmla="*/ 329803 w 1086633"/>
                  <a:gd name="connsiteY183" fmla="*/ 38680 h 1398877"/>
                  <a:gd name="connsiteX184" fmla="*/ 335522 w 1086633"/>
                  <a:gd name="connsiteY184" fmla="*/ 10084 h 1398877"/>
                  <a:gd name="connsiteX0" fmla="*/ 331963 w 1086633"/>
                  <a:gd name="connsiteY0" fmla="*/ 81151 h 1480028"/>
                  <a:gd name="connsiteX1" fmla="*/ 599519 w 1086633"/>
                  <a:gd name="connsiteY1" fmla="*/ 0 h 1480028"/>
                  <a:gd name="connsiteX2" fmla="*/ 916966 w 1086633"/>
                  <a:gd name="connsiteY2" fmla="*/ 81151 h 1480028"/>
                  <a:gd name="connsiteX3" fmla="*/ 916966 w 1086633"/>
                  <a:gd name="connsiteY3" fmla="*/ 83610 h 1480028"/>
                  <a:gd name="connsiteX4" fmla="*/ 913153 w 1086633"/>
                  <a:gd name="connsiteY4" fmla="*/ 110299 h 1480028"/>
                  <a:gd name="connsiteX5" fmla="*/ 875026 w 1086633"/>
                  <a:gd name="connsiteY5" fmla="*/ 117924 h 1480028"/>
                  <a:gd name="connsiteX6" fmla="*/ 867400 w 1086633"/>
                  <a:gd name="connsiteY6" fmla="*/ 133175 h 1480028"/>
                  <a:gd name="connsiteX7" fmla="*/ 844524 w 1086633"/>
                  <a:gd name="connsiteY7" fmla="*/ 157958 h 1480028"/>
                  <a:gd name="connsiteX8" fmla="*/ 838805 w 1086633"/>
                  <a:gd name="connsiteY8" fmla="*/ 173209 h 1480028"/>
                  <a:gd name="connsiteX9" fmla="*/ 844524 w 1086633"/>
                  <a:gd name="connsiteY9" fmla="*/ 194179 h 1480028"/>
                  <a:gd name="connsiteX10" fmla="*/ 827366 w 1086633"/>
                  <a:gd name="connsiteY10" fmla="*/ 220869 h 1480028"/>
                  <a:gd name="connsiteX11" fmla="*/ 823554 w 1086633"/>
                  <a:gd name="connsiteY11" fmla="*/ 310468 h 1480028"/>
                  <a:gd name="connsiteX12" fmla="*/ 859775 w 1086633"/>
                  <a:gd name="connsiteY12" fmla="*/ 323813 h 1480028"/>
                  <a:gd name="connsiteX13" fmla="*/ 873119 w 1086633"/>
                  <a:gd name="connsiteY13" fmla="*/ 340970 h 1480028"/>
                  <a:gd name="connsiteX14" fmla="*/ 890277 w 1086633"/>
                  <a:gd name="connsiteY14" fmla="*/ 342876 h 1480028"/>
                  <a:gd name="connsiteX15" fmla="*/ 894089 w 1086633"/>
                  <a:gd name="connsiteY15" fmla="*/ 329532 h 1480028"/>
                  <a:gd name="connsiteX16" fmla="*/ 922685 w 1086633"/>
                  <a:gd name="connsiteY16" fmla="*/ 344783 h 1480028"/>
                  <a:gd name="connsiteX17" fmla="*/ 953187 w 1086633"/>
                  <a:gd name="connsiteY17" fmla="*/ 325719 h 1480028"/>
                  <a:gd name="connsiteX18" fmla="*/ 998940 w 1086633"/>
                  <a:gd name="connsiteY18" fmla="*/ 327625 h 1480028"/>
                  <a:gd name="connsiteX19" fmla="*/ 1012285 w 1086633"/>
                  <a:gd name="connsiteY19" fmla="*/ 346689 h 1480028"/>
                  <a:gd name="connsiteX20" fmla="*/ 1016097 w 1086633"/>
                  <a:gd name="connsiteY20" fmla="*/ 400068 h 1480028"/>
                  <a:gd name="connsiteX21" fmla="*/ 1016097 w 1086633"/>
                  <a:gd name="connsiteY21" fmla="*/ 440101 h 1480028"/>
                  <a:gd name="connsiteX22" fmla="*/ 1006565 w 1086633"/>
                  <a:gd name="connsiteY22" fmla="*/ 451540 h 1480028"/>
                  <a:gd name="connsiteX23" fmla="*/ 976063 w 1086633"/>
                  <a:gd name="connsiteY23" fmla="*/ 466791 h 1480028"/>
                  <a:gd name="connsiteX24" fmla="*/ 979876 w 1086633"/>
                  <a:gd name="connsiteY24" fmla="*/ 493480 h 1480028"/>
                  <a:gd name="connsiteX25" fmla="*/ 998940 w 1086633"/>
                  <a:gd name="connsiteY25" fmla="*/ 512544 h 1480028"/>
                  <a:gd name="connsiteX26" fmla="*/ 998940 w 1086633"/>
                  <a:gd name="connsiteY26" fmla="*/ 520169 h 1480028"/>
                  <a:gd name="connsiteX27" fmla="*/ 997034 w 1086633"/>
                  <a:gd name="connsiteY27" fmla="*/ 539233 h 1480028"/>
                  <a:gd name="connsiteX28" fmla="*/ 1000846 w 1086633"/>
                  <a:gd name="connsiteY28" fmla="*/ 560203 h 1480028"/>
                  <a:gd name="connsiteX29" fmla="*/ 966532 w 1086633"/>
                  <a:gd name="connsiteY29" fmla="*/ 567828 h 1480028"/>
                  <a:gd name="connsiteX30" fmla="*/ 974157 w 1086633"/>
                  <a:gd name="connsiteY30" fmla="*/ 596424 h 1480028"/>
                  <a:gd name="connsiteX31" fmla="*/ 1004659 w 1086633"/>
                  <a:gd name="connsiteY31" fmla="*/ 598330 h 1480028"/>
                  <a:gd name="connsiteX32" fmla="*/ 1014191 w 1086633"/>
                  <a:gd name="connsiteY32" fmla="*/ 623113 h 1480028"/>
                  <a:gd name="connsiteX33" fmla="*/ 1000846 w 1086633"/>
                  <a:gd name="connsiteY33" fmla="*/ 640271 h 1480028"/>
                  <a:gd name="connsiteX34" fmla="*/ 1008472 w 1086633"/>
                  <a:gd name="connsiteY34" fmla="*/ 666960 h 1480028"/>
                  <a:gd name="connsiteX35" fmla="*/ 1004659 w 1086633"/>
                  <a:gd name="connsiteY35" fmla="*/ 697462 h 1480028"/>
                  <a:gd name="connsiteX36" fmla="*/ 1060420 w 1086633"/>
                  <a:gd name="connsiteY36" fmla="*/ 738353 h 1480028"/>
                  <a:gd name="connsiteX37" fmla="*/ 1060420 w 1086633"/>
                  <a:gd name="connsiteY37" fmla="*/ 757989 h 1480028"/>
                  <a:gd name="connsiteX38" fmla="*/ 1074719 w 1086633"/>
                  <a:gd name="connsiteY38" fmla="*/ 769904 h 1480028"/>
                  <a:gd name="connsiteX39" fmla="*/ 1086633 w 1086633"/>
                  <a:gd name="connsiteY39" fmla="*/ 779436 h 1480028"/>
                  <a:gd name="connsiteX40" fmla="*/ 1074719 w 1086633"/>
                  <a:gd name="connsiteY40" fmla="*/ 812797 h 1480028"/>
                  <a:gd name="connsiteX41" fmla="*/ 1046123 w 1086633"/>
                  <a:gd name="connsiteY41" fmla="*/ 812797 h 1480028"/>
                  <a:gd name="connsiteX42" fmla="*/ 1038974 w 1086633"/>
                  <a:gd name="connsiteY42" fmla="*/ 822329 h 1480028"/>
                  <a:gd name="connsiteX43" fmla="*/ 1036591 w 1086633"/>
                  <a:gd name="connsiteY43" fmla="*/ 843776 h 1480028"/>
                  <a:gd name="connsiteX44" fmla="*/ 984165 w 1086633"/>
                  <a:gd name="connsiteY44" fmla="*/ 843776 h 1480028"/>
                  <a:gd name="connsiteX45" fmla="*/ 984165 w 1086633"/>
                  <a:gd name="connsiteY45" fmla="*/ 812797 h 1480028"/>
                  <a:gd name="connsiteX46" fmla="*/ 972251 w 1086633"/>
                  <a:gd name="connsiteY46" fmla="*/ 800882 h 1480028"/>
                  <a:gd name="connsiteX47" fmla="*/ 957953 w 1086633"/>
                  <a:gd name="connsiteY47" fmla="*/ 805649 h 1480028"/>
                  <a:gd name="connsiteX48" fmla="*/ 943655 w 1086633"/>
                  <a:gd name="connsiteY48" fmla="*/ 800882 h 1480028"/>
                  <a:gd name="connsiteX49" fmla="*/ 905528 w 1086633"/>
                  <a:gd name="connsiteY49" fmla="*/ 803266 h 1480028"/>
                  <a:gd name="connsiteX50" fmla="*/ 898379 w 1086633"/>
                  <a:gd name="connsiteY50" fmla="*/ 810414 h 1480028"/>
                  <a:gd name="connsiteX51" fmla="*/ 893613 w 1086633"/>
                  <a:gd name="connsiteY51" fmla="*/ 819946 h 1480028"/>
                  <a:gd name="connsiteX52" fmla="*/ 872166 w 1086633"/>
                  <a:gd name="connsiteY52" fmla="*/ 822329 h 1480028"/>
                  <a:gd name="connsiteX53" fmla="*/ 857868 w 1086633"/>
                  <a:gd name="connsiteY53" fmla="*/ 810414 h 1480028"/>
                  <a:gd name="connsiteX54" fmla="*/ 857868 w 1086633"/>
                  <a:gd name="connsiteY54" fmla="*/ 793734 h 1480028"/>
                  <a:gd name="connsiteX55" fmla="*/ 855486 w 1086633"/>
                  <a:gd name="connsiteY55" fmla="*/ 777053 h 1480028"/>
                  <a:gd name="connsiteX56" fmla="*/ 841187 w 1086633"/>
                  <a:gd name="connsiteY56" fmla="*/ 765138 h 1480028"/>
                  <a:gd name="connsiteX57" fmla="*/ 798294 w 1086633"/>
                  <a:gd name="connsiteY57" fmla="*/ 755606 h 1480028"/>
                  <a:gd name="connsiteX58" fmla="*/ 733954 w 1086633"/>
                  <a:gd name="connsiteY58" fmla="*/ 858074 h 1480028"/>
                  <a:gd name="connsiteX59" fmla="*/ 717273 w 1086633"/>
                  <a:gd name="connsiteY59" fmla="*/ 834244 h 1480028"/>
                  <a:gd name="connsiteX60" fmla="*/ 698209 w 1086633"/>
                  <a:gd name="connsiteY60" fmla="*/ 834244 h 1480028"/>
                  <a:gd name="connsiteX61" fmla="*/ 679146 w 1086633"/>
                  <a:gd name="connsiteY61" fmla="*/ 886669 h 1480028"/>
                  <a:gd name="connsiteX62" fmla="*/ 671997 w 1086633"/>
                  <a:gd name="connsiteY62" fmla="*/ 896201 h 1480028"/>
                  <a:gd name="connsiteX63" fmla="*/ 657699 w 1086633"/>
                  <a:gd name="connsiteY63" fmla="*/ 920031 h 1480028"/>
                  <a:gd name="connsiteX64" fmla="*/ 660082 w 1086633"/>
                  <a:gd name="connsiteY64" fmla="*/ 929563 h 1480028"/>
                  <a:gd name="connsiteX65" fmla="*/ 693444 w 1086633"/>
                  <a:gd name="connsiteY65" fmla="*/ 955775 h 1480028"/>
                  <a:gd name="connsiteX66" fmla="*/ 655316 w 1086633"/>
                  <a:gd name="connsiteY66" fmla="*/ 993903 h 1480028"/>
                  <a:gd name="connsiteX67" fmla="*/ 667231 w 1086633"/>
                  <a:gd name="connsiteY67" fmla="*/ 1003435 h 1480028"/>
                  <a:gd name="connsiteX68" fmla="*/ 667231 w 1086633"/>
                  <a:gd name="connsiteY68" fmla="*/ 1032030 h 1480028"/>
                  <a:gd name="connsiteX69" fmla="*/ 683912 w 1086633"/>
                  <a:gd name="connsiteY69" fmla="*/ 1063009 h 1480028"/>
                  <a:gd name="connsiteX70" fmla="*/ 671997 w 1086633"/>
                  <a:gd name="connsiteY70" fmla="*/ 1079690 h 1480028"/>
                  <a:gd name="connsiteX71" fmla="*/ 671997 w 1086633"/>
                  <a:gd name="connsiteY71" fmla="*/ 1098753 h 1480028"/>
                  <a:gd name="connsiteX72" fmla="*/ 660082 w 1086633"/>
                  <a:gd name="connsiteY72" fmla="*/ 1122583 h 1480028"/>
                  <a:gd name="connsiteX73" fmla="*/ 643401 w 1086633"/>
                  <a:gd name="connsiteY73" fmla="*/ 1117817 h 1480028"/>
                  <a:gd name="connsiteX74" fmla="*/ 631486 w 1086633"/>
                  <a:gd name="connsiteY74" fmla="*/ 1136881 h 1480028"/>
                  <a:gd name="connsiteX75" fmla="*/ 633870 w 1086633"/>
                  <a:gd name="connsiteY75" fmla="*/ 1146413 h 1480028"/>
                  <a:gd name="connsiteX76" fmla="*/ 619572 w 1086633"/>
                  <a:gd name="connsiteY76" fmla="*/ 1184540 h 1480028"/>
                  <a:gd name="connsiteX77" fmla="*/ 641018 w 1086633"/>
                  <a:gd name="connsiteY77" fmla="*/ 1198838 h 1480028"/>
                  <a:gd name="connsiteX78" fmla="*/ 636253 w 1086633"/>
                  <a:gd name="connsiteY78" fmla="*/ 1234583 h 1480028"/>
                  <a:gd name="connsiteX79" fmla="*/ 612422 w 1086633"/>
                  <a:gd name="connsiteY79" fmla="*/ 1234583 h 1480028"/>
                  <a:gd name="connsiteX80" fmla="*/ 610040 w 1086633"/>
                  <a:gd name="connsiteY80" fmla="*/ 1251263 h 1480028"/>
                  <a:gd name="connsiteX81" fmla="*/ 617189 w 1086633"/>
                  <a:gd name="connsiteY81" fmla="*/ 1265561 h 1480028"/>
                  <a:gd name="connsiteX82" fmla="*/ 614806 w 1086633"/>
                  <a:gd name="connsiteY82" fmla="*/ 1277476 h 1480028"/>
                  <a:gd name="connsiteX83" fmla="*/ 631486 w 1086633"/>
                  <a:gd name="connsiteY83" fmla="*/ 1291774 h 1480028"/>
                  <a:gd name="connsiteX84" fmla="*/ 624337 w 1086633"/>
                  <a:gd name="connsiteY84" fmla="*/ 1322752 h 1480028"/>
                  <a:gd name="connsiteX85" fmla="*/ 590976 w 1086633"/>
                  <a:gd name="connsiteY85" fmla="*/ 1327518 h 1480028"/>
                  <a:gd name="connsiteX86" fmla="*/ 588593 w 1086633"/>
                  <a:gd name="connsiteY86" fmla="*/ 1344199 h 1480028"/>
                  <a:gd name="connsiteX87" fmla="*/ 569530 w 1086633"/>
                  <a:gd name="connsiteY87" fmla="*/ 1337050 h 1480028"/>
                  <a:gd name="connsiteX88" fmla="*/ 545699 w 1086633"/>
                  <a:gd name="connsiteY88" fmla="*/ 1348965 h 1480028"/>
                  <a:gd name="connsiteX89" fmla="*/ 536168 w 1086633"/>
                  <a:gd name="connsiteY89" fmla="*/ 1375178 h 1480028"/>
                  <a:gd name="connsiteX90" fmla="*/ 512338 w 1086633"/>
                  <a:gd name="connsiteY90" fmla="*/ 1382326 h 1480028"/>
                  <a:gd name="connsiteX91" fmla="*/ 500424 w 1086633"/>
                  <a:gd name="connsiteY91" fmla="*/ 1396625 h 1480028"/>
                  <a:gd name="connsiteX92" fmla="*/ 469444 w 1086633"/>
                  <a:gd name="connsiteY92" fmla="*/ 1403773 h 1480028"/>
                  <a:gd name="connsiteX93" fmla="*/ 462296 w 1086633"/>
                  <a:gd name="connsiteY93" fmla="*/ 1415688 h 1480028"/>
                  <a:gd name="connsiteX94" fmla="*/ 433700 w 1086633"/>
                  <a:gd name="connsiteY94" fmla="*/ 1420454 h 1480028"/>
                  <a:gd name="connsiteX95" fmla="*/ 428934 w 1086633"/>
                  <a:gd name="connsiteY95" fmla="*/ 1437135 h 1480028"/>
                  <a:gd name="connsiteX96" fmla="*/ 426552 w 1086633"/>
                  <a:gd name="connsiteY96" fmla="*/ 1458581 h 1480028"/>
                  <a:gd name="connsiteX97" fmla="*/ 390807 w 1086633"/>
                  <a:gd name="connsiteY97" fmla="*/ 1458581 h 1480028"/>
                  <a:gd name="connsiteX98" fmla="*/ 347914 w 1086633"/>
                  <a:gd name="connsiteY98" fmla="*/ 1472880 h 1480028"/>
                  <a:gd name="connsiteX99" fmla="*/ 333615 w 1086633"/>
                  <a:gd name="connsiteY99" fmla="*/ 1460964 h 1480028"/>
                  <a:gd name="connsiteX100" fmla="*/ 309786 w 1086633"/>
                  <a:gd name="connsiteY100" fmla="*/ 1458581 h 1480028"/>
                  <a:gd name="connsiteX101" fmla="*/ 300254 w 1086633"/>
                  <a:gd name="connsiteY101" fmla="*/ 1444284 h 1480028"/>
                  <a:gd name="connsiteX102" fmla="*/ 259743 w 1086633"/>
                  <a:gd name="connsiteY102" fmla="*/ 1449049 h 1480028"/>
                  <a:gd name="connsiteX103" fmla="*/ 250211 w 1086633"/>
                  <a:gd name="connsiteY103" fmla="*/ 1465730 h 1480028"/>
                  <a:gd name="connsiteX104" fmla="*/ 228765 w 1086633"/>
                  <a:gd name="connsiteY104" fmla="*/ 1465730 h 1480028"/>
                  <a:gd name="connsiteX105" fmla="*/ 193020 w 1086633"/>
                  <a:gd name="connsiteY105" fmla="*/ 1480028 h 1480028"/>
                  <a:gd name="connsiteX106" fmla="*/ 171574 w 1086633"/>
                  <a:gd name="connsiteY106" fmla="*/ 1439518 h 1480028"/>
                  <a:gd name="connsiteX107" fmla="*/ 178723 w 1086633"/>
                  <a:gd name="connsiteY107" fmla="*/ 1406156 h 1480028"/>
                  <a:gd name="connsiteX108" fmla="*/ 176340 w 1086633"/>
                  <a:gd name="connsiteY108" fmla="*/ 1375178 h 1480028"/>
                  <a:gd name="connsiteX109" fmla="*/ 204935 w 1086633"/>
                  <a:gd name="connsiteY109" fmla="*/ 1360880 h 1480028"/>
                  <a:gd name="connsiteX110" fmla="*/ 207319 w 1086633"/>
                  <a:gd name="connsiteY110" fmla="*/ 1320370 h 1480028"/>
                  <a:gd name="connsiteX111" fmla="*/ 195404 w 1086633"/>
                  <a:gd name="connsiteY111" fmla="*/ 1296540 h 1480028"/>
                  <a:gd name="connsiteX112" fmla="*/ 240680 w 1086633"/>
                  <a:gd name="connsiteY112" fmla="*/ 1291774 h 1480028"/>
                  <a:gd name="connsiteX113" fmla="*/ 216850 w 1086633"/>
                  <a:gd name="connsiteY113" fmla="*/ 1260795 h 1480028"/>
                  <a:gd name="connsiteX114" fmla="*/ 209701 w 1086633"/>
                  <a:gd name="connsiteY114" fmla="*/ 1251263 h 1480028"/>
                  <a:gd name="connsiteX115" fmla="*/ 219233 w 1086633"/>
                  <a:gd name="connsiteY115" fmla="*/ 1229816 h 1480028"/>
                  <a:gd name="connsiteX116" fmla="*/ 228765 w 1086633"/>
                  <a:gd name="connsiteY116" fmla="*/ 1227434 h 1480028"/>
                  <a:gd name="connsiteX117" fmla="*/ 231148 w 1086633"/>
                  <a:gd name="connsiteY117" fmla="*/ 1191689 h 1480028"/>
                  <a:gd name="connsiteX118" fmla="*/ 219233 w 1086633"/>
                  <a:gd name="connsiteY118" fmla="*/ 1167860 h 1480028"/>
                  <a:gd name="connsiteX119" fmla="*/ 188255 w 1086633"/>
                  <a:gd name="connsiteY119" fmla="*/ 1148796 h 1480028"/>
                  <a:gd name="connsiteX120" fmla="*/ 185871 w 1086633"/>
                  <a:gd name="connsiteY120" fmla="*/ 1117817 h 1480028"/>
                  <a:gd name="connsiteX121" fmla="*/ 159659 w 1086633"/>
                  <a:gd name="connsiteY121" fmla="*/ 1117817 h 1480028"/>
                  <a:gd name="connsiteX122" fmla="*/ 145361 w 1086633"/>
                  <a:gd name="connsiteY122" fmla="*/ 1093987 h 1480028"/>
                  <a:gd name="connsiteX123" fmla="*/ 147744 w 1086633"/>
                  <a:gd name="connsiteY123" fmla="*/ 1074924 h 1480028"/>
                  <a:gd name="connsiteX124" fmla="*/ 166807 w 1086633"/>
                  <a:gd name="connsiteY124" fmla="*/ 1058243 h 1480028"/>
                  <a:gd name="connsiteX125" fmla="*/ 154893 w 1086633"/>
                  <a:gd name="connsiteY125" fmla="*/ 1032030 h 1480028"/>
                  <a:gd name="connsiteX126" fmla="*/ 131064 w 1086633"/>
                  <a:gd name="connsiteY126" fmla="*/ 1027264 h 1480028"/>
                  <a:gd name="connsiteX127" fmla="*/ 123914 w 1086633"/>
                  <a:gd name="connsiteY127" fmla="*/ 993903 h 1480028"/>
                  <a:gd name="connsiteX128" fmla="*/ 114383 w 1086633"/>
                  <a:gd name="connsiteY128" fmla="*/ 974839 h 1480028"/>
                  <a:gd name="connsiteX129" fmla="*/ 112000 w 1086633"/>
                  <a:gd name="connsiteY129" fmla="*/ 960541 h 1480028"/>
                  <a:gd name="connsiteX130" fmla="*/ 102468 w 1086633"/>
                  <a:gd name="connsiteY130" fmla="*/ 951009 h 1480028"/>
                  <a:gd name="connsiteX131" fmla="*/ 88170 w 1086633"/>
                  <a:gd name="connsiteY131" fmla="*/ 955775 h 1480028"/>
                  <a:gd name="connsiteX132" fmla="*/ 78638 w 1086633"/>
                  <a:gd name="connsiteY132" fmla="*/ 936712 h 1480028"/>
                  <a:gd name="connsiteX133" fmla="*/ 54809 w 1086633"/>
                  <a:gd name="connsiteY133" fmla="*/ 936712 h 1480028"/>
                  <a:gd name="connsiteX134" fmla="*/ 52425 w 1086633"/>
                  <a:gd name="connsiteY134" fmla="*/ 915265 h 1480028"/>
                  <a:gd name="connsiteX135" fmla="*/ 19064 w 1086633"/>
                  <a:gd name="connsiteY135" fmla="*/ 915265 h 1480028"/>
                  <a:gd name="connsiteX136" fmla="*/ 0 w 1086633"/>
                  <a:gd name="connsiteY136" fmla="*/ 900967 h 1480028"/>
                  <a:gd name="connsiteX137" fmla="*/ 9532 w 1086633"/>
                  <a:gd name="connsiteY137" fmla="*/ 872372 h 1480028"/>
                  <a:gd name="connsiteX138" fmla="*/ 28596 w 1086633"/>
                  <a:gd name="connsiteY138" fmla="*/ 872372 h 1480028"/>
                  <a:gd name="connsiteX139" fmla="*/ 38128 w 1086633"/>
                  <a:gd name="connsiteY139" fmla="*/ 865223 h 1480028"/>
                  <a:gd name="connsiteX140" fmla="*/ 35745 w 1086633"/>
                  <a:gd name="connsiteY140" fmla="*/ 836627 h 1480028"/>
                  <a:gd name="connsiteX141" fmla="*/ 52425 w 1086633"/>
                  <a:gd name="connsiteY141" fmla="*/ 819946 h 1480028"/>
                  <a:gd name="connsiteX142" fmla="*/ 81022 w 1086633"/>
                  <a:gd name="connsiteY142" fmla="*/ 817563 h 1480028"/>
                  <a:gd name="connsiteX143" fmla="*/ 104851 w 1086633"/>
                  <a:gd name="connsiteY143" fmla="*/ 827095 h 1480028"/>
                  <a:gd name="connsiteX144" fmla="*/ 119149 w 1086633"/>
                  <a:gd name="connsiteY144" fmla="*/ 824712 h 1480028"/>
                  <a:gd name="connsiteX145" fmla="*/ 121532 w 1086633"/>
                  <a:gd name="connsiteY145" fmla="*/ 800882 h 1480028"/>
                  <a:gd name="connsiteX146" fmla="*/ 135829 w 1086633"/>
                  <a:gd name="connsiteY146" fmla="*/ 784202 h 1480028"/>
                  <a:gd name="connsiteX147" fmla="*/ 147744 w 1086633"/>
                  <a:gd name="connsiteY147" fmla="*/ 784202 h 1480028"/>
                  <a:gd name="connsiteX148" fmla="*/ 169191 w 1086633"/>
                  <a:gd name="connsiteY148" fmla="*/ 734159 h 1480028"/>
                  <a:gd name="connsiteX149" fmla="*/ 204935 w 1086633"/>
                  <a:gd name="connsiteY149" fmla="*/ 715096 h 1480028"/>
                  <a:gd name="connsiteX150" fmla="*/ 204935 w 1086633"/>
                  <a:gd name="connsiteY150" fmla="*/ 693649 h 1480028"/>
                  <a:gd name="connsiteX151" fmla="*/ 221616 w 1086633"/>
                  <a:gd name="connsiteY151" fmla="*/ 657904 h 1480028"/>
                  <a:gd name="connsiteX152" fmla="*/ 197787 w 1086633"/>
                  <a:gd name="connsiteY152" fmla="*/ 650756 h 1480028"/>
                  <a:gd name="connsiteX153" fmla="*/ 176340 w 1086633"/>
                  <a:gd name="connsiteY153" fmla="*/ 622160 h 1480028"/>
                  <a:gd name="connsiteX154" fmla="*/ 178723 w 1086633"/>
                  <a:gd name="connsiteY154" fmla="*/ 607862 h 1480028"/>
                  <a:gd name="connsiteX155" fmla="*/ 173957 w 1086633"/>
                  <a:gd name="connsiteY155" fmla="*/ 591181 h 1480028"/>
                  <a:gd name="connsiteX156" fmla="*/ 185871 w 1086633"/>
                  <a:gd name="connsiteY156" fmla="*/ 574501 h 1480028"/>
                  <a:gd name="connsiteX157" fmla="*/ 204935 w 1086633"/>
                  <a:gd name="connsiteY157" fmla="*/ 576884 h 1480028"/>
                  <a:gd name="connsiteX158" fmla="*/ 204935 w 1086633"/>
                  <a:gd name="connsiteY158" fmla="*/ 545905 h 1480028"/>
                  <a:gd name="connsiteX159" fmla="*/ 190638 w 1086633"/>
                  <a:gd name="connsiteY159" fmla="*/ 541139 h 1480028"/>
                  <a:gd name="connsiteX160" fmla="*/ 193020 w 1086633"/>
                  <a:gd name="connsiteY160" fmla="*/ 519693 h 1480028"/>
                  <a:gd name="connsiteX161" fmla="*/ 247829 w 1086633"/>
                  <a:gd name="connsiteY161" fmla="*/ 445821 h 1480028"/>
                  <a:gd name="connsiteX162" fmla="*/ 250211 w 1086633"/>
                  <a:gd name="connsiteY162" fmla="*/ 412459 h 1480028"/>
                  <a:gd name="connsiteX163" fmla="*/ 228765 w 1086633"/>
                  <a:gd name="connsiteY163" fmla="*/ 393395 h 1480028"/>
                  <a:gd name="connsiteX164" fmla="*/ 226382 w 1086633"/>
                  <a:gd name="connsiteY164" fmla="*/ 379098 h 1480028"/>
                  <a:gd name="connsiteX165" fmla="*/ 202552 w 1086633"/>
                  <a:gd name="connsiteY165" fmla="*/ 371948 h 1480028"/>
                  <a:gd name="connsiteX166" fmla="*/ 198771 w 1086633"/>
                  <a:gd name="connsiteY166" fmla="*/ 354498 h 1480028"/>
                  <a:gd name="connsiteX167" fmla="*/ 202076 w 1086633"/>
                  <a:gd name="connsiteY167" fmla="*/ 354315 h 1480028"/>
                  <a:gd name="connsiteX168" fmla="*/ 213514 w 1086633"/>
                  <a:gd name="connsiteY168" fmla="*/ 346689 h 1480028"/>
                  <a:gd name="connsiteX169" fmla="*/ 215420 w 1086633"/>
                  <a:gd name="connsiteY169" fmla="*/ 331438 h 1480028"/>
                  <a:gd name="connsiteX170" fmla="*/ 228765 w 1086633"/>
                  <a:gd name="connsiteY170" fmla="*/ 327625 h 1480028"/>
                  <a:gd name="connsiteX171" fmla="*/ 232578 w 1086633"/>
                  <a:gd name="connsiteY171" fmla="*/ 312374 h 1480028"/>
                  <a:gd name="connsiteX172" fmla="*/ 255454 w 1086633"/>
                  <a:gd name="connsiteY172" fmla="*/ 291404 h 1480028"/>
                  <a:gd name="connsiteX173" fmla="*/ 244016 w 1086633"/>
                  <a:gd name="connsiteY173" fmla="*/ 276153 h 1480028"/>
                  <a:gd name="connsiteX174" fmla="*/ 244016 w 1086633"/>
                  <a:gd name="connsiteY174" fmla="*/ 264715 h 1480028"/>
                  <a:gd name="connsiteX175" fmla="*/ 259267 w 1086633"/>
                  <a:gd name="connsiteY175" fmla="*/ 260902 h 1480028"/>
                  <a:gd name="connsiteX176" fmla="*/ 264986 w 1086633"/>
                  <a:gd name="connsiteY176" fmla="*/ 245651 h 1480028"/>
                  <a:gd name="connsiteX177" fmla="*/ 285956 w 1086633"/>
                  <a:gd name="connsiteY177" fmla="*/ 238026 h 1480028"/>
                  <a:gd name="connsiteX178" fmla="*/ 293582 w 1086633"/>
                  <a:gd name="connsiteY178" fmla="*/ 215149 h 1480028"/>
                  <a:gd name="connsiteX179" fmla="*/ 272612 w 1086633"/>
                  <a:gd name="connsiteY179" fmla="*/ 213243 h 1480028"/>
                  <a:gd name="connsiteX180" fmla="*/ 276424 w 1086633"/>
                  <a:gd name="connsiteY180" fmla="*/ 192273 h 1480028"/>
                  <a:gd name="connsiteX181" fmla="*/ 305020 w 1086633"/>
                  <a:gd name="connsiteY181" fmla="*/ 167490 h 1480028"/>
                  <a:gd name="connsiteX182" fmla="*/ 325990 w 1086633"/>
                  <a:gd name="connsiteY182" fmla="*/ 167490 h 1480028"/>
                  <a:gd name="connsiteX183" fmla="*/ 320271 w 1086633"/>
                  <a:gd name="connsiteY183" fmla="*/ 135082 h 1480028"/>
                  <a:gd name="connsiteX184" fmla="*/ 329803 w 1086633"/>
                  <a:gd name="connsiteY184" fmla="*/ 119831 h 1480028"/>
                  <a:gd name="connsiteX185" fmla="*/ 335522 w 1086633"/>
                  <a:gd name="connsiteY185" fmla="*/ 91235 h 1480028"/>
                  <a:gd name="connsiteX186" fmla="*/ 331963 w 1086633"/>
                  <a:gd name="connsiteY186" fmla="*/ 81151 h 1480028"/>
                  <a:gd name="connsiteX0" fmla="*/ 599519 w 1086633"/>
                  <a:gd name="connsiteY0" fmla="*/ 0 h 1480028"/>
                  <a:gd name="connsiteX1" fmla="*/ 916966 w 1086633"/>
                  <a:gd name="connsiteY1" fmla="*/ 81151 h 1480028"/>
                  <a:gd name="connsiteX2" fmla="*/ 916966 w 1086633"/>
                  <a:gd name="connsiteY2" fmla="*/ 83610 h 1480028"/>
                  <a:gd name="connsiteX3" fmla="*/ 913153 w 1086633"/>
                  <a:gd name="connsiteY3" fmla="*/ 110299 h 1480028"/>
                  <a:gd name="connsiteX4" fmla="*/ 875026 w 1086633"/>
                  <a:gd name="connsiteY4" fmla="*/ 117924 h 1480028"/>
                  <a:gd name="connsiteX5" fmla="*/ 867400 w 1086633"/>
                  <a:gd name="connsiteY5" fmla="*/ 133175 h 1480028"/>
                  <a:gd name="connsiteX6" fmla="*/ 844524 w 1086633"/>
                  <a:gd name="connsiteY6" fmla="*/ 157958 h 1480028"/>
                  <a:gd name="connsiteX7" fmla="*/ 838805 w 1086633"/>
                  <a:gd name="connsiteY7" fmla="*/ 173209 h 1480028"/>
                  <a:gd name="connsiteX8" fmla="*/ 844524 w 1086633"/>
                  <a:gd name="connsiteY8" fmla="*/ 194179 h 1480028"/>
                  <a:gd name="connsiteX9" fmla="*/ 827366 w 1086633"/>
                  <a:gd name="connsiteY9" fmla="*/ 220869 h 1480028"/>
                  <a:gd name="connsiteX10" fmla="*/ 823554 w 1086633"/>
                  <a:gd name="connsiteY10" fmla="*/ 310468 h 1480028"/>
                  <a:gd name="connsiteX11" fmla="*/ 859775 w 1086633"/>
                  <a:gd name="connsiteY11" fmla="*/ 323813 h 1480028"/>
                  <a:gd name="connsiteX12" fmla="*/ 873119 w 1086633"/>
                  <a:gd name="connsiteY12" fmla="*/ 340970 h 1480028"/>
                  <a:gd name="connsiteX13" fmla="*/ 890277 w 1086633"/>
                  <a:gd name="connsiteY13" fmla="*/ 342876 h 1480028"/>
                  <a:gd name="connsiteX14" fmla="*/ 894089 w 1086633"/>
                  <a:gd name="connsiteY14" fmla="*/ 329532 h 1480028"/>
                  <a:gd name="connsiteX15" fmla="*/ 922685 w 1086633"/>
                  <a:gd name="connsiteY15" fmla="*/ 344783 h 1480028"/>
                  <a:gd name="connsiteX16" fmla="*/ 953187 w 1086633"/>
                  <a:gd name="connsiteY16" fmla="*/ 325719 h 1480028"/>
                  <a:gd name="connsiteX17" fmla="*/ 998940 w 1086633"/>
                  <a:gd name="connsiteY17" fmla="*/ 327625 h 1480028"/>
                  <a:gd name="connsiteX18" fmla="*/ 1012285 w 1086633"/>
                  <a:gd name="connsiteY18" fmla="*/ 346689 h 1480028"/>
                  <a:gd name="connsiteX19" fmla="*/ 1016097 w 1086633"/>
                  <a:gd name="connsiteY19" fmla="*/ 400068 h 1480028"/>
                  <a:gd name="connsiteX20" fmla="*/ 1016097 w 1086633"/>
                  <a:gd name="connsiteY20" fmla="*/ 440101 h 1480028"/>
                  <a:gd name="connsiteX21" fmla="*/ 1006565 w 1086633"/>
                  <a:gd name="connsiteY21" fmla="*/ 451540 h 1480028"/>
                  <a:gd name="connsiteX22" fmla="*/ 976063 w 1086633"/>
                  <a:gd name="connsiteY22" fmla="*/ 466791 h 1480028"/>
                  <a:gd name="connsiteX23" fmla="*/ 979876 w 1086633"/>
                  <a:gd name="connsiteY23" fmla="*/ 493480 h 1480028"/>
                  <a:gd name="connsiteX24" fmla="*/ 998940 w 1086633"/>
                  <a:gd name="connsiteY24" fmla="*/ 512544 h 1480028"/>
                  <a:gd name="connsiteX25" fmla="*/ 998940 w 1086633"/>
                  <a:gd name="connsiteY25" fmla="*/ 520169 h 1480028"/>
                  <a:gd name="connsiteX26" fmla="*/ 997034 w 1086633"/>
                  <a:gd name="connsiteY26" fmla="*/ 539233 h 1480028"/>
                  <a:gd name="connsiteX27" fmla="*/ 1000846 w 1086633"/>
                  <a:gd name="connsiteY27" fmla="*/ 560203 h 1480028"/>
                  <a:gd name="connsiteX28" fmla="*/ 966532 w 1086633"/>
                  <a:gd name="connsiteY28" fmla="*/ 567828 h 1480028"/>
                  <a:gd name="connsiteX29" fmla="*/ 974157 w 1086633"/>
                  <a:gd name="connsiteY29" fmla="*/ 596424 h 1480028"/>
                  <a:gd name="connsiteX30" fmla="*/ 1004659 w 1086633"/>
                  <a:gd name="connsiteY30" fmla="*/ 598330 h 1480028"/>
                  <a:gd name="connsiteX31" fmla="*/ 1014191 w 1086633"/>
                  <a:gd name="connsiteY31" fmla="*/ 623113 h 1480028"/>
                  <a:gd name="connsiteX32" fmla="*/ 1000846 w 1086633"/>
                  <a:gd name="connsiteY32" fmla="*/ 640271 h 1480028"/>
                  <a:gd name="connsiteX33" fmla="*/ 1008472 w 1086633"/>
                  <a:gd name="connsiteY33" fmla="*/ 666960 h 1480028"/>
                  <a:gd name="connsiteX34" fmla="*/ 1004659 w 1086633"/>
                  <a:gd name="connsiteY34" fmla="*/ 697462 h 1480028"/>
                  <a:gd name="connsiteX35" fmla="*/ 1060420 w 1086633"/>
                  <a:gd name="connsiteY35" fmla="*/ 738353 h 1480028"/>
                  <a:gd name="connsiteX36" fmla="*/ 1060420 w 1086633"/>
                  <a:gd name="connsiteY36" fmla="*/ 757989 h 1480028"/>
                  <a:gd name="connsiteX37" fmla="*/ 1074719 w 1086633"/>
                  <a:gd name="connsiteY37" fmla="*/ 769904 h 1480028"/>
                  <a:gd name="connsiteX38" fmla="*/ 1086633 w 1086633"/>
                  <a:gd name="connsiteY38" fmla="*/ 779436 h 1480028"/>
                  <a:gd name="connsiteX39" fmla="*/ 1074719 w 1086633"/>
                  <a:gd name="connsiteY39" fmla="*/ 812797 h 1480028"/>
                  <a:gd name="connsiteX40" fmla="*/ 1046123 w 1086633"/>
                  <a:gd name="connsiteY40" fmla="*/ 812797 h 1480028"/>
                  <a:gd name="connsiteX41" fmla="*/ 1038974 w 1086633"/>
                  <a:gd name="connsiteY41" fmla="*/ 822329 h 1480028"/>
                  <a:gd name="connsiteX42" fmla="*/ 1036591 w 1086633"/>
                  <a:gd name="connsiteY42" fmla="*/ 843776 h 1480028"/>
                  <a:gd name="connsiteX43" fmla="*/ 984165 w 1086633"/>
                  <a:gd name="connsiteY43" fmla="*/ 843776 h 1480028"/>
                  <a:gd name="connsiteX44" fmla="*/ 984165 w 1086633"/>
                  <a:gd name="connsiteY44" fmla="*/ 812797 h 1480028"/>
                  <a:gd name="connsiteX45" fmla="*/ 972251 w 1086633"/>
                  <a:gd name="connsiteY45" fmla="*/ 800882 h 1480028"/>
                  <a:gd name="connsiteX46" fmla="*/ 957953 w 1086633"/>
                  <a:gd name="connsiteY46" fmla="*/ 805649 h 1480028"/>
                  <a:gd name="connsiteX47" fmla="*/ 943655 w 1086633"/>
                  <a:gd name="connsiteY47" fmla="*/ 800882 h 1480028"/>
                  <a:gd name="connsiteX48" fmla="*/ 905528 w 1086633"/>
                  <a:gd name="connsiteY48" fmla="*/ 803266 h 1480028"/>
                  <a:gd name="connsiteX49" fmla="*/ 898379 w 1086633"/>
                  <a:gd name="connsiteY49" fmla="*/ 810414 h 1480028"/>
                  <a:gd name="connsiteX50" fmla="*/ 893613 w 1086633"/>
                  <a:gd name="connsiteY50" fmla="*/ 819946 h 1480028"/>
                  <a:gd name="connsiteX51" fmla="*/ 872166 w 1086633"/>
                  <a:gd name="connsiteY51" fmla="*/ 822329 h 1480028"/>
                  <a:gd name="connsiteX52" fmla="*/ 857868 w 1086633"/>
                  <a:gd name="connsiteY52" fmla="*/ 810414 h 1480028"/>
                  <a:gd name="connsiteX53" fmla="*/ 857868 w 1086633"/>
                  <a:gd name="connsiteY53" fmla="*/ 793734 h 1480028"/>
                  <a:gd name="connsiteX54" fmla="*/ 855486 w 1086633"/>
                  <a:gd name="connsiteY54" fmla="*/ 777053 h 1480028"/>
                  <a:gd name="connsiteX55" fmla="*/ 841187 w 1086633"/>
                  <a:gd name="connsiteY55" fmla="*/ 765138 h 1480028"/>
                  <a:gd name="connsiteX56" fmla="*/ 798294 w 1086633"/>
                  <a:gd name="connsiteY56" fmla="*/ 755606 h 1480028"/>
                  <a:gd name="connsiteX57" fmla="*/ 733954 w 1086633"/>
                  <a:gd name="connsiteY57" fmla="*/ 858074 h 1480028"/>
                  <a:gd name="connsiteX58" fmla="*/ 717273 w 1086633"/>
                  <a:gd name="connsiteY58" fmla="*/ 834244 h 1480028"/>
                  <a:gd name="connsiteX59" fmla="*/ 698209 w 1086633"/>
                  <a:gd name="connsiteY59" fmla="*/ 834244 h 1480028"/>
                  <a:gd name="connsiteX60" fmla="*/ 679146 w 1086633"/>
                  <a:gd name="connsiteY60" fmla="*/ 886669 h 1480028"/>
                  <a:gd name="connsiteX61" fmla="*/ 671997 w 1086633"/>
                  <a:gd name="connsiteY61" fmla="*/ 896201 h 1480028"/>
                  <a:gd name="connsiteX62" fmla="*/ 657699 w 1086633"/>
                  <a:gd name="connsiteY62" fmla="*/ 920031 h 1480028"/>
                  <a:gd name="connsiteX63" fmla="*/ 660082 w 1086633"/>
                  <a:gd name="connsiteY63" fmla="*/ 929563 h 1480028"/>
                  <a:gd name="connsiteX64" fmla="*/ 693444 w 1086633"/>
                  <a:gd name="connsiteY64" fmla="*/ 955775 h 1480028"/>
                  <a:gd name="connsiteX65" fmla="*/ 655316 w 1086633"/>
                  <a:gd name="connsiteY65" fmla="*/ 993903 h 1480028"/>
                  <a:gd name="connsiteX66" fmla="*/ 667231 w 1086633"/>
                  <a:gd name="connsiteY66" fmla="*/ 1003435 h 1480028"/>
                  <a:gd name="connsiteX67" fmla="*/ 667231 w 1086633"/>
                  <a:gd name="connsiteY67" fmla="*/ 1032030 h 1480028"/>
                  <a:gd name="connsiteX68" fmla="*/ 683912 w 1086633"/>
                  <a:gd name="connsiteY68" fmla="*/ 1063009 h 1480028"/>
                  <a:gd name="connsiteX69" fmla="*/ 671997 w 1086633"/>
                  <a:gd name="connsiteY69" fmla="*/ 1079690 h 1480028"/>
                  <a:gd name="connsiteX70" fmla="*/ 671997 w 1086633"/>
                  <a:gd name="connsiteY70" fmla="*/ 1098753 h 1480028"/>
                  <a:gd name="connsiteX71" fmla="*/ 660082 w 1086633"/>
                  <a:gd name="connsiteY71" fmla="*/ 1122583 h 1480028"/>
                  <a:gd name="connsiteX72" fmla="*/ 643401 w 1086633"/>
                  <a:gd name="connsiteY72" fmla="*/ 1117817 h 1480028"/>
                  <a:gd name="connsiteX73" fmla="*/ 631486 w 1086633"/>
                  <a:gd name="connsiteY73" fmla="*/ 1136881 h 1480028"/>
                  <a:gd name="connsiteX74" fmla="*/ 633870 w 1086633"/>
                  <a:gd name="connsiteY74" fmla="*/ 1146413 h 1480028"/>
                  <a:gd name="connsiteX75" fmla="*/ 619572 w 1086633"/>
                  <a:gd name="connsiteY75" fmla="*/ 1184540 h 1480028"/>
                  <a:gd name="connsiteX76" fmla="*/ 641018 w 1086633"/>
                  <a:gd name="connsiteY76" fmla="*/ 1198838 h 1480028"/>
                  <a:gd name="connsiteX77" fmla="*/ 636253 w 1086633"/>
                  <a:gd name="connsiteY77" fmla="*/ 1234583 h 1480028"/>
                  <a:gd name="connsiteX78" fmla="*/ 612422 w 1086633"/>
                  <a:gd name="connsiteY78" fmla="*/ 1234583 h 1480028"/>
                  <a:gd name="connsiteX79" fmla="*/ 610040 w 1086633"/>
                  <a:gd name="connsiteY79" fmla="*/ 1251263 h 1480028"/>
                  <a:gd name="connsiteX80" fmla="*/ 617189 w 1086633"/>
                  <a:gd name="connsiteY80" fmla="*/ 1265561 h 1480028"/>
                  <a:gd name="connsiteX81" fmla="*/ 614806 w 1086633"/>
                  <a:gd name="connsiteY81" fmla="*/ 1277476 h 1480028"/>
                  <a:gd name="connsiteX82" fmla="*/ 631486 w 1086633"/>
                  <a:gd name="connsiteY82" fmla="*/ 1291774 h 1480028"/>
                  <a:gd name="connsiteX83" fmla="*/ 624337 w 1086633"/>
                  <a:gd name="connsiteY83" fmla="*/ 1322752 h 1480028"/>
                  <a:gd name="connsiteX84" fmla="*/ 590976 w 1086633"/>
                  <a:gd name="connsiteY84" fmla="*/ 1327518 h 1480028"/>
                  <a:gd name="connsiteX85" fmla="*/ 588593 w 1086633"/>
                  <a:gd name="connsiteY85" fmla="*/ 1344199 h 1480028"/>
                  <a:gd name="connsiteX86" fmla="*/ 569530 w 1086633"/>
                  <a:gd name="connsiteY86" fmla="*/ 1337050 h 1480028"/>
                  <a:gd name="connsiteX87" fmla="*/ 545699 w 1086633"/>
                  <a:gd name="connsiteY87" fmla="*/ 1348965 h 1480028"/>
                  <a:gd name="connsiteX88" fmla="*/ 536168 w 1086633"/>
                  <a:gd name="connsiteY88" fmla="*/ 1375178 h 1480028"/>
                  <a:gd name="connsiteX89" fmla="*/ 512338 w 1086633"/>
                  <a:gd name="connsiteY89" fmla="*/ 1382326 h 1480028"/>
                  <a:gd name="connsiteX90" fmla="*/ 500424 w 1086633"/>
                  <a:gd name="connsiteY90" fmla="*/ 1396625 h 1480028"/>
                  <a:gd name="connsiteX91" fmla="*/ 469444 w 1086633"/>
                  <a:gd name="connsiteY91" fmla="*/ 1403773 h 1480028"/>
                  <a:gd name="connsiteX92" fmla="*/ 462296 w 1086633"/>
                  <a:gd name="connsiteY92" fmla="*/ 1415688 h 1480028"/>
                  <a:gd name="connsiteX93" fmla="*/ 433700 w 1086633"/>
                  <a:gd name="connsiteY93" fmla="*/ 1420454 h 1480028"/>
                  <a:gd name="connsiteX94" fmla="*/ 428934 w 1086633"/>
                  <a:gd name="connsiteY94" fmla="*/ 1437135 h 1480028"/>
                  <a:gd name="connsiteX95" fmla="*/ 426552 w 1086633"/>
                  <a:gd name="connsiteY95" fmla="*/ 1458581 h 1480028"/>
                  <a:gd name="connsiteX96" fmla="*/ 390807 w 1086633"/>
                  <a:gd name="connsiteY96" fmla="*/ 1458581 h 1480028"/>
                  <a:gd name="connsiteX97" fmla="*/ 347914 w 1086633"/>
                  <a:gd name="connsiteY97" fmla="*/ 1472880 h 1480028"/>
                  <a:gd name="connsiteX98" fmla="*/ 333615 w 1086633"/>
                  <a:gd name="connsiteY98" fmla="*/ 1460964 h 1480028"/>
                  <a:gd name="connsiteX99" fmla="*/ 309786 w 1086633"/>
                  <a:gd name="connsiteY99" fmla="*/ 1458581 h 1480028"/>
                  <a:gd name="connsiteX100" fmla="*/ 300254 w 1086633"/>
                  <a:gd name="connsiteY100" fmla="*/ 1444284 h 1480028"/>
                  <a:gd name="connsiteX101" fmla="*/ 259743 w 1086633"/>
                  <a:gd name="connsiteY101" fmla="*/ 1449049 h 1480028"/>
                  <a:gd name="connsiteX102" fmla="*/ 250211 w 1086633"/>
                  <a:gd name="connsiteY102" fmla="*/ 1465730 h 1480028"/>
                  <a:gd name="connsiteX103" fmla="*/ 228765 w 1086633"/>
                  <a:gd name="connsiteY103" fmla="*/ 1465730 h 1480028"/>
                  <a:gd name="connsiteX104" fmla="*/ 193020 w 1086633"/>
                  <a:gd name="connsiteY104" fmla="*/ 1480028 h 1480028"/>
                  <a:gd name="connsiteX105" fmla="*/ 171574 w 1086633"/>
                  <a:gd name="connsiteY105" fmla="*/ 1439518 h 1480028"/>
                  <a:gd name="connsiteX106" fmla="*/ 178723 w 1086633"/>
                  <a:gd name="connsiteY106" fmla="*/ 1406156 h 1480028"/>
                  <a:gd name="connsiteX107" fmla="*/ 176340 w 1086633"/>
                  <a:gd name="connsiteY107" fmla="*/ 1375178 h 1480028"/>
                  <a:gd name="connsiteX108" fmla="*/ 204935 w 1086633"/>
                  <a:gd name="connsiteY108" fmla="*/ 1360880 h 1480028"/>
                  <a:gd name="connsiteX109" fmla="*/ 207319 w 1086633"/>
                  <a:gd name="connsiteY109" fmla="*/ 1320370 h 1480028"/>
                  <a:gd name="connsiteX110" fmla="*/ 195404 w 1086633"/>
                  <a:gd name="connsiteY110" fmla="*/ 1296540 h 1480028"/>
                  <a:gd name="connsiteX111" fmla="*/ 240680 w 1086633"/>
                  <a:gd name="connsiteY111" fmla="*/ 1291774 h 1480028"/>
                  <a:gd name="connsiteX112" fmla="*/ 216850 w 1086633"/>
                  <a:gd name="connsiteY112" fmla="*/ 1260795 h 1480028"/>
                  <a:gd name="connsiteX113" fmla="*/ 209701 w 1086633"/>
                  <a:gd name="connsiteY113" fmla="*/ 1251263 h 1480028"/>
                  <a:gd name="connsiteX114" fmla="*/ 219233 w 1086633"/>
                  <a:gd name="connsiteY114" fmla="*/ 1229816 h 1480028"/>
                  <a:gd name="connsiteX115" fmla="*/ 228765 w 1086633"/>
                  <a:gd name="connsiteY115" fmla="*/ 1227434 h 1480028"/>
                  <a:gd name="connsiteX116" fmla="*/ 231148 w 1086633"/>
                  <a:gd name="connsiteY116" fmla="*/ 1191689 h 1480028"/>
                  <a:gd name="connsiteX117" fmla="*/ 219233 w 1086633"/>
                  <a:gd name="connsiteY117" fmla="*/ 1167860 h 1480028"/>
                  <a:gd name="connsiteX118" fmla="*/ 188255 w 1086633"/>
                  <a:gd name="connsiteY118" fmla="*/ 1148796 h 1480028"/>
                  <a:gd name="connsiteX119" fmla="*/ 185871 w 1086633"/>
                  <a:gd name="connsiteY119" fmla="*/ 1117817 h 1480028"/>
                  <a:gd name="connsiteX120" fmla="*/ 159659 w 1086633"/>
                  <a:gd name="connsiteY120" fmla="*/ 1117817 h 1480028"/>
                  <a:gd name="connsiteX121" fmla="*/ 145361 w 1086633"/>
                  <a:gd name="connsiteY121" fmla="*/ 1093987 h 1480028"/>
                  <a:gd name="connsiteX122" fmla="*/ 147744 w 1086633"/>
                  <a:gd name="connsiteY122" fmla="*/ 1074924 h 1480028"/>
                  <a:gd name="connsiteX123" fmla="*/ 166807 w 1086633"/>
                  <a:gd name="connsiteY123" fmla="*/ 1058243 h 1480028"/>
                  <a:gd name="connsiteX124" fmla="*/ 154893 w 1086633"/>
                  <a:gd name="connsiteY124" fmla="*/ 1032030 h 1480028"/>
                  <a:gd name="connsiteX125" fmla="*/ 131064 w 1086633"/>
                  <a:gd name="connsiteY125" fmla="*/ 1027264 h 1480028"/>
                  <a:gd name="connsiteX126" fmla="*/ 123914 w 1086633"/>
                  <a:gd name="connsiteY126" fmla="*/ 993903 h 1480028"/>
                  <a:gd name="connsiteX127" fmla="*/ 114383 w 1086633"/>
                  <a:gd name="connsiteY127" fmla="*/ 974839 h 1480028"/>
                  <a:gd name="connsiteX128" fmla="*/ 112000 w 1086633"/>
                  <a:gd name="connsiteY128" fmla="*/ 960541 h 1480028"/>
                  <a:gd name="connsiteX129" fmla="*/ 102468 w 1086633"/>
                  <a:gd name="connsiteY129" fmla="*/ 951009 h 1480028"/>
                  <a:gd name="connsiteX130" fmla="*/ 88170 w 1086633"/>
                  <a:gd name="connsiteY130" fmla="*/ 955775 h 1480028"/>
                  <a:gd name="connsiteX131" fmla="*/ 78638 w 1086633"/>
                  <a:gd name="connsiteY131" fmla="*/ 936712 h 1480028"/>
                  <a:gd name="connsiteX132" fmla="*/ 54809 w 1086633"/>
                  <a:gd name="connsiteY132" fmla="*/ 936712 h 1480028"/>
                  <a:gd name="connsiteX133" fmla="*/ 52425 w 1086633"/>
                  <a:gd name="connsiteY133" fmla="*/ 915265 h 1480028"/>
                  <a:gd name="connsiteX134" fmla="*/ 19064 w 1086633"/>
                  <a:gd name="connsiteY134" fmla="*/ 915265 h 1480028"/>
                  <a:gd name="connsiteX135" fmla="*/ 0 w 1086633"/>
                  <a:gd name="connsiteY135" fmla="*/ 900967 h 1480028"/>
                  <a:gd name="connsiteX136" fmla="*/ 9532 w 1086633"/>
                  <a:gd name="connsiteY136" fmla="*/ 872372 h 1480028"/>
                  <a:gd name="connsiteX137" fmla="*/ 28596 w 1086633"/>
                  <a:gd name="connsiteY137" fmla="*/ 872372 h 1480028"/>
                  <a:gd name="connsiteX138" fmla="*/ 38128 w 1086633"/>
                  <a:gd name="connsiteY138" fmla="*/ 865223 h 1480028"/>
                  <a:gd name="connsiteX139" fmla="*/ 35745 w 1086633"/>
                  <a:gd name="connsiteY139" fmla="*/ 836627 h 1480028"/>
                  <a:gd name="connsiteX140" fmla="*/ 52425 w 1086633"/>
                  <a:gd name="connsiteY140" fmla="*/ 819946 h 1480028"/>
                  <a:gd name="connsiteX141" fmla="*/ 81022 w 1086633"/>
                  <a:gd name="connsiteY141" fmla="*/ 817563 h 1480028"/>
                  <a:gd name="connsiteX142" fmla="*/ 104851 w 1086633"/>
                  <a:gd name="connsiteY142" fmla="*/ 827095 h 1480028"/>
                  <a:gd name="connsiteX143" fmla="*/ 119149 w 1086633"/>
                  <a:gd name="connsiteY143" fmla="*/ 824712 h 1480028"/>
                  <a:gd name="connsiteX144" fmla="*/ 121532 w 1086633"/>
                  <a:gd name="connsiteY144" fmla="*/ 800882 h 1480028"/>
                  <a:gd name="connsiteX145" fmla="*/ 135829 w 1086633"/>
                  <a:gd name="connsiteY145" fmla="*/ 784202 h 1480028"/>
                  <a:gd name="connsiteX146" fmla="*/ 147744 w 1086633"/>
                  <a:gd name="connsiteY146" fmla="*/ 784202 h 1480028"/>
                  <a:gd name="connsiteX147" fmla="*/ 169191 w 1086633"/>
                  <a:gd name="connsiteY147" fmla="*/ 734159 h 1480028"/>
                  <a:gd name="connsiteX148" fmla="*/ 204935 w 1086633"/>
                  <a:gd name="connsiteY148" fmla="*/ 715096 h 1480028"/>
                  <a:gd name="connsiteX149" fmla="*/ 204935 w 1086633"/>
                  <a:gd name="connsiteY149" fmla="*/ 693649 h 1480028"/>
                  <a:gd name="connsiteX150" fmla="*/ 221616 w 1086633"/>
                  <a:gd name="connsiteY150" fmla="*/ 657904 h 1480028"/>
                  <a:gd name="connsiteX151" fmla="*/ 197787 w 1086633"/>
                  <a:gd name="connsiteY151" fmla="*/ 650756 h 1480028"/>
                  <a:gd name="connsiteX152" fmla="*/ 176340 w 1086633"/>
                  <a:gd name="connsiteY152" fmla="*/ 622160 h 1480028"/>
                  <a:gd name="connsiteX153" fmla="*/ 178723 w 1086633"/>
                  <a:gd name="connsiteY153" fmla="*/ 607862 h 1480028"/>
                  <a:gd name="connsiteX154" fmla="*/ 173957 w 1086633"/>
                  <a:gd name="connsiteY154" fmla="*/ 591181 h 1480028"/>
                  <a:gd name="connsiteX155" fmla="*/ 185871 w 1086633"/>
                  <a:gd name="connsiteY155" fmla="*/ 574501 h 1480028"/>
                  <a:gd name="connsiteX156" fmla="*/ 204935 w 1086633"/>
                  <a:gd name="connsiteY156" fmla="*/ 576884 h 1480028"/>
                  <a:gd name="connsiteX157" fmla="*/ 204935 w 1086633"/>
                  <a:gd name="connsiteY157" fmla="*/ 545905 h 1480028"/>
                  <a:gd name="connsiteX158" fmla="*/ 190638 w 1086633"/>
                  <a:gd name="connsiteY158" fmla="*/ 541139 h 1480028"/>
                  <a:gd name="connsiteX159" fmla="*/ 193020 w 1086633"/>
                  <a:gd name="connsiteY159" fmla="*/ 519693 h 1480028"/>
                  <a:gd name="connsiteX160" fmla="*/ 247829 w 1086633"/>
                  <a:gd name="connsiteY160" fmla="*/ 445821 h 1480028"/>
                  <a:gd name="connsiteX161" fmla="*/ 250211 w 1086633"/>
                  <a:gd name="connsiteY161" fmla="*/ 412459 h 1480028"/>
                  <a:gd name="connsiteX162" fmla="*/ 228765 w 1086633"/>
                  <a:gd name="connsiteY162" fmla="*/ 393395 h 1480028"/>
                  <a:gd name="connsiteX163" fmla="*/ 226382 w 1086633"/>
                  <a:gd name="connsiteY163" fmla="*/ 379098 h 1480028"/>
                  <a:gd name="connsiteX164" fmla="*/ 202552 w 1086633"/>
                  <a:gd name="connsiteY164" fmla="*/ 371948 h 1480028"/>
                  <a:gd name="connsiteX165" fmla="*/ 198771 w 1086633"/>
                  <a:gd name="connsiteY165" fmla="*/ 354498 h 1480028"/>
                  <a:gd name="connsiteX166" fmla="*/ 202076 w 1086633"/>
                  <a:gd name="connsiteY166" fmla="*/ 354315 h 1480028"/>
                  <a:gd name="connsiteX167" fmla="*/ 213514 w 1086633"/>
                  <a:gd name="connsiteY167" fmla="*/ 346689 h 1480028"/>
                  <a:gd name="connsiteX168" fmla="*/ 215420 w 1086633"/>
                  <a:gd name="connsiteY168" fmla="*/ 331438 h 1480028"/>
                  <a:gd name="connsiteX169" fmla="*/ 228765 w 1086633"/>
                  <a:gd name="connsiteY169" fmla="*/ 327625 h 1480028"/>
                  <a:gd name="connsiteX170" fmla="*/ 232578 w 1086633"/>
                  <a:gd name="connsiteY170" fmla="*/ 312374 h 1480028"/>
                  <a:gd name="connsiteX171" fmla="*/ 255454 w 1086633"/>
                  <a:gd name="connsiteY171" fmla="*/ 291404 h 1480028"/>
                  <a:gd name="connsiteX172" fmla="*/ 244016 w 1086633"/>
                  <a:gd name="connsiteY172" fmla="*/ 276153 h 1480028"/>
                  <a:gd name="connsiteX173" fmla="*/ 244016 w 1086633"/>
                  <a:gd name="connsiteY173" fmla="*/ 264715 h 1480028"/>
                  <a:gd name="connsiteX174" fmla="*/ 259267 w 1086633"/>
                  <a:gd name="connsiteY174" fmla="*/ 260902 h 1480028"/>
                  <a:gd name="connsiteX175" fmla="*/ 264986 w 1086633"/>
                  <a:gd name="connsiteY175" fmla="*/ 245651 h 1480028"/>
                  <a:gd name="connsiteX176" fmla="*/ 285956 w 1086633"/>
                  <a:gd name="connsiteY176" fmla="*/ 238026 h 1480028"/>
                  <a:gd name="connsiteX177" fmla="*/ 293582 w 1086633"/>
                  <a:gd name="connsiteY177" fmla="*/ 215149 h 1480028"/>
                  <a:gd name="connsiteX178" fmla="*/ 272612 w 1086633"/>
                  <a:gd name="connsiteY178" fmla="*/ 213243 h 1480028"/>
                  <a:gd name="connsiteX179" fmla="*/ 276424 w 1086633"/>
                  <a:gd name="connsiteY179" fmla="*/ 192273 h 1480028"/>
                  <a:gd name="connsiteX180" fmla="*/ 305020 w 1086633"/>
                  <a:gd name="connsiteY180" fmla="*/ 167490 h 1480028"/>
                  <a:gd name="connsiteX181" fmla="*/ 325990 w 1086633"/>
                  <a:gd name="connsiteY181" fmla="*/ 167490 h 1480028"/>
                  <a:gd name="connsiteX182" fmla="*/ 320271 w 1086633"/>
                  <a:gd name="connsiteY182" fmla="*/ 135082 h 1480028"/>
                  <a:gd name="connsiteX183" fmla="*/ 329803 w 1086633"/>
                  <a:gd name="connsiteY183" fmla="*/ 119831 h 1480028"/>
                  <a:gd name="connsiteX184" fmla="*/ 335522 w 1086633"/>
                  <a:gd name="connsiteY184" fmla="*/ 91235 h 1480028"/>
                  <a:gd name="connsiteX185" fmla="*/ 331963 w 1086633"/>
                  <a:gd name="connsiteY185" fmla="*/ 81151 h 1480028"/>
                  <a:gd name="connsiteX186" fmla="*/ 690959 w 1086633"/>
                  <a:gd name="connsiteY186" fmla="*/ 91440 h 1480028"/>
                  <a:gd name="connsiteX0" fmla="*/ 599519 w 1086633"/>
                  <a:gd name="connsiteY0" fmla="*/ 0 h 1480028"/>
                  <a:gd name="connsiteX1" fmla="*/ 916966 w 1086633"/>
                  <a:gd name="connsiteY1" fmla="*/ 81151 h 1480028"/>
                  <a:gd name="connsiteX2" fmla="*/ 916966 w 1086633"/>
                  <a:gd name="connsiteY2" fmla="*/ 83610 h 1480028"/>
                  <a:gd name="connsiteX3" fmla="*/ 913153 w 1086633"/>
                  <a:gd name="connsiteY3" fmla="*/ 110299 h 1480028"/>
                  <a:gd name="connsiteX4" fmla="*/ 875026 w 1086633"/>
                  <a:gd name="connsiteY4" fmla="*/ 117924 h 1480028"/>
                  <a:gd name="connsiteX5" fmla="*/ 867400 w 1086633"/>
                  <a:gd name="connsiteY5" fmla="*/ 133175 h 1480028"/>
                  <a:gd name="connsiteX6" fmla="*/ 844524 w 1086633"/>
                  <a:gd name="connsiteY6" fmla="*/ 157958 h 1480028"/>
                  <a:gd name="connsiteX7" fmla="*/ 838805 w 1086633"/>
                  <a:gd name="connsiteY7" fmla="*/ 173209 h 1480028"/>
                  <a:gd name="connsiteX8" fmla="*/ 844524 w 1086633"/>
                  <a:gd name="connsiteY8" fmla="*/ 194179 h 1480028"/>
                  <a:gd name="connsiteX9" fmla="*/ 827366 w 1086633"/>
                  <a:gd name="connsiteY9" fmla="*/ 220869 h 1480028"/>
                  <a:gd name="connsiteX10" fmla="*/ 823554 w 1086633"/>
                  <a:gd name="connsiteY10" fmla="*/ 310468 h 1480028"/>
                  <a:gd name="connsiteX11" fmla="*/ 859775 w 1086633"/>
                  <a:gd name="connsiteY11" fmla="*/ 323813 h 1480028"/>
                  <a:gd name="connsiteX12" fmla="*/ 873119 w 1086633"/>
                  <a:gd name="connsiteY12" fmla="*/ 340970 h 1480028"/>
                  <a:gd name="connsiteX13" fmla="*/ 890277 w 1086633"/>
                  <a:gd name="connsiteY13" fmla="*/ 342876 h 1480028"/>
                  <a:gd name="connsiteX14" fmla="*/ 894089 w 1086633"/>
                  <a:gd name="connsiteY14" fmla="*/ 329532 h 1480028"/>
                  <a:gd name="connsiteX15" fmla="*/ 922685 w 1086633"/>
                  <a:gd name="connsiteY15" fmla="*/ 344783 h 1480028"/>
                  <a:gd name="connsiteX16" fmla="*/ 953187 w 1086633"/>
                  <a:gd name="connsiteY16" fmla="*/ 325719 h 1480028"/>
                  <a:gd name="connsiteX17" fmla="*/ 998940 w 1086633"/>
                  <a:gd name="connsiteY17" fmla="*/ 327625 h 1480028"/>
                  <a:gd name="connsiteX18" fmla="*/ 1012285 w 1086633"/>
                  <a:gd name="connsiteY18" fmla="*/ 346689 h 1480028"/>
                  <a:gd name="connsiteX19" fmla="*/ 1016097 w 1086633"/>
                  <a:gd name="connsiteY19" fmla="*/ 400068 h 1480028"/>
                  <a:gd name="connsiteX20" fmla="*/ 1016097 w 1086633"/>
                  <a:gd name="connsiteY20" fmla="*/ 440101 h 1480028"/>
                  <a:gd name="connsiteX21" fmla="*/ 1006565 w 1086633"/>
                  <a:gd name="connsiteY21" fmla="*/ 451540 h 1480028"/>
                  <a:gd name="connsiteX22" fmla="*/ 976063 w 1086633"/>
                  <a:gd name="connsiteY22" fmla="*/ 466791 h 1480028"/>
                  <a:gd name="connsiteX23" fmla="*/ 979876 w 1086633"/>
                  <a:gd name="connsiteY23" fmla="*/ 493480 h 1480028"/>
                  <a:gd name="connsiteX24" fmla="*/ 998940 w 1086633"/>
                  <a:gd name="connsiteY24" fmla="*/ 512544 h 1480028"/>
                  <a:gd name="connsiteX25" fmla="*/ 998940 w 1086633"/>
                  <a:gd name="connsiteY25" fmla="*/ 520169 h 1480028"/>
                  <a:gd name="connsiteX26" fmla="*/ 997034 w 1086633"/>
                  <a:gd name="connsiteY26" fmla="*/ 539233 h 1480028"/>
                  <a:gd name="connsiteX27" fmla="*/ 1000846 w 1086633"/>
                  <a:gd name="connsiteY27" fmla="*/ 560203 h 1480028"/>
                  <a:gd name="connsiteX28" fmla="*/ 966532 w 1086633"/>
                  <a:gd name="connsiteY28" fmla="*/ 567828 h 1480028"/>
                  <a:gd name="connsiteX29" fmla="*/ 974157 w 1086633"/>
                  <a:gd name="connsiteY29" fmla="*/ 596424 h 1480028"/>
                  <a:gd name="connsiteX30" fmla="*/ 1004659 w 1086633"/>
                  <a:gd name="connsiteY30" fmla="*/ 598330 h 1480028"/>
                  <a:gd name="connsiteX31" fmla="*/ 1014191 w 1086633"/>
                  <a:gd name="connsiteY31" fmla="*/ 623113 h 1480028"/>
                  <a:gd name="connsiteX32" fmla="*/ 1000846 w 1086633"/>
                  <a:gd name="connsiteY32" fmla="*/ 640271 h 1480028"/>
                  <a:gd name="connsiteX33" fmla="*/ 1008472 w 1086633"/>
                  <a:gd name="connsiteY33" fmla="*/ 666960 h 1480028"/>
                  <a:gd name="connsiteX34" fmla="*/ 1004659 w 1086633"/>
                  <a:gd name="connsiteY34" fmla="*/ 697462 h 1480028"/>
                  <a:gd name="connsiteX35" fmla="*/ 1060420 w 1086633"/>
                  <a:gd name="connsiteY35" fmla="*/ 738353 h 1480028"/>
                  <a:gd name="connsiteX36" fmla="*/ 1060420 w 1086633"/>
                  <a:gd name="connsiteY36" fmla="*/ 757989 h 1480028"/>
                  <a:gd name="connsiteX37" fmla="*/ 1074719 w 1086633"/>
                  <a:gd name="connsiteY37" fmla="*/ 769904 h 1480028"/>
                  <a:gd name="connsiteX38" fmla="*/ 1086633 w 1086633"/>
                  <a:gd name="connsiteY38" fmla="*/ 779436 h 1480028"/>
                  <a:gd name="connsiteX39" fmla="*/ 1074719 w 1086633"/>
                  <a:gd name="connsiteY39" fmla="*/ 812797 h 1480028"/>
                  <a:gd name="connsiteX40" fmla="*/ 1046123 w 1086633"/>
                  <a:gd name="connsiteY40" fmla="*/ 812797 h 1480028"/>
                  <a:gd name="connsiteX41" fmla="*/ 1038974 w 1086633"/>
                  <a:gd name="connsiteY41" fmla="*/ 822329 h 1480028"/>
                  <a:gd name="connsiteX42" fmla="*/ 1036591 w 1086633"/>
                  <a:gd name="connsiteY42" fmla="*/ 843776 h 1480028"/>
                  <a:gd name="connsiteX43" fmla="*/ 984165 w 1086633"/>
                  <a:gd name="connsiteY43" fmla="*/ 843776 h 1480028"/>
                  <a:gd name="connsiteX44" fmla="*/ 984165 w 1086633"/>
                  <a:gd name="connsiteY44" fmla="*/ 812797 h 1480028"/>
                  <a:gd name="connsiteX45" fmla="*/ 972251 w 1086633"/>
                  <a:gd name="connsiteY45" fmla="*/ 800882 h 1480028"/>
                  <a:gd name="connsiteX46" fmla="*/ 957953 w 1086633"/>
                  <a:gd name="connsiteY46" fmla="*/ 805649 h 1480028"/>
                  <a:gd name="connsiteX47" fmla="*/ 943655 w 1086633"/>
                  <a:gd name="connsiteY47" fmla="*/ 800882 h 1480028"/>
                  <a:gd name="connsiteX48" fmla="*/ 905528 w 1086633"/>
                  <a:gd name="connsiteY48" fmla="*/ 803266 h 1480028"/>
                  <a:gd name="connsiteX49" fmla="*/ 898379 w 1086633"/>
                  <a:gd name="connsiteY49" fmla="*/ 810414 h 1480028"/>
                  <a:gd name="connsiteX50" fmla="*/ 893613 w 1086633"/>
                  <a:gd name="connsiteY50" fmla="*/ 819946 h 1480028"/>
                  <a:gd name="connsiteX51" fmla="*/ 872166 w 1086633"/>
                  <a:gd name="connsiteY51" fmla="*/ 822329 h 1480028"/>
                  <a:gd name="connsiteX52" fmla="*/ 857868 w 1086633"/>
                  <a:gd name="connsiteY52" fmla="*/ 810414 h 1480028"/>
                  <a:gd name="connsiteX53" fmla="*/ 857868 w 1086633"/>
                  <a:gd name="connsiteY53" fmla="*/ 793734 h 1480028"/>
                  <a:gd name="connsiteX54" fmla="*/ 855486 w 1086633"/>
                  <a:gd name="connsiteY54" fmla="*/ 777053 h 1480028"/>
                  <a:gd name="connsiteX55" fmla="*/ 841187 w 1086633"/>
                  <a:gd name="connsiteY55" fmla="*/ 765138 h 1480028"/>
                  <a:gd name="connsiteX56" fmla="*/ 798294 w 1086633"/>
                  <a:gd name="connsiteY56" fmla="*/ 755606 h 1480028"/>
                  <a:gd name="connsiteX57" fmla="*/ 733954 w 1086633"/>
                  <a:gd name="connsiteY57" fmla="*/ 858074 h 1480028"/>
                  <a:gd name="connsiteX58" fmla="*/ 717273 w 1086633"/>
                  <a:gd name="connsiteY58" fmla="*/ 834244 h 1480028"/>
                  <a:gd name="connsiteX59" fmla="*/ 698209 w 1086633"/>
                  <a:gd name="connsiteY59" fmla="*/ 834244 h 1480028"/>
                  <a:gd name="connsiteX60" fmla="*/ 679146 w 1086633"/>
                  <a:gd name="connsiteY60" fmla="*/ 886669 h 1480028"/>
                  <a:gd name="connsiteX61" fmla="*/ 671997 w 1086633"/>
                  <a:gd name="connsiteY61" fmla="*/ 896201 h 1480028"/>
                  <a:gd name="connsiteX62" fmla="*/ 657699 w 1086633"/>
                  <a:gd name="connsiteY62" fmla="*/ 920031 h 1480028"/>
                  <a:gd name="connsiteX63" fmla="*/ 660082 w 1086633"/>
                  <a:gd name="connsiteY63" fmla="*/ 929563 h 1480028"/>
                  <a:gd name="connsiteX64" fmla="*/ 693444 w 1086633"/>
                  <a:gd name="connsiteY64" fmla="*/ 955775 h 1480028"/>
                  <a:gd name="connsiteX65" fmla="*/ 655316 w 1086633"/>
                  <a:gd name="connsiteY65" fmla="*/ 993903 h 1480028"/>
                  <a:gd name="connsiteX66" fmla="*/ 667231 w 1086633"/>
                  <a:gd name="connsiteY66" fmla="*/ 1003435 h 1480028"/>
                  <a:gd name="connsiteX67" fmla="*/ 667231 w 1086633"/>
                  <a:gd name="connsiteY67" fmla="*/ 1032030 h 1480028"/>
                  <a:gd name="connsiteX68" fmla="*/ 683912 w 1086633"/>
                  <a:gd name="connsiteY68" fmla="*/ 1063009 h 1480028"/>
                  <a:gd name="connsiteX69" fmla="*/ 671997 w 1086633"/>
                  <a:gd name="connsiteY69" fmla="*/ 1079690 h 1480028"/>
                  <a:gd name="connsiteX70" fmla="*/ 671997 w 1086633"/>
                  <a:gd name="connsiteY70" fmla="*/ 1098753 h 1480028"/>
                  <a:gd name="connsiteX71" fmla="*/ 660082 w 1086633"/>
                  <a:gd name="connsiteY71" fmla="*/ 1122583 h 1480028"/>
                  <a:gd name="connsiteX72" fmla="*/ 643401 w 1086633"/>
                  <a:gd name="connsiteY72" fmla="*/ 1117817 h 1480028"/>
                  <a:gd name="connsiteX73" fmla="*/ 631486 w 1086633"/>
                  <a:gd name="connsiteY73" fmla="*/ 1136881 h 1480028"/>
                  <a:gd name="connsiteX74" fmla="*/ 633870 w 1086633"/>
                  <a:gd name="connsiteY74" fmla="*/ 1146413 h 1480028"/>
                  <a:gd name="connsiteX75" fmla="*/ 619572 w 1086633"/>
                  <a:gd name="connsiteY75" fmla="*/ 1184540 h 1480028"/>
                  <a:gd name="connsiteX76" fmla="*/ 641018 w 1086633"/>
                  <a:gd name="connsiteY76" fmla="*/ 1198838 h 1480028"/>
                  <a:gd name="connsiteX77" fmla="*/ 636253 w 1086633"/>
                  <a:gd name="connsiteY77" fmla="*/ 1234583 h 1480028"/>
                  <a:gd name="connsiteX78" fmla="*/ 612422 w 1086633"/>
                  <a:gd name="connsiteY78" fmla="*/ 1234583 h 1480028"/>
                  <a:gd name="connsiteX79" fmla="*/ 610040 w 1086633"/>
                  <a:gd name="connsiteY79" fmla="*/ 1251263 h 1480028"/>
                  <a:gd name="connsiteX80" fmla="*/ 617189 w 1086633"/>
                  <a:gd name="connsiteY80" fmla="*/ 1265561 h 1480028"/>
                  <a:gd name="connsiteX81" fmla="*/ 614806 w 1086633"/>
                  <a:gd name="connsiteY81" fmla="*/ 1277476 h 1480028"/>
                  <a:gd name="connsiteX82" fmla="*/ 631486 w 1086633"/>
                  <a:gd name="connsiteY82" fmla="*/ 1291774 h 1480028"/>
                  <a:gd name="connsiteX83" fmla="*/ 624337 w 1086633"/>
                  <a:gd name="connsiteY83" fmla="*/ 1322752 h 1480028"/>
                  <a:gd name="connsiteX84" fmla="*/ 590976 w 1086633"/>
                  <a:gd name="connsiteY84" fmla="*/ 1327518 h 1480028"/>
                  <a:gd name="connsiteX85" fmla="*/ 588593 w 1086633"/>
                  <a:gd name="connsiteY85" fmla="*/ 1344199 h 1480028"/>
                  <a:gd name="connsiteX86" fmla="*/ 569530 w 1086633"/>
                  <a:gd name="connsiteY86" fmla="*/ 1337050 h 1480028"/>
                  <a:gd name="connsiteX87" fmla="*/ 545699 w 1086633"/>
                  <a:gd name="connsiteY87" fmla="*/ 1348965 h 1480028"/>
                  <a:gd name="connsiteX88" fmla="*/ 536168 w 1086633"/>
                  <a:gd name="connsiteY88" fmla="*/ 1375178 h 1480028"/>
                  <a:gd name="connsiteX89" fmla="*/ 512338 w 1086633"/>
                  <a:gd name="connsiteY89" fmla="*/ 1382326 h 1480028"/>
                  <a:gd name="connsiteX90" fmla="*/ 500424 w 1086633"/>
                  <a:gd name="connsiteY90" fmla="*/ 1396625 h 1480028"/>
                  <a:gd name="connsiteX91" fmla="*/ 469444 w 1086633"/>
                  <a:gd name="connsiteY91" fmla="*/ 1403773 h 1480028"/>
                  <a:gd name="connsiteX92" fmla="*/ 462296 w 1086633"/>
                  <a:gd name="connsiteY92" fmla="*/ 1415688 h 1480028"/>
                  <a:gd name="connsiteX93" fmla="*/ 433700 w 1086633"/>
                  <a:gd name="connsiteY93" fmla="*/ 1420454 h 1480028"/>
                  <a:gd name="connsiteX94" fmla="*/ 428934 w 1086633"/>
                  <a:gd name="connsiteY94" fmla="*/ 1437135 h 1480028"/>
                  <a:gd name="connsiteX95" fmla="*/ 426552 w 1086633"/>
                  <a:gd name="connsiteY95" fmla="*/ 1458581 h 1480028"/>
                  <a:gd name="connsiteX96" fmla="*/ 390807 w 1086633"/>
                  <a:gd name="connsiteY96" fmla="*/ 1458581 h 1480028"/>
                  <a:gd name="connsiteX97" fmla="*/ 347914 w 1086633"/>
                  <a:gd name="connsiteY97" fmla="*/ 1472880 h 1480028"/>
                  <a:gd name="connsiteX98" fmla="*/ 333615 w 1086633"/>
                  <a:gd name="connsiteY98" fmla="*/ 1460964 h 1480028"/>
                  <a:gd name="connsiteX99" fmla="*/ 309786 w 1086633"/>
                  <a:gd name="connsiteY99" fmla="*/ 1458581 h 1480028"/>
                  <a:gd name="connsiteX100" fmla="*/ 300254 w 1086633"/>
                  <a:gd name="connsiteY100" fmla="*/ 1444284 h 1480028"/>
                  <a:gd name="connsiteX101" fmla="*/ 259743 w 1086633"/>
                  <a:gd name="connsiteY101" fmla="*/ 1449049 h 1480028"/>
                  <a:gd name="connsiteX102" fmla="*/ 250211 w 1086633"/>
                  <a:gd name="connsiteY102" fmla="*/ 1465730 h 1480028"/>
                  <a:gd name="connsiteX103" fmla="*/ 228765 w 1086633"/>
                  <a:gd name="connsiteY103" fmla="*/ 1465730 h 1480028"/>
                  <a:gd name="connsiteX104" fmla="*/ 193020 w 1086633"/>
                  <a:gd name="connsiteY104" fmla="*/ 1480028 h 1480028"/>
                  <a:gd name="connsiteX105" fmla="*/ 171574 w 1086633"/>
                  <a:gd name="connsiteY105" fmla="*/ 1439518 h 1480028"/>
                  <a:gd name="connsiteX106" fmla="*/ 178723 w 1086633"/>
                  <a:gd name="connsiteY106" fmla="*/ 1406156 h 1480028"/>
                  <a:gd name="connsiteX107" fmla="*/ 176340 w 1086633"/>
                  <a:gd name="connsiteY107" fmla="*/ 1375178 h 1480028"/>
                  <a:gd name="connsiteX108" fmla="*/ 204935 w 1086633"/>
                  <a:gd name="connsiteY108" fmla="*/ 1360880 h 1480028"/>
                  <a:gd name="connsiteX109" fmla="*/ 207319 w 1086633"/>
                  <a:gd name="connsiteY109" fmla="*/ 1320370 h 1480028"/>
                  <a:gd name="connsiteX110" fmla="*/ 195404 w 1086633"/>
                  <a:gd name="connsiteY110" fmla="*/ 1296540 h 1480028"/>
                  <a:gd name="connsiteX111" fmla="*/ 240680 w 1086633"/>
                  <a:gd name="connsiteY111" fmla="*/ 1291774 h 1480028"/>
                  <a:gd name="connsiteX112" fmla="*/ 216850 w 1086633"/>
                  <a:gd name="connsiteY112" fmla="*/ 1260795 h 1480028"/>
                  <a:gd name="connsiteX113" fmla="*/ 209701 w 1086633"/>
                  <a:gd name="connsiteY113" fmla="*/ 1251263 h 1480028"/>
                  <a:gd name="connsiteX114" fmla="*/ 219233 w 1086633"/>
                  <a:gd name="connsiteY114" fmla="*/ 1229816 h 1480028"/>
                  <a:gd name="connsiteX115" fmla="*/ 228765 w 1086633"/>
                  <a:gd name="connsiteY115" fmla="*/ 1227434 h 1480028"/>
                  <a:gd name="connsiteX116" fmla="*/ 231148 w 1086633"/>
                  <a:gd name="connsiteY116" fmla="*/ 1191689 h 1480028"/>
                  <a:gd name="connsiteX117" fmla="*/ 219233 w 1086633"/>
                  <a:gd name="connsiteY117" fmla="*/ 1167860 h 1480028"/>
                  <a:gd name="connsiteX118" fmla="*/ 188255 w 1086633"/>
                  <a:gd name="connsiteY118" fmla="*/ 1148796 h 1480028"/>
                  <a:gd name="connsiteX119" fmla="*/ 185871 w 1086633"/>
                  <a:gd name="connsiteY119" fmla="*/ 1117817 h 1480028"/>
                  <a:gd name="connsiteX120" fmla="*/ 159659 w 1086633"/>
                  <a:gd name="connsiteY120" fmla="*/ 1117817 h 1480028"/>
                  <a:gd name="connsiteX121" fmla="*/ 145361 w 1086633"/>
                  <a:gd name="connsiteY121" fmla="*/ 1093987 h 1480028"/>
                  <a:gd name="connsiteX122" fmla="*/ 147744 w 1086633"/>
                  <a:gd name="connsiteY122" fmla="*/ 1074924 h 1480028"/>
                  <a:gd name="connsiteX123" fmla="*/ 166807 w 1086633"/>
                  <a:gd name="connsiteY123" fmla="*/ 1058243 h 1480028"/>
                  <a:gd name="connsiteX124" fmla="*/ 154893 w 1086633"/>
                  <a:gd name="connsiteY124" fmla="*/ 1032030 h 1480028"/>
                  <a:gd name="connsiteX125" fmla="*/ 131064 w 1086633"/>
                  <a:gd name="connsiteY125" fmla="*/ 1027264 h 1480028"/>
                  <a:gd name="connsiteX126" fmla="*/ 123914 w 1086633"/>
                  <a:gd name="connsiteY126" fmla="*/ 993903 h 1480028"/>
                  <a:gd name="connsiteX127" fmla="*/ 114383 w 1086633"/>
                  <a:gd name="connsiteY127" fmla="*/ 974839 h 1480028"/>
                  <a:gd name="connsiteX128" fmla="*/ 112000 w 1086633"/>
                  <a:gd name="connsiteY128" fmla="*/ 960541 h 1480028"/>
                  <a:gd name="connsiteX129" fmla="*/ 102468 w 1086633"/>
                  <a:gd name="connsiteY129" fmla="*/ 951009 h 1480028"/>
                  <a:gd name="connsiteX130" fmla="*/ 88170 w 1086633"/>
                  <a:gd name="connsiteY130" fmla="*/ 955775 h 1480028"/>
                  <a:gd name="connsiteX131" fmla="*/ 78638 w 1086633"/>
                  <a:gd name="connsiteY131" fmla="*/ 936712 h 1480028"/>
                  <a:gd name="connsiteX132" fmla="*/ 54809 w 1086633"/>
                  <a:gd name="connsiteY132" fmla="*/ 936712 h 1480028"/>
                  <a:gd name="connsiteX133" fmla="*/ 52425 w 1086633"/>
                  <a:gd name="connsiteY133" fmla="*/ 915265 h 1480028"/>
                  <a:gd name="connsiteX134" fmla="*/ 19064 w 1086633"/>
                  <a:gd name="connsiteY134" fmla="*/ 915265 h 1480028"/>
                  <a:gd name="connsiteX135" fmla="*/ 0 w 1086633"/>
                  <a:gd name="connsiteY135" fmla="*/ 900967 h 1480028"/>
                  <a:gd name="connsiteX136" fmla="*/ 9532 w 1086633"/>
                  <a:gd name="connsiteY136" fmla="*/ 872372 h 1480028"/>
                  <a:gd name="connsiteX137" fmla="*/ 28596 w 1086633"/>
                  <a:gd name="connsiteY137" fmla="*/ 872372 h 1480028"/>
                  <a:gd name="connsiteX138" fmla="*/ 38128 w 1086633"/>
                  <a:gd name="connsiteY138" fmla="*/ 865223 h 1480028"/>
                  <a:gd name="connsiteX139" fmla="*/ 35745 w 1086633"/>
                  <a:gd name="connsiteY139" fmla="*/ 836627 h 1480028"/>
                  <a:gd name="connsiteX140" fmla="*/ 52425 w 1086633"/>
                  <a:gd name="connsiteY140" fmla="*/ 819946 h 1480028"/>
                  <a:gd name="connsiteX141" fmla="*/ 81022 w 1086633"/>
                  <a:gd name="connsiteY141" fmla="*/ 817563 h 1480028"/>
                  <a:gd name="connsiteX142" fmla="*/ 104851 w 1086633"/>
                  <a:gd name="connsiteY142" fmla="*/ 827095 h 1480028"/>
                  <a:gd name="connsiteX143" fmla="*/ 119149 w 1086633"/>
                  <a:gd name="connsiteY143" fmla="*/ 824712 h 1480028"/>
                  <a:gd name="connsiteX144" fmla="*/ 121532 w 1086633"/>
                  <a:gd name="connsiteY144" fmla="*/ 800882 h 1480028"/>
                  <a:gd name="connsiteX145" fmla="*/ 135829 w 1086633"/>
                  <a:gd name="connsiteY145" fmla="*/ 784202 h 1480028"/>
                  <a:gd name="connsiteX146" fmla="*/ 147744 w 1086633"/>
                  <a:gd name="connsiteY146" fmla="*/ 784202 h 1480028"/>
                  <a:gd name="connsiteX147" fmla="*/ 169191 w 1086633"/>
                  <a:gd name="connsiteY147" fmla="*/ 734159 h 1480028"/>
                  <a:gd name="connsiteX148" fmla="*/ 204935 w 1086633"/>
                  <a:gd name="connsiteY148" fmla="*/ 715096 h 1480028"/>
                  <a:gd name="connsiteX149" fmla="*/ 204935 w 1086633"/>
                  <a:gd name="connsiteY149" fmla="*/ 693649 h 1480028"/>
                  <a:gd name="connsiteX150" fmla="*/ 221616 w 1086633"/>
                  <a:gd name="connsiteY150" fmla="*/ 657904 h 1480028"/>
                  <a:gd name="connsiteX151" fmla="*/ 197787 w 1086633"/>
                  <a:gd name="connsiteY151" fmla="*/ 650756 h 1480028"/>
                  <a:gd name="connsiteX152" fmla="*/ 176340 w 1086633"/>
                  <a:gd name="connsiteY152" fmla="*/ 622160 h 1480028"/>
                  <a:gd name="connsiteX153" fmla="*/ 178723 w 1086633"/>
                  <a:gd name="connsiteY153" fmla="*/ 607862 h 1480028"/>
                  <a:gd name="connsiteX154" fmla="*/ 173957 w 1086633"/>
                  <a:gd name="connsiteY154" fmla="*/ 591181 h 1480028"/>
                  <a:gd name="connsiteX155" fmla="*/ 185871 w 1086633"/>
                  <a:gd name="connsiteY155" fmla="*/ 574501 h 1480028"/>
                  <a:gd name="connsiteX156" fmla="*/ 204935 w 1086633"/>
                  <a:gd name="connsiteY156" fmla="*/ 576884 h 1480028"/>
                  <a:gd name="connsiteX157" fmla="*/ 204935 w 1086633"/>
                  <a:gd name="connsiteY157" fmla="*/ 545905 h 1480028"/>
                  <a:gd name="connsiteX158" fmla="*/ 190638 w 1086633"/>
                  <a:gd name="connsiteY158" fmla="*/ 541139 h 1480028"/>
                  <a:gd name="connsiteX159" fmla="*/ 193020 w 1086633"/>
                  <a:gd name="connsiteY159" fmla="*/ 519693 h 1480028"/>
                  <a:gd name="connsiteX160" fmla="*/ 247829 w 1086633"/>
                  <a:gd name="connsiteY160" fmla="*/ 445821 h 1480028"/>
                  <a:gd name="connsiteX161" fmla="*/ 250211 w 1086633"/>
                  <a:gd name="connsiteY161" fmla="*/ 412459 h 1480028"/>
                  <a:gd name="connsiteX162" fmla="*/ 228765 w 1086633"/>
                  <a:gd name="connsiteY162" fmla="*/ 393395 h 1480028"/>
                  <a:gd name="connsiteX163" fmla="*/ 226382 w 1086633"/>
                  <a:gd name="connsiteY163" fmla="*/ 379098 h 1480028"/>
                  <a:gd name="connsiteX164" fmla="*/ 202552 w 1086633"/>
                  <a:gd name="connsiteY164" fmla="*/ 371948 h 1480028"/>
                  <a:gd name="connsiteX165" fmla="*/ 198771 w 1086633"/>
                  <a:gd name="connsiteY165" fmla="*/ 354498 h 1480028"/>
                  <a:gd name="connsiteX166" fmla="*/ 202076 w 1086633"/>
                  <a:gd name="connsiteY166" fmla="*/ 354315 h 1480028"/>
                  <a:gd name="connsiteX167" fmla="*/ 213514 w 1086633"/>
                  <a:gd name="connsiteY167" fmla="*/ 346689 h 1480028"/>
                  <a:gd name="connsiteX168" fmla="*/ 215420 w 1086633"/>
                  <a:gd name="connsiteY168" fmla="*/ 331438 h 1480028"/>
                  <a:gd name="connsiteX169" fmla="*/ 228765 w 1086633"/>
                  <a:gd name="connsiteY169" fmla="*/ 327625 h 1480028"/>
                  <a:gd name="connsiteX170" fmla="*/ 232578 w 1086633"/>
                  <a:gd name="connsiteY170" fmla="*/ 312374 h 1480028"/>
                  <a:gd name="connsiteX171" fmla="*/ 255454 w 1086633"/>
                  <a:gd name="connsiteY171" fmla="*/ 291404 h 1480028"/>
                  <a:gd name="connsiteX172" fmla="*/ 244016 w 1086633"/>
                  <a:gd name="connsiteY172" fmla="*/ 276153 h 1480028"/>
                  <a:gd name="connsiteX173" fmla="*/ 244016 w 1086633"/>
                  <a:gd name="connsiteY173" fmla="*/ 264715 h 1480028"/>
                  <a:gd name="connsiteX174" fmla="*/ 259267 w 1086633"/>
                  <a:gd name="connsiteY174" fmla="*/ 260902 h 1480028"/>
                  <a:gd name="connsiteX175" fmla="*/ 264986 w 1086633"/>
                  <a:gd name="connsiteY175" fmla="*/ 245651 h 1480028"/>
                  <a:gd name="connsiteX176" fmla="*/ 285956 w 1086633"/>
                  <a:gd name="connsiteY176" fmla="*/ 238026 h 1480028"/>
                  <a:gd name="connsiteX177" fmla="*/ 293582 w 1086633"/>
                  <a:gd name="connsiteY177" fmla="*/ 215149 h 1480028"/>
                  <a:gd name="connsiteX178" fmla="*/ 272612 w 1086633"/>
                  <a:gd name="connsiteY178" fmla="*/ 213243 h 1480028"/>
                  <a:gd name="connsiteX179" fmla="*/ 276424 w 1086633"/>
                  <a:gd name="connsiteY179" fmla="*/ 192273 h 1480028"/>
                  <a:gd name="connsiteX180" fmla="*/ 305020 w 1086633"/>
                  <a:gd name="connsiteY180" fmla="*/ 167490 h 1480028"/>
                  <a:gd name="connsiteX181" fmla="*/ 325990 w 1086633"/>
                  <a:gd name="connsiteY181" fmla="*/ 167490 h 1480028"/>
                  <a:gd name="connsiteX182" fmla="*/ 320271 w 1086633"/>
                  <a:gd name="connsiteY182" fmla="*/ 135082 h 1480028"/>
                  <a:gd name="connsiteX183" fmla="*/ 329803 w 1086633"/>
                  <a:gd name="connsiteY183" fmla="*/ 119831 h 1480028"/>
                  <a:gd name="connsiteX184" fmla="*/ 335522 w 1086633"/>
                  <a:gd name="connsiteY184" fmla="*/ 91235 h 1480028"/>
                  <a:gd name="connsiteX185" fmla="*/ 331963 w 1086633"/>
                  <a:gd name="connsiteY185" fmla="*/ 81151 h 1480028"/>
                  <a:gd name="connsiteX0" fmla="*/ 916966 w 1086633"/>
                  <a:gd name="connsiteY0" fmla="*/ 0 h 1398877"/>
                  <a:gd name="connsiteX1" fmla="*/ 916966 w 1086633"/>
                  <a:gd name="connsiteY1" fmla="*/ 2459 h 1398877"/>
                  <a:gd name="connsiteX2" fmla="*/ 913153 w 1086633"/>
                  <a:gd name="connsiteY2" fmla="*/ 29148 h 1398877"/>
                  <a:gd name="connsiteX3" fmla="*/ 875026 w 1086633"/>
                  <a:gd name="connsiteY3" fmla="*/ 36773 h 1398877"/>
                  <a:gd name="connsiteX4" fmla="*/ 867400 w 1086633"/>
                  <a:gd name="connsiteY4" fmla="*/ 52024 h 1398877"/>
                  <a:gd name="connsiteX5" fmla="*/ 844524 w 1086633"/>
                  <a:gd name="connsiteY5" fmla="*/ 76807 h 1398877"/>
                  <a:gd name="connsiteX6" fmla="*/ 838805 w 1086633"/>
                  <a:gd name="connsiteY6" fmla="*/ 92058 h 1398877"/>
                  <a:gd name="connsiteX7" fmla="*/ 844524 w 1086633"/>
                  <a:gd name="connsiteY7" fmla="*/ 113028 h 1398877"/>
                  <a:gd name="connsiteX8" fmla="*/ 827366 w 1086633"/>
                  <a:gd name="connsiteY8" fmla="*/ 139718 h 1398877"/>
                  <a:gd name="connsiteX9" fmla="*/ 823554 w 1086633"/>
                  <a:gd name="connsiteY9" fmla="*/ 229317 h 1398877"/>
                  <a:gd name="connsiteX10" fmla="*/ 859775 w 1086633"/>
                  <a:gd name="connsiteY10" fmla="*/ 242662 h 1398877"/>
                  <a:gd name="connsiteX11" fmla="*/ 873119 w 1086633"/>
                  <a:gd name="connsiteY11" fmla="*/ 259819 h 1398877"/>
                  <a:gd name="connsiteX12" fmla="*/ 890277 w 1086633"/>
                  <a:gd name="connsiteY12" fmla="*/ 261725 h 1398877"/>
                  <a:gd name="connsiteX13" fmla="*/ 894089 w 1086633"/>
                  <a:gd name="connsiteY13" fmla="*/ 248381 h 1398877"/>
                  <a:gd name="connsiteX14" fmla="*/ 922685 w 1086633"/>
                  <a:gd name="connsiteY14" fmla="*/ 263632 h 1398877"/>
                  <a:gd name="connsiteX15" fmla="*/ 953187 w 1086633"/>
                  <a:gd name="connsiteY15" fmla="*/ 244568 h 1398877"/>
                  <a:gd name="connsiteX16" fmla="*/ 998940 w 1086633"/>
                  <a:gd name="connsiteY16" fmla="*/ 246474 h 1398877"/>
                  <a:gd name="connsiteX17" fmla="*/ 1012285 w 1086633"/>
                  <a:gd name="connsiteY17" fmla="*/ 265538 h 1398877"/>
                  <a:gd name="connsiteX18" fmla="*/ 1016097 w 1086633"/>
                  <a:gd name="connsiteY18" fmla="*/ 318917 h 1398877"/>
                  <a:gd name="connsiteX19" fmla="*/ 1016097 w 1086633"/>
                  <a:gd name="connsiteY19" fmla="*/ 358950 h 1398877"/>
                  <a:gd name="connsiteX20" fmla="*/ 1006565 w 1086633"/>
                  <a:gd name="connsiteY20" fmla="*/ 370389 h 1398877"/>
                  <a:gd name="connsiteX21" fmla="*/ 976063 w 1086633"/>
                  <a:gd name="connsiteY21" fmla="*/ 385640 h 1398877"/>
                  <a:gd name="connsiteX22" fmla="*/ 979876 w 1086633"/>
                  <a:gd name="connsiteY22" fmla="*/ 412329 h 1398877"/>
                  <a:gd name="connsiteX23" fmla="*/ 998940 w 1086633"/>
                  <a:gd name="connsiteY23" fmla="*/ 431393 h 1398877"/>
                  <a:gd name="connsiteX24" fmla="*/ 998940 w 1086633"/>
                  <a:gd name="connsiteY24" fmla="*/ 439018 h 1398877"/>
                  <a:gd name="connsiteX25" fmla="*/ 997034 w 1086633"/>
                  <a:gd name="connsiteY25" fmla="*/ 458082 h 1398877"/>
                  <a:gd name="connsiteX26" fmla="*/ 1000846 w 1086633"/>
                  <a:gd name="connsiteY26" fmla="*/ 479052 h 1398877"/>
                  <a:gd name="connsiteX27" fmla="*/ 966532 w 1086633"/>
                  <a:gd name="connsiteY27" fmla="*/ 486677 h 1398877"/>
                  <a:gd name="connsiteX28" fmla="*/ 974157 w 1086633"/>
                  <a:gd name="connsiteY28" fmla="*/ 515273 h 1398877"/>
                  <a:gd name="connsiteX29" fmla="*/ 1004659 w 1086633"/>
                  <a:gd name="connsiteY29" fmla="*/ 517179 h 1398877"/>
                  <a:gd name="connsiteX30" fmla="*/ 1014191 w 1086633"/>
                  <a:gd name="connsiteY30" fmla="*/ 541962 h 1398877"/>
                  <a:gd name="connsiteX31" fmla="*/ 1000846 w 1086633"/>
                  <a:gd name="connsiteY31" fmla="*/ 559120 h 1398877"/>
                  <a:gd name="connsiteX32" fmla="*/ 1008472 w 1086633"/>
                  <a:gd name="connsiteY32" fmla="*/ 585809 h 1398877"/>
                  <a:gd name="connsiteX33" fmla="*/ 1004659 w 1086633"/>
                  <a:gd name="connsiteY33" fmla="*/ 616311 h 1398877"/>
                  <a:gd name="connsiteX34" fmla="*/ 1060420 w 1086633"/>
                  <a:gd name="connsiteY34" fmla="*/ 657202 h 1398877"/>
                  <a:gd name="connsiteX35" fmla="*/ 1060420 w 1086633"/>
                  <a:gd name="connsiteY35" fmla="*/ 676838 h 1398877"/>
                  <a:gd name="connsiteX36" fmla="*/ 1074719 w 1086633"/>
                  <a:gd name="connsiteY36" fmla="*/ 688753 h 1398877"/>
                  <a:gd name="connsiteX37" fmla="*/ 1086633 w 1086633"/>
                  <a:gd name="connsiteY37" fmla="*/ 698285 h 1398877"/>
                  <a:gd name="connsiteX38" fmla="*/ 1074719 w 1086633"/>
                  <a:gd name="connsiteY38" fmla="*/ 731646 h 1398877"/>
                  <a:gd name="connsiteX39" fmla="*/ 1046123 w 1086633"/>
                  <a:gd name="connsiteY39" fmla="*/ 731646 h 1398877"/>
                  <a:gd name="connsiteX40" fmla="*/ 1038974 w 1086633"/>
                  <a:gd name="connsiteY40" fmla="*/ 741178 h 1398877"/>
                  <a:gd name="connsiteX41" fmla="*/ 1036591 w 1086633"/>
                  <a:gd name="connsiteY41" fmla="*/ 762625 h 1398877"/>
                  <a:gd name="connsiteX42" fmla="*/ 984165 w 1086633"/>
                  <a:gd name="connsiteY42" fmla="*/ 762625 h 1398877"/>
                  <a:gd name="connsiteX43" fmla="*/ 984165 w 1086633"/>
                  <a:gd name="connsiteY43" fmla="*/ 731646 h 1398877"/>
                  <a:gd name="connsiteX44" fmla="*/ 972251 w 1086633"/>
                  <a:gd name="connsiteY44" fmla="*/ 719731 h 1398877"/>
                  <a:gd name="connsiteX45" fmla="*/ 957953 w 1086633"/>
                  <a:gd name="connsiteY45" fmla="*/ 724498 h 1398877"/>
                  <a:gd name="connsiteX46" fmla="*/ 943655 w 1086633"/>
                  <a:gd name="connsiteY46" fmla="*/ 719731 h 1398877"/>
                  <a:gd name="connsiteX47" fmla="*/ 905528 w 1086633"/>
                  <a:gd name="connsiteY47" fmla="*/ 722115 h 1398877"/>
                  <a:gd name="connsiteX48" fmla="*/ 898379 w 1086633"/>
                  <a:gd name="connsiteY48" fmla="*/ 729263 h 1398877"/>
                  <a:gd name="connsiteX49" fmla="*/ 893613 w 1086633"/>
                  <a:gd name="connsiteY49" fmla="*/ 738795 h 1398877"/>
                  <a:gd name="connsiteX50" fmla="*/ 872166 w 1086633"/>
                  <a:gd name="connsiteY50" fmla="*/ 741178 h 1398877"/>
                  <a:gd name="connsiteX51" fmla="*/ 857868 w 1086633"/>
                  <a:gd name="connsiteY51" fmla="*/ 729263 h 1398877"/>
                  <a:gd name="connsiteX52" fmla="*/ 857868 w 1086633"/>
                  <a:gd name="connsiteY52" fmla="*/ 712583 h 1398877"/>
                  <a:gd name="connsiteX53" fmla="*/ 855486 w 1086633"/>
                  <a:gd name="connsiteY53" fmla="*/ 695902 h 1398877"/>
                  <a:gd name="connsiteX54" fmla="*/ 841187 w 1086633"/>
                  <a:gd name="connsiteY54" fmla="*/ 683987 h 1398877"/>
                  <a:gd name="connsiteX55" fmla="*/ 798294 w 1086633"/>
                  <a:gd name="connsiteY55" fmla="*/ 674455 h 1398877"/>
                  <a:gd name="connsiteX56" fmla="*/ 733954 w 1086633"/>
                  <a:gd name="connsiteY56" fmla="*/ 776923 h 1398877"/>
                  <a:gd name="connsiteX57" fmla="*/ 717273 w 1086633"/>
                  <a:gd name="connsiteY57" fmla="*/ 753093 h 1398877"/>
                  <a:gd name="connsiteX58" fmla="*/ 698209 w 1086633"/>
                  <a:gd name="connsiteY58" fmla="*/ 753093 h 1398877"/>
                  <a:gd name="connsiteX59" fmla="*/ 679146 w 1086633"/>
                  <a:gd name="connsiteY59" fmla="*/ 805518 h 1398877"/>
                  <a:gd name="connsiteX60" fmla="*/ 671997 w 1086633"/>
                  <a:gd name="connsiteY60" fmla="*/ 815050 h 1398877"/>
                  <a:gd name="connsiteX61" fmla="*/ 657699 w 1086633"/>
                  <a:gd name="connsiteY61" fmla="*/ 838880 h 1398877"/>
                  <a:gd name="connsiteX62" fmla="*/ 660082 w 1086633"/>
                  <a:gd name="connsiteY62" fmla="*/ 848412 h 1398877"/>
                  <a:gd name="connsiteX63" fmla="*/ 693444 w 1086633"/>
                  <a:gd name="connsiteY63" fmla="*/ 874624 h 1398877"/>
                  <a:gd name="connsiteX64" fmla="*/ 655316 w 1086633"/>
                  <a:gd name="connsiteY64" fmla="*/ 912752 h 1398877"/>
                  <a:gd name="connsiteX65" fmla="*/ 667231 w 1086633"/>
                  <a:gd name="connsiteY65" fmla="*/ 922284 h 1398877"/>
                  <a:gd name="connsiteX66" fmla="*/ 667231 w 1086633"/>
                  <a:gd name="connsiteY66" fmla="*/ 950879 h 1398877"/>
                  <a:gd name="connsiteX67" fmla="*/ 683912 w 1086633"/>
                  <a:gd name="connsiteY67" fmla="*/ 981858 h 1398877"/>
                  <a:gd name="connsiteX68" fmla="*/ 671997 w 1086633"/>
                  <a:gd name="connsiteY68" fmla="*/ 998539 h 1398877"/>
                  <a:gd name="connsiteX69" fmla="*/ 671997 w 1086633"/>
                  <a:gd name="connsiteY69" fmla="*/ 1017602 h 1398877"/>
                  <a:gd name="connsiteX70" fmla="*/ 660082 w 1086633"/>
                  <a:gd name="connsiteY70" fmla="*/ 1041432 h 1398877"/>
                  <a:gd name="connsiteX71" fmla="*/ 643401 w 1086633"/>
                  <a:gd name="connsiteY71" fmla="*/ 1036666 h 1398877"/>
                  <a:gd name="connsiteX72" fmla="*/ 631486 w 1086633"/>
                  <a:gd name="connsiteY72" fmla="*/ 1055730 h 1398877"/>
                  <a:gd name="connsiteX73" fmla="*/ 633870 w 1086633"/>
                  <a:gd name="connsiteY73" fmla="*/ 1065262 h 1398877"/>
                  <a:gd name="connsiteX74" fmla="*/ 619572 w 1086633"/>
                  <a:gd name="connsiteY74" fmla="*/ 1103389 h 1398877"/>
                  <a:gd name="connsiteX75" fmla="*/ 641018 w 1086633"/>
                  <a:gd name="connsiteY75" fmla="*/ 1117687 h 1398877"/>
                  <a:gd name="connsiteX76" fmla="*/ 636253 w 1086633"/>
                  <a:gd name="connsiteY76" fmla="*/ 1153432 h 1398877"/>
                  <a:gd name="connsiteX77" fmla="*/ 612422 w 1086633"/>
                  <a:gd name="connsiteY77" fmla="*/ 1153432 h 1398877"/>
                  <a:gd name="connsiteX78" fmla="*/ 610040 w 1086633"/>
                  <a:gd name="connsiteY78" fmla="*/ 1170112 h 1398877"/>
                  <a:gd name="connsiteX79" fmla="*/ 617189 w 1086633"/>
                  <a:gd name="connsiteY79" fmla="*/ 1184410 h 1398877"/>
                  <a:gd name="connsiteX80" fmla="*/ 614806 w 1086633"/>
                  <a:gd name="connsiteY80" fmla="*/ 1196325 h 1398877"/>
                  <a:gd name="connsiteX81" fmla="*/ 631486 w 1086633"/>
                  <a:gd name="connsiteY81" fmla="*/ 1210623 h 1398877"/>
                  <a:gd name="connsiteX82" fmla="*/ 624337 w 1086633"/>
                  <a:gd name="connsiteY82" fmla="*/ 1241601 h 1398877"/>
                  <a:gd name="connsiteX83" fmla="*/ 590976 w 1086633"/>
                  <a:gd name="connsiteY83" fmla="*/ 1246367 h 1398877"/>
                  <a:gd name="connsiteX84" fmla="*/ 588593 w 1086633"/>
                  <a:gd name="connsiteY84" fmla="*/ 1263048 h 1398877"/>
                  <a:gd name="connsiteX85" fmla="*/ 569530 w 1086633"/>
                  <a:gd name="connsiteY85" fmla="*/ 1255899 h 1398877"/>
                  <a:gd name="connsiteX86" fmla="*/ 545699 w 1086633"/>
                  <a:gd name="connsiteY86" fmla="*/ 1267814 h 1398877"/>
                  <a:gd name="connsiteX87" fmla="*/ 536168 w 1086633"/>
                  <a:gd name="connsiteY87" fmla="*/ 1294027 h 1398877"/>
                  <a:gd name="connsiteX88" fmla="*/ 512338 w 1086633"/>
                  <a:gd name="connsiteY88" fmla="*/ 1301175 h 1398877"/>
                  <a:gd name="connsiteX89" fmla="*/ 500424 w 1086633"/>
                  <a:gd name="connsiteY89" fmla="*/ 1315474 h 1398877"/>
                  <a:gd name="connsiteX90" fmla="*/ 469444 w 1086633"/>
                  <a:gd name="connsiteY90" fmla="*/ 1322622 h 1398877"/>
                  <a:gd name="connsiteX91" fmla="*/ 462296 w 1086633"/>
                  <a:gd name="connsiteY91" fmla="*/ 1334537 h 1398877"/>
                  <a:gd name="connsiteX92" fmla="*/ 433700 w 1086633"/>
                  <a:gd name="connsiteY92" fmla="*/ 1339303 h 1398877"/>
                  <a:gd name="connsiteX93" fmla="*/ 428934 w 1086633"/>
                  <a:gd name="connsiteY93" fmla="*/ 1355984 h 1398877"/>
                  <a:gd name="connsiteX94" fmla="*/ 426552 w 1086633"/>
                  <a:gd name="connsiteY94" fmla="*/ 1377430 h 1398877"/>
                  <a:gd name="connsiteX95" fmla="*/ 390807 w 1086633"/>
                  <a:gd name="connsiteY95" fmla="*/ 1377430 h 1398877"/>
                  <a:gd name="connsiteX96" fmla="*/ 347914 w 1086633"/>
                  <a:gd name="connsiteY96" fmla="*/ 1391729 h 1398877"/>
                  <a:gd name="connsiteX97" fmla="*/ 333615 w 1086633"/>
                  <a:gd name="connsiteY97" fmla="*/ 1379813 h 1398877"/>
                  <a:gd name="connsiteX98" fmla="*/ 309786 w 1086633"/>
                  <a:gd name="connsiteY98" fmla="*/ 1377430 h 1398877"/>
                  <a:gd name="connsiteX99" fmla="*/ 300254 w 1086633"/>
                  <a:gd name="connsiteY99" fmla="*/ 1363133 h 1398877"/>
                  <a:gd name="connsiteX100" fmla="*/ 259743 w 1086633"/>
                  <a:gd name="connsiteY100" fmla="*/ 1367898 h 1398877"/>
                  <a:gd name="connsiteX101" fmla="*/ 250211 w 1086633"/>
                  <a:gd name="connsiteY101" fmla="*/ 1384579 h 1398877"/>
                  <a:gd name="connsiteX102" fmla="*/ 228765 w 1086633"/>
                  <a:gd name="connsiteY102" fmla="*/ 1384579 h 1398877"/>
                  <a:gd name="connsiteX103" fmla="*/ 193020 w 1086633"/>
                  <a:gd name="connsiteY103" fmla="*/ 1398877 h 1398877"/>
                  <a:gd name="connsiteX104" fmla="*/ 171574 w 1086633"/>
                  <a:gd name="connsiteY104" fmla="*/ 1358367 h 1398877"/>
                  <a:gd name="connsiteX105" fmla="*/ 178723 w 1086633"/>
                  <a:gd name="connsiteY105" fmla="*/ 1325005 h 1398877"/>
                  <a:gd name="connsiteX106" fmla="*/ 176340 w 1086633"/>
                  <a:gd name="connsiteY106" fmla="*/ 1294027 h 1398877"/>
                  <a:gd name="connsiteX107" fmla="*/ 204935 w 1086633"/>
                  <a:gd name="connsiteY107" fmla="*/ 1279729 h 1398877"/>
                  <a:gd name="connsiteX108" fmla="*/ 207319 w 1086633"/>
                  <a:gd name="connsiteY108" fmla="*/ 1239219 h 1398877"/>
                  <a:gd name="connsiteX109" fmla="*/ 195404 w 1086633"/>
                  <a:gd name="connsiteY109" fmla="*/ 1215389 h 1398877"/>
                  <a:gd name="connsiteX110" fmla="*/ 240680 w 1086633"/>
                  <a:gd name="connsiteY110" fmla="*/ 1210623 h 1398877"/>
                  <a:gd name="connsiteX111" fmla="*/ 216850 w 1086633"/>
                  <a:gd name="connsiteY111" fmla="*/ 1179644 h 1398877"/>
                  <a:gd name="connsiteX112" fmla="*/ 209701 w 1086633"/>
                  <a:gd name="connsiteY112" fmla="*/ 1170112 h 1398877"/>
                  <a:gd name="connsiteX113" fmla="*/ 219233 w 1086633"/>
                  <a:gd name="connsiteY113" fmla="*/ 1148665 h 1398877"/>
                  <a:gd name="connsiteX114" fmla="*/ 228765 w 1086633"/>
                  <a:gd name="connsiteY114" fmla="*/ 1146283 h 1398877"/>
                  <a:gd name="connsiteX115" fmla="*/ 231148 w 1086633"/>
                  <a:gd name="connsiteY115" fmla="*/ 1110538 h 1398877"/>
                  <a:gd name="connsiteX116" fmla="*/ 219233 w 1086633"/>
                  <a:gd name="connsiteY116" fmla="*/ 1086709 h 1398877"/>
                  <a:gd name="connsiteX117" fmla="*/ 188255 w 1086633"/>
                  <a:gd name="connsiteY117" fmla="*/ 1067645 h 1398877"/>
                  <a:gd name="connsiteX118" fmla="*/ 185871 w 1086633"/>
                  <a:gd name="connsiteY118" fmla="*/ 1036666 h 1398877"/>
                  <a:gd name="connsiteX119" fmla="*/ 159659 w 1086633"/>
                  <a:gd name="connsiteY119" fmla="*/ 1036666 h 1398877"/>
                  <a:gd name="connsiteX120" fmla="*/ 145361 w 1086633"/>
                  <a:gd name="connsiteY120" fmla="*/ 1012836 h 1398877"/>
                  <a:gd name="connsiteX121" fmla="*/ 147744 w 1086633"/>
                  <a:gd name="connsiteY121" fmla="*/ 993773 h 1398877"/>
                  <a:gd name="connsiteX122" fmla="*/ 166807 w 1086633"/>
                  <a:gd name="connsiteY122" fmla="*/ 977092 h 1398877"/>
                  <a:gd name="connsiteX123" fmla="*/ 154893 w 1086633"/>
                  <a:gd name="connsiteY123" fmla="*/ 950879 h 1398877"/>
                  <a:gd name="connsiteX124" fmla="*/ 131064 w 1086633"/>
                  <a:gd name="connsiteY124" fmla="*/ 946113 h 1398877"/>
                  <a:gd name="connsiteX125" fmla="*/ 123914 w 1086633"/>
                  <a:gd name="connsiteY125" fmla="*/ 912752 h 1398877"/>
                  <a:gd name="connsiteX126" fmla="*/ 114383 w 1086633"/>
                  <a:gd name="connsiteY126" fmla="*/ 893688 h 1398877"/>
                  <a:gd name="connsiteX127" fmla="*/ 112000 w 1086633"/>
                  <a:gd name="connsiteY127" fmla="*/ 879390 h 1398877"/>
                  <a:gd name="connsiteX128" fmla="*/ 102468 w 1086633"/>
                  <a:gd name="connsiteY128" fmla="*/ 869858 h 1398877"/>
                  <a:gd name="connsiteX129" fmla="*/ 88170 w 1086633"/>
                  <a:gd name="connsiteY129" fmla="*/ 874624 h 1398877"/>
                  <a:gd name="connsiteX130" fmla="*/ 78638 w 1086633"/>
                  <a:gd name="connsiteY130" fmla="*/ 855561 h 1398877"/>
                  <a:gd name="connsiteX131" fmla="*/ 54809 w 1086633"/>
                  <a:gd name="connsiteY131" fmla="*/ 855561 h 1398877"/>
                  <a:gd name="connsiteX132" fmla="*/ 52425 w 1086633"/>
                  <a:gd name="connsiteY132" fmla="*/ 834114 h 1398877"/>
                  <a:gd name="connsiteX133" fmla="*/ 19064 w 1086633"/>
                  <a:gd name="connsiteY133" fmla="*/ 834114 h 1398877"/>
                  <a:gd name="connsiteX134" fmla="*/ 0 w 1086633"/>
                  <a:gd name="connsiteY134" fmla="*/ 819816 h 1398877"/>
                  <a:gd name="connsiteX135" fmla="*/ 9532 w 1086633"/>
                  <a:gd name="connsiteY135" fmla="*/ 791221 h 1398877"/>
                  <a:gd name="connsiteX136" fmla="*/ 28596 w 1086633"/>
                  <a:gd name="connsiteY136" fmla="*/ 791221 h 1398877"/>
                  <a:gd name="connsiteX137" fmla="*/ 38128 w 1086633"/>
                  <a:gd name="connsiteY137" fmla="*/ 784072 h 1398877"/>
                  <a:gd name="connsiteX138" fmla="*/ 35745 w 1086633"/>
                  <a:gd name="connsiteY138" fmla="*/ 755476 h 1398877"/>
                  <a:gd name="connsiteX139" fmla="*/ 52425 w 1086633"/>
                  <a:gd name="connsiteY139" fmla="*/ 738795 h 1398877"/>
                  <a:gd name="connsiteX140" fmla="*/ 81022 w 1086633"/>
                  <a:gd name="connsiteY140" fmla="*/ 736412 h 1398877"/>
                  <a:gd name="connsiteX141" fmla="*/ 104851 w 1086633"/>
                  <a:gd name="connsiteY141" fmla="*/ 745944 h 1398877"/>
                  <a:gd name="connsiteX142" fmla="*/ 119149 w 1086633"/>
                  <a:gd name="connsiteY142" fmla="*/ 743561 h 1398877"/>
                  <a:gd name="connsiteX143" fmla="*/ 121532 w 1086633"/>
                  <a:gd name="connsiteY143" fmla="*/ 719731 h 1398877"/>
                  <a:gd name="connsiteX144" fmla="*/ 135829 w 1086633"/>
                  <a:gd name="connsiteY144" fmla="*/ 703051 h 1398877"/>
                  <a:gd name="connsiteX145" fmla="*/ 147744 w 1086633"/>
                  <a:gd name="connsiteY145" fmla="*/ 703051 h 1398877"/>
                  <a:gd name="connsiteX146" fmla="*/ 169191 w 1086633"/>
                  <a:gd name="connsiteY146" fmla="*/ 653008 h 1398877"/>
                  <a:gd name="connsiteX147" fmla="*/ 204935 w 1086633"/>
                  <a:gd name="connsiteY147" fmla="*/ 633945 h 1398877"/>
                  <a:gd name="connsiteX148" fmla="*/ 204935 w 1086633"/>
                  <a:gd name="connsiteY148" fmla="*/ 612498 h 1398877"/>
                  <a:gd name="connsiteX149" fmla="*/ 221616 w 1086633"/>
                  <a:gd name="connsiteY149" fmla="*/ 576753 h 1398877"/>
                  <a:gd name="connsiteX150" fmla="*/ 197787 w 1086633"/>
                  <a:gd name="connsiteY150" fmla="*/ 569605 h 1398877"/>
                  <a:gd name="connsiteX151" fmla="*/ 176340 w 1086633"/>
                  <a:gd name="connsiteY151" fmla="*/ 541009 h 1398877"/>
                  <a:gd name="connsiteX152" fmla="*/ 178723 w 1086633"/>
                  <a:gd name="connsiteY152" fmla="*/ 526711 h 1398877"/>
                  <a:gd name="connsiteX153" fmla="*/ 173957 w 1086633"/>
                  <a:gd name="connsiteY153" fmla="*/ 510030 h 1398877"/>
                  <a:gd name="connsiteX154" fmla="*/ 185871 w 1086633"/>
                  <a:gd name="connsiteY154" fmla="*/ 493350 h 1398877"/>
                  <a:gd name="connsiteX155" fmla="*/ 204935 w 1086633"/>
                  <a:gd name="connsiteY155" fmla="*/ 495733 h 1398877"/>
                  <a:gd name="connsiteX156" fmla="*/ 204935 w 1086633"/>
                  <a:gd name="connsiteY156" fmla="*/ 464754 h 1398877"/>
                  <a:gd name="connsiteX157" fmla="*/ 190638 w 1086633"/>
                  <a:gd name="connsiteY157" fmla="*/ 459988 h 1398877"/>
                  <a:gd name="connsiteX158" fmla="*/ 193020 w 1086633"/>
                  <a:gd name="connsiteY158" fmla="*/ 438542 h 1398877"/>
                  <a:gd name="connsiteX159" fmla="*/ 247829 w 1086633"/>
                  <a:gd name="connsiteY159" fmla="*/ 364670 h 1398877"/>
                  <a:gd name="connsiteX160" fmla="*/ 250211 w 1086633"/>
                  <a:gd name="connsiteY160" fmla="*/ 331308 h 1398877"/>
                  <a:gd name="connsiteX161" fmla="*/ 228765 w 1086633"/>
                  <a:gd name="connsiteY161" fmla="*/ 312244 h 1398877"/>
                  <a:gd name="connsiteX162" fmla="*/ 226382 w 1086633"/>
                  <a:gd name="connsiteY162" fmla="*/ 297947 h 1398877"/>
                  <a:gd name="connsiteX163" fmla="*/ 202552 w 1086633"/>
                  <a:gd name="connsiteY163" fmla="*/ 290797 h 1398877"/>
                  <a:gd name="connsiteX164" fmla="*/ 198771 w 1086633"/>
                  <a:gd name="connsiteY164" fmla="*/ 273347 h 1398877"/>
                  <a:gd name="connsiteX165" fmla="*/ 202076 w 1086633"/>
                  <a:gd name="connsiteY165" fmla="*/ 273164 h 1398877"/>
                  <a:gd name="connsiteX166" fmla="*/ 213514 w 1086633"/>
                  <a:gd name="connsiteY166" fmla="*/ 265538 h 1398877"/>
                  <a:gd name="connsiteX167" fmla="*/ 215420 w 1086633"/>
                  <a:gd name="connsiteY167" fmla="*/ 250287 h 1398877"/>
                  <a:gd name="connsiteX168" fmla="*/ 228765 w 1086633"/>
                  <a:gd name="connsiteY168" fmla="*/ 246474 h 1398877"/>
                  <a:gd name="connsiteX169" fmla="*/ 232578 w 1086633"/>
                  <a:gd name="connsiteY169" fmla="*/ 231223 h 1398877"/>
                  <a:gd name="connsiteX170" fmla="*/ 255454 w 1086633"/>
                  <a:gd name="connsiteY170" fmla="*/ 210253 h 1398877"/>
                  <a:gd name="connsiteX171" fmla="*/ 244016 w 1086633"/>
                  <a:gd name="connsiteY171" fmla="*/ 195002 h 1398877"/>
                  <a:gd name="connsiteX172" fmla="*/ 244016 w 1086633"/>
                  <a:gd name="connsiteY172" fmla="*/ 183564 h 1398877"/>
                  <a:gd name="connsiteX173" fmla="*/ 259267 w 1086633"/>
                  <a:gd name="connsiteY173" fmla="*/ 179751 h 1398877"/>
                  <a:gd name="connsiteX174" fmla="*/ 264986 w 1086633"/>
                  <a:gd name="connsiteY174" fmla="*/ 164500 h 1398877"/>
                  <a:gd name="connsiteX175" fmla="*/ 285956 w 1086633"/>
                  <a:gd name="connsiteY175" fmla="*/ 156875 h 1398877"/>
                  <a:gd name="connsiteX176" fmla="*/ 293582 w 1086633"/>
                  <a:gd name="connsiteY176" fmla="*/ 133998 h 1398877"/>
                  <a:gd name="connsiteX177" fmla="*/ 272612 w 1086633"/>
                  <a:gd name="connsiteY177" fmla="*/ 132092 h 1398877"/>
                  <a:gd name="connsiteX178" fmla="*/ 276424 w 1086633"/>
                  <a:gd name="connsiteY178" fmla="*/ 111122 h 1398877"/>
                  <a:gd name="connsiteX179" fmla="*/ 305020 w 1086633"/>
                  <a:gd name="connsiteY179" fmla="*/ 86339 h 1398877"/>
                  <a:gd name="connsiteX180" fmla="*/ 325990 w 1086633"/>
                  <a:gd name="connsiteY180" fmla="*/ 86339 h 1398877"/>
                  <a:gd name="connsiteX181" fmla="*/ 320271 w 1086633"/>
                  <a:gd name="connsiteY181" fmla="*/ 53931 h 1398877"/>
                  <a:gd name="connsiteX182" fmla="*/ 329803 w 1086633"/>
                  <a:gd name="connsiteY182" fmla="*/ 38680 h 1398877"/>
                  <a:gd name="connsiteX183" fmla="*/ 335522 w 1086633"/>
                  <a:gd name="connsiteY183" fmla="*/ 10084 h 1398877"/>
                  <a:gd name="connsiteX184" fmla="*/ 331963 w 1086633"/>
                  <a:gd name="connsiteY184" fmla="*/ 0 h 139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</a:cxnLst>
                <a:rect l="l" t="t" r="r" b="b"/>
                <a:pathLst>
                  <a:path w="1086633" h="1398877">
                    <a:moveTo>
                      <a:pt x="916966" y="0"/>
                    </a:moveTo>
                    <a:lnTo>
                      <a:pt x="916966" y="2459"/>
                    </a:lnTo>
                    <a:lnTo>
                      <a:pt x="913153" y="29148"/>
                    </a:lnTo>
                    <a:lnTo>
                      <a:pt x="875026" y="36773"/>
                    </a:lnTo>
                    <a:lnTo>
                      <a:pt x="867400" y="52024"/>
                    </a:lnTo>
                    <a:lnTo>
                      <a:pt x="844524" y="76807"/>
                    </a:lnTo>
                    <a:lnTo>
                      <a:pt x="838805" y="92058"/>
                    </a:lnTo>
                    <a:lnTo>
                      <a:pt x="844524" y="113028"/>
                    </a:lnTo>
                    <a:lnTo>
                      <a:pt x="827366" y="139718"/>
                    </a:lnTo>
                    <a:lnTo>
                      <a:pt x="823554" y="229317"/>
                    </a:lnTo>
                    <a:lnTo>
                      <a:pt x="859775" y="242662"/>
                    </a:lnTo>
                    <a:lnTo>
                      <a:pt x="873119" y="259819"/>
                    </a:lnTo>
                    <a:lnTo>
                      <a:pt x="890277" y="261725"/>
                    </a:lnTo>
                    <a:lnTo>
                      <a:pt x="894089" y="248381"/>
                    </a:lnTo>
                    <a:lnTo>
                      <a:pt x="922685" y="263632"/>
                    </a:lnTo>
                    <a:lnTo>
                      <a:pt x="953187" y="244568"/>
                    </a:lnTo>
                    <a:lnTo>
                      <a:pt x="998940" y="246474"/>
                    </a:lnTo>
                    <a:lnTo>
                      <a:pt x="1012285" y="265538"/>
                    </a:lnTo>
                    <a:lnTo>
                      <a:pt x="1016097" y="318917"/>
                    </a:lnTo>
                    <a:lnTo>
                      <a:pt x="1016097" y="358950"/>
                    </a:lnTo>
                    <a:lnTo>
                      <a:pt x="1006565" y="370389"/>
                    </a:lnTo>
                    <a:lnTo>
                      <a:pt x="976063" y="385640"/>
                    </a:lnTo>
                    <a:lnTo>
                      <a:pt x="979876" y="412329"/>
                    </a:lnTo>
                    <a:lnTo>
                      <a:pt x="998940" y="431393"/>
                    </a:lnTo>
                    <a:lnTo>
                      <a:pt x="998940" y="439018"/>
                    </a:lnTo>
                    <a:lnTo>
                      <a:pt x="997034" y="458082"/>
                    </a:lnTo>
                    <a:lnTo>
                      <a:pt x="1000846" y="479052"/>
                    </a:lnTo>
                    <a:lnTo>
                      <a:pt x="966532" y="486677"/>
                    </a:lnTo>
                    <a:lnTo>
                      <a:pt x="974157" y="515273"/>
                    </a:lnTo>
                    <a:lnTo>
                      <a:pt x="1004659" y="517179"/>
                    </a:lnTo>
                    <a:lnTo>
                      <a:pt x="1014191" y="541962"/>
                    </a:lnTo>
                    <a:lnTo>
                      <a:pt x="1000846" y="559120"/>
                    </a:lnTo>
                    <a:lnTo>
                      <a:pt x="1008472" y="585809"/>
                    </a:lnTo>
                    <a:lnTo>
                      <a:pt x="1004659" y="616311"/>
                    </a:lnTo>
                    <a:lnTo>
                      <a:pt x="1060420" y="657202"/>
                    </a:lnTo>
                    <a:lnTo>
                      <a:pt x="1060420" y="676838"/>
                    </a:lnTo>
                    <a:lnTo>
                      <a:pt x="1074719" y="688753"/>
                    </a:lnTo>
                    <a:lnTo>
                      <a:pt x="1086633" y="698285"/>
                    </a:lnTo>
                    <a:lnTo>
                      <a:pt x="1074719" y="731646"/>
                    </a:lnTo>
                    <a:lnTo>
                      <a:pt x="1046123" y="731646"/>
                    </a:lnTo>
                    <a:lnTo>
                      <a:pt x="1038974" y="741178"/>
                    </a:lnTo>
                    <a:lnTo>
                      <a:pt x="1036591" y="762625"/>
                    </a:lnTo>
                    <a:lnTo>
                      <a:pt x="984165" y="762625"/>
                    </a:lnTo>
                    <a:lnTo>
                      <a:pt x="984165" y="731646"/>
                    </a:lnTo>
                    <a:lnTo>
                      <a:pt x="972251" y="719731"/>
                    </a:lnTo>
                    <a:lnTo>
                      <a:pt x="957953" y="724498"/>
                    </a:lnTo>
                    <a:lnTo>
                      <a:pt x="943655" y="719731"/>
                    </a:lnTo>
                    <a:lnTo>
                      <a:pt x="905528" y="722115"/>
                    </a:lnTo>
                    <a:lnTo>
                      <a:pt x="898379" y="729263"/>
                    </a:lnTo>
                    <a:lnTo>
                      <a:pt x="893613" y="738795"/>
                    </a:lnTo>
                    <a:lnTo>
                      <a:pt x="872166" y="741178"/>
                    </a:lnTo>
                    <a:lnTo>
                      <a:pt x="857868" y="729263"/>
                    </a:lnTo>
                    <a:lnTo>
                      <a:pt x="857868" y="712583"/>
                    </a:lnTo>
                    <a:lnTo>
                      <a:pt x="855486" y="695902"/>
                    </a:lnTo>
                    <a:lnTo>
                      <a:pt x="841187" y="683987"/>
                    </a:lnTo>
                    <a:lnTo>
                      <a:pt x="798294" y="674455"/>
                    </a:lnTo>
                    <a:lnTo>
                      <a:pt x="733954" y="776923"/>
                    </a:lnTo>
                    <a:lnTo>
                      <a:pt x="717273" y="753093"/>
                    </a:lnTo>
                    <a:lnTo>
                      <a:pt x="698209" y="753093"/>
                    </a:lnTo>
                    <a:lnTo>
                      <a:pt x="679146" y="805518"/>
                    </a:lnTo>
                    <a:lnTo>
                      <a:pt x="671997" y="815050"/>
                    </a:lnTo>
                    <a:lnTo>
                      <a:pt x="657699" y="838880"/>
                    </a:lnTo>
                    <a:lnTo>
                      <a:pt x="660082" y="848412"/>
                    </a:lnTo>
                    <a:lnTo>
                      <a:pt x="693444" y="874624"/>
                    </a:lnTo>
                    <a:lnTo>
                      <a:pt x="655316" y="912752"/>
                    </a:lnTo>
                    <a:lnTo>
                      <a:pt x="667231" y="922284"/>
                    </a:lnTo>
                    <a:lnTo>
                      <a:pt x="667231" y="950879"/>
                    </a:lnTo>
                    <a:lnTo>
                      <a:pt x="683912" y="981858"/>
                    </a:lnTo>
                    <a:lnTo>
                      <a:pt x="671997" y="998539"/>
                    </a:lnTo>
                    <a:lnTo>
                      <a:pt x="671997" y="1017602"/>
                    </a:lnTo>
                    <a:lnTo>
                      <a:pt x="660082" y="1041432"/>
                    </a:lnTo>
                    <a:lnTo>
                      <a:pt x="643401" y="1036666"/>
                    </a:lnTo>
                    <a:lnTo>
                      <a:pt x="631486" y="1055730"/>
                    </a:lnTo>
                    <a:lnTo>
                      <a:pt x="633870" y="1065262"/>
                    </a:lnTo>
                    <a:lnTo>
                      <a:pt x="619572" y="1103389"/>
                    </a:lnTo>
                    <a:lnTo>
                      <a:pt x="641018" y="1117687"/>
                    </a:lnTo>
                    <a:lnTo>
                      <a:pt x="636253" y="1153432"/>
                    </a:lnTo>
                    <a:lnTo>
                      <a:pt x="612422" y="1153432"/>
                    </a:lnTo>
                    <a:lnTo>
                      <a:pt x="610040" y="1170112"/>
                    </a:lnTo>
                    <a:lnTo>
                      <a:pt x="617189" y="1184410"/>
                    </a:lnTo>
                    <a:lnTo>
                      <a:pt x="614806" y="1196325"/>
                    </a:lnTo>
                    <a:lnTo>
                      <a:pt x="631486" y="1210623"/>
                    </a:lnTo>
                    <a:lnTo>
                      <a:pt x="624337" y="1241601"/>
                    </a:lnTo>
                    <a:lnTo>
                      <a:pt x="590976" y="1246367"/>
                    </a:lnTo>
                    <a:lnTo>
                      <a:pt x="588593" y="1263048"/>
                    </a:lnTo>
                    <a:lnTo>
                      <a:pt x="569530" y="1255899"/>
                    </a:lnTo>
                    <a:lnTo>
                      <a:pt x="545699" y="1267814"/>
                    </a:lnTo>
                    <a:lnTo>
                      <a:pt x="536168" y="1294027"/>
                    </a:lnTo>
                    <a:lnTo>
                      <a:pt x="512338" y="1301175"/>
                    </a:lnTo>
                    <a:lnTo>
                      <a:pt x="500424" y="1315474"/>
                    </a:lnTo>
                    <a:lnTo>
                      <a:pt x="469444" y="1322622"/>
                    </a:lnTo>
                    <a:lnTo>
                      <a:pt x="462296" y="1334537"/>
                    </a:lnTo>
                    <a:lnTo>
                      <a:pt x="433700" y="1339303"/>
                    </a:lnTo>
                    <a:lnTo>
                      <a:pt x="428934" y="1355984"/>
                    </a:lnTo>
                    <a:lnTo>
                      <a:pt x="426552" y="1377430"/>
                    </a:lnTo>
                    <a:lnTo>
                      <a:pt x="390807" y="1377430"/>
                    </a:lnTo>
                    <a:lnTo>
                      <a:pt x="347914" y="1391729"/>
                    </a:lnTo>
                    <a:lnTo>
                      <a:pt x="333615" y="1379813"/>
                    </a:lnTo>
                    <a:lnTo>
                      <a:pt x="309786" y="1377430"/>
                    </a:lnTo>
                    <a:lnTo>
                      <a:pt x="300254" y="1363133"/>
                    </a:lnTo>
                    <a:lnTo>
                      <a:pt x="259743" y="1367898"/>
                    </a:lnTo>
                    <a:lnTo>
                      <a:pt x="250211" y="1384579"/>
                    </a:lnTo>
                    <a:lnTo>
                      <a:pt x="228765" y="1384579"/>
                    </a:lnTo>
                    <a:lnTo>
                      <a:pt x="193020" y="1398877"/>
                    </a:lnTo>
                    <a:lnTo>
                      <a:pt x="171574" y="1358367"/>
                    </a:lnTo>
                    <a:lnTo>
                      <a:pt x="178723" y="1325005"/>
                    </a:lnTo>
                    <a:lnTo>
                      <a:pt x="176340" y="1294027"/>
                    </a:lnTo>
                    <a:lnTo>
                      <a:pt x="204935" y="1279729"/>
                    </a:lnTo>
                    <a:lnTo>
                      <a:pt x="207319" y="1239219"/>
                    </a:lnTo>
                    <a:lnTo>
                      <a:pt x="195404" y="1215389"/>
                    </a:lnTo>
                    <a:lnTo>
                      <a:pt x="240680" y="1210623"/>
                    </a:lnTo>
                    <a:lnTo>
                      <a:pt x="216850" y="1179644"/>
                    </a:lnTo>
                    <a:lnTo>
                      <a:pt x="209701" y="1170112"/>
                    </a:lnTo>
                    <a:lnTo>
                      <a:pt x="219233" y="1148665"/>
                    </a:lnTo>
                    <a:lnTo>
                      <a:pt x="228765" y="1146283"/>
                    </a:lnTo>
                    <a:lnTo>
                      <a:pt x="231148" y="1110538"/>
                    </a:lnTo>
                    <a:lnTo>
                      <a:pt x="219233" y="1086709"/>
                    </a:lnTo>
                    <a:lnTo>
                      <a:pt x="188255" y="1067645"/>
                    </a:lnTo>
                    <a:lnTo>
                      <a:pt x="185871" y="1036666"/>
                    </a:lnTo>
                    <a:lnTo>
                      <a:pt x="159659" y="1036666"/>
                    </a:lnTo>
                    <a:lnTo>
                      <a:pt x="145361" y="1012836"/>
                    </a:lnTo>
                    <a:lnTo>
                      <a:pt x="147744" y="993773"/>
                    </a:lnTo>
                    <a:lnTo>
                      <a:pt x="166807" y="977092"/>
                    </a:lnTo>
                    <a:lnTo>
                      <a:pt x="154893" y="950879"/>
                    </a:lnTo>
                    <a:lnTo>
                      <a:pt x="131064" y="946113"/>
                    </a:lnTo>
                    <a:lnTo>
                      <a:pt x="123914" y="912752"/>
                    </a:lnTo>
                    <a:lnTo>
                      <a:pt x="114383" y="893688"/>
                    </a:lnTo>
                    <a:lnTo>
                      <a:pt x="112000" y="879390"/>
                    </a:lnTo>
                    <a:lnTo>
                      <a:pt x="102468" y="869858"/>
                    </a:lnTo>
                    <a:lnTo>
                      <a:pt x="88170" y="874624"/>
                    </a:lnTo>
                    <a:lnTo>
                      <a:pt x="78638" y="855561"/>
                    </a:lnTo>
                    <a:lnTo>
                      <a:pt x="54809" y="855561"/>
                    </a:lnTo>
                    <a:lnTo>
                      <a:pt x="52425" y="834114"/>
                    </a:lnTo>
                    <a:lnTo>
                      <a:pt x="19064" y="834114"/>
                    </a:lnTo>
                    <a:lnTo>
                      <a:pt x="0" y="819816"/>
                    </a:lnTo>
                    <a:lnTo>
                      <a:pt x="9532" y="791221"/>
                    </a:lnTo>
                    <a:lnTo>
                      <a:pt x="28596" y="791221"/>
                    </a:lnTo>
                    <a:lnTo>
                      <a:pt x="38128" y="784072"/>
                    </a:lnTo>
                    <a:lnTo>
                      <a:pt x="35745" y="755476"/>
                    </a:lnTo>
                    <a:lnTo>
                      <a:pt x="52425" y="738795"/>
                    </a:lnTo>
                    <a:lnTo>
                      <a:pt x="81022" y="736412"/>
                    </a:lnTo>
                    <a:lnTo>
                      <a:pt x="104851" y="745944"/>
                    </a:lnTo>
                    <a:lnTo>
                      <a:pt x="119149" y="743561"/>
                    </a:lnTo>
                    <a:lnTo>
                      <a:pt x="121532" y="719731"/>
                    </a:lnTo>
                    <a:lnTo>
                      <a:pt x="135829" y="703051"/>
                    </a:lnTo>
                    <a:lnTo>
                      <a:pt x="147744" y="703051"/>
                    </a:lnTo>
                    <a:lnTo>
                      <a:pt x="169191" y="653008"/>
                    </a:lnTo>
                    <a:lnTo>
                      <a:pt x="204935" y="633945"/>
                    </a:lnTo>
                    <a:lnTo>
                      <a:pt x="204935" y="612498"/>
                    </a:lnTo>
                    <a:lnTo>
                      <a:pt x="221616" y="576753"/>
                    </a:lnTo>
                    <a:lnTo>
                      <a:pt x="197787" y="569605"/>
                    </a:lnTo>
                    <a:lnTo>
                      <a:pt x="176340" y="541009"/>
                    </a:lnTo>
                    <a:lnTo>
                      <a:pt x="178723" y="526711"/>
                    </a:lnTo>
                    <a:lnTo>
                      <a:pt x="173957" y="510030"/>
                    </a:lnTo>
                    <a:lnTo>
                      <a:pt x="185871" y="493350"/>
                    </a:lnTo>
                    <a:lnTo>
                      <a:pt x="204935" y="495733"/>
                    </a:lnTo>
                    <a:lnTo>
                      <a:pt x="204935" y="464754"/>
                    </a:lnTo>
                    <a:lnTo>
                      <a:pt x="190638" y="459988"/>
                    </a:lnTo>
                    <a:lnTo>
                      <a:pt x="193020" y="438542"/>
                    </a:lnTo>
                    <a:lnTo>
                      <a:pt x="247829" y="364670"/>
                    </a:lnTo>
                    <a:lnTo>
                      <a:pt x="250211" y="331308"/>
                    </a:lnTo>
                    <a:lnTo>
                      <a:pt x="228765" y="312244"/>
                    </a:lnTo>
                    <a:lnTo>
                      <a:pt x="226382" y="297947"/>
                    </a:lnTo>
                    <a:lnTo>
                      <a:pt x="202552" y="290797"/>
                    </a:lnTo>
                    <a:lnTo>
                      <a:pt x="198771" y="273347"/>
                    </a:lnTo>
                    <a:lnTo>
                      <a:pt x="202076" y="273164"/>
                    </a:lnTo>
                    <a:lnTo>
                      <a:pt x="213514" y="265538"/>
                    </a:lnTo>
                    <a:lnTo>
                      <a:pt x="215420" y="250287"/>
                    </a:lnTo>
                    <a:lnTo>
                      <a:pt x="228765" y="246474"/>
                    </a:lnTo>
                    <a:lnTo>
                      <a:pt x="232578" y="231223"/>
                    </a:lnTo>
                    <a:lnTo>
                      <a:pt x="255454" y="210253"/>
                    </a:lnTo>
                    <a:lnTo>
                      <a:pt x="244016" y="195002"/>
                    </a:lnTo>
                    <a:lnTo>
                      <a:pt x="244016" y="183564"/>
                    </a:lnTo>
                    <a:lnTo>
                      <a:pt x="259267" y="179751"/>
                    </a:lnTo>
                    <a:lnTo>
                      <a:pt x="264986" y="164500"/>
                    </a:lnTo>
                    <a:lnTo>
                      <a:pt x="285956" y="156875"/>
                    </a:lnTo>
                    <a:lnTo>
                      <a:pt x="293582" y="133998"/>
                    </a:lnTo>
                    <a:lnTo>
                      <a:pt x="272612" y="132092"/>
                    </a:lnTo>
                    <a:lnTo>
                      <a:pt x="276424" y="111122"/>
                    </a:lnTo>
                    <a:lnTo>
                      <a:pt x="305020" y="86339"/>
                    </a:lnTo>
                    <a:lnTo>
                      <a:pt x="325990" y="86339"/>
                    </a:lnTo>
                    <a:lnTo>
                      <a:pt x="320271" y="53931"/>
                    </a:lnTo>
                    <a:lnTo>
                      <a:pt x="329803" y="38680"/>
                    </a:lnTo>
                    <a:lnTo>
                      <a:pt x="335522" y="10084"/>
                    </a:lnTo>
                    <a:lnTo>
                      <a:pt x="33196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C829E23-4116-3C03-07F4-1E95C1D41B1F}"/>
                  </a:ext>
                </a:extLst>
              </p:cNvPr>
              <p:cNvSpPr/>
              <p:nvPr/>
            </p:nvSpPr>
            <p:spPr>
              <a:xfrm>
                <a:off x="2365902" y="1411666"/>
                <a:ext cx="907911" cy="495420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BEC9247B-D27F-9649-8374-A058EF20607A}"/>
                  </a:ext>
                </a:extLst>
              </p:cNvPr>
              <p:cNvSpPr/>
              <p:nvPr/>
            </p:nvSpPr>
            <p:spPr>
              <a:xfrm>
                <a:off x="667533" y="1033651"/>
                <a:ext cx="275738" cy="578182"/>
              </a:xfrm>
              <a:custGeom>
                <a:avLst/>
                <a:gdLst>
                  <a:gd name="connsiteX0" fmla="*/ 120877 w 275738"/>
                  <a:gd name="connsiteY0" fmla="*/ 0 h 578182"/>
                  <a:gd name="connsiteX1" fmla="*/ 244508 w 275738"/>
                  <a:gd name="connsiteY1" fmla="*/ 0 h 578182"/>
                  <a:gd name="connsiteX2" fmla="*/ 245236 w 275738"/>
                  <a:gd name="connsiteY2" fmla="*/ 4364 h 578182"/>
                  <a:gd name="connsiteX3" fmla="*/ 247142 w 275738"/>
                  <a:gd name="connsiteY3" fmla="*/ 19615 h 578182"/>
                  <a:gd name="connsiteX4" fmla="*/ 224265 w 275738"/>
                  <a:gd name="connsiteY4" fmla="*/ 50117 h 578182"/>
                  <a:gd name="connsiteX5" fmla="*/ 226172 w 275738"/>
                  <a:gd name="connsiteY5" fmla="*/ 95870 h 578182"/>
                  <a:gd name="connsiteX6" fmla="*/ 241423 w 275738"/>
                  <a:gd name="connsiteY6" fmla="*/ 111121 h 578182"/>
                  <a:gd name="connsiteX7" fmla="*/ 245236 w 275738"/>
                  <a:gd name="connsiteY7" fmla="*/ 139716 h 578182"/>
                  <a:gd name="connsiteX8" fmla="*/ 235704 w 275738"/>
                  <a:gd name="connsiteY8" fmla="*/ 147342 h 578182"/>
                  <a:gd name="connsiteX9" fmla="*/ 229985 w 275738"/>
                  <a:gd name="connsiteY9" fmla="*/ 223597 h 578182"/>
                  <a:gd name="connsiteX10" fmla="*/ 214734 w 275738"/>
                  <a:gd name="connsiteY10" fmla="*/ 238848 h 578182"/>
                  <a:gd name="connsiteX11" fmla="*/ 214734 w 275738"/>
                  <a:gd name="connsiteY11" fmla="*/ 254099 h 578182"/>
                  <a:gd name="connsiteX12" fmla="*/ 233797 w 275738"/>
                  <a:gd name="connsiteY12" fmla="*/ 257912 h 578182"/>
                  <a:gd name="connsiteX13" fmla="*/ 237610 w 275738"/>
                  <a:gd name="connsiteY13" fmla="*/ 303664 h 578182"/>
                  <a:gd name="connsiteX14" fmla="*/ 226172 w 275738"/>
                  <a:gd name="connsiteY14" fmla="*/ 315103 h 578182"/>
                  <a:gd name="connsiteX15" fmla="*/ 229985 w 275738"/>
                  <a:gd name="connsiteY15" fmla="*/ 357043 h 578182"/>
                  <a:gd name="connsiteX16" fmla="*/ 233046 w 275738"/>
                  <a:gd name="connsiteY16" fmla="*/ 357480 h 578182"/>
                  <a:gd name="connsiteX17" fmla="*/ 231891 w 275738"/>
                  <a:gd name="connsiteY17" fmla="*/ 360856 h 578182"/>
                  <a:gd name="connsiteX18" fmla="*/ 249048 w 275738"/>
                  <a:gd name="connsiteY18" fmla="*/ 387545 h 578182"/>
                  <a:gd name="connsiteX19" fmla="*/ 264299 w 275738"/>
                  <a:gd name="connsiteY19" fmla="*/ 393264 h 578182"/>
                  <a:gd name="connsiteX20" fmla="*/ 275738 w 275738"/>
                  <a:gd name="connsiteY20" fmla="*/ 410421 h 578182"/>
                  <a:gd name="connsiteX21" fmla="*/ 231891 w 275738"/>
                  <a:gd name="connsiteY21" fmla="*/ 479051 h 578182"/>
                  <a:gd name="connsiteX22" fmla="*/ 212827 w 275738"/>
                  <a:gd name="connsiteY22" fmla="*/ 486676 h 578182"/>
                  <a:gd name="connsiteX23" fmla="*/ 218546 w 275738"/>
                  <a:gd name="connsiteY23" fmla="*/ 503834 h 578182"/>
                  <a:gd name="connsiteX24" fmla="*/ 218546 w 275738"/>
                  <a:gd name="connsiteY24" fmla="*/ 526710 h 578182"/>
                  <a:gd name="connsiteX25" fmla="*/ 201389 w 275738"/>
                  <a:gd name="connsiteY25" fmla="*/ 561025 h 578182"/>
                  <a:gd name="connsiteX26" fmla="*/ 172793 w 275738"/>
                  <a:gd name="connsiteY26" fmla="*/ 564837 h 578182"/>
                  <a:gd name="connsiteX27" fmla="*/ 163261 w 275738"/>
                  <a:gd name="connsiteY27" fmla="*/ 570557 h 578182"/>
                  <a:gd name="connsiteX28" fmla="*/ 128947 w 275738"/>
                  <a:gd name="connsiteY28" fmla="*/ 578182 h 578182"/>
                  <a:gd name="connsiteX29" fmla="*/ 115602 w 275738"/>
                  <a:gd name="connsiteY29" fmla="*/ 549586 h 578182"/>
                  <a:gd name="connsiteX30" fmla="*/ 96538 w 275738"/>
                  <a:gd name="connsiteY30" fmla="*/ 543867 h 578182"/>
                  <a:gd name="connsiteX31" fmla="*/ 83194 w 275738"/>
                  <a:gd name="connsiteY31" fmla="*/ 524804 h 578182"/>
                  <a:gd name="connsiteX32" fmla="*/ 50785 w 275738"/>
                  <a:gd name="connsiteY32" fmla="*/ 496208 h 578182"/>
                  <a:gd name="connsiteX33" fmla="*/ 33628 w 275738"/>
                  <a:gd name="connsiteY33" fmla="*/ 496208 h 578182"/>
                  <a:gd name="connsiteX34" fmla="*/ 26002 w 275738"/>
                  <a:gd name="connsiteY34" fmla="*/ 507646 h 578182"/>
                  <a:gd name="connsiteX35" fmla="*/ 5032 w 275738"/>
                  <a:gd name="connsiteY35" fmla="*/ 501927 h 578182"/>
                  <a:gd name="connsiteX36" fmla="*/ 0 w 275738"/>
                  <a:gd name="connsiteY36" fmla="*/ 499052 h 578182"/>
                  <a:gd name="connsiteX37" fmla="*/ 0 w 275738"/>
                  <a:gd name="connsiteY37" fmla="*/ 172356 h 578182"/>
                  <a:gd name="connsiteX38" fmla="*/ 79381 w 275738"/>
                  <a:gd name="connsiteY38" fmla="*/ 63462 h 578182"/>
                  <a:gd name="connsiteX39" fmla="*/ 100351 w 275738"/>
                  <a:gd name="connsiteY39" fmla="*/ 40585 h 578182"/>
                  <a:gd name="connsiteX0" fmla="*/ 120877 w 275738"/>
                  <a:gd name="connsiteY0" fmla="*/ 124013 h 702195"/>
                  <a:gd name="connsiteX1" fmla="*/ 189717 w 275738"/>
                  <a:gd name="connsiteY1" fmla="*/ 0 h 702195"/>
                  <a:gd name="connsiteX2" fmla="*/ 244508 w 275738"/>
                  <a:gd name="connsiteY2" fmla="*/ 124013 h 702195"/>
                  <a:gd name="connsiteX3" fmla="*/ 245236 w 275738"/>
                  <a:gd name="connsiteY3" fmla="*/ 128377 h 702195"/>
                  <a:gd name="connsiteX4" fmla="*/ 247142 w 275738"/>
                  <a:gd name="connsiteY4" fmla="*/ 143628 h 702195"/>
                  <a:gd name="connsiteX5" fmla="*/ 224265 w 275738"/>
                  <a:gd name="connsiteY5" fmla="*/ 174130 h 702195"/>
                  <a:gd name="connsiteX6" fmla="*/ 226172 w 275738"/>
                  <a:gd name="connsiteY6" fmla="*/ 219883 h 702195"/>
                  <a:gd name="connsiteX7" fmla="*/ 241423 w 275738"/>
                  <a:gd name="connsiteY7" fmla="*/ 235134 h 702195"/>
                  <a:gd name="connsiteX8" fmla="*/ 245236 w 275738"/>
                  <a:gd name="connsiteY8" fmla="*/ 263729 h 702195"/>
                  <a:gd name="connsiteX9" fmla="*/ 235704 w 275738"/>
                  <a:gd name="connsiteY9" fmla="*/ 271355 h 702195"/>
                  <a:gd name="connsiteX10" fmla="*/ 229985 w 275738"/>
                  <a:gd name="connsiteY10" fmla="*/ 347610 h 702195"/>
                  <a:gd name="connsiteX11" fmla="*/ 214734 w 275738"/>
                  <a:gd name="connsiteY11" fmla="*/ 362861 h 702195"/>
                  <a:gd name="connsiteX12" fmla="*/ 214734 w 275738"/>
                  <a:gd name="connsiteY12" fmla="*/ 378112 h 702195"/>
                  <a:gd name="connsiteX13" fmla="*/ 233797 w 275738"/>
                  <a:gd name="connsiteY13" fmla="*/ 381925 h 702195"/>
                  <a:gd name="connsiteX14" fmla="*/ 237610 w 275738"/>
                  <a:gd name="connsiteY14" fmla="*/ 427677 h 702195"/>
                  <a:gd name="connsiteX15" fmla="*/ 226172 w 275738"/>
                  <a:gd name="connsiteY15" fmla="*/ 439116 h 702195"/>
                  <a:gd name="connsiteX16" fmla="*/ 229985 w 275738"/>
                  <a:gd name="connsiteY16" fmla="*/ 481056 h 702195"/>
                  <a:gd name="connsiteX17" fmla="*/ 233046 w 275738"/>
                  <a:gd name="connsiteY17" fmla="*/ 481493 h 702195"/>
                  <a:gd name="connsiteX18" fmla="*/ 231891 w 275738"/>
                  <a:gd name="connsiteY18" fmla="*/ 484869 h 702195"/>
                  <a:gd name="connsiteX19" fmla="*/ 249048 w 275738"/>
                  <a:gd name="connsiteY19" fmla="*/ 511558 h 702195"/>
                  <a:gd name="connsiteX20" fmla="*/ 264299 w 275738"/>
                  <a:gd name="connsiteY20" fmla="*/ 517277 h 702195"/>
                  <a:gd name="connsiteX21" fmla="*/ 275738 w 275738"/>
                  <a:gd name="connsiteY21" fmla="*/ 534434 h 702195"/>
                  <a:gd name="connsiteX22" fmla="*/ 231891 w 275738"/>
                  <a:gd name="connsiteY22" fmla="*/ 603064 h 702195"/>
                  <a:gd name="connsiteX23" fmla="*/ 212827 w 275738"/>
                  <a:gd name="connsiteY23" fmla="*/ 610689 h 702195"/>
                  <a:gd name="connsiteX24" fmla="*/ 218546 w 275738"/>
                  <a:gd name="connsiteY24" fmla="*/ 627847 h 702195"/>
                  <a:gd name="connsiteX25" fmla="*/ 218546 w 275738"/>
                  <a:gd name="connsiteY25" fmla="*/ 650723 h 702195"/>
                  <a:gd name="connsiteX26" fmla="*/ 201389 w 275738"/>
                  <a:gd name="connsiteY26" fmla="*/ 685038 h 702195"/>
                  <a:gd name="connsiteX27" fmla="*/ 172793 w 275738"/>
                  <a:gd name="connsiteY27" fmla="*/ 688850 h 702195"/>
                  <a:gd name="connsiteX28" fmla="*/ 163261 w 275738"/>
                  <a:gd name="connsiteY28" fmla="*/ 694570 h 702195"/>
                  <a:gd name="connsiteX29" fmla="*/ 128947 w 275738"/>
                  <a:gd name="connsiteY29" fmla="*/ 702195 h 702195"/>
                  <a:gd name="connsiteX30" fmla="*/ 115602 w 275738"/>
                  <a:gd name="connsiteY30" fmla="*/ 673599 h 702195"/>
                  <a:gd name="connsiteX31" fmla="*/ 96538 w 275738"/>
                  <a:gd name="connsiteY31" fmla="*/ 667880 h 702195"/>
                  <a:gd name="connsiteX32" fmla="*/ 83194 w 275738"/>
                  <a:gd name="connsiteY32" fmla="*/ 648817 h 702195"/>
                  <a:gd name="connsiteX33" fmla="*/ 50785 w 275738"/>
                  <a:gd name="connsiteY33" fmla="*/ 620221 h 702195"/>
                  <a:gd name="connsiteX34" fmla="*/ 33628 w 275738"/>
                  <a:gd name="connsiteY34" fmla="*/ 620221 h 702195"/>
                  <a:gd name="connsiteX35" fmla="*/ 26002 w 275738"/>
                  <a:gd name="connsiteY35" fmla="*/ 631659 h 702195"/>
                  <a:gd name="connsiteX36" fmla="*/ 5032 w 275738"/>
                  <a:gd name="connsiteY36" fmla="*/ 625940 h 702195"/>
                  <a:gd name="connsiteX37" fmla="*/ 0 w 275738"/>
                  <a:gd name="connsiteY37" fmla="*/ 623065 h 702195"/>
                  <a:gd name="connsiteX38" fmla="*/ 0 w 275738"/>
                  <a:gd name="connsiteY38" fmla="*/ 296369 h 702195"/>
                  <a:gd name="connsiteX39" fmla="*/ 79381 w 275738"/>
                  <a:gd name="connsiteY39" fmla="*/ 187475 h 702195"/>
                  <a:gd name="connsiteX40" fmla="*/ 100351 w 275738"/>
                  <a:gd name="connsiteY40" fmla="*/ 164598 h 702195"/>
                  <a:gd name="connsiteX41" fmla="*/ 120877 w 275738"/>
                  <a:gd name="connsiteY41" fmla="*/ 124013 h 702195"/>
                  <a:gd name="connsiteX0" fmla="*/ 189717 w 281157"/>
                  <a:gd name="connsiteY0" fmla="*/ 0 h 702195"/>
                  <a:gd name="connsiteX1" fmla="*/ 244508 w 281157"/>
                  <a:gd name="connsiteY1" fmla="*/ 124013 h 702195"/>
                  <a:gd name="connsiteX2" fmla="*/ 245236 w 281157"/>
                  <a:gd name="connsiteY2" fmla="*/ 128377 h 702195"/>
                  <a:gd name="connsiteX3" fmla="*/ 247142 w 281157"/>
                  <a:gd name="connsiteY3" fmla="*/ 143628 h 702195"/>
                  <a:gd name="connsiteX4" fmla="*/ 224265 w 281157"/>
                  <a:gd name="connsiteY4" fmla="*/ 174130 h 702195"/>
                  <a:gd name="connsiteX5" fmla="*/ 226172 w 281157"/>
                  <a:gd name="connsiteY5" fmla="*/ 219883 h 702195"/>
                  <a:gd name="connsiteX6" fmla="*/ 241423 w 281157"/>
                  <a:gd name="connsiteY6" fmla="*/ 235134 h 702195"/>
                  <a:gd name="connsiteX7" fmla="*/ 245236 w 281157"/>
                  <a:gd name="connsiteY7" fmla="*/ 263729 h 702195"/>
                  <a:gd name="connsiteX8" fmla="*/ 235704 w 281157"/>
                  <a:gd name="connsiteY8" fmla="*/ 271355 h 702195"/>
                  <a:gd name="connsiteX9" fmla="*/ 229985 w 281157"/>
                  <a:gd name="connsiteY9" fmla="*/ 347610 h 702195"/>
                  <a:gd name="connsiteX10" fmla="*/ 214734 w 281157"/>
                  <a:gd name="connsiteY10" fmla="*/ 362861 h 702195"/>
                  <a:gd name="connsiteX11" fmla="*/ 214734 w 281157"/>
                  <a:gd name="connsiteY11" fmla="*/ 378112 h 702195"/>
                  <a:gd name="connsiteX12" fmla="*/ 233797 w 281157"/>
                  <a:gd name="connsiteY12" fmla="*/ 381925 h 702195"/>
                  <a:gd name="connsiteX13" fmla="*/ 237610 w 281157"/>
                  <a:gd name="connsiteY13" fmla="*/ 427677 h 702195"/>
                  <a:gd name="connsiteX14" fmla="*/ 226172 w 281157"/>
                  <a:gd name="connsiteY14" fmla="*/ 439116 h 702195"/>
                  <a:gd name="connsiteX15" fmla="*/ 229985 w 281157"/>
                  <a:gd name="connsiteY15" fmla="*/ 481056 h 702195"/>
                  <a:gd name="connsiteX16" fmla="*/ 233046 w 281157"/>
                  <a:gd name="connsiteY16" fmla="*/ 481493 h 702195"/>
                  <a:gd name="connsiteX17" fmla="*/ 231891 w 281157"/>
                  <a:gd name="connsiteY17" fmla="*/ 484869 h 702195"/>
                  <a:gd name="connsiteX18" fmla="*/ 249048 w 281157"/>
                  <a:gd name="connsiteY18" fmla="*/ 511558 h 702195"/>
                  <a:gd name="connsiteX19" fmla="*/ 264299 w 281157"/>
                  <a:gd name="connsiteY19" fmla="*/ 517277 h 702195"/>
                  <a:gd name="connsiteX20" fmla="*/ 275738 w 281157"/>
                  <a:gd name="connsiteY20" fmla="*/ 534434 h 702195"/>
                  <a:gd name="connsiteX21" fmla="*/ 231891 w 281157"/>
                  <a:gd name="connsiteY21" fmla="*/ 603064 h 702195"/>
                  <a:gd name="connsiteX22" fmla="*/ 212827 w 281157"/>
                  <a:gd name="connsiteY22" fmla="*/ 610689 h 702195"/>
                  <a:gd name="connsiteX23" fmla="*/ 218546 w 281157"/>
                  <a:gd name="connsiteY23" fmla="*/ 627847 h 702195"/>
                  <a:gd name="connsiteX24" fmla="*/ 218546 w 281157"/>
                  <a:gd name="connsiteY24" fmla="*/ 650723 h 702195"/>
                  <a:gd name="connsiteX25" fmla="*/ 201389 w 281157"/>
                  <a:gd name="connsiteY25" fmla="*/ 685038 h 702195"/>
                  <a:gd name="connsiteX26" fmla="*/ 172793 w 281157"/>
                  <a:gd name="connsiteY26" fmla="*/ 688850 h 702195"/>
                  <a:gd name="connsiteX27" fmla="*/ 163261 w 281157"/>
                  <a:gd name="connsiteY27" fmla="*/ 694570 h 702195"/>
                  <a:gd name="connsiteX28" fmla="*/ 128947 w 281157"/>
                  <a:gd name="connsiteY28" fmla="*/ 702195 h 702195"/>
                  <a:gd name="connsiteX29" fmla="*/ 115602 w 281157"/>
                  <a:gd name="connsiteY29" fmla="*/ 673599 h 702195"/>
                  <a:gd name="connsiteX30" fmla="*/ 96538 w 281157"/>
                  <a:gd name="connsiteY30" fmla="*/ 667880 h 702195"/>
                  <a:gd name="connsiteX31" fmla="*/ 83194 w 281157"/>
                  <a:gd name="connsiteY31" fmla="*/ 648817 h 702195"/>
                  <a:gd name="connsiteX32" fmla="*/ 50785 w 281157"/>
                  <a:gd name="connsiteY32" fmla="*/ 620221 h 702195"/>
                  <a:gd name="connsiteX33" fmla="*/ 33628 w 281157"/>
                  <a:gd name="connsiteY33" fmla="*/ 620221 h 702195"/>
                  <a:gd name="connsiteX34" fmla="*/ 26002 w 281157"/>
                  <a:gd name="connsiteY34" fmla="*/ 631659 h 702195"/>
                  <a:gd name="connsiteX35" fmla="*/ 5032 w 281157"/>
                  <a:gd name="connsiteY35" fmla="*/ 625940 h 702195"/>
                  <a:gd name="connsiteX36" fmla="*/ 0 w 281157"/>
                  <a:gd name="connsiteY36" fmla="*/ 623065 h 702195"/>
                  <a:gd name="connsiteX37" fmla="*/ 0 w 281157"/>
                  <a:gd name="connsiteY37" fmla="*/ 296369 h 702195"/>
                  <a:gd name="connsiteX38" fmla="*/ 79381 w 281157"/>
                  <a:gd name="connsiteY38" fmla="*/ 187475 h 702195"/>
                  <a:gd name="connsiteX39" fmla="*/ 100351 w 281157"/>
                  <a:gd name="connsiteY39" fmla="*/ 164598 h 702195"/>
                  <a:gd name="connsiteX40" fmla="*/ 120877 w 281157"/>
                  <a:gd name="connsiteY40" fmla="*/ 124013 h 702195"/>
                  <a:gd name="connsiteX41" fmla="*/ 281157 w 281157"/>
                  <a:gd name="connsiteY41" fmla="*/ 91440 h 702195"/>
                  <a:gd name="connsiteX0" fmla="*/ 189717 w 275738"/>
                  <a:gd name="connsiteY0" fmla="*/ 0 h 702195"/>
                  <a:gd name="connsiteX1" fmla="*/ 244508 w 275738"/>
                  <a:gd name="connsiteY1" fmla="*/ 124013 h 702195"/>
                  <a:gd name="connsiteX2" fmla="*/ 245236 w 275738"/>
                  <a:gd name="connsiteY2" fmla="*/ 128377 h 702195"/>
                  <a:gd name="connsiteX3" fmla="*/ 247142 w 275738"/>
                  <a:gd name="connsiteY3" fmla="*/ 143628 h 702195"/>
                  <a:gd name="connsiteX4" fmla="*/ 224265 w 275738"/>
                  <a:gd name="connsiteY4" fmla="*/ 174130 h 702195"/>
                  <a:gd name="connsiteX5" fmla="*/ 226172 w 275738"/>
                  <a:gd name="connsiteY5" fmla="*/ 219883 h 702195"/>
                  <a:gd name="connsiteX6" fmla="*/ 241423 w 275738"/>
                  <a:gd name="connsiteY6" fmla="*/ 235134 h 702195"/>
                  <a:gd name="connsiteX7" fmla="*/ 245236 w 275738"/>
                  <a:gd name="connsiteY7" fmla="*/ 263729 h 702195"/>
                  <a:gd name="connsiteX8" fmla="*/ 235704 w 275738"/>
                  <a:gd name="connsiteY8" fmla="*/ 271355 h 702195"/>
                  <a:gd name="connsiteX9" fmla="*/ 229985 w 275738"/>
                  <a:gd name="connsiteY9" fmla="*/ 347610 h 702195"/>
                  <a:gd name="connsiteX10" fmla="*/ 214734 w 275738"/>
                  <a:gd name="connsiteY10" fmla="*/ 362861 h 702195"/>
                  <a:gd name="connsiteX11" fmla="*/ 214734 w 275738"/>
                  <a:gd name="connsiteY11" fmla="*/ 378112 h 702195"/>
                  <a:gd name="connsiteX12" fmla="*/ 233797 w 275738"/>
                  <a:gd name="connsiteY12" fmla="*/ 381925 h 702195"/>
                  <a:gd name="connsiteX13" fmla="*/ 237610 w 275738"/>
                  <a:gd name="connsiteY13" fmla="*/ 427677 h 702195"/>
                  <a:gd name="connsiteX14" fmla="*/ 226172 w 275738"/>
                  <a:gd name="connsiteY14" fmla="*/ 439116 h 702195"/>
                  <a:gd name="connsiteX15" fmla="*/ 229985 w 275738"/>
                  <a:gd name="connsiteY15" fmla="*/ 481056 h 702195"/>
                  <a:gd name="connsiteX16" fmla="*/ 233046 w 275738"/>
                  <a:gd name="connsiteY16" fmla="*/ 481493 h 702195"/>
                  <a:gd name="connsiteX17" fmla="*/ 231891 w 275738"/>
                  <a:gd name="connsiteY17" fmla="*/ 484869 h 702195"/>
                  <a:gd name="connsiteX18" fmla="*/ 249048 w 275738"/>
                  <a:gd name="connsiteY18" fmla="*/ 511558 h 702195"/>
                  <a:gd name="connsiteX19" fmla="*/ 264299 w 275738"/>
                  <a:gd name="connsiteY19" fmla="*/ 517277 h 702195"/>
                  <a:gd name="connsiteX20" fmla="*/ 275738 w 275738"/>
                  <a:gd name="connsiteY20" fmla="*/ 534434 h 702195"/>
                  <a:gd name="connsiteX21" fmla="*/ 231891 w 275738"/>
                  <a:gd name="connsiteY21" fmla="*/ 603064 h 702195"/>
                  <a:gd name="connsiteX22" fmla="*/ 212827 w 275738"/>
                  <a:gd name="connsiteY22" fmla="*/ 610689 h 702195"/>
                  <a:gd name="connsiteX23" fmla="*/ 218546 w 275738"/>
                  <a:gd name="connsiteY23" fmla="*/ 627847 h 702195"/>
                  <a:gd name="connsiteX24" fmla="*/ 218546 w 275738"/>
                  <a:gd name="connsiteY24" fmla="*/ 650723 h 702195"/>
                  <a:gd name="connsiteX25" fmla="*/ 201389 w 275738"/>
                  <a:gd name="connsiteY25" fmla="*/ 685038 h 702195"/>
                  <a:gd name="connsiteX26" fmla="*/ 172793 w 275738"/>
                  <a:gd name="connsiteY26" fmla="*/ 688850 h 702195"/>
                  <a:gd name="connsiteX27" fmla="*/ 163261 w 275738"/>
                  <a:gd name="connsiteY27" fmla="*/ 694570 h 702195"/>
                  <a:gd name="connsiteX28" fmla="*/ 128947 w 275738"/>
                  <a:gd name="connsiteY28" fmla="*/ 702195 h 702195"/>
                  <a:gd name="connsiteX29" fmla="*/ 115602 w 275738"/>
                  <a:gd name="connsiteY29" fmla="*/ 673599 h 702195"/>
                  <a:gd name="connsiteX30" fmla="*/ 96538 w 275738"/>
                  <a:gd name="connsiteY30" fmla="*/ 667880 h 702195"/>
                  <a:gd name="connsiteX31" fmla="*/ 83194 w 275738"/>
                  <a:gd name="connsiteY31" fmla="*/ 648817 h 702195"/>
                  <a:gd name="connsiteX32" fmla="*/ 50785 w 275738"/>
                  <a:gd name="connsiteY32" fmla="*/ 620221 h 702195"/>
                  <a:gd name="connsiteX33" fmla="*/ 33628 w 275738"/>
                  <a:gd name="connsiteY33" fmla="*/ 620221 h 702195"/>
                  <a:gd name="connsiteX34" fmla="*/ 26002 w 275738"/>
                  <a:gd name="connsiteY34" fmla="*/ 631659 h 702195"/>
                  <a:gd name="connsiteX35" fmla="*/ 5032 w 275738"/>
                  <a:gd name="connsiteY35" fmla="*/ 625940 h 702195"/>
                  <a:gd name="connsiteX36" fmla="*/ 0 w 275738"/>
                  <a:gd name="connsiteY36" fmla="*/ 623065 h 702195"/>
                  <a:gd name="connsiteX37" fmla="*/ 0 w 275738"/>
                  <a:gd name="connsiteY37" fmla="*/ 296369 h 702195"/>
                  <a:gd name="connsiteX38" fmla="*/ 79381 w 275738"/>
                  <a:gd name="connsiteY38" fmla="*/ 187475 h 702195"/>
                  <a:gd name="connsiteX39" fmla="*/ 100351 w 275738"/>
                  <a:gd name="connsiteY39" fmla="*/ 164598 h 702195"/>
                  <a:gd name="connsiteX40" fmla="*/ 120877 w 275738"/>
                  <a:gd name="connsiteY40" fmla="*/ 124013 h 702195"/>
                  <a:gd name="connsiteX0" fmla="*/ 244508 w 275738"/>
                  <a:gd name="connsiteY0" fmla="*/ 0 h 578182"/>
                  <a:gd name="connsiteX1" fmla="*/ 245236 w 275738"/>
                  <a:gd name="connsiteY1" fmla="*/ 4364 h 578182"/>
                  <a:gd name="connsiteX2" fmla="*/ 247142 w 275738"/>
                  <a:gd name="connsiteY2" fmla="*/ 19615 h 578182"/>
                  <a:gd name="connsiteX3" fmla="*/ 224265 w 275738"/>
                  <a:gd name="connsiteY3" fmla="*/ 50117 h 578182"/>
                  <a:gd name="connsiteX4" fmla="*/ 226172 w 275738"/>
                  <a:gd name="connsiteY4" fmla="*/ 95870 h 578182"/>
                  <a:gd name="connsiteX5" fmla="*/ 241423 w 275738"/>
                  <a:gd name="connsiteY5" fmla="*/ 111121 h 578182"/>
                  <a:gd name="connsiteX6" fmla="*/ 245236 w 275738"/>
                  <a:gd name="connsiteY6" fmla="*/ 139716 h 578182"/>
                  <a:gd name="connsiteX7" fmla="*/ 235704 w 275738"/>
                  <a:gd name="connsiteY7" fmla="*/ 147342 h 578182"/>
                  <a:gd name="connsiteX8" fmla="*/ 229985 w 275738"/>
                  <a:gd name="connsiteY8" fmla="*/ 223597 h 578182"/>
                  <a:gd name="connsiteX9" fmla="*/ 214734 w 275738"/>
                  <a:gd name="connsiteY9" fmla="*/ 238848 h 578182"/>
                  <a:gd name="connsiteX10" fmla="*/ 214734 w 275738"/>
                  <a:gd name="connsiteY10" fmla="*/ 254099 h 578182"/>
                  <a:gd name="connsiteX11" fmla="*/ 233797 w 275738"/>
                  <a:gd name="connsiteY11" fmla="*/ 257912 h 578182"/>
                  <a:gd name="connsiteX12" fmla="*/ 237610 w 275738"/>
                  <a:gd name="connsiteY12" fmla="*/ 303664 h 578182"/>
                  <a:gd name="connsiteX13" fmla="*/ 226172 w 275738"/>
                  <a:gd name="connsiteY13" fmla="*/ 315103 h 578182"/>
                  <a:gd name="connsiteX14" fmla="*/ 229985 w 275738"/>
                  <a:gd name="connsiteY14" fmla="*/ 357043 h 578182"/>
                  <a:gd name="connsiteX15" fmla="*/ 233046 w 275738"/>
                  <a:gd name="connsiteY15" fmla="*/ 357480 h 578182"/>
                  <a:gd name="connsiteX16" fmla="*/ 231891 w 275738"/>
                  <a:gd name="connsiteY16" fmla="*/ 360856 h 578182"/>
                  <a:gd name="connsiteX17" fmla="*/ 249048 w 275738"/>
                  <a:gd name="connsiteY17" fmla="*/ 387545 h 578182"/>
                  <a:gd name="connsiteX18" fmla="*/ 264299 w 275738"/>
                  <a:gd name="connsiteY18" fmla="*/ 393264 h 578182"/>
                  <a:gd name="connsiteX19" fmla="*/ 275738 w 275738"/>
                  <a:gd name="connsiteY19" fmla="*/ 410421 h 578182"/>
                  <a:gd name="connsiteX20" fmla="*/ 231891 w 275738"/>
                  <a:gd name="connsiteY20" fmla="*/ 479051 h 578182"/>
                  <a:gd name="connsiteX21" fmla="*/ 212827 w 275738"/>
                  <a:gd name="connsiteY21" fmla="*/ 486676 h 578182"/>
                  <a:gd name="connsiteX22" fmla="*/ 218546 w 275738"/>
                  <a:gd name="connsiteY22" fmla="*/ 503834 h 578182"/>
                  <a:gd name="connsiteX23" fmla="*/ 218546 w 275738"/>
                  <a:gd name="connsiteY23" fmla="*/ 526710 h 578182"/>
                  <a:gd name="connsiteX24" fmla="*/ 201389 w 275738"/>
                  <a:gd name="connsiteY24" fmla="*/ 561025 h 578182"/>
                  <a:gd name="connsiteX25" fmla="*/ 172793 w 275738"/>
                  <a:gd name="connsiteY25" fmla="*/ 564837 h 578182"/>
                  <a:gd name="connsiteX26" fmla="*/ 163261 w 275738"/>
                  <a:gd name="connsiteY26" fmla="*/ 570557 h 578182"/>
                  <a:gd name="connsiteX27" fmla="*/ 128947 w 275738"/>
                  <a:gd name="connsiteY27" fmla="*/ 578182 h 578182"/>
                  <a:gd name="connsiteX28" fmla="*/ 115602 w 275738"/>
                  <a:gd name="connsiteY28" fmla="*/ 549586 h 578182"/>
                  <a:gd name="connsiteX29" fmla="*/ 96538 w 275738"/>
                  <a:gd name="connsiteY29" fmla="*/ 543867 h 578182"/>
                  <a:gd name="connsiteX30" fmla="*/ 83194 w 275738"/>
                  <a:gd name="connsiteY30" fmla="*/ 524804 h 578182"/>
                  <a:gd name="connsiteX31" fmla="*/ 50785 w 275738"/>
                  <a:gd name="connsiteY31" fmla="*/ 496208 h 578182"/>
                  <a:gd name="connsiteX32" fmla="*/ 33628 w 275738"/>
                  <a:gd name="connsiteY32" fmla="*/ 496208 h 578182"/>
                  <a:gd name="connsiteX33" fmla="*/ 26002 w 275738"/>
                  <a:gd name="connsiteY33" fmla="*/ 507646 h 578182"/>
                  <a:gd name="connsiteX34" fmla="*/ 5032 w 275738"/>
                  <a:gd name="connsiteY34" fmla="*/ 501927 h 578182"/>
                  <a:gd name="connsiteX35" fmla="*/ 0 w 275738"/>
                  <a:gd name="connsiteY35" fmla="*/ 499052 h 578182"/>
                  <a:gd name="connsiteX36" fmla="*/ 0 w 275738"/>
                  <a:gd name="connsiteY36" fmla="*/ 172356 h 578182"/>
                  <a:gd name="connsiteX37" fmla="*/ 79381 w 275738"/>
                  <a:gd name="connsiteY37" fmla="*/ 63462 h 578182"/>
                  <a:gd name="connsiteX38" fmla="*/ 100351 w 275738"/>
                  <a:gd name="connsiteY38" fmla="*/ 40585 h 578182"/>
                  <a:gd name="connsiteX39" fmla="*/ 120877 w 275738"/>
                  <a:gd name="connsiteY39" fmla="*/ 0 h 578182"/>
                  <a:gd name="connsiteX0" fmla="*/ 244508 w 275738"/>
                  <a:gd name="connsiteY0" fmla="*/ 0 h 578182"/>
                  <a:gd name="connsiteX1" fmla="*/ 245236 w 275738"/>
                  <a:gd name="connsiteY1" fmla="*/ 4364 h 578182"/>
                  <a:gd name="connsiteX2" fmla="*/ 247142 w 275738"/>
                  <a:gd name="connsiteY2" fmla="*/ 19615 h 578182"/>
                  <a:gd name="connsiteX3" fmla="*/ 224265 w 275738"/>
                  <a:gd name="connsiteY3" fmla="*/ 50117 h 578182"/>
                  <a:gd name="connsiteX4" fmla="*/ 226172 w 275738"/>
                  <a:gd name="connsiteY4" fmla="*/ 95870 h 578182"/>
                  <a:gd name="connsiteX5" fmla="*/ 241423 w 275738"/>
                  <a:gd name="connsiteY5" fmla="*/ 111121 h 578182"/>
                  <a:gd name="connsiteX6" fmla="*/ 245236 w 275738"/>
                  <a:gd name="connsiteY6" fmla="*/ 139716 h 578182"/>
                  <a:gd name="connsiteX7" fmla="*/ 235704 w 275738"/>
                  <a:gd name="connsiteY7" fmla="*/ 147342 h 578182"/>
                  <a:gd name="connsiteX8" fmla="*/ 229985 w 275738"/>
                  <a:gd name="connsiteY8" fmla="*/ 223597 h 578182"/>
                  <a:gd name="connsiteX9" fmla="*/ 214734 w 275738"/>
                  <a:gd name="connsiteY9" fmla="*/ 238848 h 578182"/>
                  <a:gd name="connsiteX10" fmla="*/ 214734 w 275738"/>
                  <a:gd name="connsiteY10" fmla="*/ 254099 h 578182"/>
                  <a:gd name="connsiteX11" fmla="*/ 233797 w 275738"/>
                  <a:gd name="connsiteY11" fmla="*/ 257912 h 578182"/>
                  <a:gd name="connsiteX12" fmla="*/ 237610 w 275738"/>
                  <a:gd name="connsiteY12" fmla="*/ 303664 h 578182"/>
                  <a:gd name="connsiteX13" fmla="*/ 226172 w 275738"/>
                  <a:gd name="connsiteY13" fmla="*/ 315103 h 578182"/>
                  <a:gd name="connsiteX14" fmla="*/ 229985 w 275738"/>
                  <a:gd name="connsiteY14" fmla="*/ 357043 h 578182"/>
                  <a:gd name="connsiteX15" fmla="*/ 233046 w 275738"/>
                  <a:gd name="connsiteY15" fmla="*/ 357480 h 578182"/>
                  <a:gd name="connsiteX16" fmla="*/ 231891 w 275738"/>
                  <a:gd name="connsiteY16" fmla="*/ 360856 h 578182"/>
                  <a:gd name="connsiteX17" fmla="*/ 249048 w 275738"/>
                  <a:gd name="connsiteY17" fmla="*/ 387545 h 578182"/>
                  <a:gd name="connsiteX18" fmla="*/ 264299 w 275738"/>
                  <a:gd name="connsiteY18" fmla="*/ 393264 h 578182"/>
                  <a:gd name="connsiteX19" fmla="*/ 275738 w 275738"/>
                  <a:gd name="connsiteY19" fmla="*/ 410421 h 578182"/>
                  <a:gd name="connsiteX20" fmla="*/ 231891 w 275738"/>
                  <a:gd name="connsiteY20" fmla="*/ 479051 h 578182"/>
                  <a:gd name="connsiteX21" fmla="*/ 212827 w 275738"/>
                  <a:gd name="connsiteY21" fmla="*/ 486676 h 578182"/>
                  <a:gd name="connsiteX22" fmla="*/ 218546 w 275738"/>
                  <a:gd name="connsiteY22" fmla="*/ 503834 h 578182"/>
                  <a:gd name="connsiteX23" fmla="*/ 218546 w 275738"/>
                  <a:gd name="connsiteY23" fmla="*/ 526710 h 578182"/>
                  <a:gd name="connsiteX24" fmla="*/ 201389 w 275738"/>
                  <a:gd name="connsiteY24" fmla="*/ 561025 h 578182"/>
                  <a:gd name="connsiteX25" fmla="*/ 172793 w 275738"/>
                  <a:gd name="connsiteY25" fmla="*/ 564837 h 578182"/>
                  <a:gd name="connsiteX26" fmla="*/ 163261 w 275738"/>
                  <a:gd name="connsiteY26" fmla="*/ 570557 h 578182"/>
                  <a:gd name="connsiteX27" fmla="*/ 128947 w 275738"/>
                  <a:gd name="connsiteY27" fmla="*/ 578182 h 578182"/>
                  <a:gd name="connsiteX28" fmla="*/ 115602 w 275738"/>
                  <a:gd name="connsiteY28" fmla="*/ 549586 h 578182"/>
                  <a:gd name="connsiteX29" fmla="*/ 96538 w 275738"/>
                  <a:gd name="connsiteY29" fmla="*/ 543867 h 578182"/>
                  <a:gd name="connsiteX30" fmla="*/ 83194 w 275738"/>
                  <a:gd name="connsiteY30" fmla="*/ 524804 h 578182"/>
                  <a:gd name="connsiteX31" fmla="*/ 50785 w 275738"/>
                  <a:gd name="connsiteY31" fmla="*/ 496208 h 578182"/>
                  <a:gd name="connsiteX32" fmla="*/ 33628 w 275738"/>
                  <a:gd name="connsiteY32" fmla="*/ 496208 h 578182"/>
                  <a:gd name="connsiteX33" fmla="*/ 26002 w 275738"/>
                  <a:gd name="connsiteY33" fmla="*/ 507646 h 578182"/>
                  <a:gd name="connsiteX34" fmla="*/ 5032 w 275738"/>
                  <a:gd name="connsiteY34" fmla="*/ 501927 h 578182"/>
                  <a:gd name="connsiteX35" fmla="*/ 0 w 275738"/>
                  <a:gd name="connsiteY35" fmla="*/ 499052 h 578182"/>
                  <a:gd name="connsiteX36" fmla="*/ 0 w 275738"/>
                  <a:gd name="connsiteY36" fmla="*/ 172356 h 578182"/>
                  <a:gd name="connsiteX37" fmla="*/ 79381 w 275738"/>
                  <a:gd name="connsiteY37" fmla="*/ 63462 h 578182"/>
                  <a:gd name="connsiteX38" fmla="*/ 100351 w 275738"/>
                  <a:gd name="connsiteY38" fmla="*/ 40585 h 578182"/>
                  <a:gd name="connsiteX39" fmla="*/ 120877 w 275738"/>
                  <a:gd name="connsiteY39" fmla="*/ 0 h 578182"/>
                  <a:gd name="connsiteX40" fmla="*/ 244508 w 275738"/>
                  <a:gd name="connsiteY40" fmla="*/ 0 h 57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5738" h="578182">
                    <a:moveTo>
                      <a:pt x="244508" y="0"/>
                    </a:moveTo>
                    <a:lnTo>
                      <a:pt x="245236" y="4364"/>
                    </a:lnTo>
                    <a:lnTo>
                      <a:pt x="247142" y="19615"/>
                    </a:lnTo>
                    <a:lnTo>
                      <a:pt x="224265" y="50117"/>
                    </a:lnTo>
                    <a:cubicBezTo>
                      <a:pt x="224901" y="65368"/>
                      <a:pt x="225536" y="80619"/>
                      <a:pt x="226172" y="95870"/>
                    </a:cubicBezTo>
                    <a:lnTo>
                      <a:pt x="241423" y="111121"/>
                    </a:lnTo>
                    <a:lnTo>
                      <a:pt x="245236" y="139716"/>
                    </a:lnTo>
                    <a:lnTo>
                      <a:pt x="235704" y="147342"/>
                    </a:lnTo>
                    <a:lnTo>
                      <a:pt x="229985" y="223597"/>
                    </a:lnTo>
                    <a:lnTo>
                      <a:pt x="214734" y="238848"/>
                    </a:lnTo>
                    <a:lnTo>
                      <a:pt x="214734" y="254099"/>
                    </a:lnTo>
                    <a:lnTo>
                      <a:pt x="233797" y="257912"/>
                    </a:lnTo>
                    <a:lnTo>
                      <a:pt x="237610" y="303664"/>
                    </a:lnTo>
                    <a:lnTo>
                      <a:pt x="226172" y="315103"/>
                    </a:lnTo>
                    <a:lnTo>
                      <a:pt x="229985" y="357043"/>
                    </a:lnTo>
                    <a:lnTo>
                      <a:pt x="233046" y="357480"/>
                    </a:lnTo>
                    <a:lnTo>
                      <a:pt x="231891" y="360856"/>
                    </a:lnTo>
                    <a:lnTo>
                      <a:pt x="249048" y="387545"/>
                    </a:lnTo>
                    <a:lnTo>
                      <a:pt x="264299" y="393264"/>
                    </a:lnTo>
                    <a:lnTo>
                      <a:pt x="275738" y="410421"/>
                    </a:lnTo>
                    <a:lnTo>
                      <a:pt x="231891" y="479051"/>
                    </a:lnTo>
                    <a:lnTo>
                      <a:pt x="212827" y="486676"/>
                    </a:lnTo>
                    <a:lnTo>
                      <a:pt x="218546" y="503834"/>
                    </a:lnTo>
                    <a:lnTo>
                      <a:pt x="218546" y="526710"/>
                    </a:lnTo>
                    <a:lnTo>
                      <a:pt x="201389" y="561025"/>
                    </a:lnTo>
                    <a:lnTo>
                      <a:pt x="172793" y="564837"/>
                    </a:lnTo>
                    <a:lnTo>
                      <a:pt x="163261" y="570557"/>
                    </a:lnTo>
                    <a:lnTo>
                      <a:pt x="128947" y="578182"/>
                    </a:lnTo>
                    <a:lnTo>
                      <a:pt x="115602" y="549586"/>
                    </a:lnTo>
                    <a:lnTo>
                      <a:pt x="96538" y="543867"/>
                    </a:lnTo>
                    <a:lnTo>
                      <a:pt x="83194" y="524804"/>
                    </a:lnTo>
                    <a:lnTo>
                      <a:pt x="50785" y="496208"/>
                    </a:lnTo>
                    <a:lnTo>
                      <a:pt x="33628" y="496208"/>
                    </a:lnTo>
                    <a:lnTo>
                      <a:pt x="26002" y="507646"/>
                    </a:lnTo>
                    <a:lnTo>
                      <a:pt x="5032" y="501927"/>
                    </a:lnTo>
                    <a:lnTo>
                      <a:pt x="0" y="499052"/>
                    </a:lnTo>
                    <a:lnTo>
                      <a:pt x="0" y="172356"/>
                    </a:lnTo>
                    <a:lnTo>
                      <a:pt x="79381" y="63462"/>
                    </a:lnTo>
                    <a:lnTo>
                      <a:pt x="100351" y="40585"/>
                    </a:lnTo>
                    <a:lnTo>
                      <a:pt x="120877" y="0"/>
                    </a:lnTo>
                    <a:lnTo>
                      <a:pt x="24450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D92A934C-82CE-4D8D-8653-BA0D292A8F55}"/>
                  </a:ext>
                </a:extLst>
              </p:cNvPr>
              <p:cNvSpPr/>
              <p:nvPr/>
            </p:nvSpPr>
            <p:spPr>
              <a:xfrm>
                <a:off x="1421451" y="2014713"/>
                <a:ext cx="1277272" cy="980193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F36A8BE3-72CE-8C83-7724-C10603FC4604}"/>
                  </a:ext>
                </a:extLst>
              </p:cNvPr>
              <p:cNvSpPr/>
              <p:nvPr/>
            </p:nvSpPr>
            <p:spPr>
              <a:xfrm>
                <a:off x="667533" y="1236279"/>
                <a:ext cx="888160" cy="1251057"/>
              </a:xfrm>
              <a:custGeom>
                <a:avLst/>
                <a:gdLst>
                  <a:gd name="connsiteX0" fmla="*/ 684961 w 975206"/>
                  <a:gd name="connsiteY0" fmla="*/ 0 h 1251057"/>
                  <a:gd name="connsiteX1" fmla="*/ 694493 w 975206"/>
                  <a:gd name="connsiteY1" fmla="*/ 7626 h 1251057"/>
                  <a:gd name="connsiteX2" fmla="*/ 711650 w 975206"/>
                  <a:gd name="connsiteY2" fmla="*/ 1906 h 1251057"/>
                  <a:gd name="connsiteX3" fmla="*/ 723088 w 975206"/>
                  <a:gd name="connsiteY3" fmla="*/ 3813 h 1251057"/>
                  <a:gd name="connsiteX4" fmla="*/ 711650 w 975206"/>
                  <a:gd name="connsiteY4" fmla="*/ 34315 h 1251057"/>
                  <a:gd name="connsiteX5" fmla="*/ 744058 w 975206"/>
                  <a:gd name="connsiteY5" fmla="*/ 28596 h 1251057"/>
                  <a:gd name="connsiteX6" fmla="*/ 757403 w 975206"/>
                  <a:gd name="connsiteY6" fmla="*/ 26689 h 1251057"/>
                  <a:gd name="connsiteX7" fmla="*/ 755497 w 975206"/>
                  <a:gd name="connsiteY7" fmla="*/ 15251 h 1251057"/>
                  <a:gd name="connsiteX8" fmla="*/ 778373 w 975206"/>
                  <a:gd name="connsiteY8" fmla="*/ 3813 h 1251057"/>
                  <a:gd name="connsiteX9" fmla="*/ 782186 w 975206"/>
                  <a:gd name="connsiteY9" fmla="*/ 30502 h 1251057"/>
                  <a:gd name="connsiteX10" fmla="*/ 822220 w 975206"/>
                  <a:gd name="connsiteY10" fmla="*/ 49566 h 1251057"/>
                  <a:gd name="connsiteX11" fmla="*/ 839377 w 975206"/>
                  <a:gd name="connsiteY11" fmla="*/ 38128 h 1251057"/>
                  <a:gd name="connsiteX12" fmla="*/ 858441 w 975206"/>
                  <a:gd name="connsiteY12" fmla="*/ 40034 h 1251057"/>
                  <a:gd name="connsiteX13" fmla="*/ 892756 w 975206"/>
                  <a:gd name="connsiteY13" fmla="*/ 72442 h 1251057"/>
                  <a:gd name="connsiteX14" fmla="*/ 927070 w 975206"/>
                  <a:gd name="connsiteY14" fmla="*/ 70536 h 1251057"/>
                  <a:gd name="connsiteX15" fmla="*/ 923766 w 975206"/>
                  <a:gd name="connsiteY15" fmla="*/ 70720 h 1251057"/>
                  <a:gd name="connsiteX16" fmla="*/ 927547 w 975206"/>
                  <a:gd name="connsiteY16" fmla="*/ 88170 h 1251057"/>
                  <a:gd name="connsiteX17" fmla="*/ 951377 w 975206"/>
                  <a:gd name="connsiteY17" fmla="*/ 95319 h 1251057"/>
                  <a:gd name="connsiteX18" fmla="*/ 953760 w 975206"/>
                  <a:gd name="connsiteY18" fmla="*/ 109617 h 1251057"/>
                  <a:gd name="connsiteX19" fmla="*/ 975206 w 975206"/>
                  <a:gd name="connsiteY19" fmla="*/ 128680 h 1251057"/>
                  <a:gd name="connsiteX20" fmla="*/ 972823 w 975206"/>
                  <a:gd name="connsiteY20" fmla="*/ 162042 h 1251057"/>
                  <a:gd name="connsiteX21" fmla="*/ 918015 w 975206"/>
                  <a:gd name="connsiteY21" fmla="*/ 235914 h 1251057"/>
                  <a:gd name="connsiteX22" fmla="*/ 915632 w 975206"/>
                  <a:gd name="connsiteY22" fmla="*/ 257360 h 1251057"/>
                  <a:gd name="connsiteX23" fmla="*/ 929929 w 975206"/>
                  <a:gd name="connsiteY23" fmla="*/ 262126 h 1251057"/>
                  <a:gd name="connsiteX24" fmla="*/ 929929 w 975206"/>
                  <a:gd name="connsiteY24" fmla="*/ 293105 h 1251057"/>
                  <a:gd name="connsiteX25" fmla="*/ 910866 w 975206"/>
                  <a:gd name="connsiteY25" fmla="*/ 290722 h 1251057"/>
                  <a:gd name="connsiteX26" fmla="*/ 898951 w 975206"/>
                  <a:gd name="connsiteY26" fmla="*/ 307403 h 1251057"/>
                  <a:gd name="connsiteX27" fmla="*/ 903718 w 975206"/>
                  <a:gd name="connsiteY27" fmla="*/ 324083 h 1251057"/>
                  <a:gd name="connsiteX28" fmla="*/ 901335 w 975206"/>
                  <a:gd name="connsiteY28" fmla="*/ 338381 h 1251057"/>
                  <a:gd name="connsiteX29" fmla="*/ 922781 w 975206"/>
                  <a:gd name="connsiteY29" fmla="*/ 366977 h 1251057"/>
                  <a:gd name="connsiteX30" fmla="*/ 946610 w 975206"/>
                  <a:gd name="connsiteY30" fmla="*/ 374126 h 1251057"/>
                  <a:gd name="connsiteX31" fmla="*/ 929929 w 975206"/>
                  <a:gd name="connsiteY31" fmla="*/ 409870 h 1251057"/>
                  <a:gd name="connsiteX32" fmla="*/ 929929 w 975206"/>
                  <a:gd name="connsiteY32" fmla="*/ 431317 h 1251057"/>
                  <a:gd name="connsiteX33" fmla="*/ 894186 w 975206"/>
                  <a:gd name="connsiteY33" fmla="*/ 450381 h 1251057"/>
                  <a:gd name="connsiteX34" fmla="*/ 872738 w 975206"/>
                  <a:gd name="connsiteY34" fmla="*/ 500423 h 1251057"/>
                  <a:gd name="connsiteX35" fmla="*/ 860824 w 975206"/>
                  <a:gd name="connsiteY35" fmla="*/ 500423 h 1251057"/>
                  <a:gd name="connsiteX36" fmla="*/ 846526 w 975206"/>
                  <a:gd name="connsiteY36" fmla="*/ 517103 h 1251057"/>
                  <a:gd name="connsiteX37" fmla="*/ 844144 w 975206"/>
                  <a:gd name="connsiteY37" fmla="*/ 540934 h 1251057"/>
                  <a:gd name="connsiteX38" fmla="*/ 829845 w 975206"/>
                  <a:gd name="connsiteY38" fmla="*/ 543316 h 1251057"/>
                  <a:gd name="connsiteX39" fmla="*/ 806016 w 975206"/>
                  <a:gd name="connsiteY39" fmla="*/ 533785 h 1251057"/>
                  <a:gd name="connsiteX40" fmla="*/ 777419 w 975206"/>
                  <a:gd name="connsiteY40" fmla="*/ 536167 h 1251057"/>
                  <a:gd name="connsiteX41" fmla="*/ 760739 w 975206"/>
                  <a:gd name="connsiteY41" fmla="*/ 552848 h 1251057"/>
                  <a:gd name="connsiteX42" fmla="*/ 763122 w 975206"/>
                  <a:gd name="connsiteY42" fmla="*/ 581444 h 1251057"/>
                  <a:gd name="connsiteX43" fmla="*/ 753590 w 975206"/>
                  <a:gd name="connsiteY43" fmla="*/ 588593 h 1251057"/>
                  <a:gd name="connsiteX44" fmla="*/ 734527 w 975206"/>
                  <a:gd name="connsiteY44" fmla="*/ 588593 h 1251057"/>
                  <a:gd name="connsiteX45" fmla="*/ 724995 w 975206"/>
                  <a:gd name="connsiteY45" fmla="*/ 617189 h 1251057"/>
                  <a:gd name="connsiteX46" fmla="*/ 744058 w 975206"/>
                  <a:gd name="connsiteY46" fmla="*/ 631486 h 1251057"/>
                  <a:gd name="connsiteX47" fmla="*/ 777419 w 975206"/>
                  <a:gd name="connsiteY47" fmla="*/ 631486 h 1251057"/>
                  <a:gd name="connsiteX48" fmla="*/ 779803 w 975206"/>
                  <a:gd name="connsiteY48" fmla="*/ 652933 h 1251057"/>
                  <a:gd name="connsiteX49" fmla="*/ 803632 w 975206"/>
                  <a:gd name="connsiteY49" fmla="*/ 652933 h 1251057"/>
                  <a:gd name="connsiteX50" fmla="*/ 813164 w 975206"/>
                  <a:gd name="connsiteY50" fmla="*/ 671997 h 1251057"/>
                  <a:gd name="connsiteX51" fmla="*/ 827463 w 975206"/>
                  <a:gd name="connsiteY51" fmla="*/ 667231 h 1251057"/>
                  <a:gd name="connsiteX52" fmla="*/ 836994 w 975206"/>
                  <a:gd name="connsiteY52" fmla="*/ 676763 h 1251057"/>
                  <a:gd name="connsiteX53" fmla="*/ 839377 w 975206"/>
                  <a:gd name="connsiteY53" fmla="*/ 691060 h 1251057"/>
                  <a:gd name="connsiteX54" fmla="*/ 848909 w 975206"/>
                  <a:gd name="connsiteY54" fmla="*/ 710124 h 1251057"/>
                  <a:gd name="connsiteX55" fmla="*/ 856058 w 975206"/>
                  <a:gd name="connsiteY55" fmla="*/ 743486 h 1251057"/>
                  <a:gd name="connsiteX56" fmla="*/ 879887 w 975206"/>
                  <a:gd name="connsiteY56" fmla="*/ 748251 h 1251057"/>
                  <a:gd name="connsiteX57" fmla="*/ 891802 w 975206"/>
                  <a:gd name="connsiteY57" fmla="*/ 774464 h 1251057"/>
                  <a:gd name="connsiteX58" fmla="*/ 872738 w 975206"/>
                  <a:gd name="connsiteY58" fmla="*/ 791145 h 1251057"/>
                  <a:gd name="connsiteX59" fmla="*/ 870355 w 975206"/>
                  <a:gd name="connsiteY59" fmla="*/ 810209 h 1251057"/>
                  <a:gd name="connsiteX60" fmla="*/ 884654 w 975206"/>
                  <a:gd name="connsiteY60" fmla="*/ 834038 h 1251057"/>
                  <a:gd name="connsiteX61" fmla="*/ 910866 w 975206"/>
                  <a:gd name="connsiteY61" fmla="*/ 834038 h 1251057"/>
                  <a:gd name="connsiteX62" fmla="*/ 913249 w 975206"/>
                  <a:gd name="connsiteY62" fmla="*/ 865017 h 1251057"/>
                  <a:gd name="connsiteX63" fmla="*/ 944228 w 975206"/>
                  <a:gd name="connsiteY63" fmla="*/ 884081 h 1251057"/>
                  <a:gd name="connsiteX64" fmla="*/ 956142 w 975206"/>
                  <a:gd name="connsiteY64" fmla="*/ 907910 h 1251057"/>
                  <a:gd name="connsiteX65" fmla="*/ 953760 w 975206"/>
                  <a:gd name="connsiteY65" fmla="*/ 943655 h 1251057"/>
                  <a:gd name="connsiteX66" fmla="*/ 944228 w 975206"/>
                  <a:gd name="connsiteY66" fmla="*/ 946037 h 1251057"/>
                  <a:gd name="connsiteX67" fmla="*/ 934696 w 975206"/>
                  <a:gd name="connsiteY67" fmla="*/ 967484 h 1251057"/>
                  <a:gd name="connsiteX68" fmla="*/ 941845 w 975206"/>
                  <a:gd name="connsiteY68" fmla="*/ 977016 h 1251057"/>
                  <a:gd name="connsiteX69" fmla="*/ 965674 w 975206"/>
                  <a:gd name="connsiteY69" fmla="*/ 1007995 h 1251057"/>
                  <a:gd name="connsiteX70" fmla="*/ 920399 w 975206"/>
                  <a:gd name="connsiteY70" fmla="*/ 1012761 h 1251057"/>
                  <a:gd name="connsiteX71" fmla="*/ 932313 w 975206"/>
                  <a:gd name="connsiteY71" fmla="*/ 1036591 h 1251057"/>
                  <a:gd name="connsiteX72" fmla="*/ 929929 w 975206"/>
                  <a:gd name="connsiteY72" fmla="*/ 1077101 h 1251057"/>
                  <a:gd name="connsiteX73" fmla="*/ 901335 w 975206"/>
                  <a:gd name="connsiteY73" fmla="*/ 1091399 h 1251057"/>
                  <a:gd name="connsiteX74" fmla="*/ 903614 w 975206"/>
                  <a:gd name="connsiteY74" fmla="*/ 1121042 h 1251057"/>
                  <a:gd name="connsiteX75" fmla="*/ 872738 w 975206"/>
                  <a:gd name="connsiteY75" fmla="*/ 1117611 h 1251057"/>
                  <a:gd name="connsiteX76" fmla="*/ 860824 w 975206"/>
                  <a:gd name="connsiteY76" fmla="*/ 1131909 h 1251057"/>
                  <a:gd name="connsiteX77" fmla="*/ 806016 w 975206"/>
                  <a:gd name="connsiteY77" fmla="*/ 1162888 h 1251057"/>
                  <a:gd name="connsiteX78" fmla="*/ 782186 w 975206"/>
                  <a:gd name="connsiteY78" fmla="*/ 1160505 h 1251057"/>
                  <a:gd name="connsiteX79" fmla="*/ 760739 w 975206"/>
                  <a:gd name="connsiteY79" fmla="*/ 1139058 h 1251057"/>
                  <a:gd name="connsiteX80" fmla="*/ 746441 w 975206"/>
                  <a:gd name="connsiteY80" fmla="*/ 1141441 h 1251057"/>
                  <a:gd name="connsiteX81" fmla="*/ 710697 w 975206"/>
                  <a:gd name="connsiteY81" fmla="*/ 1110462 h 1251057"/>
                  <a:gd name="connsiteX82" fmla="*/ 663037 w 975206"/>
                  <a:gd name="connsiteY82" fmla="*/ 1127143 h 1251057"/>
                  <a:gd name="connsiteX83" fmla="*/ 634442 w 975206"/>
                  <a:gd name="connsiteY83" fmla="*/ 1150973 h 1251057"/>
                  <a:gd name="connsiteX84" fmla="*/ 612995 w 975206"/>
                  <a:gd name="connsiteY84" fmla="*/ 1141441 h 1251057"/>
                  <a:gd name="connsiteX85" fmla="*/ 608229 w 975206"/>
                  <a:gd name="connsiteY85" fmla="*/ 1117611 h 1251057"/>
                  <a:gd name="connsiteX86" fmla="*/ 562953 w 975206"/>
                  <a:gd name="connsiteY86" fmla="*/ 1096165 h 1251057"/>
                  <a:gd name="connsiteX87" fmla="*/ 546272 w 975206"/>
                  <a:gd name="connsiteY87" fmla="*/ 1105697 h 1251057"/>
                  <a:gd name="connsiteX88" fmla="*/ 534357 w 975206"/>
                  <a:gd name="connsiteY88" fmla="*/ 1098547 h 1251057"/>
                  <a:gd name="connsiteX89" fmla="*/ 524825 w 975206"/>
                  <a:gd name="connsiteY89" fmla="*/ 1096165 h 1251057"/>
                  <a:gd name="connsiteX90" fmla="*/ 529591 w 975206"/>
                  <a:gd name="connsiteY90" fmla="*/ 1067569 h 1251057"/>
                  <a:gd name="connsiteX91" fmla="*/ 505762 w 975206"/>
                  <a:gd name="connsiteY91" fmla="*/ 1062803 h 1251057"/>
                  <a:gd name="connsiteX92" fmla="*/ 510527 w 975206"/>
                  <a:gd name="connsiteY92" fmla="*/ 1038973 h 1251057"/>
                  <a:gd name="connsiteX93" fmla="*/ 462868 w 975206"/>
                  <a:gd name="connsiteY93" fmla="*/ 1003229 h 1251057"/>
                  <a:gd name="connsiteX94" fmla="*/ 460485 w 975206"/>
                  <a:gd name="connsiteY94" fmla="*/ 986548 h 1251057"/>
                  <a:gd name="connsiteX95" fmla="*/ 448570 w 975206"/>
                  <a:gd name="connsiteY95" fmla="*/ 991314 h 1251057"/>
                  <a:gd name="connsiteX96" fmla="*/ 446188 w 975206"/>
                  <a:gd name="connsiteY96" fmla="*/ 1005612 h 1251057"/>
                  <a:gd name="connsiteX97" fmla="*/ 417592 w 975206"/>
                  <a:gd name="connsiteY97" fmla="*/ 1024676 h 1251057"/>
                  <a:gd name="connsiteX98" fmla="*/ 391379 w 975206"/>
                  <a:gd name="connsiteY98" fmla="*/ 1029442 h 1251057"/>
                  <a:gd name="connsiteX99" fmla="*/ 338954 w 975206"/>
                  <a:gd name="connsiteY99" fmla="*/ 1046123 h 1251057"/>
                  <a:gd name="connsiteX100" fmla="*/ 303209 w 975206"/>
                  <a:gd name="connsiteY100" fmla="*/ 1043739 h 1251057"/>
                  <a:gd name="connsiteX101" fmla="*/ 236486 w 975206"/>
                  <a:gd name="connsiteY101" fmla="*/ 1150973 h 1251057"/>
                  <a:gd name="connsiteX102" fmla="*/ 226954 w 975206"/>
                  <a:gd name="connsiteY102" fmla="*/ 1251057 h 1251057"/>
                  <a:gd name="connsiteX103" fmla="*/ 205507 w 975206"/>
                  <a:gd name="connsiteY103" fmla="*/ 1241525 h 1251057"/>
                  <a:gd name="connsiteX104" fmla="*/ 184060 w 975206"/>
                  <a:gd name="connsiteY104" fmla="*/ 1243909 h 1251057"/>
                  <a:gd name="connsiteX105" fmla="*/ 172146 w 975206"/>
                  <a:gd name="connsiteY105" fmla="*/ 1227228 h 1251057"/>
                  <a:gd name="connsiteX106" fmla="*/ 145933 w 975206"/>
                  <a:gd name="connsiteY106" fmla="*/ 1189101 h 1251057"/>
                  <a:gd name="connsiteX107" fmla="*/ 131636 w 975206"/>
                  <a:gd name="connsiteY107" fmla="*/ 1155739 h 1251057"/>
                  <a:gd name="connsiteX108" fmla="*/ 110189 w 975206"/>
                  <a:gd name="connsiteY108" fmla="*/ 1141441 h 1251057"/>
                  <a:gd name="connsiteX109" fmla="*/ 87046 w 975206"/>
                  <a:gd name="connsiteY109" fmla="*/ 1162269 h 1251057"/>
                  <a:gd name="connsiteX110" fmla="*/ 29505 w 975206"/>
                  <a:gd name="connsiteY110" fmla="*/ 1034558 h 1251057"/>
                  <a:gd name="connsiteX111" fmla="*/ 8370 w 975206"/>
                  <a:gd name="connsiteY111" fmla="*/ 1000619 h 1251057"/>
                  <a:gd name="connsiteX112" fmla="*/ 136548 w 975206"/>
                  <a:gd name="connsiteY112" fmla="*/ 1000619 h 1251057"/>
                  <a:gd name="connsiteX113" fmla="*/ 0 w 975206"/>
                  <a:gd name="connsiteY113" fmla="*/ 847667 h 1251057"/>
                  <a:gd name="connsiteX114" fmla="*/ 87046 w 975206"/>
                  <a:gd name="connsiteY114" fmla="*/ 663931 h 1251057"/>
                  <a:gd name="connsiteX115" fmla="*/ 98274 w 975206"/>
                  <a:gd name="connsiteY115" fmla="*/ 676763 h 1251057"/>
                  <a:gd name="connsiteX116" fmla="*/ 110189 w 975206"/>
                  <a:gd name="connsiteY116" fmla="*/ 643401 h 1251057"/>
                  <a:gd name="connsiteX117" fmla="*/ 157848 w 975206"/>
                  <a:gd name="connsiteY117" fmla="*/ 648167 h 1251057"/>
                  <a:gd name="connsiteX118" fmla="*/ 172146 w 975206"/>
                  <a:gd name="connsiteY118" fmla="*/ 633869 h 1251057"/>
                  <a:gd name="connsiteX119" fmla="*/ 179295 w 975206"/>
                  <a:gd name="connsiteY119" fmla="*/ 641018 h 1251057"/>
                  <a:gd name="connsiteX120" fmla="*/ 205507 w 975206"/>
                  <a:gd name="connsiteY120" fmla="*/ 631486 h 1251057"/>
                  <a:gd name="connsiteX121" fmla="*/ 212656 w 975206"/>
                  <a:gd name="connsiteY121" fmla="*/ 643401 h 1251057"/>
                  <a:gd name="connsiteX122" fmla="*/ 241252 w 975206"/>
                  <a:gd name="connsiteY122" fmla="*/ 638635 h 1251057"/>
                  <a:gd name="connsiteX123" fmla="*/ 248401 w 975206"/>
                  <a:gd name="connsiteY123" fmla="*/ 633869 h 1251057"/>
                  <a:gd name="connsiteX124" fmla="*/ 272231 w 975206"/>
                  <a:gd name="connsiteY124" fmla="*/ 631486 h 1251057"/>
                  <a:gd name="connsiteX125" fmla="*/ 288911 w 975206"/>
                  <a:gd name="connsiteY125" fmla="*/ 619571 h 1251057"/>
                  <a:gd name="connsiteX126" fmla="*/ 300826 w 975206"/>
                  <a:gd name="connsiteY126" fmla="*/ 619571 h 1251057"/>
                  <a:gd name="connsiteX127" fmla="*/ 312741 w 975206"/>
                  <a:gd name="connsiteY127" fmla="*/ 631486 h 1251057"/>
                  <a:gd name="connsiteX128" fmla="*/ 322273 w 975206"/>
                  <a:gd name="connsiteY128" fmla="*/ 629103 h 1251057"/>
                  <a:gd name="connsiteX129" fmla="*/ 322273 w 975206"/>
                  <a:gd name="connsiteY129" fmla="*/ 588593 h 1251057"/>
                  <a:gd name="connsiteX130" fmla="*/ 343720 w 975206"/>
                  <a:gd name="connsiteY130" fmla="*/ 583827 h 1251057"/>
                  <a:gd name="connsiteX131" fmla="*/ 343720 w 975206"/>
                  <a:gd name="connsiteY131" fmla="*/ 545699 h 1251057"/>
                  <a:gd name="connsiteX132" fmla="*/ 327039 w 975206"/>
                  <a:gd name="connsiteY132" fmla="*/ 519487 h 1251057"/>
                  <a:gd name="connsiteX133" fmla="*/ 300826 w 975206"/>
                  <a:gd name="connsiteY133" fmla="*/ 505189 h 1251057"/>
                  <a:gd name="connsiteX134" fmla="*/ 312741 w 975206"/>
                  <a:gd name="connsiteY134" fmla="*/ 493274 h 1251057"/>
                  <a:gd name="connsiteX135" fmla="*/ 303209 w 975206"/>
                  <a:gd name="connsiteY135" fmla="*/ 481359 h 1251057"/>
                  <a:gd name="connsiteX136" fmla="*/ 276996 w 975206"/>
                  <a:gd name="connsiteY136" fmla="*/ 474211 h 1251057"/>
                  <a:gd name="connsiteX137" fmla="*/ 288911 w 975206"/>
                  <a:gd name="connsiteY137" fmla="*/ 462296 h 1251057"/>
                  <a:gd name="connsiteX138" fmla="*/ 288911 w 975206"/>
                  <a:gd name="connsiteY138" fmla="*/ 443232 h 1251057"/>
                  <a:gd name="connsiteX139" fmla="*/ 265082 w 975206"/>
                  <a:gd name="connsiteY139" fmla="*/ 445615 h 1251057"/>
                  <a:gd name="connsiteX140" fmla="*/ 274614 w 975206"/>
                  <a:gd name="connsiteY140" fmla="*/ 386041 h 1251057"/>
                  <a:gd name="connsiteX141" fmla="*/ 296060 w 975206"/>
                  <a:gd name="connsiteY141" fmla="*/ 376509 h 1251057"/>
                  <a:gd name="connsiteX142" fmla="*/ 284864 w 975206"/>
                  <a:gd name="connsiteY142" fmla="*/ 358875 h 1251057"/>
                  <a:gd name="connsiteX143" fmla="*/ 288435 w 975206"/>
                  <a:gd name="connsiteY143" fmla="*/ 358398 h 1251057"/>
                  <a:gd name="connsiteX144" fmla="*/ 305592 w 975206"/>
                  <a:gd name="connsiteY144" fmla="*/ 324083 h 1251057"/>
                  <a:gd name="connsiteX145" fmla="*/ 305592 w 975206"/>
                  <a:gd name="connsiteY145" fmla="*/ 301207 h 1251057"/>
                  <a:gd name="connsiteX146" fmla="*/ 299873 w 975206"/>
                  <a:gd name="connsiteY146" fmla="*/ 284050 h 1251057"/>
                  <a:gd name="connsiteX147" fmla="*/ 318937 w 975206"/>
                  <a:gd name="connsiteY147" fmla="*/ 276424 h 1251057"/>
                  <a:gd name="connsiteX148" fmla="*/ 362783 w 975206"/>
                  <a:gd name="connsiteY148" fmla="*/ 207795 h 1251057"/>
                  <a:gd name="connsiteX149" fmla="*/ 351345 w 975206"/>
                  <a:gd name="connsiteY149" fmla="*/ 190637 h 1251057"/>
                  <a:gd name="connsiteX150" fmla="*/ 336094 w 975206"/>
                  <a:gd name="connsiteY150" fmla="*/ 184918 h 1251057"/>
                  <a:gd name="connsiteX151" fmla="*/ 318937 w 975206"/>
                  <a:gd name="connsiteY151" fmla="*/ 158229 h 1251057"/>
                  <a:gd name="connsiteX152" fmla="*/ 320092 w 975206"/>
                  <a:gd name="connsiteY152" fmla="*/ 154854 h 1251057"/>
                  <a:gd name="connsiteX153" fmla="*/ 343720 w 975206"/>
                  <a:gd name="connsiteY153" fmla="*/ 158229 h 1251057"/>
                  <a:gd name="connsiteX154" fmla="*/ 358971 w 975206"/>
                  <a:gd name="connsiteY154" fmla="*/ 137259 h 1251057"/>
                  <a:gd name="connsiteX155" fmla="*/ 353251 w 975206"/>
                  <a:gd name="connsiteY155" fmla="*/ 112476 h 1251057"/>
                  <a:gd name="connsiteX156" fmla="*/ 368502 w 975206"/>
                  <a:gd name="connsiteY156" fmla="*/ 110570 h 1251057"/>
                  <a:gd name="connsiteX157" fmla="*/ 385660 w 975206"/>
                  <a:gd name="connsiteY157" fmla="*/ 120102 h 1251057"/>
                  <a:gd name="connsiteX158" fmla="*/ 402817 w 975206"/>
                  <a:gd name="connsiteY158" fmla="*/ 102944 h 1251057"/>
                  <a:gd name="connsiteX159" fmla="*/ 431413 w 975206"/>
                  <a:gd name="connsiteY159" fmla="*/ 108663 h 1251057"/>
                  <a:gd name="connsiteX160" fmla="*/ 454289 w 975206"/>
                  <a:gd name="connsiteY160" fmla="*/ 141072 h 1251057"/>
                  <a:gd name="connsiteX161" fmla="*/ 446664 w 975206"/>
                  <a:gd name="connsiteY161" fmla="*/ 171574 h 1251057"/>
                  <a:gd name="connsiteX162" fmla="*/ 465728 w 975206"/>
                  <a:gd name="connsiteY162" fmla="*/ 171574 h 1251057"/>
                  <a:gd name="connsiteX163" fmla="*/ 494323 w 975206"/>
                  <a:gd name="connsiteY163" fmla="*/ 146791 h 1251057"/>
                  <a:gd name="connsiteX164" fmla="*/ 515293 w 975206"/>
                  <a:gd name="connsiteY164" fmla="*/ 131540 h 1251057"/>
                  <a:gd name="connsiteX165" fmla="*/ 521013 w 975206"/>
                  <a:gd name="connsiteY165" fmla="*/ 91506 h 1251057"/>
                  <a:gd name="connsiteX166" fmla="*/ 545795 w 975206"/>
                  <a:gd name="connsiteY166" fmla="*/ 80068 h 1251057"/>
                  <a:gd name="connsiteX167" fmla="*/ 555327 w 975206"/>
                  <a:gd name="connsiteY167" fmla="*/ 53379 h 1251057"/>
                  <a:gd name="connsiteX168" fmla="*/ 591548 w 975206"/>
                  <a:gd name="connsiteY168" fmla="*/ 13345 h 1251057"/>
                  <a:gd name="connsiteX169" fmla="*/ 618238 w 975206"/>
                  <a:gd name="connsiteY169" fmla="*/ 13345 h 1251057"/>
                  <a:gd name="connsiteX170" fmla="*/ 637301 w 975206"/>
                  <a:gd name="connsiteY170" fmla="*/ 30502 h 1251057"/>
                  <a:gd name="connsiteX171" fmla="*/ 660178 w 975206"/>
                  <a:gd name="connsiteY171" fmla="*/ 7626 h 1251057"/>
                  <a:gd name="connsiteX172" fmla="*/ 671616 w 975206"/>
                  <a:gd name="connsiteY172" fmla="*/ 11438 h 1251057"/>
                  <a:gd name="connsiteX0" fmla="*/ 676591 w 966836"/>
                  <a:gd name="connsiteY0" fmla="*/ 0 h 1251057"/>
                  <a:gd name="connsiteX1" fmla="*/ 686123 w 966836"/>
                  <a:gd name="connsiteY1" fmla="*/ 7626 h 1251057"/>
                  <a:gd name="connsiteX2" fmla="*/ 703280 w 966836"/>
                  <a:gd name="connsiteY2" fmla="*/ 1906 h 1251057"/>
                  <a:gd name="connsiteX3" fmla="*/ 714718 w 966836"/>
                  <a:gd name="connsiteY3" fmla="*/ 3813 h 1251057"/>
                  <a:gd name="connsiteX4" fmla="*/ 703280 w 966836"/>
                  <a:gd name="connsiteY4" fmla="*/ 34315 h 1251057"/>
                  <a:gd name="connsiteX5" fmla="*/ 735688 w 966836"/>
                  <a:gd name="connsiteY5" fmla="*/ 28596 h 1251057"/>
                  <a:gd name="connsiteX6" fmla="*/ 749033 w 966836"/>
                  <a:gd name="connsiteY6" fmla="*/ 26689 h 1251057"/>
                  <a:gd name="connsiteX7" fmla="*/ 747127 w 966836"/>
                  <a:gd name="connsiteY7" fmla="*/ 15251 h 1251057"/>
                  <a:gd name="connsiteX8" fmla="*/ 770003 w 966836"/>
                  <a:gd name="connsiteY8" fmla="*/ 3813 h 1251057"/>
                  <a:gd name="connsiteX9" fmla="*/ 773816 w 966836"/>
                  <a:gd name="connsiteY9" fmla="*/ 30502 h 1251057"/>
                  <a:gd name="connsiteX10" fmla="*/ 813850 w 966836"/>
                  <a:gd name="connsiteY10" fmla="*/ 49566 h 1251057"/>
                  <a:gd name="connsiteX11" fmla="*/ 831007 w 966836"/>
                  <a:gd name="connsiteY11" fmla="*/ 38128 h 1251057"/>
                  <a:gd name="connsiteX12" fmla="*/ 850071 w 966836"/>
                  <a:gd name="connsiteY12" fmla="*/ 40034 h 1251057"/>
                  <a:gd name="connsiteX13" fmla="*/ 884386 w 966836"/>
                  <a:gd name="connsiteY13" fmla="*/ 72442 h 1251057"/>
                  <a:gd name="connsiteX14" fmla="*/ 918700 w 966836"/>
                  <a:gd name="connsiteY14" fmla="*/ 70536 h 1251057"/>
                  <a:gd name="connsiteX15" fmla="*/ 915396 w 966836"/>
                  <a:gd name="connsiteY15" fmla="*/ 70720 h 1251057"/>
                  <a:gd name="connsiteX16" fmla="*/ 919177 w 966836"/>
                  <a:gd name="connsiteY16" fmla="*/ 88170 h 1251057"/>
                  <a:gd name="connsiteX17" fmla="*/ 943007 w 966836"/>
                  <a:gd name="connsiteY17" fmla="*/ 95319 h 1251057"/>
                  <a:gd name="connsiteX18" fmla="*/ 945390 w 966836"/>
                  <a:gd name="connsiteY18" fmla="*/ 109617 h 1251057"/>
                  <a:gd name="connsiteX19" fmla="*/ 966836 w 966836"/>
                  <a:gd name="connsiteY19" fmla="*/ 128680 h 1251057"/>
                  <a:gd name="connsiteX20" fmla="*/ 964453 w 966836"/>
                  <a:gd name="connsiteY20" fmla="*/ 162042 h 1251057"/>
                  <a:gd name="connsiteX21" fmla="*/ 909645 w 966836"/>
                  <a:gd name="connsiteY21" fmla="*/ 235914 h 1251057"/>
                  <a:gd name="connsiteX22" fmla="*/ 907262 w 966836"/>
                  <a:gd name="connsiteY22" fmla="*/ 257360 h 1251057"/>
                  <a:gd name="connsiteX23" fmla="*/ 921559 w 966836"/>
                  <a:gd name="connsiteY23" fmla="*/ 262126 h 1251057"/>
                  <a:gd name="connsiteX24" fmla="*/ 921559 w 966836"/>
                  <a:gd name="connsiteY24" fmla="*/ 293105 h 1251057"/>
                  <a:gd name="connsiteX25" fmla="*/ 902496 w 966836"/>
                  <a:gd name="connsiteY25" fmla="*/ 290722 h 1251057"/>
                  <a:gd name="connsiteX26" fmla="*/ 890581 w 966836"/>
                  <a:gd name="connsiteY26" fmla="*/ 307403 h 1251057"/>
                  <a:gd name="connsiteX27" fmla="*/ 895348 w 966836"/>
                  <a:gd name="connsiteY27" fmla="*/ 324083 h 1251057"/>
                  <a:gd name="connsiteX28" fmla="*/ 892965 w 966836"/>
                  <a:gd name="connsiteY28" fmla="*/ 338381 h 1251057"/>
                  <a:gd name="connsiteX29" fmla="*/ 914411 w 966836"/>
                  <a:gd name="connsiteY29" fmla="*/ 366977 h 1251057"/>
                  <a:gd name="connsiteX30" fmla="*/ 938240 w 966836"/>
                  <a:gd name="connsiteY30" fmla="*/ 374126 h 1251057"/>
                  <a:gd name="connsiteX31" fmla="*/ 921559 w 966836"/>
                  <a:gd name="connsiteY31" fmla="*/ 409870 h 1251057"/>
                  <a:gd name="connsiteX32" fmla="*/ 921559 w 966836"/>
                  <a:gd name="connsiteY32" fmla="*/ 431317 h 1251057"/>
                  <a:gd name="connsiteX33" fmla="*/ 885816 w 966836"/>
                  <a:gd name="connsiteY33" fmla="*/ 450381 h 1251057"/>
                  <a:gd name="connsiteX34" fmla="*/ 864368 w 966836"/>
                  <a:gd name="connsiteY34" fmla="*/ 500423 h 1251057"/>
                  <a:gd name="connsiteX35" fmla="*/ 852454 w 966836"/>
                  <a:gd name="connsiteY35" fmla="*/ 500423 h 1251057"/>
                  <a:gd name="connsiteX36" fmla="*/ 838156 w 966836"/>
                  <a:gd name="connsiteY36" fmla="*/ 517103 h 1251057"/>
                  <a:gd name="connsiteX37" fmla="*/ 835774 w 966836"/>
                  <a:gd name="connsiteY37" fmla="*/ 540934 h 1251057"/>
                  <a:gd name="connsiteX38" fmla="*/ 821475 w 966836"/>
                  <a:gd name="connsiteY38" fmla="*/ 543316 h 1251057"/>
                  <a:gd name="connsiteX39" fmla="*/ 797646 w 966836"/>
                  <a:gd name="connsiteY39" fmla="*/ 533785 h 1251057"/>
                  <a:gd name="connsiteX40" fmla="*/ 769049 w 966836"/>
                  <a:gd name="connsiteY40" fmla="*/ 536167 h 1251057"/>
                  <a:gd name="connsiteX41" fmla="*/ 752369 w 966836"/>
                  <a:gd name="connsiteY41" fmla="*/ 552848 h 1251057"/>
                  <a:gd name="connsiteX42" fmla="*/ 754752 w 966836"/>
                  <a:gd name="connsiteY42" fmla="*/ 581444 h 1251057"/>
                  <a:gd name="connsiteX43" fmla="*/ 745220 w 966836"/>
                  <a:gd name="connsiteY43" fmla="*/ 588593 h 1251057"/>
                  <a:gd name="connsiteX44" fmla="*/ 726157 w 966836"/>
                  <a:gd name="connsiteY44" fmla="*/ 588593 h 1251057"/>
                  <a:gd name="connsiteX45" fmla="*/ 716625 w 966836"/>
                  <a:gd name="connsiteY45" fmla="*/ 617189 h 1251057"/>
                  <a:gd name="connsiteX46" fmla="*/ 735688 w 966836"/>
                  <a:gd name="connsiteY46" fmla="*/ 631486 h 1251057"/>
                  <a:gd name="connsiteX47" fmla="*/ 769049 w 966836"/>
                  <a:gd name="connsiteY47" fmla="*/ 631486 h 1251057"/>
                  <a:gd name="connsiteX48" fmla="*/ 771433 w 966836"/>
                  <a:gd name="connsiteY48" fmla="*/ 652933 h 1251057"/>
                  <a:gd name="connsiteX49" fmla="*/ 795262 w 966836"/>
                  <a:gd name="connsiteY49" fmla="*/ 652933 h 1251057"/>
                  <a:gd name="connsiteX50" fmla="*/ 804794 w 966836"/>
                  <a:gd name="connsiteY50" fmla="*/ 671997 h 1251057"/>
                  <a:gd name="connsiteX51" fmla="*/ 819093 w 966836"/>
                  <a:gd name="connsiteY51" fmla="*/ 667231 h 1251057"/>
                  <a:gd name="connsiteX52" fmla="*/ 828624 w 966836"/>
                  <a:gd name="connsiteY52" fmla="*/ 676763 h 1251057"/>
                  <a:gd name="connsiteX53" fmla="*/ 831007 w 966836"/>
                  <a:gd name="connsiteY53" fmla="*/ 691060 h 1251057"/>
                  <a:gd name="connsiteX54" fmla="*/ 840539 w 966836"/>
                  <a:gd name="connsiteY54" fmla="*/ 710124 h 1251057"/>
                  <a:gd name="connsiteX55" fmla="*/ 847688 w 966836"/>
                  <a:gd name="connsiteY55" fmla="*/ 743486 h 1251057"/>
                  <a:gd name="connsiteX56" fmla="*/ 871517 w 966836"/>
                  <a:gd name="connsiteY56" fmla="*/ 748251 h 1251057"/>
                  <a:gd name="connsiteX57" fmla="*/ 883432 w 966836"/>
                  <a:gd name="connsiteY57" fmla="*/ 774464 h 1251057"/>
                  <a:gd name="connsiteX58" fmla="*/ 864368 w 966836"/>
                  <a:gd name="connsiteY58" fmla="*/ 791145 h 1251057"/>
                  <a:gd name="connsiteX59" fmla="*/ 861985 w 966836"/>
                  <a:gd name="connsiteY59" fmla="*/ 810209 h 1251057"/>
                  <a:gd name="connsiteX60" fmla="*/ 876284 w 966836"/>
                  <a:gd name="connsiteY60" fmla="*/ 834038 h 1251057"/>
                  <a:gd name="connsiteX61" fmla="*/ 902496 w 966836"/>
                  <a:gd name="connsiteY61" fmla="*/ 834038 h 1251057"/>
                  <a:gd name="connsiteX62" fmla="*/ 904879 w 966836"/>
                  <a:gd name="connsiteY62" fmla="*/ 865017 h 1251057"/>
                  <a:gd name="connsiteX63" fmla="*/ 935858 w 966836"/>
                  <a:gd name="connsiteY63" fmla="*/ 884081 h 1251057"/>
                  <a:gd name="connsiteX64" fmla="*/ 947772 w 966836"/>
                  <a:gd name="connsiteY64" fmla="*/ 907910 h 1251057"/>
                  <a:gd name="connsiteX65" fmla="*/ 945390 w 966836"/>
                  <a:gd name="connsiteY65" fmla="*/ 943655 h 1251057"/>
                  <a:gd name="connsiteX66" fmla="*/ 935858 w 966836"/>
                  <a:gd name="connsiteY66" fmla="*/ 946037 h 1251057"/>
                  <a:gd name="connsiteX67" fmla="*/ 926326 w 966836"/>
                  <a:gd name="connsiteY67" fmla="*/ 967484 h 1251057"/>
                  <a:gd name="connsiteX68" fmla="*/ 933475 w 966836"/>
                  <a:gd name="connsiteY68" fmla="*/ 977016 h 1251057"/>
                  <a:gd name="connsiteX69" fmla="*/ 957304 w 966836"/>
                  <a:gd name="connsiteY69" fmla="*/ 1007995 h 1251057"/>
                  <a:gd name="connsiteX70" fmla="*/ 912029 w 966836"/>
                  <a:gd name="connsiteY70" fmla="*/ 1012761 h 1251057"/>
                  <a:gd name="connsiteX71" fmla="*/ 923943 w 966836"/>
                  <a:gd name="connsiteY71" fmla="*/ 1036591 h 1251057"/>
                  <a:gd name="connsiteX72" fmla="*/ 921559 w 966836"/>
                  <a:gd name="connsiteY72" fmla="*/ 1077101 h 1251057"/>
                  <a:gd name="connsiteX73" fmla="*/ 892965 w 966836"/>
                  <a:gd name="connsiteY73" fmla="*/ 1091399 h 1251057"/>
                  <a:gd name="connsiteX74" fmla="*/ 895244 w 966836"/>
                  <a:gd name="connsiteY74" fmla="*/ 1121042 h 1251057"/>
                  <a:gd name="connsiteX75" fmla="*/ 864368 w 966836"/>
                  <a:gd name="connsiteY75" fmla="*/ 1117611 h 1251057"/>
                  <a:gd name="connsiteX76" fmla="*/ 852454 w 966836"/>
                  <a:gd name="connsiteY76" fmla="*/ 1131909 h 1251057"/>
                  <a:gd name="connsiteX77" fmla="*/ 797646 w 966836"/>
                  <a:gd name="connsiteY77" fmla="*/ 1162888 h 1251057"/>
                  <a:gd name="connsiteX78" fmla="*/ 773816 w 966836"/>
                  <a:gd name="connsiteY78" fmla="*/ 1160505 h 1251057"/>
                  <a:gd name="connsiteX79" fmla="*/ 752369 w 966836"/>
                  <a:gd name="connsiteY79" fmla="*/ 1139058 h 1251057"/>
                  <a:gd name="connsiteX80" fmla="*/ 738071 w 966836"/>
                  <a:gd name="connsiteY80" fmla="*/ 1141441 h 1251057"/>
                  <a:gd name="connsiteX81" fmla="*/ 702327 w 966836"/>
                  <a:gd name="connsiteY81" fmla="*/ 1110462 h 1251057"/>
                  <a:gd name="connsiteX82" fmla="*/ 654667 w 966836"/>
                  <a:gd name="connsiteY82" fmla="*/ 1127143 h 1251057"/>
                  <a:gd name="connsiteX83" fmla="*/ 626072 w 966836"/>
                  <a:gd name="connsiteY83" fmla="*/ 1150973 h 1251057"/>
                  <a:gd name="connsiteX84" fmla="*/ 604625 w 966836"/>
                  <a:gd name="connsiteY84" fmla="*/ 1141441 h 1251057"/>
                  <a:gd name="connsiteX85" fmla="*/ 599859 w 966836"/>
                  <a:gd name="connsiteY85" fmla="*/ 1117611 h 1251057"/>
                  <a:gd name="connsiteX86" fmla="*/ 554583 w 966836"/>
                  <a:gd name="connsiteY86" fmla="*/ 1096165 h 1251057"/>
                  <a:gd name="connsiteX87" fmla="*/ 537902 w 966836"/>
                  <a:gd name="connsiteY87" fmla="*/ 1105697 h 1251057"/>
                  <a:gd name="connsiteX88" fmla="*/ 525987 w 966836"/>
                  <a:gd name="connsiteY88" fmla="*/ 1098547 h 1251057"/>
                  <a:gd name="connsiteX89" fmla="*/ 516455 w 966836"/>
                  <a:gd name="connsiteY89" fmla="*/ 1096165 h 1251057"/>
                  <a:gd name="connsiteX90" fmla="*/ 521221 w 966836"/>
                  <a:gd name="connsiteY90" fmla="*/ 1067569 h 1251057"/>
                  <a:gd name="connsiteX91" fmla="*/ 497392 w 966836"/>
                  <a:gd name="connsiteY91" fmla="*/ 1062803 h 1251057"/>
                  <a:gd name="connsiteX92" fmla="*/ 502157 w 966836"/>
                  <a:gd name="connsiteY92" fmla="*/ 1038973 h 1251057"/>
                  <a:gd name="connsiteX93" fmla="*/ 454498 w 966836"/>
                  <a:gd name="connsiteY93" fmla="*/ 1003229 h 1251057"/>
                  <a:gd name="connsiteX94" fmla="*/ 452115 w 966836"/>
                  <a:gd name="connsiteY94" fmla="*/ 986548 h 1251057"/>
                  <a:gd name="connsiteX95" fmla="*/ 440200 w 966836"/>
                  <a:gd name="connsiteY95" fmla="*/ 991314 h 1251057"/>
                  <a:gd name="connsiteX96" fmla="*/ 437818 w 966836"/>
                  <a:gd name="connsiteY96" fmla="*/ 1005612 h 1251057"/>
                  <a:gd name="connsiteX97" fmla="*/ 409222 w 966836"/>
                  <a:gd name="connsiteY97" fmla="*/ 1024676 h 1251057"/>
                  <a:gd name="connsiteX98" fmla="*/ 383009 w 966836"/>
                  <a:gd name="connsiteY98" fmla="*/ 1029442 h 1251057"/>
                  <a:gd name="connsiteX99" fmla="*/ 330584 w 966836"/>
                  <a:gd name="connsiteY99" fmla="*/ 1046123 h 1251057"/>
                  <a:gd name="connsiteX100" fmla="*/ 294839 w 966836"/>
                  <a:gd name="connsiteY100" fmla="*/ 1043739 h 1251057"/>
                  <a:gd name="connsiteX101" fmla="*/ 228116 w 966836"/>
                  <a:gd name="connsiteY101" fmla="*/ 1150973 h 1251057"/>
                  <a:gd name="connsiteX102" fmla="*/ 218584 w 966836"/>
                  <a:gd name="connsiteY102" fmla="*/ 1251057 h 1251057"/>
                  <a:gd name="connsiteX103" fmla="*/ 197137 w 966836"/>
                  <a:gd name="connsiteY103" fmla="*/ 1241525 h 1251057"/>
                  <a:gd name="connsiteX104" fmla="*/ 175690 w 966836"/>
                  <a:gd name="connsiteY104" fmla="*/ 1243909 h 1251057"/>
                  <a:gd name="connsiteX105" fmla="*/ 163776 w 966836"/>
                  <a:gd name="connsiteY105" fmla="*/ 1227228 h 1251057"/>
                  <a:gd name="connsiteX106" fmla="*/ 137563 w 966836"/>
                  <a:gd name="connsiteY106" fmla="*/ 1189101 h 1251057"/>
                  <a:gd name="connsiteX107" fmla="*/ 123266 w 966836"/>
                  <a:gd name="connsiteY107" fmla="*/ 1155739 h 1251057"/>
                  <a:gd name="connsiteX108" fmla="*/ 101819 w 966836"/>
                  <a:gd name="connsiteY108" fmla="*/ 1141441 h 1251057"/>
                  <a:gd name="connsiteX109" fmla="*/ 78676 w 966836"/>
                  <a:gd name="connsiteY109" fmla="*/ 1162269 h 1251057"/>
                  <a:gd name="connsiteX110" fmla="*/ 21135 w 966836"/>
                  <a:gd name="connsiteY110" fmla="*/ 1034558 h 1251057"/>
                  <a:gd name="connsiteX111" fmla="*/ 0 w 966836"/>
                  <a:gd name="connsiteY111" fmla="*/ 1000619 h 1251057"/>
                  <a:gd name="connsiteX112" fmla="*/ 128178 w 966836"/>
                  <a:gd name="connsiteY112" fmla="*/ 1000619 h 1251057"/>
                  <a:gd name="connsiteX113" fmla="*/ 78676 w 966836"/>
                  <a:gd name="connsiteY113" fmla="*/ 663931 h 1251057"/>
                  <a:gd name="connsiteX114" fmla="*/ 89904 w 966836"/>
                  <a:gd name="connsiteY114" fmla="*/ 676763 h 1251057"/>
                  <a:gd name="connsiteX115" fmla="*/ 101819 w 966836"/>
                  <a:gd name="connsiteY115" fmla="*/ 643401 h 1251057"/>
                  <a:gd name="connsiteX116" fmla="*/ 149478 w 966836"/>
                  <a:gd name="connsiteY116" fmla="*/ 648167 h 1251057"/>
                  <a:gd name="connsiteX117" fmla="*/ 163776 w 966836"/>
                  <a:gd name="connsiteY117" fmla="*/ 633869 h 1251057"/>
                  <a:gd name="connsiteX118" fmla="*/ 170925 w 966836"/>
                  <a:gd name="connsiteY118" fmla="*/ 641018 h 1251057"/>
                  <a:gd name="connsiteX119" fmla="*/ 197137 w 966836"/>
                  <a:gd name="connsiteY119" fmla="*/ 631486 h 1251057"/>
                  <a:gd name="connsiteX120" fmla="*/ 204286 w 966836"/>
                  <a:gd name="connsiteY120" fmla="*/ 643401 h 1251057"/>
                  <a:gd name="connsiteX121" fmla="*/ 232882 w 966836"/>
                  <a:gd name="connsiteY121" fmla="*/ 638635 h 1251057"/>
                  <a:gd name="connsiteX122" fmla="*/ 240031 w 966836"/>
                  <a:gd name="connsiteY122" fmla="*/ 633869 h 1251057"/>
                  <a:gd name="connsiteX123" fmla="*/ 263861 w 966836"/>
                  <a:gd name="connsiteY123" fmla="*/ 631486 h 1251057"/>
                  <a:gd name="connsiteX124" fmla="*/ 280541 w 966836"/>
                  <a:gd name="connsiteY124" fmla="*/ 619571 h 1251057"/>
                  <a:gd name="connsiteX125" fmla="*/ 292456 w 966836"/>
                  <a:gd name="connsiteY125" fmla="*/ 619571 h 1251057"/>
                  <a:gd name="connsiteX126" fmla="*/ 304371 w 966836"/>
                  <a:gd name="connsiteY126" fmla="*/ 631486 h 1251057"/>
                  <a:gd name="connsiteX127" fmla="*/ 313903 w 966836"/>
                  <a:gd name="connsiteY127" fmla="*/ 629103 h 1251057"/>
                  <a:gd name="connsiteX128" fmla="*/ 313903 w 966836"/>
                  <a:gd name="connsiteY128" fmla="*/ 588593 h 1251057"/>
                  <a:gd name="connsiteX129" fmla="*/ 335350 w 966836"/>
                  <a:gd name="connsiteY129" fmla="*/ 583827 h 1251057"/>
                  <a:gd name="connsiteX130" fmla="*/ 335350 w 966836"/>
                  <a:gd name="connsiteY130" fmla="*/ 545699 h 1251057"/>
                  <a:gd name="connsiteX131" fmla="*/ 318669 w 966836"/>
                  <a:gd name="connsiteY131" fmla="*/ 519487 h 1251057"/>
                  <a:gd name="connsiteX132" fmla="*/ 292456 w 966836"/>
                  <a:gd name="connsiteY132" fmla="*/ 505189 h 1251057"/>
                  <a:gd name="connsiteX133" fmla="*/ 304371 w 966836"/>
                  <a:gd name="connsiteY133" fmla="*/ 493274 h 1251057"/>
                  <a:gd name="connsiteX134" fmla="*/ 294839 w 966836"/>
                  <a:gd name="connsiteY134" fmla="*/ 481359 h 1251057"/>
                  <a:gd name="connsiteX135" fmla="*/ 268626 w 966836"/>
                  <a:gd name="connsiteY135" fmla="*/ 474211 h 1251057"/>
                  <a:gd name="connsiteX136" fmla="*/ 280541 w 966836"/>
                  <a:gd name="connsiteY136" fmla="*/ 462296 h 1251057"/>
                  <a:gd name="connsiteX137" fmla="*/ 280541 w 966836"/>
                  <a:gd name="connsiteY137" fmla="*/ 443232 h 1251057"/>
                  <a:gd name="connsiteX138" fmla="*/ 256712 w 966836"/>
                  <a:gd name="connsiteY138" fmla="*/ 445615 h 1251057"/>
                  <a:gd name="connsiteX139" fmla="*/ 266244 w 966836"/>
                  <a:gd name="connsiteY139" fmla="*/ 386041 h 1251057"/>
                  <a:gd name="connsiteX140" fmla="*/ 287690 w 966836"/>
                  <a:gd name="connsiteY140" fmla="*/ 376509 h 1251057"/>
                  <a:gd name="connsiteX141" fmla="*/ 276494 w 966836"/>
                  <a:gd name="connsiteY141" fmla="*/ 358875 h 1251057"/>
                  <a:gd name="connsiteX142" fmla="*/ 280065 w 966836"/>
                  <a:gd name="connsiteY142" fmla="*/ 358398 h 1251057"/>
                  <a:gd name="connsiteX143" fmla="*/ 297222 w 966836"/>
                  <a:gd name="connsiteY143" fmla="*/ 324083 h 1251057"/>
                  <a:gd name="connsiteX144" fmla="*/ 297222 w 966836"/>
                  <a:gd name="connsiteY144" fmla="*/ 301207 h 1251057"/>
                  <a:gd name="connsiteX145" fmla="*/ 291503 w 966836"/>
                  <a:gd name="connsiteY145" fmla="*/ 284050 h 1251057"/>
                  <a:gd name="connsiteX146" fmla="*/ 310567 w 966836"/>
                  <a:gd name="connsiteY146" fmla="*/ 276424 h 1251057"/>
                  <a:gd name="connsiteX147" fmla="*/ 354413 w 966836"/>
                  <a:gd name="connsiteY147" fmla="*/ 207795 h 1251057"/>
                  <a:gd name="connsiteX148" fmla="*/ 342975 w 966836"/>
                  <a:gd name="connsiteY148" fmla="*/ 190637 h 1251057"/>
                  <a:gd name="connsiteX149" fmla="*/ 327724 w 966836"/>
                  <a:gd name="connsiteY149" fmla="*/ 184918 h 1251057"/>
                  <a:gd name="connsiteX150" fmla="*/ 310567 w 966836"/>
                  <a:gd name="connsiteY150" fmla="*/ 158229 h 1251057"/>
                  <a:gd name="connsiteX151" fmla="*/ 311722 w 966836"/>
                  <a:gd name="connsiteY151" fmla="*/ 154854 h 1251057"/>
                  <a:gd name="connsiteX152" fmla="*/ 335350 w 966836"/>
                  <a:gd name="connsiteY152" fmla="*/ 158229 h 1251057"/>
                  <a:gd name="connsiteX153" fmla="*/ 350601 w 966836"/>
                  <a:gd name="connsiteY153" fmla="*/ 137259 h 1251057"/>
                  <a:gd name="connsiteX154" fmla="*/ 344881 w 966836"/>
                  <a:gd name="connsiteY154" fmla="*/ 112476 h 1251057"/>
                  <a:gd name="connsiteX155" fmla="*/ 360132 w 966836"/>
                  <a:gd name="connsiteY155" fmla="*/ 110570 h 1251057"/>
                  <a:gd name="connsiteX156" fmla="*/ 377290 w 966836"/>
                  <a:gd name="connsiteY156" fmla="*/ 120102 h 1251057"/>
                  <a:gd name="connsiteX157" fmla="*/ 394447 w 966836"/>
                  <a:gd name="connsiteY157" fmla="*/ 102944 h 1251057"/>
                  <a:gd name="connsiteX158" fmla="*/ 423043 w 966836"/>
                  <a:gd name="connsiteY158" fmla="*/ 108663 h 1251057"/>
                  <a:gd name="connsiteX159" fmla="*/ 445919 w 966836"/>
                  <a:gd name="connsiteY159" fmla="*/ 141072 h 1251057"/>
                  <a:gd name="connsiteX160" fmla="*/ 438294 w 966836"/>
                  <a:gd name="connsiteY160" fmla="*/ 171574 h 1251057"/>
                  <a:gd name="connsiteX161" fmla="*/ 457358 w 966836"/>
                  <a:gd name="connsiteY161" fmla="*/ 171574 h 1251057"/>
                  <a:gd name="connsiteX162" fmla="*/ 485953 w 966836"/>
                  <a:gd name="connsiteY162" fmla="*/ 146791 h 1251057"/>
                  <a:gd name="connsiteX163" fmla="*/ 506923 w 966836"/>
                  <a:gd name="connsiteY163" fmla="*/ 131540 h 1251057"/>
                  <a:gd name="connsiteX164" fmla="*/ 512643 w 966836"/>
                  <a:gd name="connsiteY164" fmla="*/ 91506 h 1251057"/>
                  <a:gd name="connsiteX165" fmla="*/ 537425 w 966836"/>
                  <a:gd name="connsiteY165" fmla="*/ 80068 h 1251057"/>
                  <a:gd name="connsiteX166" fmla="*/ 546957 w 966836"/>
                  <a:gd name="connsiteY166" fmla="*/ 53379 h 1251057"/>
                  <a:gd name="connsiteX167" fmla="*/ 583178 w 966836"/>
                  <a:gd name="connsiteY167" fmla="*/ 13345 h 1251057"/>
                  <a:gd name="connsiteX168" fmla="*/ 609868 w 966836"/>
                  <a:gd name="connsiteY168" fmla="*/ 13345 h 1251057"/>
                  <a:gd name="connsiteX169" fmla="*/ 628931 w 966836"/>
                  <a:gd name="connsiteY169" fmla="*/ 30502 h 1251057"/>
                  <a:gd name="connsiteX170" fmla="*/ 651808 w 966836"/>
                  <a:gd name="connsiteY170" fmla="*/ 7626 h 1251057"/>
                  <a:gd name="connsiteX171" fmla="*/ 663246 w 966836"/>
                  <a:gd name="connsiteY171" fmla="*/ 11438 h 1251057"/>
                  <a:gd name="connsiteX172" fmla="*/ 676591 w 966836"/>
                  <a:gd name="connsiteY172" fmla="*/ 0 h 1251057"/>
                  <a:gd name="connsiteX0" fmla="*/ 128178 w 966836"/>
                  <a:gd name="connsiteY0" fmla="*/ 1000619 h 1251057"/>
                  <a:gd name="connsiteX1" fmla="*/ 78676 w 966836"/>
                  <a:gd name="connsiteY1" fmla="*/ 663931 h 1251057"/>
                  <a:gd name="connsiteX2" fmla="*/ 89904 w 966836"/>
                  <a:gd name="connsiteY2" fmla="*/ 676763 h 1251057"/>
                  <a:gd name="connsiteX3" fmla="*/ 101819 w 966836"/>
                  <a:gd name="connsiteY3" fmla="*/ 643401 h 1251057"/>
                  <a:gd name="connsiteX4" fmla="*/ 149478 w 966836"/>
                  <a:gd name="connsiteY4" fmla="*/ 648167 h 1251057"/>
                  <a:gd name="connsiteX5" fmla="*/ 163776 w 966836"/>
                  <a:gd name="connsiteY5" fmla="*/ 633869 h 1251057"/>
                  <a:gd name="connsiteX6" fmla="*/ 170925 w 966836"/>
                  <a:gd name="connsiteY6" fmla="*/ 641018 h 1251057"/>
                  <a:gd name="connsiteX7" fmla="*/ 197137 w 966836"/>
                  <a:gd name="connsiteY7" fmla="*/ 631486 h 1251057"/>
                  <a:gd name="connsiteX8" fmla="*/ 204286 w 966836"/>
                  <a:gd name="connsiteY8" fmla="*/ 643401 h 1251057"/>
                  <a:gd name="connsiteX9" fmla="*/ 232882 w 966836"/>
                  <a:gd name="connsiteY9" fmla="*/ 638635 h 1251057"/>
                  <a:gd name="connsiteX10" fmla="*/ 240031 w 966836"/>
                  <a:gd name="connsiteY10" fmla="*/ 633869 h 1251057"/>
                  <a:gd name="connsiteX11" fmla="*/ 263861 w 966836"/>
                  <a:gd name="connsiteY11" fmla="*/ 631486 h 1251057"/>
                  <a:gd name="connsiteX12" fmla="*/ 280541 w 966836"/>
                  <a:gd name="connsiteY12" fmla="*/ 619571 h 1251057"/>
                  <a:gd name="connsiteX13" fmla="*/ 292456 w 966836"/>
                  <a:gd name="connsiteY13" fmla="*/ 619571 h 1251057"/>
                  <a:gd name="connsiteX14" fmla="*/ 304371 w 966836"/>
                  <a:gd name="connsiteY14" fmla="*/ 631486 h 1251057"/>
                  <a:gd name="connsiteX15" fmla="*/ 313903 w 966836"/>
                  <a:gd name="connsiteY15" fmla="*/ 629103 h 1251057"/>
                  <a:gd name="connsiteX16" fmla="*/ 313903 w 966836"/>
                  <a:gd name="connsiteY16" fmla="*/ 588593 h 1251057"/>
                  <a:gd name="connsiteX17" fmla="*/ 335350 w 966836"/>
                  <a:gd name="connsiteY17" fmla="*/ 583827 h 1251057"/>
                  <a:gd name="connsiteX18" fmla="*/ 335350 w 966836"/>
                  <a:gd name="connsiteY18" fmla="*/ 545699 h 1251057"/>
                  <a:gd name="connsiteX19" fmla="*/ 318669 w 966836"/>
                  <a:gd name="connsiteY19" fmla="*/ 519487 h 1251057"/>
                  <a:gd name="connsiteX20" fmla="*/ 292456 w 966836"/>
                  <a:gd name="connsiteY20" fmla="*/ 505189 h 1251057"/>
                  <a:gd name="connsiteX21" fmla="*/ 304371 w 966836"/>
                  <a:gd name="connsiteY21" fmla="*/ 493274 h 1251057"/>
                  <a:gd name="connsiteX22" fmla="*/ 294839 w 966836"/>
                  <a:gd name="connsiteY22" fmla="*/ 481359 h 1251057"/>
                  <a:gd name="connsiteX23" fmla="*/ 268626 w 966836"/>
                  <a:gd name="connsiteY23" fmla="*/ 474211 h 1251057"/>
                  <a:gd name="connsiteX24" fmla="*/ 280541 w 966836"/>
                  <a:gd name="connsiteY24" fmla="*/ 462296 h 1251057"/>
                  <a:gd name="connsiteX25" fmla="*/ 280541 w 966836"/>
                  <a:gd name="connsiteY25" fmla="*/ 443232 h 1251057"/>
                  <a:gd name="connsiteX26" fmla="*/ 256712 w 966836"/>
                  <a:gd name="connsiteY26" fmla="*/ 445615 h 1251057"/>
                  <a:gd name="connsiteX27" fmla="*/ 266244 w 966836"/>
                  <a:gd name="connsiteY27" fmla="*/ 386041 h 1251057"/>
                  <a:gd name="connsiteX28" fmla="*/ 287690 w 966836"/>
                  <a:gd name="connsiteY28" fmla="*/ 376509 h 1251057"/>
                  <a:gd name="connsiteX29" fmla="*/ 276494 w 966836"/>
                  <a:gd name="connsiteY29" fmla="*/ 358875 h 1251057"/>
                  <a:gd name="connsiteX30" fmla="*/ 280065 w 966836"/>
                  <a:gd name="connsiteY30" fmla="*/ 358398 h 1251057"/>
                  <a:gd name="connsiteX31" fmla="*/ 297222 w 966836"/>
                  <a:gd name="connsiteY31" fmla="*/ 324083 h 1251057"/>
                  <a:gd name="connsiteX32" fmla="*/ 297222 w 966836"/>
                  <a:gd name="connsiteY32" fmla="*/ 301207 h 1251057"/>
                  <a:gd name="connsiteX33" fmla="*/ 291503 w 966836"/>
                  <a:gd name="connsiteY33" fmla="*/ 284050 h 1251057"/>
                  <a:gd name="connsiteX34" fmla="*/ 310567 w 966836"/>
                  <a:gd name="connsiteY34" fmla="*/ 276424 h 1251057"/>
                  <a:gd name="connsiteX35" fmla="*/ 354413 w 966836"/>
                  <a:gd name="connsiteY35" fmla="*/ 207795 h 1251057"/>
                  <a:gd name="connsiteX36" fmla="*/ 342975 w 966836"/>
                  <a:gd name="connsiteY36" fmla="*/ 190637 h 1251057"/>
                  <a:gd name="connsiteX37" fmla="*/ 327724 w 966836"/>
                  <a:gd name="connsiteY37" fmla="*/ 184918 h 1251057"/>
                  <a:gd name="connsiteX38" fmla="*/ 310567 w 966836"/>
                  <a:gd name="connsiteY38" fmla="*/ 158229 h 1251057"/>
                  <a:gd name="connsiteX39" fmla="*/ 311722 w 966836"/>
                  <a:gd name="connsiteY39" fmla="*/ 154854 h 1251057"/>
                  <a:gd name="connsiteX40" fmla="*/ 335350 w 966836"/>
                  <a:gd name="connsiteY40" fmla="*/ 158229 h 1251057"/>
                  <a:gd name="connsiteX41" fmla="*/ 350601 w 966836"/>
                  <a:gd name="connsiteY41" fmla="*/ 137259 h 1251057"/>
                  <a:gd name="connsiteX42" fmla="*/ 344881 w 966836"/>
                  <a:gd name="connsiteY42" fmla="*/ 112476 h 1251057"/>
                  <a:gd name="connsiteX43" fmla="*/ 360132 w 966836"/>
                  <a:gd name="connsiteY43" fmla="*/ 110570 h 1251057"/>
                  <a:gd name="connsiteX44" fmla="*/ 377290 w 966836"/>
                  <a:gd name="connsiteY44" fmla="*/ 120102 h 1251057"/>
                  <a:gd name="connsiteX45" fmla="*/ 394447 w 966836"/>
                  <a:gd name="connsiteY45" fmla="*/ 102944 h 1251057"/>
                  <a:gd name="connsiteX46" fmla="*/ 423043 w 966836"/>
                  <a:gd name="connsiteY46" fmla="*/ 108663 h 1251057"/>
                  <a:gd name="connsiteX47" fmla="*/ 445919 w 966836"/>
                  <a:gd name="connsiteY47" fmla="*/ 141072 h 1251057"/>
                  <a:gd name="connsiteX48" fmla="*/ 438294 w 966836"/>
                  <a:gd name="connsiteY48" fmla="*/ 171574 h 1251057"/>
                  <a:gd name="connsiteX49" fmla="*/ 457358 w 966836"/>
                  <a:gd name="connsiteY49" fmla="*/ 171574 h 1251057"/>
                  <a:gd name="connsiteX50" fmla="*/ 485953 w 966836"/>
                  <a:gd name="connsiteY50" fmla="*/ 146791 h 1251057"/>
                  <a:gd name="connsiteX51" fmla="*/ 506923 w 966836"/>
                  <a:gd name="connsiteY51" fmla="*/ 131540 h 1251057"/>
                  <a:gd name="connsiteX52" fmla="*/ 512643 w 966836"/>
                  <a:gd name="connsiteY52" fmla="*/ 91506 h 1251057"/>
                  <a:gd name="connsiteX53" fmla="*/ 537425 w 966836"/>
                  <a:gd name="connsiteY53" fmla="*/ 80068 h 1251057"/>
                  <a:gd name="connsiteX54" fmla="*/ 546957 w 966836"/>
                  <a:gd name="connsiteY54" fmla="*/ 53379 h 1251057"/>
                  <a:gd name="connsiteX55" fmla="*/ 583178 w 966836"/>
                  <a:gd name="connsiteY55" fmla="*/ 13345 h 1251057"/>
                  <a:gd name="connsiteX56" fmla="*/ 609868 w 966836"/>
                  <a:gd name="connsiteY56" fmla="*/ 13345 h 1251057"/>
                  <a:gd name="connsiteX57" fmla="*/ 628931 w 966836"/>
                  <a:gd name="connsiteY57" fmla="*/ 30502 h 1251057"/>
                  <a:gd name="connsiteX58" fmla="*/ 651808 w 966836"/>
                  <a:gd name="connsiteY58" fmla="*/ 7626 h 1251057"/>
                  <a:gd name="connsiteX59" fmla="*/ 663246 w 966836"/>
                  <a:gd name="connsiteY59" fmla="*/ 11438 h 1251057"/>
                  <a:gd name="connsiteX60" fmla="*/ 676591 w 966836"/>
                  <a:gd name="connsiteY60" fmla="*/ 0 h 1251057"/>
                  <a:gd name="connsiteX61" fmla="*/ 686123 w 966836"/>
                  <a:gd name="connsiteY61" fmla="*/ 7626 h 1251057"/>
                  <a:gd name="connsiteX62" fmla="*/ 703280 w 966836"/>
                  <a:gd name="connsiteY62" fmla="*/ 1906 h 1251057"/>
                  <a:gd name="connsiteX63" fmla="*/ 714718 w 966836"/>
                  <a:gd name="connsiteY63" fmla="*/ 3813 h 1251057"/>
                  <a:gd name="connsiteX64" fmla="*/ 703280 w 966836"/>
                  <a:gd name="connsiteY64" fmla="*/ 34315 h 1251057"/>
                  <a:gd name="connsiteX65" fmla="*/ 735688 w 966836"/>
                  <a:gd name="connsiteY65" fmla="*/ 28596 h 1251057"/>
                  <a:gd name="connsiteX66" fmla="*/ 749033 w 966836"/>
                  <a:gd name="connsiteY66" fmla="*/ 26689 h 1251057"/>
                  <a:gd name="connsiteX67" fmla="*/ 747127 w 966836"/>
                  <a:gd name="connsiteY67" fmla="*/ 15251 h 1251057"/>
                  <a:gd name="connsiteX68" fmla="*/ 770003 w 966836"/>
                  <a:gd name="connsiteY68" fmla="*/ 3813 h 1251057"/>
                  <a:gd name="connsiteX69" fmla="*/ 773816 w 966836"/>
                  <a:gd name="connsiteY69" fmla="*/ 30502 h 1251057"/>
                  <a:gd name="connsiteX70" fmla="*/ 813850 w 966836"/>
                  <a:gd name="connsiteY70" fmla="*/ 49566 h 1251057"/>
                  <a:gd name="connsiteX71" fmla="*/ 831007 w 966836"/>
                  <a:gd name="connsiteY71" fmla="*/ 38128 h 1251057"/>
                  <a:gd name="connsiteX72" fmla="*/ 850071 w 966836"/>
                  <a:gd name="connsiteY72" fmla="*/ 40034 h 1251057"/>
                  <a:gd name="connsiteX73" fmla="*/ 884386 w 966836"/>
                  <a:gd name="connsiteY73" fmla="*/ 72442 h 1251057"/>
                  <a:gd name="connsiteX74" fmla="*/ 918700 w 966836"/>
                  <a:gd name="connsiteY74" fmla="*/ 70536 h 1251057"/>
                  <a:gd name="connsiteX75" fmla="*/ 915396 w 966836"/>
                  <a:gd name="connsiteY75" fmla="*/ 70720 h 1251057"/>
                  <a:gd name="connsiteX76" fmla="*/ 919177 w 966836"/>
                  <a:gd name="connsiteY76" fmla="*/ 88170 h 1251057"/>
                  <a:gd name="connsiteX77" fmla="*/ 943007 w 966836"/>
                  <a:gd name="connsiteY77" fmla="*/ 95319 h 1251057"/>
                  <a:gd name="connsiteX78" fmla="*/ 945390 w 966836"/>
                  <a:gd name="connsiteY78" fmla="*/ 109617 h 1251057"/>
                  <a:gd name="connsiteX79" fmla="*/ 966836 w 966836"/>
                  <a:gd name="connsiteY79" fmla="*/ 128680 h 1251057"/>
                  <a:gd name="connsiteX80" fmla="*/ 964453 w 966836"/>
                  <a:gd name="connsiteY80" fmla="*/ 162042 h 1251057"/>
                  <a:gd name="connsiteX81" fmla="*/ 909645 w 966836"/>
                  <a:gd name="connsiteY81" fmla="*/ 235914 h 1251057"/>
                  <a:gd name="connsiteX82" fmla="*/ 907262 w 966836"/>
                  <a:gd name="connsiteY82" fmla="*/ 257360 h 1251057"/>
                  <a:gd name="connsiteX83" fmla="*/ 921559 w 966836"/>
                  <a:gd name="connsiteY83" fmla="*/ 262126 h 1251057"/>
                  <a:gd name="connsiteX84" fmla="*/ 921559 w 966836"/>
                  <a:gd name="connsiteY84" fmla="*/ 293105 h 1251057"/>
                  <a:gd name="connsiteX85" fmla="*/ 902496 w 966836"/>
                  <a:gd name="connsiteY85" fmla="*/ 290722 h 1251057"/>
                  <a:gd name="connsiteX86" fmla="*/ 890581 w 966836"/>
                  <a:gd name="connsiteY86" fmla="*/ 307403 h 1251057"/>
                  <a:gd name="connsiteX87" fmla="*/ 895348 w 966836"/>
                  <a:gd name="connsiteY87" fmla="*/ 324083 h 1251057"/>
                  <a:gd name="connsiteX88" fmla="*/ 892965 w 966836"/>
                  <a:gd name="connsiteY88" fmla="*/ 338381 h 1251057"/>
                  <a:gd name="connsiteX89" fmla="*/ 914411 w 966836"/>
                  <a:gd name="connsiteY89" fmla="*/ 366977 h 1251057"/>
                  <a:gd name="connsiteX90" fmla="*/ 938240 w 966836"/>
                  <a:gd name="connsiteY90" fmla="*/ 374126 h 1251057"/>
                  <a:gd name="connsiteX91" fmla="*/ 921559 w 966836"/>
                  <a:gd name="connsiteY91" fmla="*/ 409870 h 1251057"/>
                  <a:gd name="connsiteX92" fmla="*/ 921559 w 966836"/>
                  <a:gd name="connsiteY92" fmla="*/ 431317 h 1251057"/>
                  <a:gd name="connsiteX93" fmla="*/ 885816 w 966836"/>
                  <a:gd name="connsiteY93" fmla="*/ 450381 h 1251057"/>
                  <a:gd name="connsiteX94" fmla="*/ 864368 w 966836"/>
                  <a:gd name="connsiteY94" fmla="*/ 500423 h 1251057"/>
                  <a:gd name="connsiteX95" fmla="*/ 852454 w 966836"/>
                  <a:gd name="connsiteY95" fmla="*/ 500423 h 1251057"/>
                  <a:gd name="connsiteX96" fmla="*/ 838156 w 966836"/>
                  <a:gd name="connsiteY96" fmla="*/ 517103 h 1251057"/>
                  <a:gd name="connsiteX97" fmla="*/ 835774 w 966836"/>
                  <a:gd name="connsiteY97" fmla="*/ 540934 h 1251057"/>
                  <a:gd name="connsiteX98" fmla="*/ 821475 w 966836"/>
                  <a:gd name="connsiteY98" fmla="*/ 543316 h 1251057"/>
                  <a:gd name="connsiteX99" fmla="*/ 797646 w 966836"/>
                  <a:gd name="connsiteY99" fmla="*/ 533785 h 1251057"/>
                  <a:gd name="connsiteX100" fmla="*/ 769049 w 966836"/>
                  <a:gd name="connsiteY100" fmla="*/ 536167 h 1251057"/>
                  <a:gd name="connsiteX101" fmla="*/ 752369 w 966836"/>
                  <a:gd name="connsiteY101" fmla="*/ 552848 h 1251057"/>
                  <a:gd name="connsiteX102" fmla="*/ 754752 w 966836"/>
                  <a:gd name="connsiteY102" fmla="*/ 581444 h 1251057"/>
                  <a:gd name="connsiteX103" fmla="*/ 745220 w 966836"/>
                  <a:gd name="connsiteY103" fmla="*/ 588593 h 1251057"/>
                  <a:gd name="connsiteX104" fmla="*/ 726157 w 966836"/>
                  <a:gd name="connsiteY104" fmla="*/ 588593 h 1251057"/>
                  <a:gd name="connsiteX105" fmla="*/ 716625 w 966836"/>
                  <a:gd name="connsiteY105" fmla="*/ 617189 h 1251057"/>
                  <a:gd name="connsiteX106" fmla="*/ 735688 w 966836"/>
                  <a:gd name="connsiteY106" fmla="*/ 631486 h 1251057"/>
                  <a:gd name="connsiteX107" fmla="*/ 769049 w 966836"/>
                  <a:gd name="connsiteY107" fmla="*/ 631486 h 1251057"/>
                  <a:gd name="connsiteX108" fmla="*/ 771433 w 966836"/>
                  <a:gd name="connsiteY108" fmla="*/ 652933 h 1251057"/>
                  <a:gd name="connsiteX109" fmla="*/ 795262 w 966836"/>
                  <a:gd name="connsiteY109" fmla="*/ 652933 h 1251057"/>
                  <a:gd name="connsiteX110" fmla="*/ 804794 w 966836"/>
                  <a:gd name="connsiteY110" fmla="*/ 671997 h 1251057"/>
                  <a:gd name="connsiteX111" fmla="*/ 819093 w 966836"/>
                  <a:gd name="connsiteY111" fmla="*/ 667231 h 1251057"/>
                  <a:gd name="connsiteX112" fmla="*/ 828624 w 966836"/>
                  <a:gd name="connsiteY112" fmla="*/ 676763 h 1251057"/>
                  <a:gd name="connsiteX113" fmla="*/ 831007 w 966836"/>
                  <a:gd name="connsiteY113" fmla="*/ 691060 h 1251057"/>
                  <a:gd name="connsiteX114" fmla="*/ 840539 w 966836"/>
                  <a:gd name="connsiteY114" fmla="*/ 710124 h 1251057"/>
                  <a:gd name="connsiteX115" fmla="*/ 847688 w 966836"/>
                  <a:gd name="connsiteY115" fmla="*/ 743486 h 1251057"/>
                  <a:gd name="connsiteX116" fmla="*/ 871517 w 966836"/>
                  <a:gd name="connsiteY116" fmla="*/ 748251 h 1251057"/>
                  <a:gd name="connsiteX117" fmla="*/ 883432 w 966836"/>
                  <a:gd name="connsiteY117" fmla="*/ 774464 h 1251057"/>
                  <a:gd name="connsiteX118" fmla="*/ 864368 w 966836"/>
                  <a:gd name="connsiteY118" fmla="*/ 791145 h 1251057"/>
                  <a:gd name="connsiteX119" fmla="*/ 861985 w 966836"/>
                  <a:gd name="connsiteY119" fmla="*/ 810209 h 1251057"/>
                  <a:gd name="connsiteX120" fmla="*/ 876284 w 966836"/>
                  <a:gd name="connsiteY120" fmla="*/ 834038 h 1251057"/>
                  <a:gd name="connsiteX121" fmla="*/ 902496 w 966836"/>
                  <a:gd name="connsiteY121" fmla="*/ 834038 h 1251057"/>
                  <a:gd name="connsiteX122" fmla="*/ 904879 w 966836"/>
                  <a:gd name="connsiteY122" fmla="*/ 865017 h 1251057"/>
                  <a:gd name="connsiteX123" fmla="*/ 935858 w 966836"/>
                  <a:gd name="connsiteY123" fmla="*/ 884081 h 1251057"/>
                  <a:gd name="connsiteX124" fmla="*/ 947772 w 966836"/>
                  <a:gd name="connsiteY124" fmla="*/ 907910 h 1251057"/>
                  <a:gd name="connsiteX125" fmla="*/ 945390 w 966836"/>
                  <a:gd name="connsiteY125" fmla="*/ 943655 h 1251057"/>
                  <a:gd name="connsiteX126" fmla="*/ 935858 w 966836"/>
                  <a:gd name="connsiteY126" fmla="*/ 946037 h 1251057"/>
                  <a:gd name="connsiteX127" fmla="*/ 926326 w 966836"/>
                  <a:gd name="connsiteY127" fmla="*/ 967484 h 1251057"/>
                  <a:gd name="connsiteX128" fmla="*/ 933475 w 966836"/>
                  <a:gd name="connsiteY128" fmla="*/ 977016 h 1251057"/>
                  <a:gd name="connsiteX129" fmla="*/ 957304 w 966836"/>
                  <a:gd name="connsiteY129" fmla="*/ 1007995 h 1251057"/>
                  <a:gd name="connsiteX130" fmla="*/ 912029 w 966836"/>
                  <a:gd name="connsiteY130" fmla="*/ 1012761 h 1251057"/>
                  <a:gd name="connsiteX131" fmla="*/ 923943 w 966836"/>
                  <a:gd name="connsiteY131" fmla="*/ 1036591 h 1251057"/>
                  <a:gd name="connsiteX132" fmla="*/ 921559 w 966836"/>
                  <a:gd name="connsiteY132" fmla="*/ 1077101 h 1251057"/>
                  <a:gd name="connsiteX133" fmla="*/ 892965 w 966836"/>
                  <a:gd name="connsiteY133" fmla="*/ 1091399 h 1251057"/>
                  <a:gd name="connsiteX134" fmla="*/ 895244 w 966836"/>
                  <a:gd name="connsiteY134" fmla="*/ 1121042 h 1251057"/>
                  <a:gd name="connsiteX135" fmla="*/ 864368 w 966836"/>
                  <a:gd name="connsiteY135" fmla="*/ 1117611 h 1251057"/>
                  <a:gd name="connsiteX136" fmla="*/ 852454 w 966836"/>
                  <a:gd name="connsiteY136" fmla="*/ 1131909 h 1251057"/>
                  <a:gd name="connsiteX137" fmla="*/ 797646 w 966836"/>
                  <a:gd name="connsiteY137" fmla="*/ 1162888 h 1251057"/>
                  <a:gd name="connsiteX138" fmla="*/ 773816 w 966836"/>
                  <a:gd name="connsiteY138" fmla="*/ 1160505 h 1251057"/>
                  <a:gd name="connsiteX139" fmla="*/ 752369 w 966836"/>
                  <a:gd name="connsiteY139" fmla="*/ 1139058 h 1251057"/>
                  <a:gd name="connsiteX140" fmla="*/ 738071 w 966836"/>
                  <a:gd name="connsiteY140" fmla="*/ 1141441 h 1251057"/>
                  <a:gd name="connsiteX141" fmla="*/ 702327 w 966836"/>
                  <a:gd name="connsiteY141" fmla="*/ 1110462 h 1251057"/>
                  <a:gd name="connsiteX142" fmla="*/ 654667 w 966836"/>
                  <a:gd name="connsiteY142" fmla="*/ 1127143 h 1251057"/>
                  <a:gd name="connsiteX143" fmla="*/ 626072 w 966836"/>
                  <a:gd name="connsiteY143" fmla="*/ 1150973 h 1251057"/>
                  <a:gd name="connsiteX144" fmla="*/ 604625 w 966836"/>
                  <a:gd name="connsiteY144" fmla="*/ 1141441 h 1251057"/>
                  <a:gd name="connsiteX145" fmla="*/ 599859 w 966836"/>
                  <a:gd name="connsiteY145" fmla="*/ 1117611 h 1251057"/>
                  <a:gd name="connsiteX146" fmla="*/ 554583 w 966836"/>
                  <a:gd name="connsiteY146" fmla="*/ 1096165 h 1251057"/>
                  <a:gd name="connsiteX147" fmla="*/ 537902 w 966836"/>
                  <a:gd name="connsiteY147" fmla="*/ 1105697 h 1251057"/>
                  <a:gd name="connsiteX148" fmla="*/ 525987 w 966836"/>
                  <a:gd name="connsiteY148" fmla="*/ 1098547 h 1251057"/>
                  <a:gd name="connsiteX149" fmla="*/ 516455 w 966836"/>
                  <a:gd name="connsiteY149" fmla="*/ 1096165 h 1251057"/>
                  <a:gd name="connsiteX150" fmla="*/ 521221 w 966836"/>
                  <a:gd name="connsiteY150" fmla="*/ 1067569 h 1251057"/>
                  <a:gd name="connsiteX151" fmla="*/ 497392 w 966836"/>
                  <a:gd name="connsiteY151" fmla="*/ 1062803 h 1251057"/>
                  <a:gd name="connsiteX152" fmla="*/ 502157 w 966836"/>
                  <a:gd name="connsiteY152" fmla="*/ 1038973 h 1251057"/>
                  <a:gd name="connsiteX153" fmla="*/ 454498 w 966836"/>
                  <a:gd name="connsiteY153" fmla="*/ 1003229 h 1251057"/>
                  <a:gd name="connsiteX154" fmla="*/ 452115 w 966836"/>
                  <a:gd name="connsiteY154" fmla="*/ 986548 h 1251057"/>
                  <a:gd name="connsiteX155" fmla="*/ 440200 w 966836"/>
                  <a:gd name="connsiteY155" fmla="*/ 991314 h 1251057"/>
                  <a:gd name="connsiteX156" fmla="*/ 437818 w 966836"/>
                  <a:gd name="connsiteY156" fmla="*/ 1005612 h 1251057"/>
                  <a:gd name="connsiteX157" fmla="*/ 409222 w 966836"/>
                  <a:gd name="connsiteY157" fmla="*/ 1024676 h 1251057"/>
                  <a:gd name="connsiteX158" fmla="*/ 383009 w 966836"/>
                  <a:gd name="connsiteY158" fmla="*/ 1029442 h 1251057"/>
                  <a:gd name="connsiteX159" fmla="*/ 330584 w 966836"/>
                  <a:gd name="connsiteY159" fmla="*/ 1046123 h 1251057"/>
                  <a:gd name="connsiteX160" fmla="*/ 294839 w 966836"/>
                  <a:gd name="connsiteY160" fmla="*/ 1043739 h 1251057"/>
                  <a:gd name="connsiteX161" fmla="*/ 228116 w 966836"/>
                  <a:gd name="connsiteY161" fmla="*/ 1150973 h 1251057"/>
                  <a:gd name="connsiteX162" fmla="*/ 218584 w 966836"/>
                  <a:gd name="connsiteY162" fmla="*/ 1251057 h 1251057"/>
                  <a:gd name="connsiteX163" fmla="*/ 197137 w 966836"/>
                  <a:gd name="connsiteY163" fmla="*/ 1241525 h 1251057"/>
                  <a:gd name="connsiteX164" fmla="*/ 175690 w 966836"/>
                  <a:gd name="connsiteY164" fmla="*/ 1243909 h 1251057"/>
                  <a:gd name="connsiteX165" fmla="*/ 163776 w 966836"/>
                  <a:gd name="connsiteY165" fmla="*/ 1227228 h 1251057"/>
                  <a:gd name="connsiteX166" fmla="*/ 137563 w 966836"/>
                  <a:gd name="connsiteY166" fmla="*/ 1189101 h 1251057"/>
                  <a:gd name="connsiteX167" fmla="*/ 123266 w 966836"/>
                  <a:gd name="connsiteY167" fmla="*/ 1155739 h 1251057"/>
                  <a:gd name="connsiteX168" fmla="*/ 101819 w 966836"/>
                  <a:gd name="connsiteY168" fmla="*/ 1141441 h 1251057"/>
                  <a:gd name="connsiteX169" fmla="*/ 78676 w 966836"/>
                  <a:gd name="connsiteY169" fmla="*/ 1162269 h 1251057"/>
                  <a:gd name="connsiteX170" fmla="*/ 21135 w 966836"/>
                  <a:gd name="connsiteY170" fmla="*/ 1034558 h 1251057"/>
                  <a:gd name="connsiteX171" fmla="*/ 0 w 966836"/>
                  <a:gd name="connsiteY171" fmla="*/ 1000619 h 1251057"/>
                  <a:gd name="connsiteX172" fmla="*/ 219618 w 966836"/>
                  <a:gd name="connsiteY172" fmla="*/ 1092059 h 1251057"/>
                  <a:gd name="connsiteX0" fmla="*/ 78676 w 966836"/>
                  <a:gd name="connsiteY0" fmla="*/ 663931 h 1251057"/>
                  <a:gd name="connsiteX1" fmla="*/ 89904 w 966836"/>
                  <a:gd name="connsiteY1" fmla="*/ 676763 h 1251057"/>
                  <a:gd name="connsiteX2" fmla="*/ 101819 w 966836"/>
                  <a:gd name="connsiteY2" fmla="*/ 643401 h 1251057"/>
                  <a:gd name="connsiteX3" fmla="*/ 149478 w 966836"/>
                  <a:gd name="connsiteY3" fmla="*/ 648167 h 1251057"/>
                  <a:gd name="connsiteX4" fmla="*/ 163776 w 966836"/>
                  <a:gd name="connsiteY4" fmla="*/ 633869 h 1251057"/>
                  <a:gd name="connsiteX5" fmla="*/ 170925 w 966836"/>
                  <a:gd name="connsiteY5" fmla="*/ 641018 h 1251057"/>
                  <a:gd name="connsiteX6" fmla="*/ 197137 w 966836"/>
                  <a:gd name="connsiteY6" fmla="*/ 631486 h 1251057"/>
                  <a:gd name="connsiteX7" fmla="*/ 204286 w 966836"/>
                  <a:gd name="connsiteY7" fmla="*/ 643401 h 1251057"/>
                  <a:gd name="connsiteX8" fmla="*/ 232882 w 966836"/>
                  <a:gd name="connsiteY8" fmla="*/ 638635 h 1251057"/>
                  <a:gd name="connsiteX9" fmla="*/ 240031 w 966836"/>
                  <a:gd name="connsiteY9" fmla="*/ 633869 h 1251057"/>
                  <a:gd name="connsiteX10" fmla="*/ 263861 w 966836"/>
                  <a:gd name="connsiteY10" fmla="*/ 631486 h 1251057"/>
                  <a:gd name="connsiteX11" fmla="*/ 280541 w 966836"/>
                  <a:gd name="connsiteY11" fmla="*/ 619571 h 1251057"/>
                  <a:gd name="connsiteX12" fmla="*/ 292456 w 966836"/>
                  <a:gd name="connsiteY12" fmla="*/ 619571 h 1251057"/>
                  <a:gd name="connsiteX13" fmla="*/ 304371 w 966836"/>
                  <a:gd name="connsiteY13" fmla="*/ 631486 h 1251057"/>
                  <a:gd name="connsiteX14" fmla="*/ 313903 w 966836"/>
                  <a:gd name="connsiteY14" fmla="*/ 629103 h 1251057"/>
                  <a:gd name="connsiteX15" fmla="*/ 313903 w 966836"/>
                  <a:gd name="connsiteY15" fmla="*/ 588593 h 1251057"/>
                  <a:gd name="connsiteX16" fmla="*/ 335350 w 966836"/>
                  <a:gd name="connsiteY16" fmla="*/ 583827 h 1251057"/>
                  <a:gd name="connsiteX17" fmla="*/ 335350 w 966836"/>
                  <a:gd name="connsiteY17" fmla="*/ 545699 h 1251057"/>
                  <a:gd name="connsiteX18" fmla="*/ 318669 w 966836"/>
                  <a:gd name="connsiteY18" fmla="*/ 519487 h 1251057"/>
                  <a:gd name="connsiteX19" fmla="*/ 292456 w 966836"/>
                  <a:gd name="connsiteY19" fmla="*/ 505189 h 1251057"/>
                  <a:gd name="connsiteX20" fmla="*/ 304371 w 966836"/>
                  <a:gd name="connsiteY20" fmla="*/ 493274 h 1251057"/>
                  <a:gd name="connsiteX21" fmla="*/ 294839 w 966836"/>
                  <a:gd name="connsiteY21" fmla="*/ 481359 h 1251057"/>
                  <a:gd name="connsiteX22" fmla="*/ 268626 w 966836"/>
                  <a:gd name="connsiteY22" fmla="*/ 474211 h 1251057"/>
                  <a:gd name="connsiteX23" fmla="*/ 280541 w 966836"/>
                  <a:gd name="connsiteY23" fmla="*/ 462296 h 1251057"/>
                  <a:gd name="connsiteX24" fmla="*/ 280541 w 966836"/>
                  <a:gd name="connsiteY24" fmla="*/ 443232 h 1251057"/>
                  <a:gd name="connsiteX25" fmla="*/ 256712 w 966836"/>
                  <a:gd name="connsiteY25" fmla="*/ 445615 h 1251057"/>
                  <a:gd name="connsiteX26" fmla="*/ 266244 w 966836"/>
                  <a:gd name="connsiteY26" fmla="*/ 386041 h 1251057"/>
                  <a:gd name="connsiteX27" fmla="*/ 287690 w 966836"/>
                  <a:gd name="connsiteY27" fmla="*/ 376509 h 1251057"/>
                  <a:gd name="connsiteX28" fmla="*/ 276494 w 966836"/>
                  <a:gd name="connsiteY28" fmla="*/ 358875 h 1251057"/>
                  <a:gd name="connsiteX29" fmla="*/ 280065 w 966836"/>
                  <a:gd name="connsiteY29" fmla="*/ 358398 h 1251057"/>
                  <a:gd name="connsiteX30" fmla="*/ 297222 w 966836"/>
                  <a:gd name="connsiteY30" fmla="*/ 324083 h 1251057"/>
                  <a:gd name="connsiteX31" fmla="*/ 297222 w 966836"/>
                  <a:gd name="connsiteY31" fmla="*/ 301207 h 1251057"/>
                  <a:gd name="connsiteX32" fmla="*/ 291503 w 966836"/>
                  <a:gd name="connsiteY32" fmla="*/ 284050 h 1251057"/>
                  <a:gd name="connsiteX33" fmla="*/ 310567 w 966836"/>
                  <a:gd name="connsiteY33" fmla="*/ 276424 h 1251057"/>
                  <a:gd name="connsiteX34" fmla="*/ 354413 w 966836"/>
                  <a:gd name="connsiteY34" fmla="*/ 207795 h 1251057"/>
                  <a:gd name="connsiteX35" fmla="*/ 342975 w 966836"/>
                  <a:gd name="connsiteY35" fmla="*/ 190637 h 1251057"/>
                  <a:gd name="connsiteX36" fmla="*/ 327724 w 966836"/>
                  <a:gd name="connsiteY36" fmla="*/ 184918 h 1251057"/>
                  <a:gd name="connsiteX37" fmla="*/ 310567 w 966836"/>
                  <a:gd name="connsiteY37" fmla="*/ 158229 h 1251057"/>
                  <a:gd name="connsiteX38" fmla="*/ 311722 w 966836"/>
                  <a:gd name="connsiteY38" fmla="*/ 154854 h 1251057"/>
                  <a:gd name="connsiteX39" fmla="*/ 335350 w 966836"/>
                  <a:gd name="connsiteY39" fmla="*/ 158229 h 1251057"/>
                  <a:gd name="connsiteX40" fmla="*/ 350601 w 966836"/>
                  <a:gd name="connsiteY40" fmla="*/ 137259 h 1251057"/>
                  <a:gd name="connsiteX41" fmla="*/ 344881 w 966836"/>
                  <a:gd name="connsiteY41" fmla="*/ 112476 h 1251057"/>
                  <a:gd name="connsiteX42" fmla="*/ 360132 w 966836"/>
                  <a:gd name="connsiteY42" fmla="*/ 110570 h 1251057"/>
                  <a:gd name="connsiteX43" fmla="*/ 377290 w 966836"/>
                  <a:gd name="connsiteY43" fmla="*/ 120102 h 1251057"/>
                  <a:gd name="connsiteX44" fmla="*/ 394447 w 966836"/>
                  <a:gd name="connsiteY44" fmla="*/ 102944 h 1251057"/>
                  <a:gd name="connsiteX45" fmla="*/ 423043 w 966836"/>
                  <a:gd name="connsiteY45" fmla="*/ 108663 h 1251057"/>
                  <a:gd name="connsiteX46" fmla="*/ 445919 w 966836"/>
                  <a:gd name="connsiteY46" fmla="*/ 141072 h 1251057"/>
                  <a:gd name="connsiteX47" fmla="*/ 438294 w 966836"/>
                  <a:gd name="connsiteY47" fmla="*/ 171574 h 1251057"/>
                  <a:gd name="connsiteX48" fmla="*/ 457358 w 966836"/>
                  <a:gd name="connsiteY48" fmla="*/ 171574 h 1251057"/>
                  <a:gd name="connsiteX49" fmla="*/ 485953 w 966836"/>
                  <a:gd name="connsiteY49" fmla="*/ 146791 h 1251057"/>
                  <a:gd name="connsiteX50" fmla="*/ 506923 w 966836"/>
                  <a:gd name="connsiteY50" fmla="*/ 131540 h 1251057"/>
                  <a:gd name="connsiteX51" fmla="*/ 512643 w 966836"/>
                  <a:gd name="connsiteY51" fmla="*/ 91506 h 1251057"/>
                  <a:gd name="connsiteX52" fmla="*/ 537425 w 966836"/>
                  <a:gd name="connsiteY52" fmla="*/ 80068 h 1251057"/>
                  <a:gd name="connsiteX53" fmla="*/ 546957 w 966836"/>
                  <a:gd name="connsiteY53" fmla="*/ 53379 h 1251057"/>
                  <a:gd name="connsiteX54" fmla="*/ 583178 w 966836"/>
                  <a:gd name="connsiteY54" fmla="*/ 13345 h 1251057"/>
                  <a:gd name="connsiteX55" fmla="*/ 609868 w 966836"/>
                  <a:gd name="connsiteY55" fmla="*/ 13345 h 1251057"/>
                  <a:gd name="connsiteX56" fmla="*/ 628931 w 966836"/>
                  <a:gd name="connsiteY56" fmla="*/ 30502 h 1251057"/>
                  <a:gd name="connsiteX57" fmla="*/ 651808 w 966836"/>
                  <a:gd name="connsiteY57" fmla="*/ 7626 h 1251057"/>
                  <a:gd name="connsiteX58" fmla="*/ 663246 w 966836"/>
                  <a:gd name="connsiteY58" fmla="*/ 11438 h 1251057"/>
                  <a:gd name="connsiteX59" fmla="*/ 676591 w 966836"/>
                  <a:gd name="connsiteY59" fmla="*/ 0 h 1251057"/>
                  <a:gd name="connsiteX60" fmla="*/ 686123 w 966836"/>
                  <a:gd name="connsiteY60" fmla="*/ 7626 h 1251057"/>
                  <a:gd name="connsiteX61" fmla="*/ 703280 w 966836"/>
                  <a:gd name="connsiteY61" fmla="*/ 1906 h 1251057"/>
                  <a:gd name="connsiteX62" fmla="*/ 714718 w 966836"/>
                  <a:gd name="connsiteY62" fmla="*/ 3813 h 1251057"/>
                  <a:gd name="connsiteX63" fmla="*/ 703280 w 966836"/>
                  <a:gd name="connsiteY63" fmla="*/ 34315 h 1251057"/>
                  <a:gd name="connsiteX64" fmla="*/ 735688 w 966836"/>
                  <a:gd name="connsiteY64" fmla="*/ 28596 h 1251057"/>
                  <a:gd name="connsiteX65" fmla="*/ 749033 w 966836"/>
                  <a:gd name="connsiteY65" fmla="*/ 26689 h 1251057"/>
                  <a:gd name="connsiteX66" fmla="*/ 747127 w 966836"/>
                  <a:gd name="connsiteY66" fmla="*/ 15251 h 1251057"/>
                  <a:gd name="connsiteX67" fmla="*/ 770003 w 966836"/>
                  <a:gd name="connsiteY67" fmla="*/ 3813 h 1251057"/>
                  <a:gd name="connsiteX68" fmla="*/ 773816 w 966836"/>
                  <a:gd name="connsiteY68" fmla="*/ 30502 h 1251057"/>
                  <a:gd name="connsiteX69" fmla="*/ 813850 w 966836"/>
                  <a:gd name="connsiteY69" fmla="*/ 49566 h 1251057"/>
                  <a:gd name="connsiteX70" fmla="*/ 831007 w 966836"/>
                  <a:gd name="connsiteY70" fmla="*/ 38128 h 1251057"/>
                  <a:gd name="connsiteX71" fmla="*/ 850071 w 966836"/>
                  <a:gd name="connsiteY71" fmla="*/ 40034 h 1251057"/>
                  <a:gd name="connsiteX72" fmla="*/ 884386 w 966836"/>
                  <a:gd name="connsiteY72" fmla="*/ 72442 h 1251057"/>
                  <a:gd name="connsiteX73" fmla="*/ 918700 w 966836"/>
                  <a:gd name="connsiteY73" fmla="*/ 70536 h 1251057"/>
                  <a:gd name="connsiteX74" fmla="*/ 915396 w 966836"/>
                  <a:gd name="connsiteY74" fmla="*/ 70720 h 1251057"/>
                  <a:gd name="connsiteX75" fmla="*/ 919177 w 966836"/>
                  <a:gd name="connsiteY75" fmla="*/ 88170 h 1251057"/>
                  <a:gd name="connsiteX76" fmla="*/ 943007 w 966836"/>
                  <a:gd name="connsiteY76" fmla="*/ 95319 h 1251057"/>
                  <a:gd name="connsiteX77" fmla="*/ 945390 w 966836"/>
                  <a:gd name="connsiteY77" fmla="*/ 109617 h 1251057"/>
                  <a:gd name="connsiteX78" fmla="*/ 966836 w 966836"/>
                  <a:gd name="connsiteY78" fmla="*/ 128680 h 1251057"/>
                  <a:gd name="connsiteX79" fmla="*/ 964453 w 966836"/>
                  <a:gd name="connsiteY79" fmla="*/ 162042 h 1251057"/>
                  <a:gd name="connsiteX80" fmla="*/ 909645 w 966836"/>
                  <a:gd name="connsiteY80" fmla="*/ 235914 h 1251057"/>
                  <a:gd name="connsiteX81" fmla="*/ 907262 w 966836"/>
                  <a:gd name="connsiteY81" fmla="*/ 257360 h 1251057"/>
                  <a:gd name="connsiteX82" fmla="*/ 921559 w 966836"/>
                  <a:gd name="connsiteY82" fmla="*/ 262126 h 1251057"/>
                  <a:gd name="connsiteX83" fmla="*/ 921559 w 966836"/>
                  <a:gd name="connsiteY83" fmla="*/ 293105 h 1251057"/>
                  <a:gd name="connsiteX84" fmla="*/ 902496 w 966836"/>
                  <a:gd name="connsiteY84" fmla="*/ 290722 h 1251057"/>
                  <a:gd name="connsiteX85" fmla="*/ 890581 w 966836"/>
                  <a:gd name="connsiteY85" fmla="*/ 307403 h 1251057"/>
                  <a:gd name="connsiteX86" fmla="*/ 895348 w 966836"/>
                  <a:gd name="connsiteY86" fmla="*/ 324083 h 1251057"/>
                  <a:gd name="connsiteX87" fmla="*/ 892965 w 966836"/>
                  <a:gd name="connsiteY87" fmla="*/ 338381 h 1251057"/>
                  <a:gd name="connsiteX88" fmla="*/ 914411 w 966836"/>
                  <a:gd name="connsiteY88" fmla="*/ 366977 h 1251057"/>
                  <a:gd name="connsiteX89" fmla="*/ 938240 w 966836"/>
                  <a:gd name="connsiteY89" fmla="*/ 374126 h 1251057"/>
                  <a:gd name="connsiteX90" fmla="*/ 921559 w 966836"/>
                  <a:gd name="connsiteY90" fmla="*/ 409870 h 1251057"/>
                  <a:gd name="connsiteX91" fmla="*/ 921559 w 966836"/>
                  <a:gd name="connsiteY91" fmla="*/ 431317 h 1251057"/>
                  <a:gd name="connsiteX92" fmla="*/ 885816 w 966836"/>
                  <a:gd name="connsiteY92" fmla="*/ 450381 h 1251057"/>
                  <a:gd name="connsiteX93" fmla="*/ 864368 w 966836"/>
                  <a:gd name="connsiteY93" fmla="*/ 500423 h 1251057"/>
                  <a:gd name="connsiteX94" fmla="*/ 852454 w 966836"/>
                  <a:gd name="connsiteY94" fmla="*/ 500423 h 1251057"/>
                  <a:gd name="connsiteX95" fmla="*/ 838156 w 966836"/>
                  <a:gd name="connsiteY95" fmla="*/ 517103 h 1251057"/>
                  <a:gd name="connsiteX96" fmla="*/ 835774 w 966836"/>
                  <a:gd name="connsiteY96" fmla="*/ 540934 h 1251057"/>
                  <a:gd name="connsiteX97" fmla="*/ 821475 w 966836"/>
                  <a:gd name="connsiteY97" fmla="*/ 543316 h 1251057"/>
                  <a:gd name="connsiteX98" fmla="*/ 797646 w 966836"/>
                  <a:gd name="connsiteY98" fmla="*/ 533785 h 1251057"/>
                  <a:gd name="connsiteX99" fmla="*/ 769049 w 966836"/>
                  <a:gd name="connsiteY99" fmla="*/ 536167 h 1251057"/>
                  <a:gd name="connsiteX100" fmla="*/ 752369 w 966836"/>
                  <a:gd name="connsiteY100" fmla="*/ 552848 h 1251057"/>
                  <a:gd name="connsiteX101" fmla="*/ 754752 w 966836"/>
                  <a:gd name="connsiteY101" fmla="*/ 581444 h 1251057"/>
                  <a:gd name="connsiteX102" fmla="*/ 745220 w 966836"/>
                  <a:gd name="connsiteY102" fmla="*/ 588593 h 1251057"/>
                  <a:gd name="connsiteX103" fmla="*/ 726157 w 966836"/>
                  <a:gd name="connsiteY103" fmla="*/ 588593 h 1251057"/>
                  <a:gd name="connsiteX104" fmla="*/ 716625 w 966836"/>
                  <a:gd name="connsiteY104" fmla="*/ 617189 h 1251057"/>
                  <a:gd name="connsiteX105" fmla="*/ 735688 w 966836"/>
                  <a:gd name="connsiteY105" fmla="*/ 631486 h 1251057"/>
                  <a:gd name="connsiteX106" fmla="*/ 769049 w 966836"/>
                  <a:gd name="connsiteY106" fmla="*/ 631486 h 1251057"/>
                  <a:gd name="connsiteX107" fmla="*/ 771433 w 966836"/>
                  <a:gd name="connsiteY107" fmla="*/ 652933 h 1251057"/>
                  <a:gd name="connsiteX108" fmla="*/ 795262 w 966836"/>
                  <a:gd name="connsiteY108" fmla="*/ 652933 h 1251057"/>
                  <a:gd name="connsiteX109" fmla="*/ 804794 w 966836"/>
                  <a:gd name="connsiteY109" fmla="*/ 671997 h 1251057"/>
                  <a:gd name="connsiteX110" fmla="*/ 819093 w 966836"/>
                  <a:gd name="connsiteY110" fmla="*/ 667231 h 1251057"/>
                  <a:gd name="connsiteX111" fmla="*/ 828624 w 966836"/>
                  <a:gd name="connsiteY111" fmla="*/ 676763 h 1251057"/>
                  <a:gd name="connsiteX112" fmla="*/ 831007 w 966836"/>
                  <a:gd name="connsiteY112" fmla="*/ 691060 h 1251057"/>
                  <a:gd name="connsiteX113" fmla="*/ 840539 w 966836"/>
                  <a:gd name="connsiteY113" fmla="*/ 710124 h 1251057"/>
                  <a:gd name="connsiteX114" fmla="*/ 847688 w 966836"/>
                  <a:gd name="connsiteY114" fmla="*/ 743486 h 1251057"/>
                  <a:gd name="connsiteX115" fmla="*/ 871517 w 966836"/>
                  <a:gd name="connsiteY115" fmla="*/ 748251 h 1251057"/>
                  <a:gd name="connsiteX116" fmla="*/ 883432 w 966836"/>
                  <a:gd name="connsiteY116" fmla="*/ 774464 h 1251057"/>
                  <a:gd name="connsiteX117" fmla="*/ 864368 w 966836"/>
                  <a:gd name="connsiteY117" fmla="*/ 791145 h 1251057"/>
                  <a:gd name="connsiteX118" fmla="*/ 861985 w 966836"/>
                  <a:gd name="connsiteY118" fmla="*/ 810209 h 1251057"/>
                  <a:gd name="connsiteX119" fmla="*/ 876284 w 966836"/>
                  <a:gd name="connsiteY119" fmla="*/ 834038 h 1251057"/>
                  <a:gd name="connsiteX120" fmla="*/ 902496 w 966836"/>
                  <a:gd name="connsiteY120" fmla="*/ 834038 h 1251057"/>
                  <a:gd name="connsiteX121" fmla="*/ 904879 w 966836"/>
                  <a:gd name="connsiteY121" fmla="*/ 865017 h 1251057"/>
                  <a:gd name="connsiteX122" fmla="*/ 935858 w 966836"/>
                  <a:gd name="connsiteY122" fmla="*/ 884081 h 1251057"/>
                  <a:gd name="connsiteX123" fmla="*/ 947772 w 966836"/>
                  <a:gd name="connsiteY123" fmla="*/ 907910 h 1251057"/>
                  <a:gd name="connsiteX124" fmla="*/ 945390 w 966836"/>
                  <a:gd name="connsiteY124" fmla="*/ 943655 h 1251057"/>
                  <a:gd name="connsiteX125" fmla="*/ 935858 w 966836"/>
                  <a:gd name="connsiteY125" fmla="*/ 946037 h 1251057"/>
                  <a:gd name="connsiteX126" fmla="*/ 926326 w 966836"/>
                  <a:gd name="connsiteY126" fmla="*/ 967484 h 1251057"/>
                  <a:gd name="connsiteX127" fmla="*/ 933475 w 966836"/>
                  <a:gd name="connsiteY127" fmla="*/ 977016 h 1251057"/>
                  <a:gd name="connsiteX128" fmla="*/ 957304 w 966836"/>
                  <a:gd name="connsiteY128" fmla="*/ 1007995 h 1251057"/>
                  <a:gd name="connsiteX129" fmla="*/ 912029 w 966836"/>
                  <a:gd name="connsiteY129" fmla="*/ 1012761 h 1251057"/>
                  <a:gd name="connsiteX130" fmla="*/ 923943 w 966836"/>
                  <a:gd name="connsiteY130" fmla="*/ 1036591 h 1251057"/>
                  <a:gd name="connsiteX131" fmla="*/ 921559 w 966836"/>
                  <a:gd name="connsiteY131" fmla="*/ 1077101 h 1251057"/>
                  <a:gd name="connsiteX132" fmla="*/ 892965 w 966836"/>
                  <a:gd name="connsiteY132" fmla="*/ 1091399 h 1251057"/>
                  <a:gd name="connsiteX133" fmla="*/ 895244 w 966836"/>
                  <a:gd name="connsiteY133" fmla="*/ 1121042 h 1251057"/>
                  <a:gd name="connsiteX134" fmla="*/ 864368 w 966836"/>
                  <a:gd name="connsiteY134" fmla="*/ 1117611 h 1251057"/>
                  <a:gd name="connsiteX135" fmla="*/ 852454 w 966836"/>
                  <a:gd name="connsiteY135" fmla="*/ 1131909 h 1251057"/>
                  <a:gd name="connsiteX136" fmla="*/ 797646 w 966836"/>
                  <a:gd name="connsiteY136" fmla="*/ 1162888 h 1251057"/>
                  <a:gd name="connsiteX137" fmla="*/ 773816 w 966836"/>
                  <a:gd name="connsiteY137" fmla="*/ 1160505 h 1251057"/>
                  <a:gd name="connsiteX138" fmla="*/ 752369 w 966836"/>
                  <a:gd name="connsiteY138" fmla="*/ 1139058 h 1251057"/>
                  <a:gd name="connsiteX139" fmla="*/ 738071 w 966836"/>
                  <a:gd name="connsiteY139" fmla="*/ 1141441 h 1251057"/>
                  <a:gd name="connsiteX140" fmla="*/ 702327 w 966836"/>
                  <a:gd name="connsiteY140" fmla="*/ 1110462 h 1251057"/>
                  <a:gd name="connsiteX141" fmla="*/ 654667 w 966836"/>
                  <a:gd name="connsiteY141" fmla="*/ 1127143 h 1251057"/>
                  <a:gd name="connsiteX142" fmla="*/ 626072 w 966836"/>
                  <a:gd name="connsiteY142" fmla="*/ 1150973 h 1251057"/>
                  <a:gd name="connsiteX143" fmla="*/ 604625 w 966836"/>
                  <a:gd name="connsiteY143" fmla="*/ 1141441 h 1251057"/>
                  <a:gd name="connsiteX144" fmla="*/ 599859 w 966836"/>
                  <a:gd name="connsiteY144" fmla="*/ 1117611 h 1251057"/>
                  <a:gd name="connsiteX145" fmla="*/ 554583 w 966836"/>
                  <a:gd name="connsiteY145" fmla="*/ 1096165 h 1251057"/>
                  <a:gd name="connsiteX146" fmla="*/ 537902 w 966836"/>
                  <a:gd name="connsiteY146" fmla="*/ 1105697 h 1251057"/>
                  <a:gd name="connsiteX147" fmla="*/ 525987 w 966836"/>
                  <a:gd name="connsiteY147" fmla="*/ 1098547 h 1251057"/>
                  <a:gd name="connsiteX148" fmla="*/ 516455 w 966836"/>
                  <a:gd name="connsiteY148" fmla="*/ 1096165 h 1251057"/>
                  <a:gd name="connsiteX149" fmla="*/ 521221 w 966836"/>
                  <a:gd name="connsiteY149" fmla="*/ 1067569 h 1251057"/>
                  <a:gd name="connsiteX150" fmla="*/ 497392 w 966836"/>
                  <a:gd name="connsiteY150" fmla="*/ 1062803 h 1251057"/>
                  <a:gd name="connsiteX151" fmla="*/ 502157 w 966836"/>
                  <a:gd name="connsiteY151" fmla="*/ 1038973 h 1251057"/>
                  <a:gd name="connsiteX152" fmla="*/ 454498 w 966836"/>
                  <a:gd name="connsiteY152" fmla="*/ 1003229 h 1251057"/>
                  <a:gd name="connsiteX153" fmla="*/ 452115 w 966836"/>
                  <a:gd name="connsiteY153" fmla="*/ 986548 h 1251057"/>
                  <a:gd name="connsiteX154" fmla="*/ 440200 w 966836"/>
                  <a:gd name="connsiteY154" fmla="*/ 991314 h 1251057"/>
                  <a:gd name="connsiteX155" fmla="*/ 437818 w 966836"/>
                  <a:gd name="connsiteY155" fmla="*/ 1005612 h 1251057"/>
                  <a:gd name="connsiteX156" fmla="*/ 409222 w 966836"/>
                  <a:gd name="connsiteY156" fmla="*/ 1024676 h 1251057"/>
                  <a:gd name="connsiteX157" fmla="*/ 383009 w 966836"/>
                  <a:gd name="connsiteY157" fmla="*/ 1029442 h 1251057"/>
                  <a:gd name="connsiteX158" fmla="*/ 330584 w 966836"/>
                  <a:gd name="connsiteY158" fmla="*/ 1046123 h 1251057"/>
                  <a:gd name="connsiteX159" fmla="*/ 294839 w 966836"/>
                  <a:gd name="connsiteY159" fmla="*/ 1043739 h 1251057"/>
                  <a:gd name="connsiteX160" fmla="*/ 228116 w 966836"/>
                  <a:gd name="connsiteY160" fmla="*/ 1150973 h 1251057"/>
                  <a:gd name="connsiteX161" fmla="*/ 218584 w 966836"/>
                  <a:gd name="connsiteY161" fmla="*/ 1251057 h 1251057"/>
                  <a:gd name="connsiteX162" fmla="*/ 197137 w 966836"/>
                  <a:gd name="connsiteY162" fmla="*/ 1241525 h 1251057"/>
                  <a:gd name="connsiteX163" fmla="*/ 175690 w 966836"/>
                  <a:gd name="connsiteY163" fmla="*/ 1243909 h 1251057"/>
                  <a:gd name="connsiteX164" fmla="*/ 163776 w 966836"/>
                  <a:gd name="connsiteY164" fmla="*/ 1227228 h 1251057"/>
                  <a:gd name="connsiteX165" fmla="*/ 137563 w 966836"/>
                  <a:gd name="connsiteY165" fmla="*/ 1189101 h 1251057"/>
                  <a:gd name="connsiteX166" fmla="*/ 123266 w 966836"/>
                  <a:gd name="connsiteY166" fmla="*/ 1155739 h 1251057"/>
                  <a:gd name="connsiteX167" fmla="*/ 101819 w 966836"/>
                  <a:gd name="connsiteY167" fmla="*/ 1141441 h 1251057"/>
                  <a:gd name="connsiteX168" fmla="*/ 78676 w 966836"/>
                  <a:gd name="connsiteY168" fmla="*/ 1162269 h 1251057"/>
                  <a:gd name="connsiteX169" fmla="*/ 21135 w 966836"/>
                  <a:gd name="connsiteY169" fmla="*/ 1034558 h 1251057"/>
                  <a:gd name="connsiteX170" fmla="*/ 0 w 966836"/>
                  <a:gd name="connsiteY170" fmla="*/ 1000619 h 1251057"/>
                  <a:gd name="connsiteX171" fmla="*/ 219618 w 966836"/>
                  <a:gd name="connsiteY171" fmla="*/ 1092059 h 1251057"/>
                  <a:gd name="connsiteX0" fmla="*/ 57541 w 945701"/>
                  <a:gd name="connsiteY0" fmla="*/ 663931 h 1251057"/>
                  <a:gd name="connsiteX1" fmla="*/ 68769 w 945701"/>
                  <a:gd name="connsiteY1" fmla="*/ 676763 h 1251057"/>
                  <a:gd name="connsiteX2" fmla="*/ 80684 w 945701"/>
                  <a:gd name="connsiteY2" fmla="*/ 643401 h 1251057"/>
                  <a:gd name="connsiteX3" fmla="*/ 128343 w 945701"/>
                  <a:gd name="connsiteY3" fmla="*/ 648167 h 1251057"/>
                  <a:gd name="connsiteX4" fmla="*/ 142641 w 945701"/>
                  <a:gd name="connsiteY4" fmla="*/ 633869 h 1251057"/>
                  <a:gd name="connsiteX5" fmla="*/ 149790 w 945701"/>
                  <a:gd name="connsiteY5" fmla="*/ 641018 h 1251057"/>
                  <a:gd name="connsiteX6" fmla="*/ 176002 w 945701"/>
                  <a:gd name="connsiteY6" fmla="*/ 631486 h 1251057"/>
                  <a:gd name="connsiteX7" fmla="*/ 183151 w 945701"/>
                  <a:gd name="connsiteY7" fmla="*/ 643401 h 1251057"/>
                  <a:gd name="connsiteX8" fmla="*/ 211747 w 945701"/>
                  <a:gd name="connsiteY8" fmla="*/ 638635 h 1251057"/>
                  <a:gd name="connsiteX9" fmla="*/ 218896 w 945701"/>
                  <a:gd name="connsiteY9" fmla="*/ 633869 h 1251057"/>
                  <a:gd name="connsiteX10" fmla="*/ 242726 w 945701"/>
                  <a:gd name="connsiteY10" fmla="*/ 631486 h 1251057"/>
                  <a:gd name="connsiteX11" fmla="*/ 259406 w 945701"/>
                  <a:gd name="connsiteY11" fmla="*/ 619571 h 1251057"/>
                  <a:gd name="connsiteX12" fmla="*/ 271321 w 945701"/>
                  <a:gd name="connsiteY12" fmla="*/ 619571 h 1251057"/>
                  <a:gd name="connsiteX13" fmla="*/ 283236 w 945701"/>
                  <a:gd name="connsiteY13" fmla="*/ 631486 h 1251057"/>
                  <a:gd name="connsiteX14" fmla="*/ 292768 w 945701"/>
                  <a:gd name="connsiteY14" fmla="*/ 629103 h 1251057"/>
                  <a:gd name="connsiteX15" fmla="*/ 292768 w 945701"/>
                  <a:gd name="connsiteY15" fmla="*/ 588593 h 1251057"/>
                  <a:gd name="connsiteX16" fmla="*/ 314215 w 945701"/>
                  <a:gd name="connsiteY16" fmla="*/ 583827 h 1251057"/>
                  <a:gd name="connsiteX17" fmla="*/ 314215 w 945701"/>
                  <a:gd name="connsiteY17" fmla="*/ 545699 h 1251057"/>
                  <a:gd name="connsiteX18" fmla="*/ 297534 w 945701"/>
                  <a:gd name="connsiteY18" fmla="*/ 519487 h 1251057"/>
                  <a:gd name="connsiteX19" fmla="*/ 271321 w 945701"/>
                  <a:gd name="connsiteY19" fmla="*/ 505189 h 1251057"/>
                  <a:gd name="connsiteX20" fmla="*/ 283236 w 945701"/>
                  <a:gd name="connsiteY20" fmla="*/ 493274 h 1251057"/>
                  <a:gd name="connsiteX21" fmla="*/ 273704 w 945701"/>
                  <a:gd name="connsiteY21" fmla="*/ 481359 h 1251057"/>
                  <a:gd name="connsiteX22" fmla="*/ 247491 w 945701"/>
                  <a:gd name="connsiteY22" fmla="*/ 474211 h 1251057"/>
                  <a:gd name="connsiteX23" fmla="*/ 259406 w 945701"/>
                  <a:gd name="connsiteY23" fmla="*/ 462296 h 1251057"/>
                  <a:gd name="connsiteX24" fmla="*/ 259406 w 945701"/>
                  <a:gd name="connsiteY24" fmla="*/ 443232 h 1251057"/>
                  <a:gd name="connsiteX25" fmla="*/ 235577 w 945701"/>
                  <a:gd name="connsiteY25" fmla="*/ 445615 h 1251057"/>
                  <a:gd name="connsiteX26" fmla="*/ 245109 w 945701"/>
                  <a:gd name="connsiteY26" fmla="*/ 386041 h 1251057"/>
                  <a:gd name="connsiteX27" fmla="*/ 266555 w 945701"/>
                  <a:gd name="connsiteY27" fmla="*/ 376509 h 1251057"/>
                  <a:gd name="connsiteX28" fmla="*/ 255359 w 945701"/>
                  <a:gd name="connsiteY28" fmla="*/ 358875 h 1251057"/>
                  <a:gd name="connsiteX29" fmla="*/ 258930 w 945701"/>
                  <a:gd name="connsiteY29" fmla="*/ 358398 h 1251057"/>
                  <a:gd name="connsiteX30" fmla="*/ 276087 w 945701"/>
                  <a:gd name="connsiteY30" fmla="*/ 324083 h 1251057"/>
                  <a:gd name="connsiteX31" fmla="*/ 276087 w 945701"/>
                  <a:gd name="connsiteY31" fmla="*/ 301207 h 1251057"/>
                  <a:gd name="connsiteX32" fmla="*/ 270368 w 945701"/>
                  <a:gd name="connsiteY32" fmla="*/ 284050 h 1251057"/>
                  <a:gd name="connsiteX33" fmla="*/ 289432 w 945701"/>
                  <a:gd name="connsiteY33" fmla="*/ 276424 h 1251057"/>
                  <a:gd name="connsiteX34" fmla="*/ 333278 w 945701"/>
                  <a:gd name="connsiteY34" fmla="*/ 207795 h 1251057"/>
                  <a:gd name="connsiteX35" fmla="*/ 321840 w 945701"/>
                  <a:gd name="connsiteY35" fmla="*/ 190637 h 1251057"/>
                  <a:gd name="connsiteX36" fmla="*/ 306589 w 945701"/>
                  <a:gd name="connsiteY36" fmla="*/ 184918 h 1251057"/>
                  <a:gd name="connsiteX37" fmla="*/ 289432 w 945701"/>
                  <a:gd name="connsiteY37" fmla="*/ 158229 h 1251057"/>
                  <a:gd name="connsiteX38" fmla="*/ 290587 w 945701"/>
                  <a:gd name="connsiteY38" fmla="*/ 154854 h 1251057"/>
                  <a:gd name="connsiteX39" fmla="*/ 314215 w 945701"/>
                  <a:gd name="connsiteY39" fmla="*/ 158229 h 1251057"/>
                  <a:gd name="connsiteX40" fmla="*/ 329466 w 945701"/>
                  <a:gd name="connsiteY40" fmla="*/ 137259 h 1251057"/>
                  <a:gd name="connsiteX41" fmla="*/ 323746 w 945701"/>
                  <a:gd name="connsiteY41" fmla="*/ 112476 h 1251057"/>
                  <a:gd name="connsiteX42" fmla="*/ 338997 w 945701"/>
                  <a:gd name="connsiteY42" fmla="*/ 110570 h 1251057"/>
                  <a:gd name="connsiteX43" fmla="*/ 356155 w 945701"/>
                  <a:gd name="connsiteY43" fmla="*/ 120102 h 1251057"/>
                  <a:gd name="connsiteX44" fmla="*/ 373312 w 945701"/>
                  <a:gd name="connsiteY44" fmla="*/ 102944 h 1251057"/>
                  <a:gd name="connsiteX45" fmla="*/ 401908 w 945701"/>
                  <a:gd name="connsiteY45" fmla="*/ 108663 h 1251057"/>
                  <a:gd name="connsiteX46" fmla="*/ 424784 w 945701"/>
                  <a:gd name="connsiteY46" fmla="*/ 141072 h 1251057"/>
                  <a:gd name="connsiteX47" fmla="*/ 417159 w 945701"/>
                  <a:gd name="connsiteY47" fmla="*/ 171574 h 1251057"/>
                  <a:gd name="connsiteX48" fmla="*/ 436223 w 945701"/>
                  <a:gd name="connsiteY48" fmla="*/ 171574 h 1251057"/>
                  <a:gd name="connsiteX49" fmla="*/ 464818 w 945701"/>
                  <a:gd name="connsiteY49" fmla="*/ 146791 h 1251057"/>
                  <a:gd name="connsiteX50" fmla="*/ 485788 w 945701"/>
                  <a:gd name="connsiteY50" fmla="*/ 131540 h 1251057"/>
                  <a:gd name="connsiteX51" fmla="*/ 491508 w 945701"/>
                  <a:gd name="connsiteY51" fmla="*/ 91506 h 1251057"/>
                  <a:gd name="connsiteX52" fmla="*/ 516290 w 945701"/>
                  <a:gd name="connsiteY52" fmla="*/ 80068 h 1251057"/>
                  <a:gd name="connsiteX53" fmla="*/ 525822 w 945701"/>
                  <a:gd name="connsiteY53" fmla="*/ 53379 h 1251057"/>
                  <a:gd name="connsiteX54" fmla="*/ 562043 w 945701"/>
                  <a:gd name="connsiteY54" fmla="*/ 13345 h 1251057"/>
                  <a:gd name="connsiteX55" fmla="*/ 588733 w 945701"/>
                  <a:gd name="connsiteY55" fmla="*/ 13345 h 1251057"/>
                  <a:gd name="connsiteX56" fmla="*/ 607796 w 945701"/>
                  <a:gd name="connsiteY56" fmla="*/ 30502 h 1251057"/>
                  <a:gd name="connsiteX57" fmla="*/ 630673 w 945701"/>
                  <a:gd name="connsiteY57" fmla="*/ 7626 h 1251057"/>
                  <a:gd name="connsiteX58" fmla="*/ 642111 w 945701"/>
                  <a:gd name="connsiteY58" fmla="*/ 11438 h 1251057"/>
                  <a:gd name="connsiteX59" fmla="*/ 655456 w 945701"/>
                  <a:gd name="connsiteY59" fmla="*/ 0 h 1251057"/>
                  <a:gd name="connsiteX60" fmla="*/ 664988 w 945701"/>
                  <a:gd name="connsiteY60" fmla="*/ 7626 h 1251057"/>
                  <a:gd name="connsiteX61" fmla="*/ 682145 w 945701"/>
                  <a:gd name="connsiteY61" fmla="*/ 1906 h 1251057"/>
                  <a:gd name="connsiteX62" fmla="*/ 693583 w 945701"/>
                  <a:gd name="connsiteY62" fmla="*/ 3813 h 1251057"/>
                  <a:gd name="connsiteX63" fmla="*/ 682145 w 945701"/>
                  <a:gd name="connsiteY63" fmla="*/ 34315 h 1251057"/>
                  <a:gd name="connsiteX64" fmla="*/ 714553 w 945701"/>
                  <a:gd name="connsiteY64" fmla="*/ 28596 h 1251057"/>
                  <a:gd name="connsiteX65" fmla="*/ 727898 w 945701"/>
                  <a:gd name="connsiteY65" fmla="*/ 26689 h 1251057"/>
                  <a:gd name="connsiteX66" fmla="*/ 725992 w 945701"/>
                  <a:gd name="connsiteY66" fmla="*/ 15251 h 1251057"/>
                  <a:gd name="connsiteX67" fmla="*/ 748868 w 945701"/>
                  <a:gd name="connsiteY67" fmla="*/ 3813 h 1251057"/>
                  <a:gd name="connsiteX68" fmla="*/ 752681 w 945701"/>
                  <a:gd name="connsiteY68" fmla="*/ 30502 h 1251057"/>
                  <a:gd name="connsiteX69" fmla="*/ 792715 w 945701"/>
                  <a:gd name="connsiteY69" fmla="*/ 49566 h 1251057"/>
                  <a:gd name="connsiteX70" fmla="*/ 809872 w 945701"/>
                  <a:gd name="connsiteY70" fmla="*/ 38128 h 1251057"/>
                  <a:gd name="connsiteX71" fmla="*/ 828936 w 945701"/>
                  <a:gd name="connsiteY71" fmla="*/ 40034 h 1251057"/>
                  <a:gd name="connsiteX72" fmla="*/ 863251 w 945701"/>
                  <a:gd name="connsiteY72" fmla="*/ 72442 h 1251057"/>
                  <a:gd name="connsiteX73" fmla="*/ 897565 w 945701"/>
                  <a:gd name="connsiteY73" fmla="*/ 70536 h 1251057"/>
                  <a:gd name="connsiteX74" fmla="*/ 894261 w 945701"/>
                  <a:gd name="connsiteY74" fmla="*/ 70720 h 1251057"/>
                  <a:gd name="connsiteX75" fmla="*/ 898042 w 945701"/>
                  <a:gd name="connsiteY75" fmla="*/ 88170 h 1251057"/>
                  <a:gd name="connsiteX76" fmla="*/ 921872 w 945701"/>
                  <a:gd name="connsiteY76" fmla="*/ 95319 h 1251057"/>
                  <a:gd name="connsiteX77" fmla="*/ 924255 w 945701"/>
                  <a:gd name="connsiteY77" fmla="*/ 109617 h 1251057"/>
                  <a:gd name="connsiteX78" fmla="*/ 945701 w 945701"/>
                  <a:gd name="connsiteY78" fmla="*/ 128680 h 1251057"/>
                  <a:gd name="connsiteX79" fmla="*/ 943318 w 945701"/>
                  <a:gd name="connsiteY79" fmla="*/ 162042 h 1251057"/>
                  <a:gd name="connsiteX80" fmla="*/ 888510 w 945701"/>
                  <a:gd name="connsiteY80" fmla="*/ 235914 h 1251057"/>
                  <a:gd name="connsiteX81" fmla="*/ 886127 w 945701"/>
                  <a:gd name="connsiteY81" fmla="*/ 257360 h 1251057"/>
                  <a:gd name="connsiteX82" fmla="*/ 900424 w 945701"/>
                  <a:gd name="connsiteY82" fmla="*/ 262126 h 1251057"/>
                  <a:gd name="connsiteX83" fmla="*/ 900424 w 945701"/>
                  <a:gd name="connsiteY83" fmla="*/ 293105 h 1251057"/>
                  <a:gd name="connsiteX84" fmla="*/ 881361 w 945701"/>
                  <a:gd name="connsiteY84" fmla="*/ 290722 h 1251057"/>
                  <a:gd name="connsiteX85" fmla="*/ 869446 w 945701"/>
                  <a:gd name="connsiteY85" fmla="*/ 307403 h 1251057"/>
                  <a:gd name="connsiteX86" fmla="*/ 874213 w 945701"/>
                  <a:gd name="connsiteY86" fmla="*/ 324083 h 1251057"/>
                  <a:gd name="connsiteX87" fmla="*/ 871830 w 945701"/>
                  <a:gd name="connsiteY87" fmla="*/ 338381 h 1251057"/>
                  <a:gd name="connsiteX88" fmla="*/ 893276 w 945701"/>
                  <a:gd name="connsiteY88" fmla="*/ 366977 h 1251057"/>
                  <a:gd name="connsiteX89" fmla="*/ 917105 w 945701"/>
                  <a:gd name="connsiteY89" fmla="*/ 374126 h 1251057"/>
                  <a:gd name="connsiteX90" fmla="*/ 900424 w 945701"/>
                  <a:gd name="connsiteY90" fmla="*/ 409870 h 1251057"/>
                  <a:gd name="connsiteX91" fmla="*/ 900424 w 945701"/>
                  <a:gd name="connsiteY91" fmla="*/ 431317 h 1251057"/>
                  <a:gd name="connsiteX92" fmla="*/ 864681 w 945701"/>
                  <a:gd name="connsiteY92" fmla="*/ 450381 h 1251057"/>
                  <a:gd name="connsiteX93" fmla="*/ 843233 w 945701"/>
                  <a:gd name="connsiteY93" fmla="*/ 500423 h 1251057"/>
                  <a:gd name="connsiteX94" fmla="*/ 831319 w 945701"/>
                  <a:gd name="connsiteY94" fmla="*/ 500423 h 1251057"/>
                  <a:gd name="connsiteX95" fmla="*/ 817021 w 945701"/>
                  <a:gd name="connsiteY95" fmla="*/ 517103 h 1251057"/>
                  <a:gd name="connsiteX96" fmla="*/ 814639 w 945701"/>
                  <a:gd name="connsiteY96" fmla="*/ 540934 h 1251057"/>
                  <a:gd name="connsiteX97" fmla="*/ 800340 w 945701"/>
                  <a:gd name="connsiteY97" fmla="*/ 543316 h 1251057"/>
                  <a:gd name="connsiteX98" fmla="*/ 776511 w 945701"/>
                  <a:gd name="connsiteY98" fmla="*/ 533785 h 1251057"/>
                  <a:gd name="connsiteX99" fmla="*/ 747914 w 945701"/>
                  <a:gd name="connsiteY99" fmla="*/ 536167 h 1251057"/>
                  <a:gd name="connsiteX100" fmla="*/ 731234 w 945701"/>
                  <a:gd name="connsiteY100" fmla="*/ 552848 h 1251057"/>
                  <a:gd name="connsiteX101" fmla="*/ 733617 w 945701"/>
                  <a:gd name="connsiteY101" fmla="*/ 581444 h 1251057"/>
                  <a:gd name="connsiteX102" fmla="*/ 724085 w 945701"/>
                  <a:gd name="connsiteY102" fmla="*/ 588593 h 1251057"/>
                  <a:gd name="connsiteX103" fmla="*/ 705022 w 945701"/>
                  <a:gd name="connsiteY103" fmla="*/ 588593 h 1251057"/>
                  <a:gd name="connsiteX104" fmla="*/ 695490 w 945701"/>
                  <a:gd name="connsiteY104" fmla="*/ 617189 h 1251057"/>
                  <a:gd name="connsiteX105" fmla="*/ 714553 w 945701"/>
                  <a:gd name="connsiteY105" fmla="*/ 631486 h 1251057"/>
                  <a:gd name="connsiteX106" fmla="*/ 747914 w 945701"/>
                  <a:gd name="connsiteY106" fmla="*/ 631486 h 1251057"/>
                  <a:gd name="connsiteX107" fmla="*/ 750298 w 945701"/>
                  <a:gd name="connsiteY107" fmla="*/ 652933 h 1251057"/>
                  <a:gd name="connsiteX108" fmla="*/ 774127 w 945701"/>
                  <a:gd name="connsiteY108" fmla="*/ 652933 h 1251057"/>
                  <a:gd name="connsiteX109" fmla="*/ 783659 w 945701"/>
                  <a:gd name="connsiteY109" fmla="*/ 671997 h 1251057"/>
                  <a:gd name="connsiteX110" fmla="*/ 797958 w 945701"/>
                  <a:gd name="connsiteY110" fmla="*/ 667231 h 1251057"/>
                  <a:gd name="connsiteX111" fmla="*/ 807489 w 945701"/>
                  <a:gd name="connsiteY111" fmla="*/ 676763 h 1251057"/>
                  <a:gd name="connsiteX112" fmla="*/ 809872 w 945701"/>
                  <a:gd name="connsiteY112" fmla="*/ 691060 h 1251057"/>
                  <a:gd name="connsiteX113" fmla="*/ 819404 w 945701"/>
                  <a:gd name="connsiteY113" fmla="*/ 710124 h 1251057"/>
                  <a:gd name="connsiteX114" fmla="*/ 826553 w 945701"/>
                  <a:gd name="connsiteY114" fmla="*/ 743486 h 1251057"/>
                  <a:gd name="connsiteX115" fmla="*/ 850382 w 945701"/>
                  <a:gd name="connsiteY115" fmla="*/ 748251 h 1251057"/>
                  <a:gd name="connsiteX116" fmla="*/ 862297 w 945701"/>
                  <a:gd name="connsiteY116" fmla="*/ 774464 h 1251057"/>
                  <a:gd name="connsiteX117" fmla="*/ 843233 w 945701"/>
                  <a:gd name="connsiteY117" fmla="*/ 791145 h 1251057"/>
                  <a:gd name="connsiteX118" fmla="*/ 840850 w 945701"/>
                  <a:gd name="connsiteY118" fmla="*/ 810209 h 1251057"/>
                  <a:gd name="connsiteX119" fmla="*/ 855149 w 945701"/>
                  <a:gd name="connsiteY119" fmla="*/ 834038 h 1251057"/>
                  <a:gd name="connsiteX120" fmla="*/ 881361 w 945701"/>
                  <a:gd name="connsiteY120" fmla="*/ 834038 h 1251057"/>
                  <a:gd name="connsiteX121" fmla="*/ 883744 w 945701"/>
                  <a:gd name="connsiteY121" fmla="*/ 865017 h 1251057"/>
                  <a:gd name="connsiteX122" fmla="*/ 914723 w 945701"/>
                  <a:gd name="connsiteY122" fmla="*/ 884081 h 1251057"/>
                  <a:gd name="connsiteX123" fmla="*/ 926637 w 945701"/>
                  <a:gd name="connsiteY123" fmla="*/ 907910 h 1251057"/>
                  <a:gd name="connsiteX124" fmla="*/ 924255 w 945701"/>
                  <a:gd name="connsiteY124" fmla="*/ 943655 h 1251057"/>
                  <a:gd name="connsiteX125" fmla="*/ 914723 w 945701"/>
                  <a:gd name="connsiteY125" fmla="*/ 946037 h 1251057"/>
                  <a:gd name="connsiteX126" fmla="*/ 905191 w 945701"/>
                  <a:gd name="connsiteY126" fmla="*/ 967484 h 1251057"/>
                  <a:gd name="connsiteX127" fmla="*/ 912340 w 945701"/>
                  <a:gd name="connsiteY127" fmla="*/ 977016 h 1251057"/>
                  <a:gd name="connsiteX128" fmla="*/ 936169 w 945701"/>
                  <a:gd name="connsiteY128" fmla="*/ 1007995 h 1251057"/>
                  <a:gd name="connsiteX129" fmla="*/ 890894 w 945701"/>
                  <a:gd name="connsiteY129" fmla="*/ 1012761 h 1251057"/>
                  <a:gd name="connsiteX130" fmla="*/ 902808 w 945701"/>
                  <a:gd name="connsiteY130" fmla="*/ 1036591 h 1251057"/>
                  <a:gd name="connsiteX131" fmla="*/ 900424 w 945701"/>
                  <a:gd name="connsiteY131" fmla="*/ 1077101 h 1251057"/>
                  <a:gd name="connsiteX132" fmla="*/ 871830 w 945701"/>
                  <a:gd name="connsiteY132" fmla="*/ 1091399 h 1251057"/>
                  <a:gd name="connsiteX133" fmla="*/ 874109 w 945701"/>
                  <a:gd name="connsiteY133" fmla="*/ 1121042 h 1251057"/>
                  <a:gd name="connsiteX134" fmla="*/ 843233 w 945701"/>
                  <a:gd name="connsiteY134" fmla="*/ 1117611 h 1251057"/>
                  <a:gd name="connsiteX135" fmla="*/ 831319 w 945701"/>
                  <a:gd name="connsiteY135" fmla="*/ 1131909 h 1251057"/>
                  <a:gd name="connsiteX136" fmla="*/ 776511 w 945701"/>
                  <a:gd name="connsiteY136" fmla="*/ 1162888 h 1251057"/>
                  <a:gd name="connsiteX137" fmla="*/ 752681 w 945701"/>
                  <a:gd name="connsiteY137" fmla="*/ 1160505 h 1251057"/>
                  <a:gd name="connsiteX138" fmla="*/ 731234 w 945701"/>
                  <a:gd name="connsiteY138" fmla="*/ 1139058 h 1251057"/>
                  <a:gd name="connsiteX139" fmla="*/ 716936 w 945701"/>
                  <a:gd name="connsiteY139" fmla="*/ 1141441 h 1251057"/>
                  <a:gd name="connsiteX140" fmla="*/ 681192 w 945701"/>
                  <a:gd name="connsiteY140" fmla="*/ 1110462 h 1251057"/>
                  <a:gd name="connsiteX141" fmla="*/ 633532 w 945701"/>
                  <a:gd name="connsiteY141" fmla="*/ 1127143 h 1251057"/>
                  <a:gd name="connsiteX142" fmla="*/ 604937 w 945701"/>
                  <a:gd name="connsiteY142" fmla="*/ 1150973 h 1251057"/>
                  <a:gd name="connsiteX143" fmla="*/ 583490 w 945701"/>
                  <a:gd name="connsiteY143" fmla="*/ 1141441 h 1251057"/>
                  <a:gd name="connsiteX144" fmla="*/ 578724 w 945701"/>
                  <a:gd name="connsiteY144" fmla="*/ 1117611 h 1251057"/>
                  <a:gd name="connsiteX145" fmla="*/ 533448 w 945701"/>
                  <a:gd name="connsiteY145" fmla="*/ 1096165 h 1251057"/>
                  <a:gd name="connsiteX146" fmla="*/ 516767 w 945701"/>
                  <a:gd name="connsiteY146" fmla="*/ 1105697 h 1251057"/>
                  <a:gd name="connsiteX147" fmla="*/ 504852 w 945701"/>
                  <a:gd name="connsiteY147" fmla="*/ 1098547 h 1251057"/>
                  <a:gd name="connsiteX148" fmla="*/ 495320 w 945701"/>
                  <a:gd name="connsiteY148" fmla="*/ 1096165 h 1251057"/>
                  <a:gd name="connsiteX149" fmla="*/ 500086 w 945701"/>
                  <a:gd name="connsiteY149" fmla="*/ 1067569 h 1251057"/>
                  <a:gd name="connsiteX150" fmla="*/ 476257 w 945701"/>
                  <a:gd name="connsiteY150" fmla="*/ 1062803 h 1251057"/>
                  <a:gd name="connsiteX151" fmla="*/ 481022 w 945701"/>
                  <a:gd name="connsiteY151" fmla="*/ 1038973 h 1251057"/>
                  <a:gd name="connsiteX152" fmla="*/ 433363 w 945701"/>
                  <a:gd name="connsiteY152" fmla="*/ 1003229 h 1251057"/>
                  <a:gd name="connsiteX153" fmla="*/ 430980 w 945701"/>
                  <a:gd name="connsiteY153" fmla="*/ 986548 h 1251057"/>
                  <a:gd name="connsiteX154" fmla="*/ 419065 w 945701"/>
                  <a:gd name="connsiteY154" fmla="*/ 991314 h 1251057"/>
                  <a:gd name="connsiteX155" fmla="*/ 416683 w 945701"/>
                  <a:gd name="connsiteY155" fmla="*/ 1005612 h 1251057"/>
                  <a:gd name="connsiteX156" fmla="*/ 388087 w 945701"/>
                  <a:gd name="connsiteY156" fmla="*/ 1024676 h 1251057"/>
                  <a:gd name="connsiteX157" fmla="*/ 361874 w 945701"/>
                  <a:gd name="connsiteY157" fmla="*/ 1029442 h 1251057"/>
                  <a:gd name="connsiteX158" fmla="*/ 309449 w 945701"/>
                  <a:gd name="connsiteY158" fmla="*/ 1046123 h 1251057"/>
                  <a:gd name="connsiteX159" fmla="*/ 273704 w 945701"/>
                  <a:gd name="connsiteY159" fmla="*/ 1043739 h 1251057"/>
                  <a:gd name="connsiteX160" fmla="*/ 206981 w 945701"/>
                  <a:gd name="connsiteY160" fmla="*/ 1150973 h 1251057"/>
                  <a:gd name="connsiteX161" fmla="*/ 197449 w 945701"/>
                  <a:gd name="connsiteY161" fmla="*/ 1251057 h 1251057"/>
                  <a:gd name="connsiteX162" fmla="*/ 176002 w 945701"/>
                  <a:gd name="connsiteY162" fmla="*/ 1241525 h 1251057"/>
                  <a:gd name="connsiteX163" fmla="*/ 154555 w 945701"/>
                  <a:gd name="connsiteY163" fmla="*/ 1243909 h 1251057"/>
                  <a:gd name="connsiteX164" fmla="*/ 142641 w 945701"/>
                  <a:gd name="connsiteY164" fmla="*/ 1227228 h 1251057"/>
                  <a:gd name="connsiteX165" fmla="*/ 116428 w 945701"/>
                  <a:gd name="connsiteY165" fmla="*/ 1189101 h 1251057"/>
                  <a:gd name="connsiteX166" fmla="*/ 102131 w 945701"/>
                  <a:gd name="connsiteY166" fmla="*/ 1155739 h 1251057"/>
                  <a:gd name="connsiteX167" fmla="*/ 80684 w 945701"/>
                  <a:gd name="connsiteY167" fmla="*/ 1141441 h 1251057"/>
                  <a:gd name="connsiteX168" fmla="*/ 57541 w 945701"/>
                  <a:gd name="connsiteY168" fmla="*/ 1162269 h 1251057"/>
                  <a:gd name="connsiteX169" fmla="*/ 0 w 945701"/>
                  <a:gd name="connsiteY169" fmla="*/ 1034558 h 1251057"/>
                  <a:gd name="connsiteX170" fmla="*/ 198483 w 945701"/>
                  <a:gd name="connsiteY170" fmla="*/ 1092059 h 1251057"/>
                  <a:gd name="connsiteX0" fmla="*/ 0 w 888160"/>
                  <a:gd name="connsiteY0" fmla="*/ 663931 h 1251057"/>
                  <a:gd name="connsiteX1" fmla="*/ 11228 w 888160"/>
                  <a:gd name="connsiteY1" fmla="*/ 676763 h 1251057"/>
                  <a:gd name="connsiteX2" fmla="*/ 23143 w 888160"/>
                  <a:gd name="connsiteY2" fmla="*/ 643401 h 1251057"/>
                  <a:gd name="connsiteX3" fmla="*/ 70802 w 888160"/>
                  <a:gd name="connsiteY3" fmla="*/ 648167 h 1251057"/>
                  <a:gd name="connsiteX4" fmla="*/ 85100 w 888160"/>
                  <a:gd name="connsiteY4" fmla="*/ 633869 h 1251057"/>
                  <a:gd name="connsiteX5" fmla="*/ 92249 w 888160"/>
                  <a:gd name="connsiteY5" fmla="*/ 641018 h 1251057"/>
                  <a:gd name="connsiteX6" fmla="*/ 118461 w 888160"/>
                  <a:gd name="connsiteY6" fmla="*/ 631486 h 1251057"/>
                  <a:gd name="connsiteX7" fmla="*/ 125610 w 888160"/>
                  <a:gd name="connsiteY7" fmla="*/ 643401 h 1251057"/>
                  <a:gd name="connsiteX8" fmla="*/ 154206 w 888160"/>
                  <a:gd name="connsiteY8" fmla="*/ 638635 h 1251057"/>
                  <a:gd name="connsiteX9" fmla="*/ 161355 w 888160"/>
                  <a:gd name="connsiteY9" fmla="*/ 633869 h 1251057"/>
                  <a:gd name="connsiteX10" fmla="*/ 185185 w 888160"/>
                  <a:gd name="connsiteY10" fmla="*/ 631486 h 1251057"/>
                  <a:gd name="connsiteX11" fmla="*/ 201865 w 888160"/>
                  <a:gd name="connsiteY11" fmla="*/ 619571 h 1251057"/>
                  <a:gd name="connsiteX12" fmla="*/ 213780 w 888160"/>
                  <a:gd name="connsiteY12" fmla="*/ 619571 h 1251057"/>
                  <a:gd name="connsiteX13" fmla="*/ 225695 w 888160"/>
                  <a:gd name="connsiteY13" fmla="*/ 631486 h 1251057"/>
                  <a:gd name="connsiteX14" fmla="*/ 235227 w 888160"/>
                  <a:gd name="connsiteY14" fmla="*/ 629103 h 1251057"/>
                  <a:gd name="connsiteX15" fmla="*/ 235227 w 888160"/>
                  <a:gd name="connsiteY15" fmla="*/ 588593 h 1251057"/>
                  <a:gd name="connsiteX16" fmla="*/ 256674 w 888160"/>
                  <a:gd name="connsiteY16" fmla="*/ 583827 h 1251057"/>
                  <a:gd name="connsiteX17" fmla="*/ 256674 w 888160"/>
                  <a:gd name="connsiteY17" fmla="*/ 545699 h 1251057"/>
                  <a:gd name="connsiteX18" fmla="*/ 239993 w 888160"/>
                  <a:gd name="connsiteY18" fmla="*/ 519487 h 1251057"/>
                  <a:gd name="connsiteX19" fmla="*/ 213780 w 888160"/>
                  <a:gd name="connsiteY19" fmla="*/ 505189 h 1251057"/>
                  <a:gd name="connsiteX20" fmla="*/ 225695 w 888160"/>
                  <a:gd name="connsiteY20" fmla="*/ 493274 h 1251057"/>
                  <a:gd name="connsiteX21" fmla="*/ 216163 w 888160"/>
                  <a:gd name="connsiteY21" fmla="*/ 481359 h 1251057"/>
                  <a:gd name="connsiteX22" fmla="*/ 189950 w 888160"/>
                  <a:gd name="connsiteY22" fmla="*/ 474211 h 1251057"/>
                  <a:gd name="connsiteX23" fmla="*/ 201865 w 888160"/>
                  <a:gd name="connsiteY23" fmla="*/ 462296 h 1251057"/>
                  <a:gd name="connsiteX24" fmla="*/ 201865 w 888160"/>
                  <a:gd name="connsiteY24" fmla="*/ 443232 h 1251057"/>
                  <a:gd name="connsiteX25" fmla="*/ 178036 w 888160"/>
                  <a:gd name="connsiteY25" fmla="*/ 445615 h 1251057"/>
                  <a:gd name="connsiteX26" fmla="*/ 187568 w 888160"/>
                  <a:gd name="connsiteY26" fmla="*/ 386041 h 1251057"/>
                  <a:gd name="connsiteX27" fmla="*/ 209014 w 888160"/>
                  <a:gd name="connsiteY27" fmla="*/ 376509 h 1251057"/>
                  <a:gd name="connsiteX28" fmla="*/ 197818 w 888160"/>
                  <a:gd name="connsiteY28" fmla="*/ 358875 h 1251057"/>
                  <a:gd name="connsiteX29" fmla="*/ 201389 w 888160"/>
                  <a:gd name="connsiteY29" fmla="*/ 358398 h 1251057"/>
                  <a:gd name="connsiteX30" fmla="*/ 218546 w 888160"/>
                  <a:gd name="connsiteY30" fmla="*/ 324083 h 1251057"/>
                  <a:gd name="connsiteX31" fmla="*/ 218546 w 888160"/>
                  <a:gd name="connsiteY31" fmla="*/ 301207 h 1251057"/>
                  <a:gd name="connsiteX32" fmla="*/ 212827 w 888160"/>
                  <a:gd name="connsiteY32" fmla="*/ 284050 h 1251057"/>
                  <a:gd name="connsiteX33" fmla="*/ 231891 w 888160"/>
                  <a:gd name="connsiteY33" fmla="*/ 276424 h 1251057"/>
                  <a:gd name="connsiteX34" fmla="*/ 275737 w 888160"/>
                  <a:gd name="connsiteY34" fmla="*/ 207795 h 1251057"/>
                  <a:gd name="connsiteX35" fmla="*/ 264299 w 888160"/>
                  <a:gd name="connsiteY35" fmla="*/ 190637 h 1251057"/>
                  <a:gd name="connsiteX36" fmla="*/ 249048 w 888160"/>
                  <a:gd name="connsiteY36" fmla="*/ 184918 h 1251057"/>
                  <a:gd name="connsiteX37" fmla="*/ 231891 w 888160"/>
                  <a:gd name="connsiteY37" fmla="*/ 158229 h 1251057"/>
                  <a:gd name="connsiteX38" fmla="*/ 233046 w 888160"/>
                  <a:gd name="connsiteY38" fmla="*/ 154854 h 1251057"/>
                  <a:gd name="connsiteX39" fmla="*/ 256674 w 888160"/>
                  <a:gd name="connsiteY39" fmla="*/ 158229 h 1251057"/>
                  <a:gd name="connsiteX40" fmla="*/ 271925 w 888160"/>
                  <a:gd name="connsiteY40" fmla="*/ 137259 h 1251057"/>
                  <a:gd name="connsiteX41" fmla="*/ 266205 w 888160"/>
                  <a:gd name="connsiteY41" fmla="*/ 112476 h 1251057"/>
                  <a:gd name="connsiteX42" fmla="*/ 281456 w 888160"/>
                  <a:gd name="connsiteY42" fmla="*/ 110570 h 1251057"/>
                  <a:gd name="connsiteX43" fmla="*/ 298614 w 888160"/>
                  <a:gd name="connsiteY43" fmla="*/ 120102 h 1251057"/>
                  <a:gd name="connsiteX44" fmla="*/ 315771 w 888160"/>
                  <a:gd name="connsiteY44" fmla="*/ 102944 h 1251057"/>
                  <a:gd name="connsiteX45" fmla="*/ 344367 w 888160"/>
                  <a:gd name="connsiteY45" fmla="*/ 108663 h 1251057"/>
                  <a:gd name="connsiteX46" fmla="*/ 367243 w 888160"/>
                  <a:gd name="connsiteY46" fmla="*/ 141072 h 1251057"/>
                  <a:gd name="connsiteX47" fmla="*/ 359618 w 888160"/>
                  <a:gd name="connsiteY47" fmla="*/ 171574 h 1251057"/>
                  <a:gd name="connsiteX48" fmla="*/ 378682 w 888160"/>
                  <a:gd name="connsiteY48" fmla="*/ 171574 h 1251057"/>
                  <a:gd name="connsiteX49" fmla="*/ 407277 w 888160"/>
                  <a:gd name="connsiteY49" fmla="*/ 146791 h 1251057"/>
                  <a:gd name="connsiteX50" fmla="*/ 428247 w 888160"/>
                  <a:gd name="connsiteY50" fmla="*/ 131540 h 1251057"/>
                  <a:gd name="connsiteX51" fmla="*/ 433967 w 888160"/>
                  <a:gd name="connsiteY51" fmla="*/ 91506 h 1251057"/>
                  <a:gd name="connsiteX52" fmla="*/ 458749 w 888160"/>
                  <a:gd name="connsiteY52" fmla="*/ 80068 h 1251057"/>
                  <a:gd name="connsiteX53" fmla="*/ 468281 w 888160"/>
                  <a:gd name="connsiteY53" fmla="*/ 53379 h 1251057"/>
                  <a:gd name="connsiteX54" fmla="*/ 504502 w 888160"/>
                  <a:gd name="connsiteY54" fmla="*/ 13345 h 1251057"/>
                  <a:gd name="connsiteX55" fmla="*/ 531192 w 888160"/>
                  <a:gd name="connsiteY55" fmla="*/ 13345 h 1251057"/>
                  <a:gd name="connsiteX56" fmla="*/ 550255 w 888160"/>
                  <a:gd name="connsiteY56" fmla="*/ 30502 h 1251057"/>
                  <a:gd name="connsiteX57" fmla="*/ 573132 w 888160"/>
                  <a:gd name="connsiteY57" fmla="*/ 7626 h 1251057"/>
                  <a:gd name="connsiteX58" fmla="*/ 584570 w 888160"/>
                  <a:gd name="connsiteY58" fmla="*/ 11438 h 1251057"/>
                  <a:gd name="connsiteX59" fmla="*/ 597915 w 888160"/>
                  <a:gd name="connsiteY59" fmla="*/ 0 h 1251057"/>
                  <a:gd name="connsiteX60" fmla="*/ 607447 w 888160"/>
                  <a:gd name="connsiteY60" fmla="*/ 7626 h 1251057"/>
                  <a:gd name="connsiteX61" fmla="*/ 624604 w 888160"/>
                  <a:gd name="connsiteY61" fmla="*/ 1906 h 1251057"/>
                  <a:gd name="connsiteX62" fmla="*/ 636042 w 888160"/>
                  <a:gd name="connsiteY62" fmla="*/ 3813 h 1251057"/>
                  <a:gd name="connsiteX63" fmla="*/ 624604 w 888160"/>
                  <a:gd name="connsiteY63" fmla="*/ 34315 h 1251057"/>
                  <a:gd name="connsiteX64" fmla="*/ 657012 w 888160"/>
                  <a:gd name="connsiteY64" fmla="*/ 28596 h 1251057"/>
                  <a:gd name="connsiteX65" fmla="*/ 670357 w 888160"/>
                  <a:gd name="connsiteY65" fmla="*/ 26689 h 1251057"/>
                  <a:gd name="connsiteX66" fmla="*/ 668451 w 888160"/>
                  <a:gd name="connsiteY66" fmla="*/ 15251 h 1251057"/>
                  <a:gd name="connsiteX67" fmla="*/ 691327 w 888160"/>
                  <a:gd name="connsiteY67" fmla="*/ 3813 h 1251057"/>
                  <a:gd name="connsiteX68" fmla="*/ 695140 w 888160"/>
                  <a:gd name="connsiteY68" fmla="*/ 30502 h 1251057"/>
                  <a:gd name="connsiteX69" fmla="*/ 735174 w 888160"/>
                  <a:gd name="connsiteY69" fmla="*/ 49566 h 1251057"/>
                  <a:gd name="connsiteX70" fmla="*/ 752331 w 888160"/>
                  <a:gd name="connsiteY70" fmla="*/ 38128 h 1251057"/>
                  <a:gd name="connsiteX71" fmla="*/ 771395 w 888160"/>
                  <a:gd name="connsiteY71" fmla="*/ 40034 h 1251057"/>
                  <a:gd name="connsiteX72" fmla="*/ 805710 w 888160"/>
                  <a:gd name="connsiteY72" fmla="*/ 72442 h 1251057"/>
                  <a:gd name="connsiteX73" fmla="*/ 840024 w 888160"/>
                  <a:gd name="connsiteY73" fmla="*/ 70536 h 1251057"/>
                  <a:gd name="connsiteX74" fmla="*/ 836720 w 888160"/>
                  <a:gd name="connsiteY74" fmla="*/ 70720 h 1251057"/>
                  <a:gd name="connsiteX75" fmla="*/ 840501 w 888160"/>
                  <a:gd name="connsiteY75" fmla="*/ 88170 h 1251057"/>
                  <a:gd name="connsiteX76" fmla="*/ 864331 w 888160"/>
                  <a:gd name="connsiteY76" fmla="*/ 95319 h 1251057"/>
                  <a:gd name="connsiteX77" fmla="*/ 866714 w 888160"/>
                  <a:gd name="connsiteY77" fmla="*/ 109617 h 1251057"/>
                  <a:gd name="connsiteX78" fmla="*/ 888160 w 888160"/>
                  <a:gd name="connsiteY78" fmla="*/ 128680 h 1251057"/>
                  <a:gd name="connsiteX79" fmla="*/ 885777 w 888160"/>
                  <a:gd name="connsiteY79" fmla="*/ 162042 h 1251057"/>
                  <a:gd name="connsiteX80" fmla="*/ 830969 w 888160"/>
                  <a:gd name="connsiteY80" fmla="*/ 235914 h 1251057"/>
                  <a:gd name="connsiteX81" fmla="*/ 828586 w 888160"/>
                  <a:gd name="connsiteY81" fmla="*/ 257360 h 1251057"/>
                  <a:gd name="connsiteX82" fmla="*/ 842883 w 888160"/>
                  <a:gd name="connsiteY82" fmla="*/ 262126 h 1251057"/>
                  <a:gd name="connsiteX83" fmla="*/ 842883 w 888160"/>
                  <a:gd name="connsiteY83" fmla="*/ 293105 h 1251057"/>
                  <a:gd name="connsiteX84" fmla="*/ 823820 w 888160"/>
                  <a:gd name="connsiteY84" fmla="*/ 290722 h 1251057"/>
                  <a:gd name="connsiteX85" fmla="*/ 811905 w 888160"/>
                  <a:gd name="connsiteY85" fmla="*/ 307403 h 1251057"/>
                  <a:gd name="connsiteX86" fmla="*/ 816672 w 888160"/>
                  <a:gd name="connsiteY86" fmla="*/ 324083 h 1251057"/>
                  <a:gd name="connsiteX87" fmla="*/ 814289 w 888160"/>
                  <a:gd name="connsiteY87" fmla="*/ 338381 h 1251057"/>
                  <a:gd name="connsiteX88" fmla="*/ 835735 w 888160"/>
                  <a:gd name="connsiteY88" fmla="*/ 366977 h 1251057"/>
                  <a:gd name="connsiteX89" fmla="*/ 859564 w 888160"/>
                  <a:gd name="connsiteY89" fmla="*/ 374126 h 1251057"/>
                  <a:gd name="connsiteX90" fmla="*/ 842883 w 888160"/>
                  <a:gd name="connsiteY90" fmla="*/ 409870 h 1251057"/>
                  <a:gd name="connsiteX91" fmla="*/ 842883 w 888160"/>
                  <a:gd name="connsiteY91" fmla="*/ 431317 h 1251057"/>
                  <a:gd name="connsiteX92" fmla="*/ 807140 w 888160"/>
                  <a:gd name="connsiteY92" fmla="*/ 450381 h 1251057"/>
                  <a:gd name="connsiteX93" fmla="*/ 785692 w 888160"/>
                  <a:gd name="connsiteY93" fmla="*/ 500423 h 1251057"/>
                  <a:gd name="connsiteX94" fmla="*/ 773778 w 888160"/>
                  <a:gd name="connsiteY94" fmla="*/ 500423 h 1251057"/>
                  <a:gd name="connsiteX95" fmla="*/ 759480 w 888160"/>
                  <a:gd name="connsiteY95" fmla="*/ 517103 h 1251057"/>
                  <a:gd name="connsiteX96" fmla="*/ 757098 w 888160"/>
                  <a:gd name="connsiteY96" fmla="*/ 540934 h 1251057"/>
                  <a:gd name="connsiteX97" fmla="*/ 742799 w 888160"/>
                  <a:gd name="connsiteY97" fmla="*/ 543316 h 1251057"/>
                  <a:gd name="connsiteX98" fmla="*/ 718970 w 888160"/>
                  <a:gd name="connsiteY98" fmla="*/ 533785 h 1251057"/>
                  <a:gd name="connsiteX99" fmla="*/ 690373 w 888160"/>
                  <a:gd name="connsiteY99" fmla="*/ 536167 h 1251057"/>
                  <a:gd name="connsiteX100" fmla="*/ 673693 w 888160"/>
                  <a:gd name="connsiteY100" fmla="*/ 552848 h 1251057"/>
                  <a:gd name="connsiteX101" fmla="*/ 676076 w 888160"/>
                  <a:gd name="connsiteY101" fmla="*/ 581444 h 1251057"/>
                  <a:gd name="connsiteX102" fmla="*/ 666544 w 888160"/>
                  <a:gd name="connsiteY102" fmla="*/ 588593 h 1251057"/>
                  <a:gd name="connsiteX103" fmla="*/ 647481 w 888160"/>
                  <a:gd name="connsiteY103" fmla="*/ 588593 h 1251057"/>
                  <a:gd name="connsiteX104" fmla="*/ 637949 w 888160"/>
                  <a:gd name="connsiteY104" fmla="*/ 617189 h 1251057"/>
                  <a:gd name="connsiteX105" fmla="*/ 657012 w 888160"/>
                  <a:gd name="connsiteY105" fmla="*/ 631486 h 1251057"/>
                  <a:gd name="connsiteX106" fmla="*/ 690373 w 888160"/>
                  <a:gd name="connsiteY106" fmla="*/ 631486 h 1251057"/>
                  <a:gd name="connsiteX107" fmla="*/ 692757 w 888160"/>
                  <a:gd name="connsiteY107" fmla="*/ 652933 h 1251057"/>
                  <a:gd name="connsiteX108" fmla="*/ 716586 w 888160"/>
                  <a:gd name="connsiteY108" fmla="*/ 652933 h 1251057"/>
                  <a:gd name="connsiteX109" fmla="*/ 726118 w 888160"/>
                  <a:gd name="connsiteY109" fmla="*/ 671997 h 1251057"/>
                  <a:gd name="connsiteX110" fmla="*/ 740417 w 888160"/>
                  <a:gd name="connsiteY110" fmla="*/ 667231 h 1251057"/>
                  <a:gd name="connsiteX111" fmla="*/ 749948 w 888160"/>
                  <a:gd name="connsiteY111" fmla="*/ 676763 h 1251057"/>
                  <a:gd name="connsiteX112" fmla="*/ 752331 w 888160"/>
                  <a:gd name="connsiteY112" fmla="*/ 691060 h 1251057"/>
                  <a:gd name="connsiteX113" fmla="*/ 761863 w 888160"/>
                  <a:gd name="connsiteY113" fmla="*/ 710124 h 1251057"/>
                  <a:gd name="connsiteX114" fmla="*/ 769012 w 888160"/>
                  <a:gd name="connsiteY114" fmla="*/ 743486 h 1251057"/>
                  <a:gd name="connsiteX115" fmla="*/ 792841 w 888160"/>
                  <a:gd name="connsiteY115" fmla="*/ 748251 h 1251057"/>
                  <a:gd name="connsiteX116" fmla="*/ 804756 w 888160"/>
                  <a:gd name="connsiteY116" fmla="*/ 774464 h 1251057"/>
                  <a:gd name="connsiteX117" fmla="*/ 785692 w 888160"/>
                  <a:gd name="connsiteY117" fmla="*/ 791145 h 1251057"/>
                  <a:gd name="connsiteX118" fmla="*/ 783309 w 888160"/>
                  <a:gd name="connsiteY118" fmla="*/ 810209 h 1251057"/>
                  <a:gd name="connsiteX119" fmla="*/ 797608 w 888160"/>
                  <a:gd name="connsiteY119" fmla="*/ 834038 h 1251057"/>
                  <a:gd name="connsiteX120" fmla="*/ 823820 w 888160"/>
                  <a:gd name="connsiteY120" fmla="*/ 834038 h 1251057"/>
                  <a:gd name="connsiteX121" fmla="*/ 826203 w 888160"/>
                  <a:gd name="connsiteY121" fmla="*/ 865017 h 1251057"/>
                  <a:gd name="connsiteX122" fmla="*/ 857182 w 888160"/>
                  <a:gd name="connsiteY122" fmla="*/ 884081 h 1251057"/>
                  <a:gd name="connsiteX123" fmla="*/ 869096 w 888160"/>
                  <a:gd name="connsiteY123" fmla="*/ 907910 h 1251057"/>
                  <a:gd name="connsiteX124" fmla="*/ 866714 w 888160"/>
                  <a:gd name="connsiteY124" fmla="*/ 943655 h 1251057"/>
                  <a:gd name="connsiteX125" fmla="*/ 857182 w 888160"/>
                  <a:gd name="connsiteY125" fmla="*/ 946037 h 1251057"/>
                  <a:gd name="connsiteX126" fmla="*/ 847650 w 888160"/>
                  <a:gd name="connsiteY126" fmla="*/ 967484 h 1251057"/>
                  <a:gd name="connsiteX127" fmla="*/ 854799 w 888160"/>
                  <a:gd name="connsiteY127" fmla="*/ 977016 h 1251057"/>
                  <a:gd name="connsiteX128" fmla="*/ 878628 w 888160"/>
                  <a:gd name="connsiteY128" fmla="*/ 1007995 h 1251057"/>
                  <a:gd name="connsiteX129" fmla="*/ 833353 w 888160"/>
                  <a:gd name="connsiteY129" fmla="*/ 1012761 h 1251057"/>
                  <a:gd name="connsiteX130" fmla="*/ 845267 w 888160"/>
                  <a:gd name="connsiteY130" fmla="*/ 1036591 h 1251057"/>
                  <a:gd name="connsiteX131" fmla="*/ 842883 w 888160"/>
                  <a:gd name="connsiteY131" fmla="*/ 1077101 h 1251057"/>
                  <a:gd name="connsiteX132" fmla="*/ 814289 w 888160"/>
                  <a:gd name="connsiteY132" fmla="*/ 1091399 h 1251057"/>
                  <a:gd name="connsiteX133" fmla="*/ 816568 w 888160"/>
                  <a:gd name="connsiteY133" fmla="*/ 1121042 h 1251057"/>
                  <a:gd name="connsiteX134" fmla="*/ 785692 w 888160"/>
                  <a:gd name="connsiteY134" fmla="*/ 1117611 h 1251057"/>
                  <a:gd name="connsiteX135" fmla="*/ 773778 w 888160"/>
                  <a:gd name="connsiteY135" fmla="*/ 1131909 h 1251057"/>
                  <a:gd name="connsiteX136" fmla="*/ 718970 w 888160"/>
                  <a:gd name="connsiteY136" fmla="*/ 1162888 h 1251057"/>
                  <a:gd name="connsiteX137" fmla="*/ 695140 w 888160"/>
                  <a:gd name="connsiteY137" fmla="*/ 1160505 h 1251057"/>
                  <a:gd name="connsiteX138" fmla="*/ 673693 w 888160"/>
                  <a:gd name="connsiteY138" fmla="*/ 1139058 h 1251057"/>
                  <a:gd name="connsiteX139" fmla="*/ 659395 w 888160"/>
                  <a:gd name="connsiteY139" fmla="*/ 1141441 h 1251057"/>
                  <a:gd name="connsiteX140" fmla="*/ 623651 w 888160"/>
                  <a:gd name="connsiteY140" fmla="*/ 1110462 h 1251057"/>
                  <a:gd name="connsiteX141" fmla="*/ 575991 w 888160"/>
                  <a:gd name="connsiteY141" fmla="*/ 1127143 h 1251057"/>
                  <a:gd name="connsiteX142" fmla="*/ 547396 w 888160"/>
                  <a:gd name="connsiteY142" fmla="*/ 1150973 h 1251057"/>
                  <a:gd name="connsiteX143" fmla="*/ 525949 w 888160"/>
                  <a:gd name="connsiteY143" fmla="*/ 1141441 h 1251057"/>
                  <a:gd name="connsiteX144" fmla="*/ 521183 w 888160"/>
                  <a:gd name="connsiteY144" fmla="*/ 1117611 h 1251057"/>
                  <a:gd name="connsiteX145" fmla="*/ 475907 w 888160"/>
                  <a:gd name="connsiteY145" fmla="*/ 1096165 h 1251057"/>
                  <a:gd name="connsiteX146" fmla="*/ 459226 w 888160"/>
                  <a:gd name="connsiteY146" fmla="*/ 1105697 h 1251057"/>
                  <a:gd name="connsiteX147" fmla="*/ 447311 w 888160"/>
                  <a:gd name="connsiteY147" fmla="*/ 1098547 h 1251057"/>
                  <a:gd name="connsiteX148" fmla="*/ 437779 w 888160"/>
                  <a:gd name="connsiteY148" fmla="*/ 1096165 h 1251057"/>
                  <a:gd name="connsiteX149" fmla="*/ 442545 w 888160"/>
                  <a:gd name="connsiteY149" fmla="*/ 1067569 h 1251057"/>
                  <a:gd name="connsiteX150" fmla="*/ 418716 w 888160"/>
                  <a:gd name="connsiteY150" fmla="*/ 1062803 h 1251057"/>
                  <a:gd name="connsiteX151" fmla="*/ 423481 w 888160"/>
                  <a:gd name="connsiteY151" fmla="*/ 1038973 h 1251057"/>
                  <a:gd name="connsiteX152" fmla="*/ 375822 w 888160"/>
                  <a:gd name="connsiteY152" fmla="*/ 1003229 h 1251057"/>
                  <a:gd name="connsiteX153" fmla="*/ 373439 w 888160"/>
                  <a:gd name="connsiteY153" fmla="*/ 986548 h 1251057"/>
                  <a:gd name="connsiteX154" fmla="*/ 361524 w 888160"/>
                  <a:gd name="connsiteY154" fmla="*/ 991314 h 1251057"/>
                  <a:gd name="connsiteX155" fmla="*/ 359142 w 888160"/>
                  <a:gd name="connsiteY155" fmla="*/ 1005612 h 1251057"/>
                  <a:gd name="connsiteX156" fmla="*/ 330546 w 888160"/>
                  <a:gd name="connsiteY156" fmla="*/ 1024676 h 1251057"/>
                  <a:gd name="connsiteX157" fmla="*/ 304333 w 888160"/>
                  <a:gd name="connsiteY157" fmla="*/ 1029442 h 1251057"/>
                  <a:gd name="connsiteX158" fmla="*/ 251908 w 888160"/>
                  <a:gd name="connsiteY158" fmla="*/ 1046123 h 1251057"/>
                  <a:gd name="connsiteX159" fmla="*/ 216163 w 888160"/>
                  <a:gd name="connsiteY159" fmla="*/ 1043739 h 1251057"/>
                  <a:gd name="connsiteX160" fmla="*/ 149440 w 888160"/>
                  <a:gd name="connsiteY160" fmla="*/ 1150973 h 1251057"/>
                  <a:gd name="connsiteX161" fmla="*/ 139908 w 888160"/>
                  <a:gd name="connsiteY161" fmla="*/ 1251057 h 1251057"/>
                  <a:gd name="connsiteX162" fmla="*/ 118461 w 888160"/>
                  <a:gd name="connsiteY162" fmla="*/ 1241525 h 1251057"/>
                  <a:gd name="connsiteX163" fmla="*/ 97014 w 888160"/>
                  <a:gd name="connsiteY163" fmla="*/ 1243909 h 1251057"/>
                  <a:gd name="connsiteX164" fmla="*/ 85100 w 888160"/>
                  <a:gd name="connsiteY164" fmla="*/ 1227228 h 1251057"/>
                  <a:gd name="connsiteX165" fmla="*/ 58887 w 888160"/>
                  <a:gd name="connsiteY165" fmla="*/ 1189101 h 1251057"/>
                  <a:gd name="connsiteX166" fmla="*/ 44590 w 888160"/>
                  <a:gd name="connsiteY166" fmla="*/ 1155739 h 1251057"/>
                  <a:gd name="connsiteX167" fmla="*/ 23143 w 888160"/>
                  <a:gd name="connsiteY167" fmla="*/ 1141441 h 1251057"/>
                  <a:gd name="connsiteX168" fmla="*/ 0 w 888160"/>
                  <a:gd name="connsiteY168" fmla="*/ 1162269 h 1251057"/>
                  <a:gd name="connsiteX169" fmla="*/ 140942 w 888160"/>
                  <a:gd name="connsiteY169" fmla="*/ 1092059 h 1251057"/>
                  <a:gd name="connsiteX0" fmla="*/ 0 w 888160"/>
                  <a:gd name="connsiteY0" fmla="*/ 663931 h 1251057"/>
                  <a:gd name="connsiteX1" fmla="*/ 11228 w 888160"/>
                  <a:gd name="connsiteY1" fmla="*/ 676763 h 1251057"/>
                  <a:gd name="connsiteX2" fmla="*/ 23143 w 888160"/>
                  <a:gd name="connsiteY2" fmla="*/ 643401 h 1251057"/>
                  <a:gd name="connsiteX3" fmla="*/ 70802 w 888160"/>
                  <a:gd name="connsiteY3" fmla="*/ 648167 h 1251057"/>
                  <a:gd name="connsiteX4" fmla="*/ 85100 w 888160"/>
                  <a:gd name="connsiteY4" fmla="*/ 633869 h 1251057"/>
                  <a:gd name="connsiteX5" fmla="*/ 92249 w 888160"/>
                  <a:gd name="connsiteY5" fmla="*/ 641018 h 1251057"/>
                  <a:gd name="connsiteX6" fmla="*/ 118461 w 888160"/>
                  <a:gd name="connsiteY6" fmla="*/ 631486 h 1251057"/>
                  <a:gd name="connsiteX7" fmla="*/ 125610 w 888160"/>
                  <a:gd name="connsiteY7" fmla="*/ 643401 h 1251057"/>
                  <a:gd name="connsiteX8" fmla="*/ 154206 w 888160"/>
                  <a:gd name="connsiteY8" fmla="*/ 638635 h 1251057"/>
                  <a:gd name="connsiteX9" fmla="*/ 161355 w 888160"/>
                  <a:gd name="connsiteY9" fmla="*/ 633869 h 1251057"/>
                  <a:gd name="connsiteX10" fmla="*/ 185185 w 888160"/>
                  <a:gd name="connsiteY10" fmla="*/ 631486 h 1251057"/>
                  <a:gd name="connsiteX11" fmla="*/ 201865 w 888160"/>
                  <a:gd name="connsiteY11" fmla="*/ 619571 h 1251057"/>
                  <a:gd name="connsiteX12" fmla="*/ 213780 w 888160"/>
                  <a:gd name="connsiteY12" fmla="*/ 619571 h 1251057"/>
                  <a:gd name="connsiteX13" fmla="*/ 225695 w 888160"/>
                  <a:gd name="connsiteY13" fmla="*/ 631486 h 1251057"/>
                  <a:gd name="connsiteX14" fmla="*/ 235227 w 888160"/>
                  <a:gd name="connsiteY14" fmla="*/ 629103 h 1251057"/>
                  <a:gd name="connsiteX15" fmla="*/ 235227 w 888160"/>
                  <a:gd name="connsiteY15" fmla="*/ 588593 h 1251057"/>
                  <a:gd name="connsiteX16" fmla="*/ 256674 w 888160"/>
                  <a:gd name="connsiteY16" fmla="*/ 583827 h 1251057"/>
                  <a:gd name="connsiteX17" fmla="*/ 256674 w 888160"/>
                  <a:gd name="connsiteY17" fmla="*/ 545699 h 1251057"/>
                  <a:gd name="connsiteX18" fmla="*/ 239993 w 888160"/>
                  <a:gd name="connsiteY18" fmla="*/ 519487 h 1251057"/>
                  <a:gd name="connsiteX19" fmla="*/ 213780 w 888160"/>
                  <a:gd name="connsiteY19" fmla="*/ 505189 h 1251057"/>
                  <a:gd name="connsiteX20" fmla="*/ 225695 w 888160"/>
                  <a:gd name="connsiteY20" fmla="*/ 493274 h 1251057"/>
                  <a:gd name="connsiteX21" fmla="*/ 216163 w 888160"/>
                  <a:gd name="connsiteY21" fmla="*/ 481359 h 1251057"/>
                  <a:gd name="connsiteX22" fmla="*/ 189950 w 888160"/>
                  <a:gd name="connsiteY22" fmla="*/ 474211 h 1251057"/>
                  <a:gd name="connsiteX23" fmla="*/ 201865 w 888160"/>
                  <a:gd name="connsiteY23" fmla="*/ 462296 h 1251057"/>
                  <a:gd name="connsiteX24" fmla="*/ 201865 w 888160"/>
                  <a:gd name="connsiteY24" fmla="*/ 443232 h 1251057"/>
                  <a:gd name="connsiteX25" fmla="*/ 178036 w 888160"/>
                  <a:gd name="connsiteY25" fmla="*/ 445615 h 1251057"/>
                  <a:gd name="connsiteX26" fmla="*/ 187568 w 888160"/>
                  <a:gd name="connsiteY26" fmla="*/ 386041 h 1251057"/>
                  <a:gd name="connsiteX27" fmla="*/ 209014 w 888160"/>
                  <a:gd name="connsiteY27" fmla="*/ 376509 h 1251057"/>
                  <a:gd name="connsiteX28" fmla="*/ 197818 w 888160"/>
                  <a:gd name="connsiteY28" fmla="*/ 358875 h 1251057"/>
                  <a:gd name="connsiteX29" fmla="*/ 201389 w 888160"/>
                  <a:gd name="connsiteY29" fmla="*/ 358398 h 1251057"/>
                  <a:gd name="connsiteX30" fmla="*/ 218546 w 888160"/>
                  <a:gd name="connsiteY30" fmla="*/ 324083 h 1251057"/>
                  <a:gd name="connsiteX31" fmla="*/ 218546 w 888160"/>
                  <a:gd name="connsiteY31" fmla="*/ 301207 h 1251057"/>
                  <a:gd name="connsiteX32" fmla="*/ 212827 w 888160"/>
                  <a:gd name="connsiteY32" fmla="*/ 284050 h 1251057"/>
                  <a:gd name="connsiteX33" fmla="*/ 231891 w 888160"/>
                  <a:gd name="connsiteY33" fmla="*/ 276424 h 1251057"/>
                  <a:gd name="connsiteX34" fmla="*/ 275737 w 888160"/>
                  <a:gd name="connsiteY34" fmla="*/ 207795 h 1251057"/>
                  <a:gd name="connsiteX35" fmla="*/ 264299 w 888160"/>
                  <a:gd name="connsiteY35" fmla="*/ 190637 h 1251057"/>
                  <a:gd name="connsiteX36" fmla="*/ 249048 w 888160"/>
                  <a:gd name="connsiteY36" fmla="*/ 184918 h 1251057"/>
                  <a:gd name="connsiteX37" fmla="*/ 231891 w 888160"/>
                  <a:gd name="connsiteY37" fmla="*/ 158229 h 1251057"/>
                  <a:gd name="connsiteX38" fmla="*/ 233046 w 888160"/>
                  <a:gd name="connsiteY38" fmla="*/ 154854 h 1251057"/>
                  <a:gd name="connsiteX39" fmla="*/ 256674 w 888160"/>
                  <a:gd name="connsiteY39" fmla="*/ 158229 h 1251057"/>
                  <a:gd name="connsiteX40" fmla="*/ 271925 w 888160"/>
                  <a:gd name="connsiteY40" fmla="*/ 137259 h 1251057"/>
                  <a:gd name="connsiteX41" fmla="*/ 266205 w 888160"/>
                  <a:gd name="connsiteY41" fmla="*/ 112476 h 1251057"/>
                  <a:gd name="connsiteX42" fmla="*/ 281456 w 888160"/>
                  <a:gd name="connsiteY42" fmla="*/ 110570 h 1251057"/>
                  <a:gd name="connsiteX43" fmla="*/ 298614 w 888160"/>
                  <a:gd name="connsiteY43" fmla="*/ 120102 h 1251057"/>
                  <a:gd name="connsiteX44" fmla="*/ 315771 w 888160"/>
                  <a:gd name="connsiteY44" fmla="*/ 102944 h 1251057"/>
                  <a:gd name="connsiteX45" fmla="*/ 344367 w 888160"/>
                  <a:gd name="connsiteY45" fmla="*/ 108663 h 1251057"/>
                  <a:gd name="connsiteX46" fmla="*/ 367243 w 888160"/>
                  <a:gd name="connsiteY46" fmla="*/ 141072 h 1251057"/>
                  <a:gd name="connsiteX47" fmla="*/ 359618 w 888160"/>
                  <a:gd name="connsiteY47" fmla="*/ 171574 h 1251057"/>
                  <a:gd name="connsiteX48" fmla="*/ 378682 w 888160"/>
                  <a:gd name="connsiteY48" fmla="*/ 171574 h 1251057"/>
                  <a:gd name="connsiteX49" fmla="*/ 407277 w 888160"/>
                  <a:gd name="connsiteY49" fmla="*/ 146791 h 1251057"/>
                  <a:gd name="connsiteX50" fmla="*/ 428247 w 888160"/>
                  <a:gd name="connsiteY50" fmla="*/ 131540 h 1251057"/>
                  <a:gd name="connsiteX51" fmla="*/ 433967 w 888160"/>
                  <a:gd name="connsiteY51" fmla="*/ 91506 h 1251057"/>
                  <a:gd name="connsiteX52" fmla="*/ 458749 w 888160"/>
                  <a:gd name="connsiteY52" fmla="*/ 80068 h 1251057"/>
                  <a:gd name="connsiteX53" fmla="*/ 468281 w 888160"/>
                  <a:gd name="connsiteY53" fmla="*/ 53379 h 1251057"/>
                  <a:gd name="connsiteX54" fmla="*/ 504502 w 888160"/>
                  <a:gd name="connsiteY54" fmla="*/ 13345 h 1251057"/>
                  <a:gd name="connsiteX55" fmla="*/ 531192 w 888160"/>
                  <a:gd name="connsiteY55" fmla="*/ 13345 h 1251057"/>
                  <a:gd name="connsiteX56" fmla="*/ 550255 w 888160"/>
                  <a:gd name="connsiteY56" fmla="*/ 30502 h 1251057"/>
                  <a:gd name="connsiteX57" fmla="*/ 573132 w 888160"/>
                  <a:gd name="connsiteY57" fmla="*/ 7626 h 1251057"/>
                  <a:gd name="connsiteX58" fmla="*/ 584570 w 888160"/>
                  <a:gd name="connsiteY58" fmla="*/ 11438 h 1251057"/>
                  <a:gd name="connsiteX59" fmla="*/ 597915 w 888160"/>
                  <a:gd name="connsiteY59" fmla="*/ 0 h 1251057"/>
                  <a:gd name="connsiteX60" fmla="*/ 607447 w 888160"/>
                  <a:gd name="connsiteY60" fmla="*/ 7626 h 1251057"/>
                  <a:gd name="connsiteX61" fmla="*/ 624604 w 888160"/>
                  <a:gd name="connsiteY61" fmla="*/ 1906 h 1251057"/>
                  <a:gd name="connsiteX62" fmla="*/ 636042 w 888160"/>
                  <a:gd name="connsiteY62" fmla="*/ 3813 h 1251057"/>
                  <a:gd name="connsiteX63" fmla="*/ 624604 w 888160"/>
                  <a:gd name="connsiteY63" fmla="*/ 34315 h 1251057"/>
                  <a:gd name="connsiteX64" fmla="*/ 657012 w 888160"/>
                  <a:gd name="connsiteY64" fmla="*/ 28596 h 1251057"/>
                  <a:gd name="connsiteX65" fmla="*/ 670357 w 888160"/>
                  <a:gd name="connsiteY65" fmla="*/ 26689 h 1251057"/>
                  <a:gd name="connsiteX66" fmla="*/ 668451 w 888160"/>
                  <a:gd name="connsiteY66" fmla="*/ 15251 h 1251057"/>
                  <a:gd name="connsiteX67" fmla="*/ 691327 w 888160"/>
                  <a:gd name="connsiteY67" fmla="*/ 3813 h 1251057"/>
                  <a:gd name="connsiteX68" fmla="*/ 695140 w 888160"/>
                  <a:gd name="connsiteY68" fmla="*/ 30502 h 1251057"/>
                  <a:gd name="connsiteX69" fmla="*/ 735174 w 888160"/>
                  <a:gd name="connsiteY69" fmla="*/ 49566 h 1251057"/>
                  <a:gd name="connsiteX70" fmla="*/ 752331 w 888160"/>
                  <a:gd name="connsiteY70" fmla="*/ 38128 h 1251057"/>
                  <a:gd name="connsiteX71" fmla="*/ 771395 w 888160"/>
                  <a:gd name="connsiteY71" fmla="*/ 40034 h 1251057"/>
                  <a:gd name="connsiteX72" fmla="*/ 805710 w 888160"/>
                  <a:gd name="connsiteY72" fmla="*/ 72442 h 1251057"/>
                  <a:gd name="connsiteX73" fmla="*/ 840024 w 888160"/>
                  <a:gd name="connsiteY73" fmla="*/ 70536 h 1251057"/>
                  <a:gd name="connsiteX74" fmla="*/ 836720 w 888160"/>
                  <a:gd name="connsiteY74" fmla="*/ 70720 h 1251057"/>
                  <a:gd name="connsiteX75" fmla="*/ 840501 w 888160"/>
                  <a:gd name="connsiteY75" fmla="*/ 88170 h 1251057"/>
                  <a:gd name="connsiteX76" fmla="*/ 864331 w 888160"/>
                  <a:gd name="connsiteY76" fmla="*/ 95319 h 1251057"/>
                  <a:gd name="connsiteX77" fmla="*/ 866714 w 888160"/>
                  <a:gd name="connsiteY77" fmla="*/ 109617 h 1251057"/>
                  <a:gd name="connsiteX78" fmla="*/ 888160 w 888160"/>
                  <a:gd name="connsiteY78" fmla="*/ 128680 h 1251057"/>
                  <a:gd name="connsiteX79" fmla="*/ 885777 w 888160"/>
                  <a:gd name="connsiteY79" fmla="*/ 162042 h 1251057"/>
                  <a:gd name="connsiteX80" fmla="*/ 830969 w 888160"/>
                  <a:gd name="connsiteY80" fmla="*/ 235914 h 1251057"/>
                  <a:gd name="connsiteX81" fmla="*/ 828586 w 888160"/>
                  <a:gd name="connsiteY81" fmla="*/ 257360 h 1251057"/>
                  <a:gd name="connsiteX82" fmla="*/ 842883 w 888160"/>
                  <a:gd name="connsiteY82" fmla="*/ 262126 h 1251057"/>
                  <a:gd name="connsiteX83" fmla="*/ 842883 w 888160"/>
                  <a:gd name="connsiteY83" fmla="*/ 293105 h 1251057"/>
                  <a:gd name="connsiteX84" fmla="*/ 823820 w 888160"/>
                  <a:gd name="connsiteY84" fmla="*/ 290722 h 1251057"/>
                  <a:gd name="connsiteX85" fmla="*/ 811905 w 888160"/>
                  <a:gd name="connsiteY85" fmla="*/ 307403 h 1251057"/>
                  <a:gd name="connsiteX86" fmla="*/ 816672 w 888160"/>
                  <a:gd name="connsiteY86" fmla="*/ 324083 h 1251057"/>
                  <a:gd name="connsiteX87" fmla="*/ 814289 w 888160"/>
                  <a:gd name="connsiteY87" fmla="*/ 338381 h 1251057"/>
                  <a:gd name="connsiteX88" fmla="*/ 835735 w 888160"/>
                  <a:gd name="connsiteY88" fmla="*/ 366977 h 1251057"/>
                  <a:gd name="connsiteX89" fmla="*/ 859564 w 888160"/>
                  <a:gd name="connsiteY89" fmla="*/ 374126 h 1251057"/>
                  <a:gd name="connsiteX90" fmla="*/ 842883 w 888160"/>
                  <a:gd name="connsiteY90" fmla="*/ 409870 h 1251057"/>
                  <a:gd name="connsiteX91" fmla="*/ 842883 w 888160"/>
                  <a:gd name="connsiteY91" fmla="*/ 431317 h 1251057"/>
                  <a:gd name="connsiteX92" fmla="*/ 807140 w 888160"/>
                  <a:gd name="connsiteY92" fmla="*/ 450381 h 1251057"/>
                  <a:gd name="connsiteX93" fmla="*/ 785692 w 888160"/>
                  <a:gd name="connsiteY93" fmla="*/ 500423 h 1251057"/>
                  <a:gd name="connsiteX94" fmla="*/ 773778 w 888160"/>
                  <a:gd name="connsiteY94" fmla="*/ 500423 h 1251057"/>
                  <a:gd name="connsiteX95" fmla="*/ 759480 w 888160"/>
                  <a:gd name="connsiteY95" fmla="*/ 517103 h 1251057"/>
                  <a:gd name="connsiteX96" fmla="*/ 757098 w 888160"/>
                  <a:gd name="connsiteY96" fmla="*/ 540934 h 1251057"/>
                  <a:gd name="connsiteX97" fmla="*/ 742799 w 888160"/>
                  <a:gd name="connsiteY97" fmla="*/ 543316 h 1251057"/>
                  <a:gd name="connsiteX98" fmla="*/ 718970 w 888160"/>
                  <a:gd name="connsiteY98" fmla="*/ 533785 h 1251057"/>
                  <a:gd name="connsiteX99" fmla="*/ 690373 w 888160"/>
                  <a:gd name="connsiteY99" fmla="*/ 536167 h 1251057"/>
                  <a:gd name="connsiteX100" fmla="*/ 673693 w 888160"/>
                  <a:gd name="connsiteY100" fmla="*/ 552848 h 1251057"/>
                  <a:gd name="connsiteX101" fmla="*/ 676076 w 888160"/>
                  <a:gd name="connsiteY101" fmla="*/ 581444 h 1251057"/>
                  <a:gd name="connsiteX102" fmla="*/ 666544 w 888160"/>
                  <a:gd name="connsiteY102" fmla="*/ 588593 h 1251057"/>
                  <a:gd name="connsiteX103" fmla="*/ 647481 w 888160"/>
                  <a:gd name="connsiteY103" fmla="*/ 588593 h 1251057"/>
                  <a:gd name="connsiteX104" fmla="*/ 637949 w 888160"/>
                  <a:gd name="connsiteY104" fmla="*/ 617189 h 1251057"/>
                  <a:gd name="connsiteX105" fmla="*/ 657012 w 888160"/>
                  <a:gd name="connsiteY105" fmla="*/ 631486 h 1251057"/>
                  <a:gd name="connsiteX106" fmla="*/ 690373 w 888160"/>
                  <a:gd name="connsiteY106" fmla="*/ 631486 h 1251057"/>
                  <a:gd name="connsiteX107" fmla="*/ 692757 w 888160"/>
                  <a:gd name="connsiteY107" fmla="*/ 652933 h 1251057"/>
                  <a:gd name="connsiteX108" fmla="*/ 716586 w 888160"/>
                  <a:gd name="connsiteY108" fmla="*/ 652933 h 1251057"/>
                  <a:gd name="connsiteX109" fmla="*/ 726118 w 888160"/>
                  <a:gd name="connsiteY109" fmla="*/ 671997 h 1251057"/>
                  <a:gd name="connsiteX110" fmla="*/ 740417 w 888160"/>
                  <a:gd name="connsiteY110" fmla="*/ 667231 h 1251057"/>
                  <a:gd name="connsiteX111" fmla="*/ 749948 w 888160"/>
                  <a:gd name="connsiteY111" fmla="*/ 676763 h 1251057"/>
                  <a:gd name="connsiteX112" fmla="*/ 752331 w 888160"/>
                  <a:gd name="connsiteY112" fmla="*/ 691060 h 1251057"/>
                  <a:gd name="connsiteX113" fmla="*/ 761863 w 888160"/>
                  <a:gd name="connsiteY113" fmla="*/ 710124 h 1251057"/>
                  <a:gd name="connsiteX114" fmla="*/ 769012 w 888160"/>
                  <a:gd name="connsiteY114" fmla="*/ 743486 h 1251057"/>
                  <a:gd name="connsiteX115" fmla="*/ 792841 w 888160"/>
                  <a:gd name="connsiteY115" fmla="*/ 748251 h 1251057"/>
                  <a:gd name="connsiteX116" fmla="*/ 804756 w 888160"/>
                  <a:gd name="connsiteY116" fmla="*/ 774464 h 1251057"/>
                  <a:gd name="connsiteX117" fmla="*/ 785692 w 888160"/>
                  <a:gd name="connsiteY117" fmla="*/ 791145 h 1251057"/>
                  <a:gd name="connsiteX118" fmla="*/ 783309 w 888160"/>
                  <a:gd name="connsiteY118" fmla="*/ 810209 h 1251057"/>
                  <a:gd name="connsiteX119" fmla="*/ 797608 w 888160"/>
                  <a:gd name="connsiteY119" fmla="*/ 834038 h 1251057"/>
                  <a:gd name="connsiteX120" fmla="*/ 823820 w 888160"/>
                  <a:gd name="connsiteY120" fmla="*/ 834038 h 1251057"/>
                  <a:gd name="connsiteX121" fmla="*/ 826203 w 888160"/>
                  <a:gd name="connsiteY121" fmla="*/ 865017 h 1251057"/>
                  <a:gd name="connsiteX122" fmla="*/ 857182 w 888160"/>
                  <a:gd name="connsiteY122" fmla="*/ 884081 h 1251057"/>
                  <a:gd name="connsiteX123" fmla="*/ 869096 w 888160"/>
                  <a:gd name="connsiteY123" fmla="*/ 907910 h 1251057"/>
                  <a:gd name="connsiteX124" fmla="*/ 866714 w 888160"/>
                  <a:gd name="connsiteY124" fmla="*/ 943655 h 1251057"/>
                  <a:gd name="connsiteX125" fmla="*/ 857182 w 888160"/>
                  <a:gd name="connsiteY125" fmla="*/ 946037 h 1251057"/>
                  <a:gd name="connsiteX126" fmla="*/ 847650 w 888160"/>
                  <a:gd name="connsiteY126" fmla="*/ 967484 h 1251057"/>
                  <a:gd name="connsiteX127" fmla="*/ 854799 w 888160"/>
                  <a:gd name="connsiteY127" fmla="*/ 977016 h 1251057"/>
                  <a:gd name="connsiteX128" fmla="*/ 878628 w 888160"/>
                  <a:gd name="connsiteY128" fmla="*/ 1007995 h 1251057"/>
                  <a:gd name="connsiteX129" fmla="*/ 833353 w 888160"/>
                  <a:gd name="connsiteY129" fmla="*/ 1012761 h 1251057"/>
                  <a:gd name="connsiteX130" fmla="*/ 845267 w 888160"/>
                  <a:gd name="connsiteY130" fmla="*/ 1036591 h 1251057"/>
                  <a:gd name="connsiteX131" fmla="*/ 842883 w 888160"/>
                  <a:gd name="connsiteY131" fmla="*/ 1077101 h 1251057"/>
                  <a:gd name="connsiteX132" fmla="*/ 814289 w 888160"/>
                  <a:gd name="connsiteY132" fmla="*/ 1091399 h 1251057"/>
                  <a:gd name="connsiteX133" fmla="*/ 816568 w 888160"/>
                  <a:gd name="connsiteY133" fmla="*/ 1121042 h 1251057"/>
                  <a:gd name="connsiteX134" fmla="*/ 785692 w 888160"/>
                  <a:gd name="connsiteY134" fmla="*/ 1117611 h 1251057"/>
                  <a:gd name="connsiteX135" fmla="*/ 773778 w 888160"/>
                  <a:gd name="connsiteY135" fmla="*/ 1131909 h 1251057"/>
                  <a:gd name="connsiteX136" fmla="*/ 718970 w 888160"/>
                  <a:gd name="connsiteY136" fmla="*/ 1162888 h 1251057"/>
                  <a:gd name="connsiteX137" fmla="*/ 695140 w 888160"/>
                  <a:gd name="connsiteY137" fmla="*/ 1160505 h 1251057"/>
                  <a:gd name="connsiteX138" fmla="*/ 673693 w 888160"/>
                  <a:gd name="connsiteY138" fmla="*/ 1139058 h 1251057"/>
                  <a:gd name="connsiteX139" fmla="*/ 659395 w 888160"/>
                  <a:gd name="connsiteY139" fmla="*/ 1141441 h 1251057"/>
                  <a:gd name="connsiteX140" fmla="*/ 623651 w 888160"/>
                  <a:gd name="connsiteY140" fmla="*/ 1110462 h 1251057"/>
                  <a:gd name="connsiteX141" fmla="*/ 575991 w 888160"/>
                  <a:gd name="connsiteY141" fmla="*/ 1127143 h 1251057"/>
                  <a:gd name="connsiteX142" fmla="*/ 547396 w 888160"/>
                  <a:gd name="connsiteY142" fmla="*/ 1150973 h 1251057"/>
                  <a:gd name="connsiteX143" fmla="*/ 525949 w 888160"/>
                  <a:gd name="connsiteY143" fmla="*/ 1141441 h 1251057"/>
                  <a:gd name="connsiteX144" fmla="*/ 521183 w 888160"/>
                  <a:gd name="connsiteY144" fmla="*/ 1117611 h 1251057"/>
                  <a:gd name="connsiteX145" fmla="*/ 475907 w 888160"/>
                  <a:gd name="connsiteY145" fmla="*/ 1096165 h 1251057"/>
                  <a:gd name="connsiteX146" fmla="*/ 459226 w 888160"/>
                  <a:gd name="connsiteY146" fmla="*/ 1105697 h 1251057"/>
                  <a:gd name="connsiteX147" fmla="*/ 447311 w 888160"/>
                  <a:gd name="connsiteY147" fmla="*/ 1098547 h 1251057"/>
                  <a:gd name="connsiteX148" fmla="*/ 437779 w 888160"/>
                  <a:gd name="connsiteY148" fmla="*/ 1096165 h 1251057"/>
                  <a:gd name="connsiteX149" fmla="*/ 442545 w 888160"/>
                  <a:gd name="connsiteY149" fmla="*/ 1067569 h 1251057"/>
                  <a:gd name="connsiteX150" fmla="*/ 418716 w 888160"/>
                  <a:gd name="connsiteY150" fmla="*/ 1062803 h 1251057"/>
                  <a:gd name="connsiteX151" fmla="*/ 423481 w 888160"/>
                  <a:gd name="connsiteY151" fmla="*/ 1038973 h 1251057"/>
                  <a:gd name="connsiteX152" fmla="*/ 375822 w 888160"/>
                  <a:gd name="connsiteY152" fmla="*/ 1003229 h 1251057"/>
                  <a:gd name="connsiteX153" fmla="*/ 373439 w 888160"/>
                  <a:gd name="connsiteY153" fmla="*/ 986548 h 1251057"/>
                  <a:gd name="connsiteX154" fmla="*/ 361524 w 888160"/>
                  <a:gd name="connsiteY154" fmla="*/ 991314 h 1251057"/>
                  <a:gd name="connsiteX155" fmla="*/ 359142 w 888160"/>
                  <a:gd name="connsiteY155" fmla="*/ 1005612 h 1251057"/>
                  <a:gd name="connsiteX156" fmla="*/ 330546 w 888160"/>
                  <a:gd name="connsiteY156" fmla="*/ 1024676 h 1251057"/>
                  <a:gd name="connsiteX157" fmla="*/ 304333 w 888160"/>
                  <a:gd name="connsiteY157" fmla="*/ 1029442 h 1251057"/>
                  <a:gd name="connsiteX158" fmla="*/ 251908 w 888160"/>
                  <a:gd name="connsiteY158" fmla="*/ 1046123 h 1251057"/>
                  <a:gd name="connsiteX159" fmla="*/ 216163 w 888160"/>
                  <a:gd name="connsiteY159" fmla="*/ 1043739 h 1251057"/>
                  <a:gd name="connsiteX160" fmla="*/ 149440 w 888160"/>
                  <a:gd name="connsiteY160" fmla="*/ 1150973 h 1251057"/>
                  <a:gd name="connsiteX161" fmla="*/ 139908 w 888160"/>
                  <a:gd name="connsiteY161" fmla="*/ 1251057 h 1251057"/>
                  <a:gd name="connsiteX162" fmla="*/ 118461 w 888160"/>
                  <a:gd name="connsiteY162" fmla="*/ 1241525 h 1251057"/>
                  <a:gd name="connsiteX163" fmla="*/ 97014 w 888160"/>
                  <a:gd name="connsiteY163" fmla="*/ 1243909 h 1251057"/>
                  <a:gd name="connsiteX164" fmla="*/ 85100 w 888160"/>
                  <a:gd name="connsiteY164" fmla="*/ 1227228 h 1251057"/>
                  <a:gd name="connsiteX165" fmla="*/ 58887 w 888160"/>
                  <a:gd name="connsiteY165" fmla="*/ 1189101 h 1251057"/>
                  <a:gd name="connsiteX166" fmla="*/ 44590 w 888160"/>
                  <a:gd name="connsiteY166" fmla="*/ 1155739 h 1251057"/>
                  <a:gd name="connsiteX167" fmla="*/ 23143 w 888160"/>
                  <a:gd name="connsiteY167" fmla="*/ 1141441 h 1251057"/>
                  <a:gd name="connsiteX168" fmla="*/ 0 w 888160"/>
                  <a:gd name="connsiteY168" fmla="*/ 1162269 h 125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888160" h="1251057">
                    <a:moveTo>
                      <a:pt x="0" y="663931"/>
                    </a:moveTo>
                    <a:lnTo>
                      <a:pt x="11228" y="676763"/>
                    </a:lnTo>
                    <a:lnTo>
                      <a:pt x="23143" y="643401"/>
                    </a:lnTo>
                    <a:lnTo>
                      <a:pt x="70802" y="648167"/>
                    </a:lnTo>
                    <a:lnTo>
                      <a:pt x="85100" y="633869"/>
                    </a:lnTo>
                    <a:lnTo>
                      <a:pt x="92249" y="641018"/>
                    </a:lnTo>
                    <a:lnTo>
                      <a:pt x="118461" y="631486"/>
                    </a:lnTo>
                    <a:lnTo>
                      <a:pt x="125610" y="643401"/>
                    </a:lnTo>
                    <a:lnTo>
                      <a:pt x="154206" y="638635"/>
                    </a:lnTo>
                    <a:lnTo>
                      <a:pt x="161355" y="633869"/>
                    </a:lnTo>
                    <a:lnTo>
                      <a:pt x="185185" y="631486"/>
                    </a:lnTo>
                    <a:lnTo>
                      <a:pt x="201865" y="619571"/>
                    </a:lnTo>
                    <a:lnTo>
                      <a:pt x="213780" y="619571"/>
                    </a:lnTo>
                    <a:lnTo>
                      <a:pt x="225695" y="631486"/>
                    </a:lnTo>
                    <a:lnTo>
                      <a:pt x="235227" y="629103"/>
                    </a:lnTo>
                    <a:lnTo>
                      <a:pt x="235227" y="588593"/>
                    </a:lnTo>
                    <a:lnTo>
                      <a:pt x="256674" y="583827"/>
                    </a:lnTo>
                    <a:lnTo>
                      <a:pt x="256674" y="545699"/>
                    </a:lnTo>
                    <a:lnTo>
                      <a:pt x="239993" y="519487"/>
                    </a:lnTo>
                    <a:lnTo>
                      <a:pt x="213780" y="505189"/>
                    </a:lnTo>
                    <a:lnTo>
                      <a:pt x="225695" y="493274"/>
                    </a:lnTo>
                    <a:lnTo>
                      <a:pt x="216163" y="481359"/>
                    </a:lnTo>
                    <a:lnTo>
                      <a:pt x="189950" y="474211"/>
                    </a:lnTo>
                    <a:lnTo>
                      <a:pt x="201865" y="462296"/>
                    </a:lnTo>
                    <a:lnTo>
                      <a:pt x="201865" y="443232"/>
                    </a:lnTo>
                    <a:lnTo>
                      <a:pt x="178036" y="445615"/>
                    </a:lnTo>
                    <a:lnTo>
                      <a:pt x="187568" y="386041"/>
                    </a:lnTo>
                    <a:lnTo>
                      <a:pt x="209014" y="376509"/>
                    </a:lnTo>
                    <a:lnTo>
                      <a:pt x="197818" y="358875"/>
                    </a:lnTo>
                    <a:lnTo>
                      <a:pt x="201389" y="358398"/>
                    </a:lnTo>
                    <a:lnTo>
                      <a:pt x="218546" y="324083"/>
                    </a:lnTo>
                    <a:lnTo>
                      <a:pt x="218546" y="301207"/>
                    </a:lnTo>
                    <a:lnTo>
                      <a:pt x="212827" y="284050"/>
                    </a:lnTo>
                    <a:lnTo>
                      <a:pt x="231891" y="276424"/>
                    </a:lnTo>
                    <a:lnTo>
                      <a:pt x="275737" y="207795"/>
                    </a:lnTo>
                    <a:lnTo>
                      <a:pt x="264299" y="190637"/>
                    </a:lnTo>
                    <a:lnTo>
                      <a:pt x="249048" y="184918"/>
                    </a:lnTo>
                    <a:lnTo>
                      <a:pt x="231891" y="158229"/>
                    </a:lnTo>
                    <a:lnTo>
                      <a:pt x="233046" y="154854"/>
                    </a:lnTo>
                    <a:lnTo>
                      <a:pt x="256674" y="158229"/>
                    </a:lnTo>
                    <a:lnTo>
                      <a:pt x="271925" y="137259"/>
                    </a:lnTo>
                    <a:lnTo>
                      <a:pt x="266205" y="112476"/>
                    </a:lnTo>
                    <a:lnTo>
                      <a:pt x="281456" y="110570"/>
                    </a:lnTo>
                    <a:lnTo>
                      <a:pt x="298614" y="120102"/>
                    </a:lnTo>
                    <a:lnTo>
                      <a:pt x="315771" y="102944"/>
                    </a:lnTo>
                    <a:lnTo>
                      <a:pt x="344367" y="108663"/>
                    </a:lnTo>
                    <a:lnTo>
                      <a:pt x="367243" y="141072"/>
                    </a:lnTo>
                    <a:lnTo>
                      <a:pt x="359618" y="171574"/>
                    </a:lnTo>
                    <a:lnTo>
                      <a:pt x="378682" y="171574"/>
                    </a:lnTo>
                    <a:lnTo>
                      <a:pt x="407277" y="146791"/>
                    </a:lnTo>
                    <a:lnTo>
                      <a:pt x="428247" y="131540"/>
                    </a:lnTo>
                    <a:lnTo>
                      <a:pt x="433967" y="91506"/>
                    </a:lnTo>
                    <a:lnTo>
                      <a:pt x="458749" y="80068"/>
                    </a:lnTo>
                    <a:lnTo>
                      <a:pt x="468281" y="53379"/>
                    </a:lnTo>
                    <a:lnTo>
                      <a:pt x="504502" y="13345"/>
                    </a:lnTo>
                    <a:lnTo>
                      <a:pt x="531192" y="13345"/>
                    </a:lnTo>
                    <a:lnTo>
                      <a:pt x="550255" y="30502"/>
                    </a:lnTo>
                    <a:lnTo>
                      <a:pt x="573132" y="7626"/>
                    </a:lnTo>
                    <a:lnTo>
                      <a:pt x="584570" y="11438"/>
                    </a:lnTo>
                    <a:lnTo>
                      <a:pt x="597915" y="0"/>
                    </a:lnTo>
                    <a:lnTo>
                      <a:pt x="607447" y="7626"/>
                    </a:lnTo>
                    <a:lnTo>
                      <a:pt x="624604" y="1906"/>
                    </a:lnTo>
                    <a:lnTo>
                      <a:pt x="636042" y="3813"/>
                    </a:lnTo>
                    <a:lnTo>
                      <a:pt x="624604" y="34315"/>
                    </a:lnTo>
                    <a:lnTo>
                      <a:pt x="657012" y="28596"/>
                    </a:lnTo>
                    <a:lnTo>
                      <a:pt x="670357" y="26689"/>
                    </a:lnTo>
                    <a:lnTo>
                      <a:pt x="668451" y="15251"/>
                    </a:lnTo>
                    <a:lnTo>
                      <a:pt x="691327" y="3813"/>
                    </a:lnTo>
                    <a:lnTo>
                      <a:pt x="695140" y="30502"/>
                    </a:lnTo>
                    <a:lnTo>
                      <a:pt x="735174" y="49566"/>
                    </a:lnTo>
                    <a:lnTo>
                      <a:pt x="752331" y="38128"/>
                    </a:lnTo>
                    <a:lnTo>
                      <a:pt x="771395" y="40034"/>
                    </a:lnTo>
                    <a:lnTo>
                      <a:pt x="805710" y="72442"/>
                    </a:lnTo>
                    <a:lnTo>
                      <a:pt x="840024" y="70536"/>
                    </a:lnTo>
                    <a:lnTo>
                      <a:pt x="836720" y="70720"/>
                    </a:lnTo>
                    <a:lnTo>
                      <a:pt x="840501" y="88170"/>
                    </a:lnTo>
                    <a:lnTo>
                      <a:pt x="864331" y="95319"/>
                    </a:lnTo>
                    <a:lnTo>
                      <a:pt x="866714" y="109617"/>
                    </a:lnTo>
                    <a:lnTo>
                      <a:pt x="888160" y="128680"/>
                    </a:lnTo>
                    <a:lnTo>
                      <a:pt x="885777" y="162042"/>
                    </a:lnTo>
                    <a:lnTo>
                      <a:pt x="830969" y="235914"/>
                    </a:lnTo>
                    <a:lnTo>
                      <a:pt x="828586" y="257360"/>
                    </a:lnTo>
                    <a:lnTo>
                      <a:pt x="842883" y="262126"/>
                    </a:lnTo>
                    <a:lnTo>
                      <a:pt x="842883" y="293105"/>
                    </a:lnTo>
                    <a:lnTo>
                      <a:pt x="823820" y="290722"/>
                    </a:lnTo>
                    <a:lnTo>
                      <a:pt x="811905" y="307403"/>
                    </a:lnTo>
                    <a:lnTo>
                      <a:pt x="816672" y="324083"/>
                    </a:lnTo>
                    <a:lnTo>
                      <a:pt x="814289" y="338381"/>
                    </a:lnTo>
                    <a:lnTo>
                      <a:pt x="835735" y="366977"/>
                    </a:lnTo>
                    <a:lnTo>
                      <a:pt x="859564" y="374126"/>
                    </a:lnTo>
                    <a:lnTo>
                      <a:pt x="842883" y="409870"/>
                    </a:lnTo>
                    <a:lnTo>
                      <a:pt x="842883" y="431317"/>
                    </a:lnTo>
                    <a:lnTo>
                      <a:pt x="807140" y="450381"/>
                    </a:lnTo>
                    <a:lnTo>
                      <a:pt x="785692" y="500423"/>
                    </a:lnTo>
                    <a:lnTo>
                      <a:pt x="773778" y="500423"/>
                    </a:lnTo>
                    <a:lnTo>
                      <a:pt x="759480" y="517103"/>
                    </a:lnTo>
                    <a:lnTo>
                      <a:pt x="757098" y="540934"/>
                    </a:lnTo>
                    <a:lnTo>
                      <a:pt x="742799" y="543316"/>
                    </a:lnTo>
                    <a:lnTo>
                      <a:pt x="718970" y="533785"/>
                    </a:lnTo>
                    <a:lnTo>
                      <a:pt x="690373" y="536167"/>
                    </a:lnTo>
                    <a:lnTo>
                      <a:pt x="673693" y="552848"/>
                    </a:lnTo>
                    <a:lnTo>
                      <a:pt x="676076" y="581444"/>
                    </a:lnTo>
                    <a:lnTo>
                      <a:pt x="666544" y="588593"/>
                    </a:lnTo>
                    <a:lnTo>
                      <a:pt x="647481" y="588593"/>
                    </a:lnTo>
                    <a:lnTo>
                      <a:pt x="637949" y="617189"/>
                    </a:lnTo>
                    <a:lnTo>
                      <a:pt x="657012" y="631486"/>
                    </a:lnTo>
                    <a:lnTo>
                      <a:pt x="690373" y="631486"/>
                    </a:lnTo>
                    <a:lnTo>
                      <a:pt x="692757" y="652933"/>
                    </a:lnTo>
                    <a:lnTo>
                      <a:pt x="716586" y="652933"/>
                    </a:lnTo>
                    <a:lnTo>
                      <a:pt x="726118" y="671997"/>
                    </a:lnTo>
                    <a:lnTo>
                      <a:pt x="740417" y="667231"/>
                    </a:lnTo>
                    <a:lnTo>
                      <a:pt x="749948" y="676763"/>
                    </a:lnTo>
                    <a:lnTo>
                      <a:pt x="752331" y="691060"/>
                    </a:lnTo>
                    <a:lnTo>
                      <a:pt x="761863" y="710124"/>
                    </a:lnTo>
                    <a:lnTo>
                      <a:pt x="769012" y="743486"/>
                    </a:lnTo>
                    <a:lnTo>
                      <a:pt x="792841" y="748251"/>
                    </a:lnTo>
                    <a:lnTo>
                      <a:pt x="804756" y="774464"/>
                    </a:lnTo>
                    <a:lnTo>
                      <a:pt x="785692" y="791145"/>
                    </a:lnTo>
                    <a:lnTo>
                      <a:pt x="783309" y="810209"/>
                    </a:lnTo>
                    <a:lnTo>
                      <a:pt x="797608" y="834038"/>
                    </a:lnTo>
                    <a:lnTo>
                      <a:pt x="823820" y="834038"/>
                    </a:lnTo>
                    <a:lnTo>
                      <a:pt x="826203" y="865017"/>
                    </a:lnTo>
                    <a:lnTo>
                      <a:pt x="857182" y="884081"/>
                    </a:lnTo>
                    <a:lnTo>
                      <a:pt x="869096" y="907910"/>
                    </a:lnTo>
                    <a:lnTo>
                      <a:pt x="866714" y="943655"/>
                    </a:lnTo>
                    <a:lnTo>
                      <a:pt x="857182" y="946037"/>
                    </a:lnTo>
                    <a:lnTo>
                      <a:pt x="847650" y="967484"/>
                    </a:lnTo>
                    <a:lnTo>
                      <a:pt x="854799" y="977016"/>
                    </a:lnTo>
                    <a:lnTo>
                      <a:pt x="878628" y="1007995"/>
                    </a:lnTo>
                    <a:lnTo>
                      <a:pt x="833353" y="1012761"/>
                    </a:lnTo>
                    <a:lnTo>
                      <a:pt x="845267" y="1036591"/>
                    </a:lnTo>
                    <a:lnTo>
                      <a:pt x="842883" y="1077101"/>
                    </a:lnTo>
                    <a:lnTo>
                      <a:pt x="814289" y="1091399"/>
                    </a:lnTo>
                    <a:lnTo>
                      <a:pt x="816568" y="1121042"/>
                    </a:lnTo>
                    <a:lnTo>
                      <a:pt x="785692" y="1117611"/>
                    </a:lnTo>
                    <a:lnTo>
                      <a:pt x="773778" y="1131909"/>
                    </a:lnTo>
                    <a:lnTo>
                      <a:pt x="718970" y="1162888"/>
                    </a:lnTo>
                    <a:lnTo>
                      <a:pt x="695140" y="1160505"/>
                    </a:lnTo>
                    <a:lnTo>
                      <a:pt x="673693" y="1139058"/>
                    </a:lnTo>
                    <a:lnTo>
                      <a:pt x="659395" y="1141441"/>
                    </a:lnTo>
                    <a:lnTo>
                      <a:pt x="623651" y="1110462"/>
                    </a:lnTo>
                    <a:lnTo>
                      <a:pt x="575991" y="1127143"/>
                    </a:lnTo>
                    <a:lnTo>
                      <a:pt x="547396" y="1150973"/>
                    </a:lnTo>
                    <a:lnTo>
                      <a:pt x="525949" y="1141441"/>
                    </a:lnTo>
                    <a:lnTo>
                      <a:pt x="521183" y="1117611"/>
                    </a:lnTo>
                    <a:lnTo>
                      <a:pt x="475907" y="1096165"/>
                    </a:lnTo>
                    <a:lnTo>
                      <a:pt x="459226" y="1105697"/>
                    </a:lnTo>
                    <a:lnTo>
                      <a:pt x="447311" y="1098547"/>
                    </a:lnTo>
                    <a:lnTo>
                      <a:pt x="437779" y="1096165"/>
                    </a:lnTo>
                    <a:lnTo>
                      <a:pt x="442545" y="1067569"/>
                    </a:lnTo>
                    <a:lnTo>
                      <a:pt x="418716" y="1062803"/>
                    </a:lnTo>
                    <a:lnTo>
                      <a:pt x="423481" y="1038973"/>
                    </a:lnTo>
                    <a:lnTo>
                      <a:pt x="375822" y="1003229"/>
                    </a:lnTo>
                    <a:lnTo>
                      <a:pt x="373439" y="986548"/>
                    </a:lnTo>
                    <a:lnTo>
                      <a:pt x="361524" y="991314"/>
                    </a:lnTo>
                    <a:lnTo>
                      <a:pt x="359142" y="1005612"/>
                    </a:lnTo>
                    <a:lnTo>
                      <a:pt x="330546" y="1024676"/>
                    </a:lnTo>
                    <a:lnTo>
                      <a:pt x="304333" y="1029442"/>
                    </a:lnTo>
                    <a:lnTo>
                      <a:pt x="251908" y="1046123"/>
                    </a:lnTo>
                    <a:lnTo>
                      <a:pt x="216163" y="1043739"/>
                    </a:lnTo>
                    <a:lnTo>
                      <a:pt x="149440" y="1150973"/>
                    </a:lnTo>
                    <a:lnTo>
                      <a:pt x="139908" y="1251057"/>
                    </a:lnTo>
                    <a:lnTo>
                      <a:pt x="118461" y="1241525"/>
                    </a:lnTo>
                    <a:lnTo>
                      <a:pt x="97014" y="1243909"/>
                    </a:lnTo>
                    <a:lnTo>
                      <a:pt x="85100" y="1227228"/>
                    </a:lnTo>
                    <a:lnTo>
                      <a:pt x="58887" y="1189101"/>
                    </a:lnTo>
                    <a:lnTo>
                      <a:pt x="44590" y="1155739"/>
                    </a:lnTo>
                    <a:lnTo>
                      <a:pt x="23143" y="1141441"/>
                    </a:lnTo>
                    <a:lnTo>
                      <a:pt x="0" y="116226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414A083-3FE3-EDF4-F775-450FFC8CFCB4}"/>
                  </a:ext>
                </a:extLst>
              </p:cNvPr>
              <p:cNvSpPr/>
              <p:nvPr/>
            </p:nvSpPr>
            <p:spPr>
              <a:xfrm>
                <a:off x="1960798" y="1708108"/>
                <a:ext cx="726805" cy="746663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A2A0EB52-B168-E120-A95D-6CB9B1EC3C36}"/>
                  </a:ext>
                </a:extLst>
              </p:cNvPr>
              <p:cNvSpPr/>
              <p:nvPr/>
            </p:nvSpPr>
            <p:spPr>
              <a:xfrm>
                <a:off x="667534" y="1529862"/>
                <a:ext cx="256675" cy="383181"/>
              </a:xfrm>
              <a:custGeom>
                <a:avLst/>
                <a:gdLst>
                  <a:gd name="connsiteX0" fmla="*/ 33629 w 256675"/>
                  <a:gd name="connsiteY0" fmla="*/ 0 h 383181"/>
                  <a:gd name="connsiteX1" fmla="*/ 50786 w 256675"/>
                  <a:gd name="connsiteY1" fmla="*/ 0 h 383181"/>
                  <a:gd name="connsiteX2" fmla="*/ 83195 w 256675"/>
                  <a:gd name="connsiteY2" fmla="*/ 28596 h 383181"/>
                  <a:gd name="connsiteX3" fmla="*/ 96539 w 256675"/>
                  <a:gd name="connsiteY3" fmla="*/ 47660 h 383181"/>
                  <a:gd name="connsiteX4" fmla="*/ 115603 w 256675"/>
                  <a:gd name="connsiteY4" fmla="*/ 53379 h 383181"/>
                  <a:gd name="connsiteX5" fmla="*/ 128948 w 256675"/>
                  <a:gd name="connsiteY5" fmla="*/ 81974 h 383181"/>
                  <a:gd name="connsiteX6" fmla="*/ 163263 w 256675"/>
                  <a:gd name="connsiteY6" fmla="*/ 74349 h 383181"/>
                  <a:gd name="connsiteX7" fmla="*/ 172794 w 256675"/>
                  <a:gd name="connsiteY7" fmla="*/ 68630 h 383181"/>
                  <a:gd name="connsiteX8" fmla="*/ 201390 w 256675"/>
                  <a:gd name="connsiteY8" fmla="*/ 64817 h 383181"/>
                  <a:gd name="connsiteX9" fmla="*/ 197819 w 256675"/>
                  <a:gd name="connsiteY9" fmla="*/ 65293 h 383181"/>
                  <a:gd name="connsiteX10" fmla="*/ 209016 w 256675"/>
                  <a:gd name="connsiteY10" fmla="*/ 82928 h 383181"/>
                  <a:gd name="connsiteX11" fmla="*/ 187569 w 256675"/>
                  <a:gd name="connsiteY11" fmla="*/ 92459 h 383181"/>
                  <a:gd name="connsiteX12" fmla="*/ 178037 w 256675"/>
                  <a:gd name="connsiteY12" fmla="*/ 152034 h 383181"/>
                  <a:gd name="connsiteX13" fmla="*/ 201866 w 256675"/>
                  <a:gd name="connsiteY13" fmla="*/ 149651 h 383181"/>
                  <a:gd name="connsiteX14" fmla="*/ 201866 w 256675"/>
                  <a:gd name="connsiteY14" fmla="*/ 168714 h 383181"/>
                  <a:gd name="connsiteX15" fmla="*/ 189952 w 256675"/>
                  <a:gd name="connsiteY15" fmla="*/ 180629 h 383181"/>
                  <a:gd name="connsiteX16" fmla="*/ 216165 w 256675"/>
                  <a:gd name="connsiteY16" fmla="*/ 187778 h 383181"/>
                  <a:gd name="connsiteX17" fmla="*/ 225697 w 256675"/>
                  <a:gd name="connsiteY17" fmla="*/ 199693 h 383181"/>
                  <a:gd name="connsiteX18" fmla="*/ 213782 w 256675"/>
                  <a:gd name="connsiteY18" fmla="*/ 211608 h 383181"/>
                  <a:gd name="connsiteX19" fmla="*/ 239994 w 256675"/>
                  <a:gd name="connsiteY19" fmla="*/ 225906 h 383181"/>
                  <a:gd name="connsiteX20" fmla="*/ 256675 w 256675"/>
                  <a:gd name="connsiteY20" fmla="*/ 252118 h 383181"/>
                  <a:gd name="connsiteX21" fmla="*/ 256675 w 256675"/>
                  <a:gd name="connsiteY21" fmla="*/ 290245 h 383181"/>
                  <a:gd name="connsiteX22" fmla="*/ 235229 w 256675"/>
                  <a:gd name="connsiteY22" fmla="*/ 295012 h 383181"/>
                  <a:gd name="connsiteX23" fmla="*/ 235229 w 256675"/>
                  <a:gd name="connsiteY23" fmla="*/ 335522 h 383181"/>
                  <a:gd name="connsiteX24" fmla="*/ 225697 w 256675"/>
                  <a:gd name="connsiteY24" fmla="*/ 337905 h 383181"/>
                  <a:gd name="connsiteX25" fmla="*/ 213782 w 256675"/>
                  <a:gd name="connsiteY25" fmla="*/ 325990 h 383181"/>
                  <a:gd name="connsiteX26" fmla="*/ 201866 w 256675"/>
                  <a:gd name="connsiteY26" fmla="*/ 325990 h 383181"/>
                  <a:gd name="connsiteX27" fmla="*/ 185186 w 256675"/>
                  <a:gd name="connsiteY27" fmla="*/ 337905 h 383181"/>
                  <a:gd name="connsiteX28" fmla="*/ 161356 w 256675"/>
                  <a:gd name="connsiteY28" fmla="*/ 340288 h 383181"/>
                  <a:gd name="connsiteX29" fmla="*/ 154207 w 256675"/>
                  <a:gd name="connsiteY29" fmla="*/ 345054 h 383181"/>
                  <a:gd name="connsiteX30" fmla="*/ 125611 w 256675"/>
                  <a:gd name="connsiteY30" fmla="*/ 349820 h 383181"/>
                  <a:gd name="connsiteX31" fmla="*/ 118463 w 256675"/>
                  <a:gd name="connsiteY31" fmla="*/ 337905 h 383181"/>
                  <a:gd name="connsiteX32" fmla="*/ 92250 w 256675"/>
                  <a:gd name="connsiteY32" fmla="*/ 347437 h 383181"/>
                  <a:gd name="connsiteX33" fmla="*/ 85101 w 256675"/>
                  <a:gd name="connsiteY33" fmla="*/ 340288 h 383181"/>
                  <a:gd name="connsiteX34" fmla="*/ 70803 w 256675"/>
                  <a:gd name="connsiteY34" fmla="*/ 354586 h 383181"/>
                  <a:gd name="connsiteX35" fmla="*/ 23144 w 256675"/>
                  <a:gd name="connsiteY35" fmla="*/ 349820 h 383181"/>
                  <a:gd name="connsiteX36" fmla="*/ 11229 w 256675"/>
                  <a:gd name="connsiteY36" fmla="*/ 383181 h 383181"/>
                  <a:gd name="connsiteX37" fmla="*/ 0 w 256675"/>
                  <a:gd name="connsiteY37" fmla="*/ 370348 h 383181"/>
                  <a:gd name="connsiteX38" fmla="*/ 0 w 256675"/>
                  <a:gd name="connsiteY38" fmla="*/ 2843 h 383181"/>
                  <a:gd name="connsiteX39" fmla="*/ 5033 w 256675"/>
                  <a:gd name="connsiteY39" fmla="*/ 5719 h 383181"/>
                  <a:gd name="connsiteX40" fmla="*/ 26004 w 256675"/>
                  <a:gd name="connsiteY40" fmla="*/ 11438 h 383181"/>
                  <a:gd name="connsiteX0" fmla="*/ 143950 w 366996"/>
                  <a:gd name="connsiteY0" fmla="*/ 0 h 383181"/>
                  <a:gd name="connsiteX1" fmla="*/ 161107 w 366996"/>
                  <a:gd name="connsiteY1" fmla="*/ 0 h 383181"/>
                  <a:gd name="connsiteX2" fmla="*/ 193516 w 366996"/>
                  <a:gd name="connsiteY2" fmla="*/ 28596 h 383181"/>
                  <a:gd name="connsiteX3" fmla="*/ 206860 w 366996"/>
                  <a:gd name="connsiteY3" fmla="*/ 47660 h 383181"/>
                  <a:gd name="connsiteX4" fmla="*/ 225924 w 366996"/>
                  <a:gd name="connsiteY4" fmla="*/ 53379 h 383181"/>
                  <a:gd name="connsiteX5" fmla="*/ 239269 w 366996"/>
                  <a:gd name="connsiteY5" fmla="*/ 81974 h 383181"/>
                  <a:gd name="connsiteX6" fmla="*/ 273584 w 366996"/>
                  <a:gd name="connsiteY6" fmla="*/ 74349 h 383181"/>
                  <a:gd name="connsiteX7" fmla="*/ 283115 w 366996"/>
                  <a:gd name="connsiteY7" fmla="*/ 68630 h 383181"/>
                  <a:gd name="connsiteX8" fmla="*/ 311711 w 366996"/>
                  <a:gd name="connsiteY8" fmla="*/ 64817 h 383181"/>
                  <a:gd name="connsiteX9" fmla="*/ 308140 w 366996"/>
                  <a:gd name="connsiteY9" fmla="*/ 65293 h 383181"/>
                  <a:gd name="connsiteX10" fmla="*/ 319337 w 366996"/>
                  <a:gd name="connsiteY10" fmla="*/ 82928 h 383181"/>
                  <a:gd name="connsiteX11" fmla="*/ 297890 w 366996"/>
                  <a:gd name="connsiteY11" fmla="*/ 92459 h 383181"/>
                  <a:gd name="connsiteX12" fmla="*/ 288358 w 366996"/>
                  <a:gd name="connsiteY12" fmla="*/ 152034 h 383181"/>
                  <a:gd name="connsiteX13" fmla="*/ 312187 w 366996"/>
                  <a:gd name="connsiteY13" fmla="*/ 149651 h 383181"/>
                  <a:gd name="connsiteX14" fmla="*/ 312187 w 366996"/>
                  <a:gd name="connsiteY14" fmla="*/ 168714 h 383181"/>
                  <a:gd name="connsiteX15" fmla="*/ 300273 w 366996"/>
                  <a:gd name="connsiteY15" fmla="*/ 180629 h 383181"/>
                  <a:gd name="connsiteX16" fmla="*/ 326486 w 366996"/>
                  <a:gd name="connsiteY16" fmla="*/ 187778 h 383181"/>
                  <a:gd name="connsiteX17" fmla="*/ 336018 w 366996"/>
                  <a:gd name="connsiteY17" fmla="*/ 199693 h 383181"/>
                  <a:gd name="connsiteX18" fmla="*/ 324103 w 366996"/>
                  <a:gd name="connsiteY18" fmla="*/ 211608 h 383181"/>
                  <a:gd name="connsiteX19" fmla="*/ 350315 w 366996"/>
                  <a:gd name="connsiteY19" fmla="*/ 225906 h 383181"/>
                  <a:gd name="connsiteX20" fmla="*/ 366996 w 366996"/>
                  <a:gd name="connsiteY20" fmla="*/ 252118 h 383181"/>
                  <a:gd name="connsiteX21" fmla="*/ 366996 w 366996"/>
                  <a:gd name="connsiteY21" fmla="*/ 290245 h 383181"/>
                  <a:gd name="connsiteX22" fmla="*/ 345550 w 366996"/>
                  <a:gd name="connsiteY22" fmla="*/ 295012 h 383181"/>
                  <a:gd name="connsiteX23" fmla="*/ 345550 w 366996"/>
                  <a:gd name="connsiteY23" fmla="*/ 335522 h 383181"/>
                  <a:gd name="connsiteX24" fmla="*/ 336018 w 366996"/>
                  <a:gd name="connsiteY24" fmla="*/ 337905 h 383181"/>
                  <a:gd name="connsiteX25" fmla="*/ 324103 w 366996"/>
                  <a:gd name="connsiteY25" fmla="*/ 325990 h 383181"/>
                  <a:gd name="connsiteX26" fmla="*/ 312187 w 366996"/>
                  <a:gd name="connsiteY26" fmla="*/ 325990 h 383181"/>
                  <a:gd name="connsiteX27" fmla="*/ 295507 w 366996"/>
                  <a:gd name="connsiteY27" fmla="*/ 337905 h 383181"/>
                  <a:gd name="connsiteX28" fmla="*/ 271677 w 366996"/>
                  <a:gd name="connsiteY28" fmla="*/ 340288 h 383181"/>
                  <a:gd name="connsiteX29" fmla="*/ 264528 w 366996"/>
                  <a:gd name="connsiteY29" fmla="*/ 345054 h 383181"/>
                  <a:gd name="connsiteX30" fmla="*/ 235932 w 366996"/>
                  <a:gd name="connsiteY30" fmla="*/ 349820 h 383181"/>
                  <a:gd name="connsiteX31" fmla="*/ 228784 w 366996"/>
                  <a:gd name="connsiteY31" fmla="*/ 337905 h 383181"/>
                  <a:gd name="connsiteX32" fmla="*/ 202571 w 366996"/>
                  <a:gd name="connsiteY32" fmla="*/ 347437 h 383181"/>
                  <a:gd name="connsiteX33" fmla="*/ 195422 w 366996"/>
                  <a:gd name="connsiteY33" fmla="*/ 340288 h 383181"/>
                  <a:gd name="connsiteX34" fmla="*/ 181124 w 366996"/>
                  <a:gd name="connsiteY34" fmla="*/ 354586 h 383181"/>
                  <a:gd name="connsiteX35" fmla="*/ 133465 w 366996"/>
                  <a:gd name="connsiteY35" fmla="*/ 349820 h 383181"/>
                  <a:gd name="connsiteX36" fmla="*/ 121550 w 366996"/>
                  <a:gd name="connsiteY36" fmla="*/ 383181 h 383181"/>
                  <a:gd name="connsiteX37" fmla="*/ 110321 w 366996"/>
                  <a:gd name="connsiteY37" fmla="*/ 370348 h 383181"/>
                  <a:gd name="connsiteX38" fmla="*/ 0 w 366996"/>
                  <a:gd name="connsiteY38" fmla="*/ 175113 h 383181"/>
                  <a:gd name="connsiteX39" fmla="*/ 110321 w 366996"/>
                  <a:gd name="connsiteY39" fmla="*/ 2843 h 383181"/>
                  <a:gd name="connsiteX40" fmla="*/ 115354 w 366996"/>
                  <a:gd name="connsiteY40" fmla="*/ 5719 h 383181"/>
                  <a:gd name="connsiteX41" fmla="*/ 136325 w 366996"/>
                  <a:gd name="connsiteY41" fmla="*/ 11438 h 383181"/>
                  <a:gd name="connsiteX42" fmla="*/ 143950 w 366996"/>
                  <a:gd name="connsiteY42" fmla="*/ 0 h 383181"/>
                  <a:gd name="connsiteX0" fmla="*/ 0 w 366996"/>
                  <a:gd name="connsiteY0" fmla="*/ 175113 h 383181"/>
                  <a:gd name="connsiteX1" fmla="*/ 110321 w 366996"/>
                  <a:gd name="connsiteY1" fmla="*/ 2843 h 383181"/>
                  <a:gd name="connsiteX2" fmla="*/ 115354 w 366996"/>
                  <a:gd name="connsiteY2" fmla="*/ 5719 h 383181"/>
                  <a:gd name="connsiteX3" fmla="*/ 136325 w 366996"/>
                  <a:gd name="connsiteY3" fmla="*/ 11438 h 383181"/>
                  <a:gd name="connsiteX4" fmla="*/ 143950 w 366996"/>
                  <a:gd name="connsiteY4" fmla="*/ 0 h 383181"/>
                  <a:gd name="connsiteX5" fmla="*/ 161107 w 366996"/>
                  <a:gd name="connsiteY5" fmla="*/ 0 h 383181"/>
                  <a:gd name="connsiteX6" fmla="*/ 193516 w 366996"/>
                  <a:gd name="connsiteY6" fmla="*/ 28596 h 383181"/>
                  <a:gd name="connsiteX7" fmla="*/ 206860 w 366996"/>
                  <a:gd name="connsiteY7" fmla="*/ 47660 h 383181"/>
                  <a:gd name="connsiteX8" fmla="*/ 225924 w 366996"/>
                  <a:gd name="connsiteY8" fmla="*/ 53379 h 383181"/>
                  <a:gd name="connsiteX9" fmla="*/ 239269 w 366996"/>
                  <a:gd name="connsiteY9" fmla="*/ 81974 h 383181"/>
                  <a:gd name="connsiteX10" fmla="*/ 273584 w 366996"/>
                  <a:gd name="connsiteY10" fmla="*/ 74349 h 383181"/>
                  <a:gd name="connsiteX11" fmla="*/ 283115 w 366996"/>
                  <a:gd name="connsiteY11" fmla="*/ 68630 h 383181"/>
                  <a:gd name="connsiteX12" fmla="*/ 311711 w 366996"/>
                  <a:gd name="connsiteY12" fmla="*/ 64817 h 383181"/>
                  <a:gd name="connsiteX13" fmla="*/ 308140 w 366996"/>
                  <a:gd name="connsiteY13" fmla="*/ 65293 h 383181"/>
                  <a:gd name="connsiteX14" fmla="*/ 319337 w 366996"/>
                  <a:gd name="connsiteY14" fmla="*/ 82928 h 383181"/>
                  <a:gd name="connsiteX15" fmla="*/ 297890 w 366996"/>
                  <a:gd name="connsiteY15" fmla="*/ 92459 h 383181"/>
                  <a:gd name="connsiteX16" fmla="*/ 288358 w 366996"/>
                  <a:gd name="connsiteY16" fmla="*/ 152034 h 383181"/>
                  <a:gd name="connsiteX17" fmla="*/ 312187 w 366996"/>
                  <a:gd name="connsiteY17" fmla="*/ 149651 h 383181"/>
                  <a:gd name="connsiteX18" fmla="*/ 312187 w 366996"/>
                  <a:gd name="connsiteY18" fmla="*/ 168714 h 383181"/>
                  <a:gd name="connsiteX19" fmla="*/ 300273 w 366996"/>
                  <a:gd name="connsiteY19" fmla="*/ 180629 h 383181"/>
                  <a:gd name="connsiteX20" fmla="*/ 326486 w 366996"/>
                  <a:gd name="connsiteY20" fmla="*/ 187778 h 383181"/>
                  <a:gd name="connsiteX21" fmla="*/ 336018 w 366996"/>
                  <a:gd name="connsiteY21" fmla="*/ 199693 h 383181"/>
                  <a:gd name="connsiteX22" fmla="*/ 324103 w 366996"/>
                  <a:gd name="connsiteY22" fmla="*/ 211608 h 383181"/>
                  <a:gd name="connsiteX23" fmla="*/ 350315 w 366996"/>
                  <a:gd name="connsiteY23" fmla="*/ 225906 h 383181"/>
                  <a:gd name="connsiteX24" fmla="*/ 366996 w 366996"/>
                  <a:gd name="connsiteY24" fmla="*/ 252118 h 383181"/>
                  <a:gd name="connsiteX25" fmla="*/ 366996 w 366996"/>
                  <a:gd name="connsiteY25" fmla="*/ 290245 h 383181"/>
                  <a:gd name="connsiteX26" fmla="*/ 345550 w 366996"/>
                  <a:gd name="connsiteY26" fmla="*/ 295012 h 383181"/>
                  <a:gd name="connsiteX27" fmla="*/ 345550 w 366996"/>
                  <a:gd name="connsiteY27" fmla="*/ 335522 h 383181"/>
                  <a:gd name="connsiteX28" fmla="*/ 336018 w 366996"/>
                  <a:gd name="connsiteY28" fmla="*/ 337905 h 383181"/>
                  <a:gd name="connsiteX29" fmla="*/ 324103 w 366996"/>
                  <a:gd name="connsiteY29" fmla="*/ 325990 h 383181"/>
                  <a:gd name="connsiteX30" fmla="*/ 312187 w 366996"/>
                  <a:gd name="connsiteY30" fmla="*/ 325990 h 383181"/>
                  <a:gd name="connsiteX31" fmla="*/ 295507 w 366996"/>
                  <a:gd name="connsiteY31" fmla="*/ 337905 h 383181"/>
                  <a:gd name="connsiteX32" fmla="*/ 271677 w 366996"/>
                  <a:gd name="connsiteY32" fmla="*/ 340288 h 383181"/>
                  <a:gd name="connsiteX33" fmla="*/ 264528 w 366996"/>
                  <a:gd name="connsiteY33" fmla="*/ 345054 h 383181"/>
                  <a:gd name="connsiteX34" fmla="*/ 235932 w 366996"/>
                  <a:gd name="connsiteY34" fmla="*/ 349820 h 383181"/>
                  <a:gd name="connsiteX35" fmla="*/ 228784 w 366996"/>
                  <a:gd name="connsiteY35" fmla="*/ 337905 h 383181"/>
                  <a:gd name="connsiteX36" fmla="*/ 202571 w 366996"/>
                  <a:gd name="connsiteY36" fmla="*/ 347437 h 383181"/>
                  <a:gd name="connsiteX37" fmla="*/ 195422 w 366996"/>
                  <a:gd name="connsiteY37" fmla="*/ 340288 h 383181"/>
                  <a:gd name="connsiteX38" fmla="*/ 181124 w 366996"/>
                  <a:gd name="connsiteY38" fmla="*/ 354586 h 383181"/>
                  <a:gd name="connsiteX39" fmla="*/ 133465 w 366996"/>
                  <a:gd name="connsiteY39" fmla="*/ 349820 h 383181"/>
                  <a:gd name="connsiteX40" fmla="*/ 121550 w 366996"/>
                  <a:gd name="connsiteY40" fmla="*/ 383181 h 383181"/>
                  <a:gd name="connsiteX41" fmla="*/ 110321 w 366996"/>
                  <a:gd name="connsiteY41" fmla="*/ 370348 h 383181"/>
                  <a:gd name="connsiteX42" fmla="*/ 91440 w 366996"/>
                  <a:gd name="connsiteY42" fmla="*/ 266553 h 383181"/>
                  <a:gd name="connsiteX0" fmla="*/ 54265 w 310940"/>
                  <a:gd name="connsiteY0" fmla="*/ 2843 h 383181"/>
                  <a:gd name="connsiteX1" fmla="*/ 59298 w 310940"/>
                  <a:gd name="connsiteY1" fmla="*/ 5719 h 383181"/>
                  <a:gd name="connsiteX2" fmla="*/ 80269 w 310940"/>
                  <a:gd name="connsiteY2" fmla="*/ 11438 h 383181"/>
                  <a:gd name="connsiteX3" fmla="*/ 87894 w 310940"/>
                  <a:gd name="connsiteY3" fmla="*/ 0 h 383181"/>
                  <a:gd name="connsiteX4" fmla="*/ 105051 w 310940"/>
                  <a:gd name="connsiteY4" fmla="*/ 0 h 383181"/>
                  <a:gd name="connsiteX5" fmla="*/ 137460 w 310940"/>
                  <a:gd name="connsiteY5" fmla="*/ 28596 h 383181"/>
                  <a:gd name="connsiteX6" fmla="*/ 150804 w 310940"/>
                  <a:gd name="connsiteY6" fmla="*/ 47660 h 383181"/>
                  <a:gd name="connsiteX7" fmla="*/ 169868 w 310940"/>
                  <a:gd name="connsiteY7" fmla="*/ 53379 h 383181"/>
                  <a:gd name="connsiteX8" fmla="*/ 183213 w 310940"/>
                  <a:gd name="connsiteY8" fmla="*/ 81974 h 383181"/>
                  <a:gd name="connsiteX9" fmla="*/ 217528 w 310940"/>
                  <a:gd name="connsiteY9" fmla="*/ 74349 h 383181"/>
                  <a:gd name="connsiteX10" fmla="*/ 227059 w 310940"/>
                  <a:gd name="connsiteY10" fmla="*/ 68630 h 383181"/>
                  <a:gd name="connsiteX11" fmla="*/ 255655 w 310940"/>
                  <a:gd name="connsiteY11" fmla="*/ 64817 h 383181"/>
                  <a:gd name="connsiteX12" fmla="*/ 252084 w 310940"/>
                  <a:gd name="connsiteY12" fmla="*/ 65293 h 383181"/>
                  <a:gd name="connsiteX13" fmla="*/ 263281 w 310940"/>
                  <a:gd name="connsiteY13" fmla="*/ 82928 h 383181"/>
                  <a:gd name="connsiteX14" fmla="*/ 241834 w 310940"/>
                  <a:gd name="connsiteY14" fmla="*/ 92459 h 383181"/>
                  <a:gd name="connsiteX15" fmla="*/ 232302 w 310940"/>
                  <a:gd name="connsiteY15" fmla="*/ 152034 h 383181"/>
                  <a:gd name="connsiteX16" fmla="*/ 256131 w 310940"/>
                  <a:gd name="connsiteY16" fmla="*/ 149651 h 383181"/>
                  <a:gd name="connsiteX17" fmla="*/ 256131 w 310940"/>
                  <a:gd name="connsiteY17" fmla="*/ 168714 h 383181"/>
                  <a:gd name="connsiteX18" fmla="*/ 244217 w 310940"/>
                  <a:gd name="connsiteY18" fmla="*/ 180629 h 383181"/>
                  <a:gd name="connsiteX19" fmla="*/ 270430 w 310940"/>
                  <a:gd name="connsiteY19" fmla="*/ 187778 h 383181"/>
                  <a:gd name="connsiteX20" fmla="*/ 279962 w 310940"/>
                  <a:gd name="connsiteY20" fmla="*/ 199693 h 383181"/>
                  <a:gd name="connsiteX21" fmla="*/ 268047 w 310940"/>
                  <a:gd name="connsiteY21" fmla="*/ 211608 h 383181"/>
                  <a:gd name="connsiteX22" fmla="*/ 294259 w 310940"/>
                  <a:gd name="connsiteY22" fmla="*/ 225906 h 383181"/>
                  <a:gd name="connsiteX23" fmla="*/ 310940 w 310940"/>
                  <a:gd name="connsiteY23" fmla="*/ 252118 h 383181"/>
                  <a:gd name="connsiteX24" fmla="*/ 310940 w 310940"/>
                  <a:gd name="connsiteY24" fmla="*/ 290245 h 383181"/>
                  <a:gd name="connsiteX25" fmla="*/ 289494 w 310940"/>
                  <a:gd name="connsiteY25" fmla="*/ 295012 h 383181"/>
                  <a:gd name="connsiteX26" fmla="*/ 289494 w 310940"/>
                  <a:gd name="connsiteY26" fmla="*/ 335522 h 383181"/>
                  <a:gd name="connsiteX27" fmla="*/ 279962 w 310940"/>
                  <a:gd name="connsiteY27" fmla="*/ 337905 h 383181"/>
                  <a:gd name="connsiteX28" fmla="*/ 268047 w 310940"/>
                  <a:gd name="connsiteY28" fmla="*/ 325990 h 383181"/>
                  <a:gd name="connsiteX29" fmla="*/ 256131 w 310940"/>
                  <a:gd name="connsiteY29" fmla="*/ 325990 h 383181"/>
                  <a:gd name="connsiteX30" fmla="*/ 239451 w 310940"/>
                  <a:gd name="connsiteY30" fmla="*/ 337905 h 383181"/>
                  <a:gd name="connsiteX31" fmla="*/ 215621 w 310940"/>
                  <a:gd name="connsiteY31" fmla="*/ 340288 h 383181"/>
                  <a:gd name="connsiteX32" fmla="*/ 208472 w 310940"/>
                  <a:gd name="connsiteY32" fmla="*/ 345054 h 383181"/>
                  <a:gd name="connsiteX33" fmla="*/ 179876 w 310940"/>
                  <a:gd name="connsiteY33" fmla="*/ 349820 h 383181"/>
                  <a:gd name="connsiteX34" fmla="*/ 172728 w 310940"/>
                  <a:gd name="connsiteY34" fmla="*/ 337905 h 383181"/>
                  <a:gd name="connsiteX35" fmla="*/ 146515 w 310940"/>
                  <a:gd name="connsiteY35" fmla="*/ 347437 h 383181"/>
                  <a:gd name="connsiteX36" fmla="*/ 139366 w 310940"/>
                  <a:gd name="connsiteY36" fmla="*/ 340288 h 383181"/>
                  <a:gd name="connsiteX37" fmla="*/ 125068 w 310940"/>
                  <a:gd name="connsiteY37" fmla="*/ 354586 h 383181"/>
                  <a:gd name="connsiteX38" fmla="*/ 77409 w 310940"/>
                  <a:gd name="connsiteY38" fmla="*/ 349820 h 383181"/>
                  <a:gd name="connsiteX39" fmla="*/ 65494 w 310940"/>
                  <a:gd name="connsiteY39" fmla="*/ 383181 h 383181"/>
                  <a:gd name="connsiteX40" fmla="*/ 54265 w 310940"/>
                  <a:gd name="connsiteY40" fmla="*/ 370348 h 383181"/>
                  <a:gd name="connsiteX41" fmla="*/ 35384 w 310940"/>
                  <a:gd name="connsiteY41" fmla="*/ 266553 h 383181"/>
                  <a:gd name="connsiteX0" fmla="*/ 0 w 256675"/>
                  <a:gd name="connsiteY0" fmla="*/ 2843 h 383181"/>
                  <a:gd name="connsiteX1" fmla="*/ 5033 w 256675"/>
                  <a:gd name="connsiteY1" fmla="*/ 5719 h 383181"/>
                  <a:gd name="connsiteX2" fmla="*/ 26004 w 256675"/>
                  <a:gd name="connsiteY2" fmla="*/ 11438 h 383181"/>
                  <a:gd name="connsiteX3" fmla="*/ 33629 w 256675"/>
                  <a:gd name="connsiteY3" fmla="*/ 0 h 383181"/>
                  <a:gd name="connsiteX4" fmla="*/ 50786 w 256675"/>
                  <a:gd name="connsiteY4" fmla="*/ 0 h 383181"/>
                  <a:gd name="connsiteX5" fmla="*/ 83195 w 256675"/>
                  <a:gd name="connsiteY5" fmla="*/ 28596 h 383181"/>
                  <a:gd name="connsiteX6" fmla="*/ 96539 w 256675"/>
                  <a:gd name="connsiteY6" fmla="*/ 47660 h 383181"/>
                  <a:gd name="connsiteX7" fmla="*/ 115603 w 256675"/>
                  <a:gd name="connsiteY7" fmla="*/ 53379 h 383181"/>
                  <a:gd name="connsiteX8" fmla="*/ 128948 w 256675"/>
                  <a:gd name="connsiteY8" fmla="*/ 81974 h 383181"/>
                  <a:gd name="connsiteX9" fmla="*/ 163263 w 256675"/>
                  <a:gd name="connsiteY9" fmla="*/ 74349 h 383181"/>
                  <a:gd name="connsiteX10" fmla="*/ 172794 w 256675"/>
                  <a:gd name="connsiteY10" fmla="*/ 68630 h 383181"/>
                  <a:gd name="connsiteX11" fmla="*/ 201390 w 256675"/>
                  <a:gd name="connsiteY11" fmla="*/ 64817 h 383181"/>
                  <a:gd name="connsiteX12" fmla="*/ 197819 w 256675"/>
                  <a:gd name="connsiteY12" fmla="*/ 65293 h 383181"/>
                  <a:gd name="connsiteX13" fmla="*/ 209016 w 256675"/>
                  <a:gd name="connsiteY13" fmla="*/ 82928 h 383181"/>
                  <a:gd name="connsiteX14" fmla="*/ 187569 w 256675"/>
                  <a:gd name="connsiteY14" fmla="*/ 92459 h 383181"/>
                  <a:gd name="connsiteX15" fmla="*/ 178037 w 256675"/>
                  <a:gd name="connsiteY15" fmla="*/ 152034 h 383181"/>
                  <a:gd name="connsiteX16" fmla="*/ 201866 w 256675"/>
                  <a:gd name="connsiteY16" fmla="*/ 149651 h 383181"/>
                  <a:gd name="connsiteX17" fmla="*/ 201866 w 256675"/>
                  <a:gd name="connsiteY17" fmla="*/ 168714 h 383181"/>
                  <a:gd name="connsiteX18" fmla="*/ 189952 w 256675"/>
                  <a:gd name="connsiteY18" fmla="*/ 180629 h 383181"/>
                  <a:gd name="connsiteX19" fmla="*/ 216165 w 256675"/>
                  <a:gd name="connsiteY19" fmla="*/ 187778 h 383181"/>
                  <a:gd name="connsiteX20" fmla="*/ 225697 w 256675"/>
                  <a:gd name="connsiteY20" fmla="*/ 199693 h 383181"/>
                  <a:gd name="connsiteX21" fmla="*/ 213782 w 256675"/>
                  <a:gd name="connsiteY21" fmla="*/ 211608 h 383181"/>
                  <a:gd name="connsiteX22" fmla="*/ 239994 w 256675"/>
                  <a:gd name="connsiteY22" fmla="*/ 225906 h 383181"/>
                  <a:gd name="connsiteX23" fmla="*/ 256675 w 256675"/>
                  <a:gd name="connsiteY23" fmla="*/ 252118 h 383181"/>
                  <a:gd name="connsiteX24" fmla="*/ 256675 w 256675"/>
                  <a:gd name="connsiteY24" fmla="*/ 290245 h 383181"/>
                  <a:gd name="connsiteX25" fmla="*/ 235229 w 256675"/>
                  <a:gd name="connsiteY25" fmla="*/ 295012 h 383181"/>
                  <a:gd name="connsiteX26" fmla="*/ 235229 w 256675"/>
                  <a:gd name="connsiteY26" fmla="*/ 335522 h 383181"/>
                  <a:gd name="connsiteX27" fmla="*/ 225697 w 256675"/>
                  <a:gd name="connsiteY27" fmla="*/ 337905 h 383181"/>
                  <a:gd name="connsiteX28" fmla="*/ 213782 w 256675"/>
                  <a:gd name="connsiteY28" fmla="*/ 325990 h 383181"/>
                  <a:gd name="connsiteX29" fmla="*/ 201866 w 256675"/>
                  <a:gd name="connsiteY29" fmla="*/ 325990 h 383181"/>
                  <a:gd name="connsiteX30" fmla="*/ 185186 w 256675"/>
                  <a:gd name="connsiteY30" fmla="*/ 337905 h 383181"/>
                  <a:gd name="connsiteX31" fmla="*/ 161356 w 256675"/>
                  <a:gd name="connsiteY31" fmla="*/ 340288 h 383181"/>
                  <a:gd name="connsiteX32" fmla="*/ 154207 w 256675"/>
                  <a:gd name="connsiteY32" fmla="*/ 345054 h 383181"/>
                  <a:gd name="connsiteX33" fmla="*/ 125611 w 256675"/>
                  <a:gd name="connsiteY33" fmla="*/ 349820 h 383181"/>
                  <a:gd name="connsiteX34" fmla="*/ 118463 w 256675"/>
                  <a:gd name="connsiteY34" fmla="*/ 337905 h 383181"/>
                  <a:gd name="connsiteX35" fmla="*/ 92250 w 256675"/>
                  <a:gd name="connsiteY35" fmla="*/ 347437 h 383181"/>
                  <a:gd name="connsiteX36" fmla="*/ 85101 w 256675"/>
                  <a:gd name="connsiteY36" fmla="*/ 340288 h 383181"/>
                  <a:gd name="connsiteX37" fmla="*/ 70803 w 256675"/>
                  <a:gd name="connsiteY37" fmla="*/ 354586 h 383181"/>
                  <a:gd name="connsiteX38" fmla="*/ 23144 w 256675"/>
                  <a:gd name="connsiteY38" fmla="*/ 349820 h 383181"/>
                  <a:gd name="connsiteX39" fmla="*/ 11229 w 256675"/>
                  <a:gd name="connsiteY39" fmla="*/ 383181 h 383181"/>
                  <a:gd name="connsiteX40" fmla="*/ 0 w 256675"/>
                  <a:gd name="connsiteY40" fmla="*/ 370348 h 38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56675" h="383181">
                    <a:moveTo>
                      <a:pt x="0" y="2843"/>
                    </a:moveTo>
                    <a:lnTo>
                      <a:pt x="5033" y="5719"/>
                    </a:lnTo>
                    <a:lnTo>
                      <a:pt x="26004" y="11438"/>
                    </a:lnTo>
                    <a:lnTo>
                      <a:pt x="33629" y="0"/>
                    </a:lnTo>
                    <a:lnTo>
                      <a:pt x="50786" y="0"/>
                    </a:lnTo>
                    <a:lnTo>
                      <a:pt x="83195" y="28596"/>
                    </a:lnTo>
                    <a:lnTo>
                      <a:pt x="96539" y="47660"/>
                    </a:lnTo>
                    <a:lnTo>
                      <a:pt x="115603" y="53379"/>
                    </a:lnTo>
                    <a:lnTo>
                      <a:pt x="128948" y="81974"/>
                    </a:lnTo>
                    <a:lnTo>
                      <a:pt x="163263" y="74349"/>
                    </a:lnTo>
                    <a:lnTo>
                      <a:pt x="172794" y="68630"/>
                    </a:lnTo>
                    <a:lnTo>
                      <a:pt x="201390" y="64817"/>
                    </a:lnTo>
                    <a:lnTo>
                      <a:pt x="197819" y="65293"/>
                    </a:lnTo>
                    <a:lnTo>
                      <a:pt x="209016" y="82928"/>
                    </a:lnTo>
                    <a:lnTo>
                      <a:pt x="187569" y="92459"/>
                    </a:lnTo>
                    <a:lnTo>
                      <a:pt x="178037" y="152034"/>
                    </a:lnTo>
                    <a:lnTo>
                      <a:pt x="201866" y="149651"/>
                    </a:lnTo>
                    <a:lnTo>
                      <a:pt x="201866" y="168714"/>
                    </a:lnTo>
                    <a:lnTo>
                      <a:pt x="189952" y="180629"/>
                    </a:lnTo>
                    <a:lnTo>
                      <a:pt x="216165" y="187778"/>
                    </a:lnTo>
                    <a:lnTo>
                      <a:pt x="225697" y="199693"/>
                    </a:lnTo>
                    <a:lnTo>
                      <a:pt x="213782" y="211608"/>
                    </a:lnTo>
                    <a:lnTo>
                      <a:pt x="239994" y="225906"/>
                    </a:lnTo>
                    <a:lnTo>
                      <a:pt x="256675" y="252118"/>
                    </a:lnTo>
                    <a:lnTo>
                      <a:pt x="256675" y="290245"/>
                    </a:lnTo>
                    <a:lnTo>
                      <a:pt x="235229" y="295012"/>
                    </a:lnTo>
                    <a:lnTo>
                      <a:pt x="235229" y="335522"/>
                    </a:lnTo>
                    <a:lnTo>
                      <a:pt x="225697" y="337905"/>
                    </a:lnTo>
                    <a:lnTo>
                      <a:pt x="213782" y="325990"/>
                    </a:lnTo>
                    <a:lnTo>
                      <a:pt x="201866" y="325990"/>
                    </a:lnTo>
                    <a:lnTo>
                      <a:pt x="185186" y="337905"/>
                    </a:lnTo>
                    <a:lnTo>
                      <a:pt x="161356" y="340288"/>
                    </a:lnTo>
                    <a:lnTo>
                      <a:pt x="154207" y="345054"/>
                    </a:lnTo>
                    <a:lnTo>
                      <a:pt x="125611" y="349820"/>
                    </a:lnTo>
                    <a:lnTo>
                      <a:pt x="118463" y="337905"/>
                    </a:lnTo>
                    <a:lnTo>
                      <a:pt x="92250" y="347437"/>
                    </a:lnTo>
                    <a:lnTo>
                      <a:pt x="85101" y="340288"/>
                    </a:lnTo>
                    <a:lnTo>
                      <a:pt x="70803" y="354586"/>
                    </a:lnTo>
                    <a:lnTo>
                      <a:pt x="23144" y="349820"/>
                    </a:lnTo>
                    <a:lnTo>
                      <a:pt x="11229" y="383181"/>
                    </a:lnTo>
                    <a:lnTo>
                      <a:pt x="0" y="37034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C6761D53-60DF-6D81-8251-4FDD78570C49}"/>
                  </a:ext>
                </a:extLst>
              </p:cNvPr>
              <p:cNvSpPr/>
              <p:nvPr/>
            </p:nvSpPr>
            <p:spPr>
              <a:xfrm>
                <a:off x="804709" y="2222827"/>
                <a:ext cx="893130" cy="786379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7395E565-6379-1B98-263D-BF401DF4056E}"/>
                  </a:ext>
                </a:extLst>
              </p:cNvPr>
              <p:cNvSpPr/>
              <p:nvPr/>
            </p:nvSpPr>
            <p:spPr>
              <a:xfrm>
                <a:off x="667533" y="2377721"/>
                <a:ext cx="325301" cy="952277"/>
              </a:xfrm>
              <a:custGeom>
                <a:avLst/>
                <a:gdLst>
                  <a:gd name="connsiteX0" fmla="*/ 22589 w 325301"/>
                  <a:gd name="connsiteY0" fmla="*/ 0 h 952277"/>
                  <a:gd name="connsiteX1" fmla="*/ 44036 w 325301"/>
                  <a:gd name="connsiteY1" fmla="*/ 14297 h 952277"/>
                  <a:gd name="connsiteX2" fmla="*/ 58334 w 325301"/>
                  <a:gd name="connsiteY2" fmla="*/ 47659 h 952277"/>
                  <a:gd name="connsiteX3" fmla="*/ 84547 w 325301"/>
                  <a:gd name="connsiteY3" fmla="*/ 85787 h 952277"/>
                  <a:gd name="connsiteX4" fmla="*/ 96461 w 325301"/>
                  <a:gd name="connsiteY4" fmla="*/ 102467 h 952277"/>
                  <a:gd name="connsiteX5" fmla="*/ 117908 w 325301"/>
                  <a:gd name="connsiteY5" fmla="*/ 100084 h 952277"/>
                  <a:gd name="connsiteX6" fmla="*/ 136660 w 325301"/>
                  <a:gd name="connsiteY6" fmla="*/ 108418 h 952277"/>
                  <a:gd name="connsiteX7" fmla="*/ 137369 w 325301"/>
                  <a:gd name="connsiteY7" fmla="*/ 111999 h 952277"/>
                  <a:gd name="connsiteX8" fmla="*/ 162787 w 325301"/>
                  <a:gd name="connsiteY8" fmla="*/ 131063 h 952277"/>
                  <a:gd name="connsiteX9" fmla="*/ 197737 w 325301"/>
                  <a:gd name="connsiteY9" fmla="*/ 166013 h 952277"/>
                  <a:gd name="connsiteX10" fmla="*/ 202503 w 325301"/>
                  <a:gd name="connsiteY10" fmla="*/ 204141 h 952277"/>
                  <a:gd name="connsiteX11" fmla="*/ 203324 w 325301"/>
                  <a:gd name="connsiteY11" fmla="*/ 208244 h 952277"/>
                  <a:gd name="connsiteX12" fmla="*/ 203293 w 325301"/>
                  <a:gd name="connsiteY12" fmla="*/ 208271 h 952277"/>
                  <a:gd name="connsiteX13" fmla="*/ 136570 w 325301"/>
                  <a:gd name="connsiteY13" fmla="*/ 233054 h 952277"/>
                  <a:gd name="connsiteX14" fmla="*/ 130851 w 325301"/>
                  <a:gd name="connsiteY14" fmla="*/ 255930 h 952277"/>
                  <a:gd name="connsiteX15" fmla="*/ 132757 w 325301"/>
                  <a:gd name="connsiteY15" fmla="*/ 271181 h 952277"/>
                  <a:gd name="connsiteX16" fmla="*/ 123225 w 325301"/>
                  <a:gd name="connsiteY16" fmla="*/ 280713 h 952277"/>
                  <a:gd name="connsiteX17" fmla="*/ 123225 w 325301"/>
                  <a:gd name="connsiteY17" fmla="*/ 307402 h 952277"/>
                  <a:gd name="connsiteX18" fmla="*/ 123225 w 325301"/>
                  <a:gd name="connsiteY18" fmla="*/ 343623 h 952277"/>
                  <a:gd name="connsiteX19" fmla="*/ 33626 w 325301"/>
                  <a:gd name="connsiteY19" fmla="*/ 456099 h 952277"/>
                  <a:gd name="connsiteX20" fmla="*/ 22188 w 325301"/>
                  <a:gd name="connsiteY20" fmla="*/ 526635 h 952277"/>
                  <a:gd name="connsiteX21" fmla="*/ 46971 w 325301"/>
                  <a:gd name="connsiteY21" fmla="*/ 541886 h 952277"/>
                  <a:gd name="connsiteX22" fmla="*/ 37439 w 325301"/>
                  <a:gd name="connsiteY22" fmla="*/ 600984 h 952277"/>
                  <a:gd name="connsiteX23" fmla="*/ 58409 w 325301"/>
                  <a:gd name="connsiteY23" fmla="*/ 599077 h 952277"/>
                  <a:gd name="connsiteX24" fmla="*/ 115600 w 325301"/>
                  <a:gd name="connsiteY24" fmla="*/ 618141 h 952277"/>
                  <a:gd name="connsiteX25" fmla="*/ 134664 w 325301"/>
                  <a:gd name="connsiteY25" fmla="*/ 646737 h 952277"/>
                  <a:gd name="connsiteX26" fmla="*/ 207106 w 325301"/>
                  <a:gd name="connsiteY26" fmla="*/ 677239 h 952277"/>
                  <a:gd name="connsiteX27" fmla="*/ 216638 w 325301"/>
                  <a:gd name="connsiteY27" fmla="*/ 694396 h 952277"/>
                  <a:gd name="connsiteX28" fmla="*/ 245233 w 325301"/>
                  <a:gd name="connsiteY28" fmla="*/ 692490 h 952277"/>
                  <a:gd name="connsiteX29" fmla="*/ 260484 w 325301"/>
                  <a:gd name="connsiteY29" fmla="*/ 707740 h 952277"/>
                  <a:gd name="connsiteX30" fmla="*/ 270016 w 325301"/>
                  <a:gd name="connsiteY30" fmla="*/ 707740 h 952277"/>
                  <a:gd name="connsiteX31" fmla="*/ 296705 w 325301"/>
                  <a:gd name="connsiteY31" fmla="*/ 730617 h 952277"/>
                  <a:gd name="connsiteX32" fmla="*/ 300518 w 325301"/>
                  <a:gd name="connsiteY32" fmla="*/ 755400 h 952277"/>
                  <a:gd name="connsiteX33" fmla="*/ 315769 w 325301"/>
                  <a:gd name="connsiteY33" fmla="*/ 747774 h 952277"/>
                  <a:gd name="connsiteX34" fmla="*/ 325301 w 325301"/>
                  <a:gd name="connsiteY34" fmla="*/ 751587 h 952277"/>
                  <a:gd name="connsiteX35" fmla="*/ 321488 w 325301"/>
                  <a:gd name="connsiteY35" fmla="*/ 822123 h 952277"/>
                  <a:gd name="connsiteX36" fmla="*/ 300518 w 325301"/>
                  <a:gd name="connsiteY36" fmla="*/ 814497 h 952277"/>
                  <a:gd name="connsiteX37" fmla="*/ 287174 w 325301"/>
                  <a:gd name="connsiteY37" fmla="*/ 829748 h 952277"/>
                  <a:gd name="connsiteX38" fmla="*/ 300518 w 325301"/>
                  <a:gd name="connsiteY38" fmla="*/ 841187 h 952277"/>
                  <a:gd name="connsiteX39" fmla="*/ 300518 w 325301"/>
                  <a:gd name="connsiteY39" fmla="*/ 862157 h 952277"/>
                  <a:gd name="connsiteX40" fmla="*/ 306237 w 325301"/>
                  <a:gd name="connsiteY40" fmla="*/ 898378 h 952277"/>
                  <a:gd name="connsiteX41" fmla="*/ 273829 w 325301"/>
                  <a:gd name="connsiteY41" fmla="*/ 925067 h 952277"/>
                  <a:gd name="connsiteX42" fmla="*/ 231889 w 325301"/>
                  <a:gd name="connsiteY42" fmla="*/ 919348 h 952277"/>
                  <a:gd name="connsiteX43" fmla="*/ 273829 w 325301"/>
                  <a:gd name="connsiteY43" fmla="*/ 902190 h 952277"/>
                  <a:gd name="connsiteX44" fmla="*/ 249046 w 325301"/>
                  <a:gd name="connsiteY44" fmla="*/ 896471 h 952277"/>
                  <a:gd name="connsiteX45" fmla="*/ 243327 w 325301"/>
                  <a:gd name="connsiteY45" fmla="*/ 886939 h 952277"/>
                  <a:gd name="connsiteX46" fmla="*/ 210919 w 325301"/>
                  <a:gd name="connsiteY46" fmla="*/ 892659 h 952277"/>
                  <a:gd name="connsiteX47" fmla="*/ 180417 w 325301"/>
                  <a:gd name="connsiteY47" fmla="*/ 886939 h 952277"/>
                  <a:gd name="connsiteX48" fmla="*/ 151821 w 325301"/>
                  <a:gd name="connsiteY48" fmla="*/ 898378 h 952277"/>
                  <a:gd name="connsiteX49" fmla="*/ 176604 w 325301"/>
                  <a:gd name="connsiteY49" fmla="*/ 852625 h 952277"/>
                  <a:gd name="connsiteX50" fmla="*/ 148008 w 325301"/>
                  <a:gd name="connsiteY50" fmla="*/ 852625 h 952277"/>
                  <a:gd name="connsiteX51" fmla="*/ 127038 w 325301"/>
                  <a:gd name="connsiteY51" fmla="*/ 898378 h 952277"/>
                  <a:gd name="connsiteX52" fmla="*/ 81285 w 325301"/>
                  <a:gd name="connsiteY52" fmla="*/ 932692 h 952277"/>
                  <a:gd name="connsiteX53" fmla="*/ 67941 w 325301"/>
                  <a:gd name="connsiteY53" fmla="*/ 909816 h 952277"/>
                  <a:gd name="connsiteX54" fmla="*/ 43158 w 325301"/>
                  <a:gd name="connsiteY54" fmla="*/ 917441 h 952277"/>
                  <a:gd name="connsiteX55" fmla="*/ 35532 w 325301"/>
                  <a:gd name="connsiteY55" fmla="*/ 932692 h 952277"/>
                  <a:gd name="connsiteX56" fmla="*/ 16469 w 325301"/>
                  <a:gd name="connsiteY56" fmla="*/ 932692 h 952277"/>
                  <a:gd name="connsiteX57" fmla="*/ 14562 w 325301"/>
                  <a:gd name="connsiteY57" fmla="*/ 949850 h 952277"/>
                  <a:gd name="connsiteX58" fmla="*/ 0 w 325301"/>
                  <a:gd name="connsiteY58" fmla="*/ 952277 h 952277"/>
                  <a:gd name="connsiteX59" fmla="*/ 0 w 325301"/>
                  <a:gd name="connsiteY59" fmla="*/ 20331 h 952277"/>
                  <a:gd name="connsiteX0" fmla="*/ 80522 w 383234"/>
                  <a:gd name="connsiteY0" fmla="*/ 0 h 952277"/>
                  <a:gd name="connsiteX1" fmla="*/ 101969 w 383234"/>
                  <a:gd name="connsiteY1" fmla="*/ 14297 h 952277"/>
                  <a:gd name="connsiteX2" fmla="*/ 116267 w 383234"/>
                  <a:gd name="connsiteY2" fmla="*/ 47659 h 952277"/>
                  <a:gd name="connsiteX3" fmla="*/ 142480 w 383234"/>
                  <a:gd name="connsiteY3" fmla="*/ 85787 h 952277"/>
                  <a:gd name="connsiteX4" fmla="*/ 154394 w 383234"/>
                  <a:gd name="connsiteY4" fmla="*/ 102467 h 952277"/>
                  <a:gd name="connsiteX5" fmla="*/ 175841 w 383234"/>
                  <a:gd name="connsiteY5" fmla="*/ 100084 h 952277"/>
                  <a:gd name="connsiteX6" fmla="*/ 194593 w 383234"/>
                  <a:gd name="connsiteY6" fmla="*/ 108418 h 952277"/>
                  <a:gd name="connsiteX7" fmla="*/ 195302 w 383234"/>
                  <a:gd name="connsiteY7" fmla="*/ 111999 h 952277"/>
                  <a:gd name="connsiteX8" fmla="*/ 220720 w 383234"/>
                  <a:gd name="connsiteY8" fmla="*/ 131063 h 952277"/>
                  <a:gd name="connsiteX9" fmla="*/ 255670 w 383234"/>
                  <a:gd name="connsiteY9" fmla="*/ 166013 h 952277"/>
                  <a:gd name="connsiteX10" fmla="*/ 260436 w 383234"/>
                  <a:gd name="connsiteY10" fmla="*/ 204141 h 952277"/>
                  <a:gd name="connsiteX11" fmla="*/ 261257 w 383234"/>
                  <a:gd name="connsiteY11" fmla="*/ 208244 h 952277"/>
                  <a:gd name="connsiteX12" fmla="*/ 261226 w 383234"/>
                  <a:gd name="connsiteY12" fmla="*/ 208271 h 952277"/>
                  <a:gd name="connsiteX13" fmla="*/ 194503 w 383234"/>
                  <a:gd name="connsiteY13" fmla="*/ 233054 h 952277"/>
                  <a:gd name="connsiteX14" fmla="*/ 188784 w 383234"/>
                  <a:gd name="connsiteY14" fmla="*/ 255930 h 952277"/>
                  <a:gd name="connsiteX15" fmla="*/ 190690 w 383234"/>
                  <a:gd name="connsiteY15" fmla="*/ 271181 h 952277"/>
                  <a:gd name="connsiteX16" fmla="*/ 181158 w 383234"/>
                  <a:gd name="connsiteY16" fmla="*/ 280713 h 952277"/>
                  <a:gd name="connsiteX17" fmla="*/ 181158 w 383234"/>
                  <a:gd name="connsiteY17" fmla="*/ 307402 h 952277"/>
                  <a:gd name="connsiteX18" fmla="*/ 181158 w 383234"/>
                  <a:gd name="connsiteY18" fmla="*/ 343623 h 952277"/>
                  <a:gd name="connsiteX19" fmla="*/ 91559 w 383234"/>
                  <a:gd name="connsiteY19" fmla="*/ 456099 h 952277"/>
                  <a:gd name="connsiteX20" fmla="*/ 80121 w 383234"/>
                  <a:gd name="connsiteY20" fmla="*/ 526635 h 952277"/>
                  <a:gd name="connsiteX21" fmla="*/ 104904 w 383234"/>
                  <a:gd name="connsiteY21" fmla="*/ 541886 h 952277"/>
                  <a:gd name="connsiteX22" fmla="*/ 95372 w 383234"/>
                  <a:gd name="connsiteY22" fmla="*/ 600984 h 952277"/>
                  <a:gd name="connsiteX23" fmla="*/ 116342 w 383234"/>
                  <a:gd name="connsiteY23" fmla="*/ 599077 h 952277"/>
                  <a:gd name="connsiteX24" fmla="*/ 173533 w 383234"/>
                  <a:gd name="connsiteY24" fmla="*/ 618141 h 952277"/>
                  <a:gd name="connsiteX25" fmla="*/ 192597 w 383234"/>
                  <a:gd name="connsiteY25" fmla="*/ 646737 h 952277"/>
                  <a:gd name="connsiteX26" fmla="*/ 265039 w 383234"/>
                  <a:gd name="connsiteY26" fmla="*/ 677239 h 952277"/>
                  <a:gd name="connsiteX27" fmla="*/ 274571 w 383234"/>
                  <a:gd name="connsiteY27" fmla="*/ 694396 h 952277"/>
                  <a:gd name="connsiteX28" fmla="*/ 303166 w 383234"/>
                  <a:gd name="connsiteY28" fmla="*/ 692490 h 952277"/>
                  <a:gd name="connsiteX29" fmla="*/ 318417 w 383234"/>
                  <a:gd name="connsiteY29" fmla="*/ 707740 h 952277"/>
                  <a:gd name="connsiteX30" fmla="*/ 327949 w 383234"/>
                  <a:gd name="connsiteY30" fmla="*/ 707740 h 952277"/>
                  <a:gd name="connsiteX31" fmla="*/ 354638 w 383234"/>
                  <a:gd name="connsiteY31" fmla="*/ 730617 h 952277"/>
                  <a:gd name="connsiteX32" fmla="*/ 358451 w 383234"/>
                  <a:gd name="connsiteY32" fmla="*/ 755400 h 952277"/>
                  <a:gd name="connsiteX33" fmla="*/ 373702 w 383234"/>
                  <a:gd name="connsiteY33" fmla="*/ 747774 h 952277"/>
                  <a:gd name="connsiteX34" fmla="*/ 383234 w 383234"/>
                  <a:gd name="connsiteY34" fmla="*/ 751587 h 952277"/>
                  <a:gd name="connsiteX35" fmla="*/ 379421 w 383234"/>
                  <a:gd name="connsiteY35" fmla="*/ 822123 h 952277"/>
                  <a:gd name="connsiteX36" fmla="*/ 358451 w 383234"/>
                  <a:gd name="connsiteY36" fmla="*/ 814497 h 952277"/>
                  <a:gd name="connsiteX37" fmla="*/ 345107 w 383234"/>
                  <a:gd name="connsiteY37" fmla="*/ 829748 h 952277"/>
                  <a:gd name="connsiteX38" fmla="*/ 358451 w 383234"/>
                  <a:gd name="connsiteY38" fmla="*/ 841187 h 952277"/>
                  <a:gd name="connsiteX39" fmla="*/ 358451 w 383234"/>
                  <a:gd name="connsiteY39" fmla="*/ 862157 h 952277"/>
                  <a:gd name="connsiteX40" fmla="*/ 364170 w 383234"/>
                  <a:gd name="connsiteY40" fmla="*/ 898378 h 952277"/>
                  <a:gd name="connsiteX41" fmla="*/ 331762 w 383234"/>
                  <a:gd name="connsiteY41" fmla="*/ 925067 h 952277"/>
                  <a:gd name="connsiteX42" fmla="*/ 289822 w 383234"/>
                  <a:gd name="connsiteY42" fmla="*/ 919348 h 952277"/>
                  <a:gd name="connsiteX43" fmla="*/ 331762 w 383234"/>
                  <a:gd name="connsiteY43" fmla="*/ 902190 h 952277"/>
                  <a:gd name="connsiteX44" fmla="*/ 306979 w 383234"/>
                  <a:gd name="connsiteY44" fmla="*/ 896471 h 952277"/>
                  <a:gd name="connsiteX45" fmla="*/ 301260 w 383234"/>
                  <a:gd name="connsiteY45" fmla="*/ 886939 h 952277"/>
                  <a:gd name="connsiteX46" fmla="*/ 268852 w 383234"/>
                  <a:gd name="connsiteY46" fmla="*/ 892659 h 952277"/>
                  <a:gd name="connsiteX47" fmla="*/ 238350 w 383234"/>
                  <a:gd name="connsiteY47" fmla="*/ 886939 h 952277"/>
                  <a:gd name="connsiteX48" fmla="*/ 209754 w 383234"/>
                  <a:gd name="connsiteY48" fmla="*/ 898378 h 952277"/>
                  <a:gd name="connsiteX49" fmla="*/ 234537 w 383234"/>
                  <a:gd name="connsiteY49" fmla="*/ 852625 h 952277"/>
                  <a:gd name="connsiteX50" fmla="*/ 205941 w 383234"/>
                  <a:gd name="connsiteY50" fmla="*/ 852625 h 952277"/>
                  <a:gd name="connsiteX51" fmla="*/ 184971 w 383234"/>
                  <a:gd name="connsiteY51" fmla="*/ 898378 h 952277"/>
                  <a:gd name="connsiteX52" fmla="*/ 139218 w 383234"/>
                  <a:gd name="connsiteY52" fmla="*/ 932692 h 952277"/>
                  <a:gd name="connsiteX53" fmla="*/ 125874 w 383234"/>
                  <a:gd name="connsiteY53" fmla="*/ 909816 h 952277"/>
                  <a:gd name="connsiteX54" fmla="*/ 101091 w 383234"/>
                  <a:gd name="connsiteY54" fmla="*/ 917441 h 952277"/>
                  <a:gd name="connsiteX55" fmla="*/ 93465 w 383234"/>
                  <a:gd name="connsiteY55" fmla="*/ 932692 h 952277"/>
                  <a:gd name="connsiteX56" fmla="*/ 74402 w 383234"/>
                  <a:gd name="connsiteY56" fmla="*/ 932692 h 952277"/>
                  <a:gd name="connsiteX57" fmla="*/ 72495 w 383234"/>
                  <a:gd name="connsiteY57" fmla="*/ 949850 h 952277"/>
                  <a:gd name="connsiteX58" fmla="*/ 57933 w 383234"/>
                  <a:gd name="connsiteY58" fmla="*/ 952277 h 952277"/>
                  <a:gd name="connsiteX59" fmla="*/ 0 w 383234"/>
                  <a:gd name="connsiteY59" fmla="*/ 213079 h 952277"/>
                  <a:gd name="connsiteX60" fmla="*/ 57933 w 383234"/>
                  <a:gd name="connsiteY60" fmla="*/ 20331 h 952277"/>
                  <a:gd name="connsiteX61" fmla="*/ 80522 w 383234"/>
                  <a:gd name="connsiteY61" fmla="*/ 0 h 952277"/>
                  <a:gd name="connsiteX0" fmla="*/ 0 w 383234"/>
                  <a:gd name="connsiteY0" fmla="*/ 213079 h 952277"/>
                  <a:gd name="connsiteX1" fmla="*/ 57933 w 383234"/>
                  <a:gd name="connsiteY1" fmla="*/ 20331 h 952277"/>
                  <a:gd name="connsiteX2" fmla="*/ 80522 w 383234"/>
                  <a:gd name="connsiteY2" fmla="*/ 0 h 952277"/>
                  <a:gd name="connsiteX3" fmla="*/ 101969 w 383234"/>
                  <a:gd name="connsiteY3" fmla="*/ 14297 h 952277"/>
                  <a:gd name="connsiteX4" fmla="*/ 116267 w 383234"/>
                  <a:gd name="connsiteY4" fmla="*/ 47659 h 952277"/>
                  <a:gd name="connsiteX5" fmla="*/ 142480 w 383234"/>
                  <a:gd name="connsiteY5" fmla="*/ 85787 h 952277"/>
                  <a:gd name="connsiteX6" fmla="*/ 154394 w 383234"/>
                  <a:gd name="connsiteY6" fmla="*/ 102467 h 952277"/>
                  <a:gd name="connsiteX7" fmla="*/ 175841 w 383234"/>
                  <a:gd name="connsiteY7" fmla="*/ 100084 h 952277"/>
                  <a:gd name="connsiteX8" fmla="*/ 194593 w 383234"/>
                  <a:gd name="connsiteY8" fmla="*/ 108418 h 952277"/>
                  <a:gd name="connsiteX9" fmla="*/ 195302 w 383234"/>
                  <a:gd name="connsiteY9" fmla="*/ 111999 h 952277"/>
                  <a:gd name="connsiteX10" fmla="*/ 220720 w 383234"/>
                  <a:gd name="connsiteY10" fmla="*/ 131063 h 952277"/>
                  <a:gd name="connsiteX11" fmla="*/ 255670 w 383234"/>
                  <a:gd name="connsiteY11" fmla="*/ 166013 h 952277"/>
                  <a:gd name="connsiteX12" fmla="*/ 260436 w 383234"/>
                  <a:gd name="connsiteY12" fmla="*/ 204141 h 952277"/>
                  <a:gd name="connsiteX13" fmla="*/ 261257 w 383234"/>
                  <a:gd name="connsiteY13" fmla="*/ 208244 h 952277"/>
                  <a:gd name="connsiteX14" fmla="*/ 261226 w 383234"/>
                  <a:gd name="connsiteY14" fmla="*/ 208271 h 952277"/>
                  <a:gd name="connsiteX15" fmla="*/ 194503 w 383234"/>
                  <a:gd name="connsiteY15" fmla="*/ 233054 h 952277"/>
                  <a:gd name="connsiteX16" fmla="*/ 188784 w 383234"/>
                  <a:gd name="connsiteY16" fmla="*/ 255930 h 952277"/>
                  <a:gd name="connsiteX17" fmla="*/ 190690 w 383234"/>
                  <a:gd name="connsiteY17" fmla="*/ 271181 h 952277"/>
                  <a:gd name="connsiteX18" fmla="*/ 181158 w 383234"/>
                  <a:gd name="connsiteY18" fmla="*/ 280713 h 952277"/>
                  <a:gd name="connsiteX19" fmla="*/ 181158 w 383234"/>
                  <a:gd name="connsiteY19" fmla="*/ 307402 h 952277"/>
                  <a:gd name="connsiteX20" fmla="*/ 181158 w 383234"/>
                  <a:gd name="connsiteY20" fmla="*/ 343623 h 952277"/>
                  <a:gd name="connsiteX21" fmla="*/ 91559 w 383234"/>
                  <a:gd name="connsiteY21" fmla="*/ 456099 h 952277"/>
                  <a:gd name="connsiteX22" fmla="*/ 80121 w 383234"/>
                  <a:gd name="connsiteY22" fmla="*/ 526635 h 952277"/>
                  <a:gd name="connsiteX23" fmla="*/ 104904 w 383234"/>
                  <a:gd name="connsiteY23" fmla="*/ 541886 h 952277"/>
                  <a:gd name="connsiteX24" fmla="*/ 95372 w 383234"/>
                  <a:gd name="connsiteY24" fmla="*/ 600984 h 952277"/>
                  <a:gd name="connsiteX25" fmla="*/ 116342 w 383234"/>
                  <a:gd name="connsiteY25" fmla="*/ 599077 h 952277"/>
                  <a:gd name="connsiteX26" fmla="*/ 173533 w 383234"/>
                  <a:gd name="connsiteY26" fmla="*/ 618141 h 952277"/>
                  <a:gd name="connsiteX27" fmla="*/ 192597 w 383234"/>
                  <a:gd name="connsiteY27" fmla="*/ 646737 h 952277"/>
                  <a:gd name="connsiteX28" fmla="*/ 265039 w 383234"/>
                  <a:gd name="connsiteY28" fmla="*/ 677239 h 952277"/>
                  <a:gd name="connsiteX29" fmla="*/ 274571 w 383234"/>
                  <a:gd name="connsiteY29" fmla="*/ 694396 h 952277"/>
                  <a:gd name="connsiteX30" fmla="*/ 303166 w 383234"/>
                  <a:gd name="connsiteY30" fmla="*/ 692490 h 952277"/>
                  <a:gd name="connsiteX31" fmla="*/ 318417 w 383234"/>
                  <a:gd name="connsiteY31" fmla="*/ 707740 h 952277"/>
                  <a:gd name="connsiteX32" fmla="*/ 327949 w 383234"/>
                  <a:gd name="connsiteY32" fmla="*/ 707740 h 952277"/>
                  <a:gd name="connsiteX33" fmla="*/ 354638 w 383234"/>
                  <a:gd name="connsiteY33" fmla="*/ 730617 h 952277"/>
                  <a:gd name="connsiteX34" fmla="*/ 358451 w 383234"/>
                  <a:gd name="connsiteY34" fmla="*/ 755400 h 952277"/>
                  <a:gd name="connsiteX35" fmla="*/ 373702 w 383234"/>
                  <a:gd name="connsiteY35" fmla="*/ 747774 h 952277"/>
                  <a:gd name="connsiteX36" fmla="*/ 383234 w 383234"/>
                  <a:gd name="connsiteY36" fmla="*/ 751587 h 952277"/>
                  <a:gd name="connsiteX37" fmla="*/ 379421 w 383234"/>
                  <a:gd name="connsiteY37" fmla="*/ 822123 h 952277"/>
                  <a:gd name="connsiteX38" fmla="*/ 358451 w 383234"/>
                  <a:gd name="connsiteY38" fmla="*/ 814497 h 952277"/>
                  <a:gd name="connsiteX39" fmla="*/ 345107 w 383234"/>
                  <a:gd name="connsiteY39" fmla="*/ 829748 h 952277"/>
                  <a:gd name="connsiteX40" fmla="*/ 358451 w 383234"/>
                  <a:gd name="connsiteY40" fmla="*/ 841187 h 952277"/>
                  <a:gd name="connsiteX41" fmla="*/ 358451 w 383234"/>
                  <a:gd name="connsiteY41" fmla="*/ 862157 h 952277"/>
                  <a:gd name="connsiteX42" fmla="*/ 364170 w 383234"/>
                  <a:gd name="connsiteY42" fmla="*/ 898378 h 952277"/>
                  <a:gd name="connsiteX43" fmla="*/ 331762 w 383234"/>
                  <a:gd name="connsiteY43" fmla="*/ 925067 h 952277"/>
                  <a:gd name="connsiteX44" fmla="*/ 289822 w 383234"/>
                  <a:gd name="connsiteY44" fmla="*/ 919348 h 952277"/>
                  <a:gd name="connsiteX45" fmla="*/ 331762 w 383234"/>
                  <a:gd name="connsiteY45" fmla="*/ 902190 h 952277"/>
                  <a:gd name="connsiteX46" fmla="*/ 306979 w 383234"/>
                  <a:gd name="connsiteY46" fmla="*/ 896471 h 952277"/>
                  <a:gd name="connsiteX47" fmla="*/ 301260 w 383234"/>
                  <a:gd name="connsiteY47" fmla="*/ 886939 h 952277"/>
                  <a:gd name="connsiteX48" fmla="*/ 268852 w 383234"/>
                  <a:gd name="connsiteY48" fmla="*/ 892659 h 952277"/>
                  <a:gd name="connsiteX49" fmla="*/ 238350 w 383234"/>
                  <a:gd name="connsiteY49" fmla="*/ 886939 h 952277"/>
                  <a:gd name="connsiteX50" fmla="*/ 209754 w 383234"/>
                  <a:gd name="connsiteY50" fmla="*/ 898378 h 952277"/>
                  <a:gd name="connsiteX51" fmla="*/ 234537 w 383234"/>
                  <a:gd name="connsiteY51" fmla="*/ 852625 h 952277"/>
                  <a:gd name="connsiteX52" fmla="*/ 205941 w 383234"/>
                  <a:gd name="connsiteY52" fmla="*/ 852625 h 952277"/>
                  <a:gd name="connsiteX53" fmla="*/ 184971 w 383234"/>
                  <a:gd name="connsiteY53" fmla="*/ 898378 h 952277"/>
                  <a:gd name="connsiteX54" fmla="*/ 139218 w 383234"/>
                  <a:gd name="connsiteY54" fmla="*/ 932692 h 952277"/>
                  <a:gd name="connsiteX55" fmla="*/ 125874 w 383234"/>
                  <a:gd name="connsiteY55" fmla="*/ 909816 h 952277"/>
                  <a:gd name="connsiteX56" fmla="*/ 101091 w 383234"/>
                  <a:gd name="connsiteY56" fmla="*/ 917441 h 952277"/>
                  <a:gd name="connsiteX57" fmla="*/ 93465 w 383234"/>
                  <a:gd name="connsiteY57" fmla="*/ 932692 h 952277"/>
                  <a:gd name="connsiteX58" fmla="*/ 74402 w 383234"/>
                  <a:gd name="connsiteY58" fmla="*/ 932692 h 952277"/>
                  <a:gd name="connsiteX59" fmla="*/ 72495 w 383234"/>
                  <a:gd name="connsiteY59" fmla="*/ 949850 h 952277"/>
                  <a:gd name="connsiteX60" fmla="*/ 57933 w 383234"/>
                  <a:gd name="connsiteY60" fmla="*/ 952277 h 952277"/>
                  <a:gd name="connsiteX61" fmla="*/ 91440 w 383234"/>
                  <a:gd name="connsiteY61" fmla="*/ 304519 h 952277"/>
                  <a:gd name="connsiteX0" fmla="*/ 0 w 383234"/>
                  <a:gd name="connsiteY0" fmla="*/ 213079 h 952277"/>
                  <a:gd name="connsiteX1" fmla="*/ 57933 w 383234"/>
                  <a:gd name="connsiteY1" fmla="*/ 20331 h 952277"/>
                  <a:gd name="connsiteX2" fmla="*/ 80522 w 383234"/>
                  <a:gd name="connsiteY2" fmla="*/ 0 h 952277"/>
                  <a:gd name="connsiteX3" fmla="*/ 101969 w 383234"/>
                  <a:gd name="connsiteY3" fmla="*/ 14297 h 952277"/>
                  <a:gd name="connsiteX4" fmla="*/ 116267 w 383234"/>
                  <a:gd name="connsiteY4" fmla="*/ 47659 h 952277"/>
                  <a:gd name="connsiteX5" fmla="*/ 142480 w 383234"/>
                  <a:gd name="connsiteY5" fmla="*/ 85787 h 952277"/>
                  <a:gd name="connsiteX6" fmla="*/ 154394 w 383234"/>
                  <a:gd name="connsiteY6" fmla="*/ 102467 h 952277"/>
                  <a:gd name="connsiteX7" fmla="*/ 175841 w 383234"/>
                  <a:gd name="connsiteY7" fmla="*/ 100084 h 952277"/>
                  <a:gd name="connsiteX8" fmla="*/ 194593 w 383234"/>
                  <a:gd name="connsiteY8" fmla="*/ 108418 h 952277"/>
                  <a:gd name="connsiteX9" fmla="*/ 195302 w 383234"/>
                  <a:gd name="connsiteY9" fmla="*/ 111999 h 952277"/>
                  <a:gd name="connsiteX10" fmla="*/ 220720 w 383234"/>
                  <a:gd name="connsiteY10" fmla="*/ 131063 h 952277"/>
                  <a:gd name="connsiteX11" fmla="*/ 255670 w 383234"/>
                  <a:gd name="connsiteY11" fmla="*/ 166013 h 952277"/>
                  <a:gd name="connsiteX12" fmla="*/ 260436 w 383234"/>
                  <a:gd name="connsiteY12" fmla="*/ 204141 h 952277"/>
                  <a:gd name="connsiteX13" fmla="*/ 261257 w 383234"/>
                  <a:gd name="connsiteY13" fmla="*/ 208244 h 952277"/>
                  <a:gd name="connsiteX14" fmla="*/ 261226 w 383234"/>
                  <a:gd name="connsiteY14" fmla="*/ 208271 h 952277"/>
                  <a:gd name="connsiteX15" fmla="*/ 194503 w 383234"/>
                  <a:gd name="connsiteY15" fmla="*/ 233054 h 952277"/>
                  <a:gd name="connsiteX16" fmla="*/ 188784 w 383234"/>
                  <a:gd name="connsiteY16" fmla="*/ 255930 h 952277"/>
                  <a:gd name="connsiteX17" fmla="*/ 190690 w 383234"/>
                  <a:gd name="connsiteY17" fmla="*/ 271181 h 952277"/>
                  <a:gd name="connsiteX18" fmla="*/ 181158 w 383234"/>
                  <a:gd name="connsiteY18" fmla="*/ 280713 h 952277"/>
                  <a:gd name="connsiteX19" fmla="*/ 181158 w 383234"/>
                  <a:gd name="connsiteY19" fmla="*/ 307402 h 952277"/>
                  <a:gd name="connsiteX20" fmla="*/ 181158 w 383234"/>
                  <a:gd name="connsiteY20" fmla="*/ 343623 h 952277"/>
                  <a:gd name="connsiteX21" fmla="*/ 91559 w 383234"/>
                  <a:gd name="connsiteY21" fmla="*/ 456099 h 952277"/>
                  <a:gd name="connsiteX22" fmla="*/ 80121 w 383234"/>
                  <a:gd name="connsiteY22" fmla="*/ 526635 h 952277"/>
                  <a:gd name="connsiteX23" fmla="*/ 104904 w 383234"/>
                  <a:gd name="connsiteY23" fmla="*/ 541886 h 952277"/>
                  <a:gd name="connsiteX24" fmla="*/ 95372 w 383234"/>
                  <a:gd name="connsiteY24" fmla="*/ 600984 h 952277"/>
                  <a:gd name="connsiteX25" fmla="*/ 116342 w 383234"/>
                  <a:gd name="connsiteY25" fmla="*/ 599077 h 952277"/>
                  <a:gd name="connsiteX26" fmla="*/ 173533 w 383234"/>
                  <a:gd name="connsiteY26" fmla="*/ 618141 h 952277"/>
                  <a:gd name="connsiteX27" fmla="*/ 192597 w 383234"/>
                  <a:gd name="connsiteY27" fmla="*/ 646737 h 952277"/>
                  <a:gd name="connsiteX28" fmla="*/ 265039 w 383234"/>
                  <a:gd name="connsiteY28" fmla="*/ 677239 h 952277"/>
                  <a:gd name="connsiteX29" fmla="*/ 274571 w 383234"/>
                  <a:gd name="connsiteY29" fmla="*/ 694396 h 952277"/>
                  <a:gd name="connsiteX30" fmla="*/ 303166 w 383234"/>
                  <a:gd name="connsiteY30" fmla="*/ 692490 h 952277"/>
                  <a:gd name="connsiteX31" fmla="*/ 318417 w 383234"/>
                  <a:gd name="connsiteY31" fmla="*/ 707740 h 952277"/>
                  <a:gd name="connsiteX32" fmla="*/ 327949 w 383234"/>
                  <a:gd name="connsiteY32" fmla="*/ 707740 h 952277"/>
                  <a:gd name="connsiteX33" fmla="*/ 354638 w 383234"/>
                  <a:gd name="connsiteY33" fmla="*/ 730617 h 952277"/>
                  <a:gd name="connsiteX34" fmla="*/ 358451 w 383234"/>
                  <a:gd name="connsiteY34" fmla="*/ 755400 h 952277"/>
                  <a:gd name="connsiteX35" fmla="*/ 373702 w 383234"/>
                  <a:gd name="connsiteY35" fmla="*/ 747774 h 952277"/>
                  <a:gd name="connsiteX36" fmla="*/ 383234 w 383234"/>
                  <a:gd name="connsiteY36" fmla="*/ 751587 h 952277"/>
                  <a:gd name="connsiteX37" fmla="*/ 379421 w 383234"/>
                  <a:gd name="connsiteY37" fmla="*/ 822123 h 952277"/>
                  <a:gd name="connsiteX38" fmla="*/ 358451 w 383234"/>
                  <a:gd name="connsiteY38" fmla="*/ 814497 h 952277"/>
                  <a:gd name="connsiteX39" fmla="*/ 345107 w 383234"/>
                  <a:gd name="connsiteY39" fmla="*/ 829748 h 952277"/>
                  <a:gd name="connsiteX40" fmla="*/ 358451 w 383234"/>
                  <a:gd name="connsiteY40" fmla="*/ 841187 h 952277"/>
                  <a:gd name="connsiteX41" fmla="*/ 358451 w 383234"/>
                  <a:gd name="connsiteY41" fmla="*/ 862157 h 952277"/>
                  <a:gd name="connsiteX42" fmla="*/ 364170 w 383234"/>
                  <a:gd name="connsiteY42" fmla="*/ 898378 h 952277"/>
                  <a:gd name="connsiteX43" fmla="*/ 331762 w 383234"/>
                  <a:gd name="connsiteY43" fmla="*/ 925067 h 952277"/>
                  <a:gd name="connsiteX44" fmla="*/ 289822 w 383234"/>
                  <a:gd name="connsiteY44" fmla="*/ 919348 h 952277"/>
                  <a:gd name="connsiteX45" fmla="*/ 331762 w 383234"/>
                  <a:gd name="connsiteY45" fmla="*/ 902190 h 952277"/>
                  <a:gd name="connsiteX46" fmla="*/ 306979 w 383234"/>
                  <a:gd name="connsiteY46" fmla="*/ 896471 h 952277"/>
                  <a:gd name="connsiteX47" fmla="*/ 301260 w 383234"/>
                  <a:gd name="connsiteY47" fmla="*/ 886939 h 952277"/>
                  <a:gd name="connsiteX48" fmla="*/ 268852 w 383234"/>
                  <a:gd name="connsiteY48" fmla="*/ 892659 h 952277"/>
                  <a:gd name="connsiteX49" fmla="*/ 238350 w 383234"/>
                  <a:gd name="connsiteY49" fmla="*/ 886939 h 952277"/>
                  <a:gd name="connsiteX50" fmla="*/ 209754 w 383234"/>
                  <a:gd name="connsiteY50" fmla="*/ 898378 h 952277"/>
                  <a:gd name="connsiteX51" fmla="*/ 234537 w 383234"/>
                  <a:gd name="connsiteY51" fmla="*/ 852625 h 952277"/>
                  <a:gd name="connsiteX52" fmla="*/ 205941 w 383234"/>
                  <a:gd name="connsiteY52" fmla="*/ 852625 h 952277"/>
                  <a:gd name="connsiteX53" fmla="*/ 184971 w 383234"/>
                  <a:gd name="connsiteY53" fmla="*/ 898378 h 952277"/>
                  <a:gd name="connsiteX54" fmla="*/ 139218 w 383234"/>
                  <a:gd name="connsiteY54" fmla="*/ 932692 h 952277"/>
                  <a:gd name="connsiteX55" fmla="*/ 125874 w 383234"/>
                  <a:gd name="connsiteY55" fmla="*/ 909816 h 952277"/>
                  <a:gd name="connsiteX56" fmla="*/ 101091 w 383234"/>
                  <a:gd name="connsiteY56" fmla="*/ 917441 h 952277"/>
                  <a:gd name="connsiteX57" fmla="*/ 93465 w 383234"/>
                  <a:gd name="connsiteY57" fmla="*/ 932692 h 952277"/>
                  <a:gd name="connsiteX58" fmla="*/ 74402 w 383234"/>
                  <a:gd name="connsiteY58" fmla="*/ 932692 h 952277"/>
                  <a:gd name="connsiteX59" fmla="*/ 72495 w 383234"/>
                  <a:gd name="connsiteY59" fmla="*/ 949850 h 952277"/>
                  <a:gd name="connsiteX60" fmla="*/ 57933 w 383234"/>
                  <a:gd name="connsiteY60" fmla="*/ 952277 h 952277"/>
                  <a:gd name="connsiteX0" fmla="*/ 0 w 325301"/>
                  <a:gd name="connsiteY0" fmla="*/ 20331 h 952277"/>
                  <a:gd name="connsiteX1" fmla="*/ 22589 w 325301"/>
                  <a:gd name="connsiteY1" fmla="*/ 0 h 952277"/>
                  <a:gd name="connsiteX2" fmla="*/ 44036 w 325301"/>
                  <a:gd name="connsiteY2" fmla="*/ 14297 h 952277"/>
                  <a:gd name="connsiteX3" fmla="*/ 58334 w 325301"/>
                  <a:gd name="connsiteY3" fmla="*/ 47659 h 952277"/>
                  <a:gd name="connsiteX4" fmla="*/ 84547 w 325301"/>
                  <a:gd name="connsiteY4" fmla="*/ 85787 h 952277"/>
                  <a:gd name="connsiteX5" fmla="*/ 96461 w 325301"/>
                  <a:gd name="connsiteY5" fmla="*/ 102467 h 952277"/>
                  <a:gd name="connsiteX6" fmla="*/ 117908 w 325301"/>
                  <a:gd name="connsiteY6" fmla="*/ 100084 h 952277"/>
                  <a:gd name="connsiteX7" fmla="*/ 136660 w 325301"/>
                  <a:gd name="connsiteY7" fmla="*/ 108418 h 952277"/>
                  <a:gd name="connsiteX8" fmla="*/ 137369 w 325301"/>
                  <a:gd name="connsiteY8" fmla="*/ 111999 h 952277"/>
                  <a:gd name="connsiteX9" fmla="*/ 162787 w 325301"/>
                  <a:gd name="connsiteY9" fmla="*/ 131063 h 952277"/>
                  <a:gd name="connsiteX10" fmla="*/ 197737 w 325301"/>
                  <a:gd name="connsiteY10" fmla="*/ 166013 h 952277"/>
                  <a:gd name="connsiteX11" fmla="*/ 202503 w 325301"/>
                  <a:gd name="connsiteY11" fmla="*/ 204141 h 952277"/>
                  <a:gd name="connsiteX12" fmla="*/ 203324 w 325301"/>
                  <a:gd name="connsiteY12" fmla="*/ 208244 h 952277"/>
                  <a:gd name="connsiteX13" fmla="*/ 203293 w 325301"/>
                  <a:gd name="connsiteY13" fmla="*/ 208271 h 952277"/>
                  <a:gd name="connsiteX14" fmla="*/ 136570 w 325301"/>
                  <a:gd name="connsiteY14" fmla="*/ 233054 h 952277"/>
                  <a:gd name="connsiteX15" fmla="*/ 130851 w 325301"/>
                  <a:gd name="connsiteY15" fmla="*/ 255930 h 952277"/>
                  <a:gd name="connsiteX16" fmla="*/ 132757 w 325301"/>
                  <a:gd name="connsiteY16" fmla="*/ 271181 h 952277"/>
                  <a:gd name="connsiteX17" fmla="*/ 123225 w 325301"/>
                  <a:gd name="connsiteY17" fmla="*/ 280713 h 952277"/>
                  <a:gd name="connsiteX18" fmla="*/ 123225 w 325301"/>
                  <a:gd name="connsiteY18" fmla="*/ 307402 h 952277"/>
                  <a:gd name="connsiteX19" fmla="*/ 123225 w 325301"/>
                  <a:gd name="connsiteY19" fmla="*/ 343623 h 952277"/>
                  <a:gd name="connsiteX20" fmla="*/ 33626 w 325301"/>
                  <a:gd name="connsiteY20" fmla="*/ 456099 h 952277"/>
                  <a:gd name="connsiteX21" fmla="*/ 22188 w 325301"/>
                  <a:gd name="connsiteY21" fmla="*/ 526635 h 952277"/>
                  <a:gd name="connsiteX22" fmla="*/ 46971 w 325301"/>
                  <a:gd name="connsiteY22" fmla="*/ 541886 h 952277"/>
                  <a:gd name="connsiteX23" fmla="*/ 37439 w 325301"/>
                  <a:gd name="connsiteY23" fmla="*/ 600984 h 952277"/>
                  <a:gd name="connsiteX24" fmla="*/ 58409 w 325301"/>
                  <a:gd name="connsiteY24" fmla="*/ 599077 h 952277"/>
                  <a:gd name="connsiteX25" fmla="*/ 115600 w 325301"/>
                  <a:gd name="connsiteY25" fmla="*/ 618141 h 952277"/>
                  <a:gd name="connsiteX26" fmla="*/ 134664 w 325301"/>
                  <a:gd name="connsiteY26" fmla="*/ 646737 h 952277"/>
                  <a:gd name="connsiteX27" fmla="*/ 207106 w 325301"/>
                  <a:gd name="connsiteY27" fmla="*/ 677239 h 952277"/>
                  <a:gd name="connsiteX28" fmla="*/ 216638 w 325301"/>
                  <a:gd name="connsiteY28" fmla="*/ 694396 h 952277"/>
                  <a:gd name="connsiteX29" fmla="*/ 245233 w 325301"/>
                  <a:gd name="connsiteY29" fmla="*/ 692490 h 952277"/>
                  <a:gd name="connsiteX30" fmla="*/ 260484 w 325301"/>
                  <a:gd name="connsiteY30" fmla="*/ 707740 h 952277"/>
                  <a:gd name="connsiteX31" fmla="*/ 270016 w 325301"/>
                  <a:gd name="connsiteY31" fmla="*/ 707740 h 952277"/>
                  <a:gd name="connsiteX32" fmla="*/ 296705 w 325301"/>
                  <a:gd name="connsiteY32" fmla="*/ 730617 h 952277"/>
                  <a:gd name="connsiteX33" fmla="*/ 300518 w 325301"/>
                  <a:gd name="connsiteY33" fmla="*/ 755400 h 952277"/>
                  <a:gd name="connsiteX34" fmla="*/ 315769 w 325301"/>
                  <a:gd name="connsiteY34" fmla="*/ 747774 h 952277"/>
                  <a:gd name="connsiteX35" fmla="*/ 325301 w 325301"/>
                  <a:gd name="connsiteY35" fmla="*/ 751587 h 952277"/>
                  <a:gd name="connsiteX36" fmla="*/ 321488 w 325301"/>
                  <a:gd name="connsiteY36" fmla="*/ 822123 h 952277"/>
                  <a:gd name="connsiteX37" fmla="*/ 300518 w 325301"/>
                  <a:gd name="connsiteY37" fmla="*/ 814497 h 952277"/>
                  <a:gd name="connsiteX38" fmla="*/ 287174 w 325301"/>
                  <a:gd name="connsiteY38" fmla="*/ 829748 h 952277"/>
                  <a:gd name="connsiteX39" fmla="*/ 300518 w 325301"/>
                  <a:gd name="connsiteY39" fmla="*/ 841187 h 952277"/>
                  <a:gd name="connsiteX40" fmla="*/ 300518 w 325301"/>
                  <a:gd name="connsiteY40" fmla="*/ 862157 h 952277"/>
                  <a:gd name="connsiteX41" fmla="*/ 306237 w 325301"/>
                  <a:gd name="connsiteY41" fmla="*/ 898378 h 952277"/>
                  <a:gd name="connsiteX42" fmla="*/ 273829 w 325301"/>
                  <a:gd name="connsiteY42" fmla="*/ 925067 h 952277"/>
                  <a:gd name="connsiteX43" fmla="*/ 231889 w 325301"/>
                  <a:gd name="connsiteY43" fmla="*/ 919348 h 952277"/>
                  <a:gd name="connsiteX44" fmla="*/ 273829 w 325301"/>
                  <a:gd name="connsiteY44" fmla="*/ 902190 h 952277"/>
                  <a:gd name="connsiteX45" fmla="*/ 249046 w 325301"/>
                  <a:gd name="connsiteY45" fmla="*/ 896471 h 952277"/>
                  <a:gd name="connsiteX46" fmla="*/ 243327 w 325301"/>
                  <a:gd name="connsiteY46" fmla="*/ 886939 h 952277"/>
                  <a:gd name="connsiteX47" fmla="*/ 210919 w 325301"/>
                  <a:gd name="connsiteY47" fmla="*/ 892659 h 952277"/>
                  <a:gd name="connsiteX48" fmla="*/ 180417 w 325301"/>
                  <a:gd name="connsiteY48" fmla="*/ 886939 h 952277"/>
                  <a:gd name="connsiteX49" fmla="*/ 151821 w 325301"/>
                  <a:gd name="connsiteY49" fmla="*/ 898378 h 952277"/>
                  <a:gd name="connsiteX50" fmla="*/ 176604 w 325301"/>
                  <a:gd name="connsiteY50" fmla="*/ 852625 h 952277"/>
                  <a:gd name="connsiteX51" fmla="*/ 148008 w 325301"/>
                  <a:gd name="connsiteY51" fmla="*/ 852625 h 952277"/>
                  <a:gd name="connsiteX52" fmla="*/ 127038 w 325301"/>
                  <a:gd name="connsiteY52" fmla="*/ 898378 h 952277"/>
                  <a:gd name="connsiteX53" fmla="*/ 81285 w 325301"/>
                  <a:gd name="connsiteY53" fmla="*/ 932692 h 952277"/>
                  <a:gd name="connsiteX54" fmla="*/ 67941 w 325301"/>
                  <a:gd name="connsiteY54" fmla="*/ 909816 h 952277"/>
                  <a:gd name="connsiteX55" fmla="*/ 43158 w 325301"/>
                  <a:gd name="connsiteY55" fmla="*/ 917441 h 952277"/>
                  <a:gd name="connsiteX56" fmla="*/ 35532 w 325301"/>
                  <a:gd name="connsiteY56" fmla="*/ 932692 h 952277"/>
                  <a:gd name="connsiteX57" fmla="*/ 16469 w 325301"/>
                  <a:gd name="connsiteY57" fmla="*/ 932692 h 952277"/>
                  <a:gd name="connsiteX58" fmla="*/ 14562 w 325301"/>
                  <a:gd name="connsiteY58" fmla="*/ 949850 h 952277"/>
                  <a:gd name="connsiteX59" fmla="*/ 0 w 325301"/>
                  <a:gd name="connsiteY59" fmla="*/ 952277 h 952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301" h="952277">
                    <a:moveTo>
                      <a:pt x="0" y="20331"/>
                    </a:moveTo>
                    <a:lnTo>
                      <a:pt x="22589" y="0"/>
                    </a:lnTo>
                    <a:lnTo>
                      <a:pt x="44036" y="14297"/>
                    </a:lnTo>
                    <a:lnTo>
                      <a:pt x="58334" y="47659"/>
                    </a:lnTo>
                    <a:lnTo>
                      <a:pt x="84547" y="85787"/>
                    </a:lnTo>
                    <a:lnTo>
                      <a:pt x="96461" y="102467"/>
                    </a:lnTo>
                    <a:lnTo>
                      <a:pt x="117908" y="100084"/>
                    </a:lnTo>
                    <a:lnTo>
                      <a:pt x="136660" y="108418"/>
                    </a:lnTo>
                    <a:lnTo>
                      <a:pt x="137369" y="111999"/>
                    </a:lnTo>
                    <a:lnTo>
                      <a:pt x="162787" y="131063"/>
                    </a:lnTo>
                    <a:lnTo>
                      <a:pt x="197737" y="166013"/>
                    </a:lnTo>
                    <a:lnTo>
                      <a:pt x="202503" y="204141"/>
                    </a:lnTo>
                    <a:lnTo>
                      <a:pt x="203324" y="208244"/>
                    </a:lnTo>
                    <a:cubicBezTo>
                      <a:pt x="203314" y="208253"/>
                      <a:pt x="203303" y="208262"/>
                      <a:pt x="203293" y="208271"/>
                    </a:cubicBezTo>
                    <a:lnTo>
                      <a:pt x="136570" y="233054"/>
                    </a:lnTo>
                    <a:lnTo>
                      <a:pt x="130851" y="255930"/>
                    </a:lnTo>
                    <a:lnTo>
                      <a:pt x="132757" y="271181"/>
                    </a:lnTo>
                    <a:lnTo>
                      <a:pt x="123225" y="280713"/>
                    </a:lnTo>
                    <a:lnTo>
                      <a:pt x="123225" y="307402"/>
                    </a:lnTo>
                    <a:lnTo>
                      <a:pt x="123225" y="343623"/>
                    </a:lnTo>
                    <a:lnTo>
                      <a:pt x="33626" y="456099"/>
                    </a:lnTo>
                    <a:lnTo>
                      <a:pt x="22188" y="526635"/>
                    </a:lnTo>
                    <a:lnTo>
                      <a:pt x="46971" y="541886"/>
                    </a:lnTo>
                    <a:lnTo>
                      <a:pt x="37439" y="600984"/>
                    </a:lnTo>
                    <a:lnTo>
                      <a:pt x="58409" y="599077"/>
                    </a:lnTo>
                    <a:lnTo>
                      <a:pt x="115600" y="618141"/>
                    </a:lnTo>
                    <a:lnTo>
                      <a:pt x="134664" y="646737"/>
                    </a:lnTo>
                    <a:lnTo>
                      <a:pt x="207106" y="677239"/>
                    </a:lnTo>
                    <a:lnTo>
                      <a:pt x="216638" y="694396"/>
                    </a:lnTo>
                    <a:lnTo>
                      <a:pt x="245233" y="692490"/>
                    </a:lnTo>
                    <a:lnTo>
                      <a:pt x="260484" y="707740"/>
                    </a:lnTo>
                    <a:lnTo>
                      <a:pt x="270016" y="707740"/>
                    </a:lnTo>
                    <a:lnTo>
                      <a:pt x="296705" y="730617"/>
                    </a:lnTo>
                    <a:lnTo>
                      <a:pt x="300518" y="755400"/>
                    </a:lnTo>
                    <a:lnTo>
                      <a:pt x="315769" y="747774"/>
                    </a:lnTo>
                    <a:lnTo>
                      <a:pt x="325301" y="751587"/>
                    </a:lnTo>
                    <a:lnTo>
                      <a:pt x="321488" y="822123"/>
                    </a:lnTo>
                    <a:lnTo>
                      <a:pt x="300518" y="814497"/>
                    </a:lnTo>
                    <a:lnTo>
                      <a:pt x="287174" y="829748"/>
                    </a:lnTo>
                    <a:lnTo>
                      <a:pt x="300518" y="841187"/>
                    </a:lnTo>
                    <a:lnTo>
                      <a:pt x="300518" y="862157"/>
                    </a:lnTo>
                    <a:lnTo>
                      <a:pt x="306237" y="898378"/>
                    </a:lnTo>
                    <a:lnTo>
                      <a:pt x="273829" y="925067"/>
                    </a:lnTo>
                    <a:lnTo>
                      <a:pt x="231889" y="919348"/>
                    </a:lnTo>
                    <a:lnTo>
                      <a:pt x="273829" y="902190"/>
                    </a:lnTo>
                    <a:lnTo>
                      <a:pt x="249046" y="896471"/>
                    </a:lnTo>
                    <a:lnTo>
                      <a:pt x="243327" y="886939"/>
                    </a:lnTo>
                    <a:lnTo>
                      <a:pt x="210919" y="892659"/>
                    </a:lnTo>
                    <a:lnTo>
                      <a:pt x="180417" y="886939"/>
                    </a:lnTo>
                    <a:lnTo>
                      <a:pt x="151821" y="898378"/>
                    </a:lnTo>
                    <a:lnTo>
                      <a:pt x="176604" y="852625"/>
                    </a:lnTo>
                    <a:lnTo>
                      <a:pt x="148008" y="852625"/>
                    </a:lnTo>
                    <a:lnTo>
                      <a:pt x="127038" y="898378"/>
                    </a:lnTo>
                    <a:lnTo>
                      <a:pt x="81285" y="932692"/>
                    </a:lnTo>
                    <a:lnTo>
                      <a:pt x="67941" y="909816"/>
                    </a:lnTo>
                    <a:lnTo>
                      <a:pt x="43158" y="917441"/>
                    </a:lnTo>
                    <a:lnTo>
                      <a:pt x="35532" y="932692"/>
                    </a:lnTo>
                    <a:lnTo>
                      <a:pt x="16469" y="932692"/>
                    </a:lnTo>
                    <a:lnTo>
                      <a:pt x="14562" y="949850"/>
                    </a:lnTo>
                    <a:lnTo>
                      <a:pt x="0" y="95227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EC3E2D88-6FA2-4757-CD96-D40FDE688ECA}"/>
                  </a:ext>
                </a:extLst>
              </p:cNvPr>
              <p:cNvSpPr/>
              <p:nvPr/>
            </p:nvSpPr>
            <p:spPr>
              <a:xfrm>
                <a:off x="2532709" y="1773637"/>
                <a:ext cx="759212" cy="367374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318BE095-E2AD-2C9C-3FD5-EC164F22A8DB}"/>
                  </a:ext>
                </a:extLst>
              </p:cNvPr>
              <p:cNvSpPr/>
              <p:nvPr/>
            </p:nvSpPr>
            <p:spPr>
              <a:xfrm>
                <a:off x="2524182" y="1983736"/>
                <a:ext cx="671787" cy="505983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EDBEA91-F8ED-2A32-4465-D8364DCE948D}"/>
                  </a:ext>
                </a:extLst>
              </p:cNvPr>
              <p:cNvSpPr/>
              <p:nvPr/>
            </p:nvSpPr>
            <p:spPr>
              <a:xfrm>
                <a:off x="665504" y="1033651"/>
                <a:ext cx="120877" cy="172356"/>
              </a:xfrm>
              <a:custGeom>
                <a:avLst/>
                <a:gdLst>
                  <a:gd name="connsiteX0" fmla="*/ 120877 w 192107"/>
                  <a:gd name="connsiteY0" fmla="*/ 0 h 256914"/>
                  <a:gd name="connsiteX1" fmla="*/ 192107 w 192107"/>
                  <a:gd name="connsiteY1" fmla="*/ 0 h 256914"/>
                  <a:gd name="connsiteX2" fmla="*/ 0 w 192107"/>
                  <a:gd name="connsiteY2" fmla="*/ 256914 h 256914"/>
                  <a:gd name="connsiteX3" fmla="*/ 0 w 192107"/>
                  <a:gd name="connsiteY3" fmla="*/ 172356 h 256914"/>
                  <a:gd name="connsiteX4" fmla="*/ 79381 w 192107"/>
                  <a:gd name="connsiteY4" fmla="*/ 63462 h 256914"/>
                  <a:gd name="connsiteX5" fmla="*/ 100351 w 192107"/>
                  <a:gd name="connsiteY5" fmla="*/ 40585 h 256914"/>
                  <a:gd name="connsiteX0" fmla="*/ 0 w 192107"/>
                  <a:gd name="connsiteY0" fmla="*/ 256914 h 348354"/>
                  <a:gd name="connsiteX1" fmla="*/ 0 w 192107"/>
                  <a:gd name="connsiteY1" fmla="*/ 172356 h 348354"/>
                  <a:gd name="connsiteX2" fmla="*/ 79381 w 192107"/>
                  <a:gd name="connsiteY2" fmla="*/ 63462 h 348354"/>
                  <a:gd name="connsiteX3" fmla="*/ 100351 w 192107"/>
                  <a:gd name="connsiteY3" fmla="*/ 40585 h 348354"/>
                  <a:gd name="connsiteX4" fmla="*/ 120877 w 192107"/>
                  <a:gd name="connsiteY4" fmla="*/ 0 h 348354"/>
                  <a:gd name="connsiteX5" fmla="*/ 192107 w 192107"/>
                  <a:gd name="connsiteY5" fmla="*/ 0 h 348354"/>
                  <a:gd name="connsiteX6" fmla="*/ 91440 w 192107"/>
                  <a:gd name="connsiteY6" fmla="*/ 348354 h 348354"/>
                  <a:gd name="connsiteX0" fmla="*/ 0 w 192107"/>
                  <a:gd name="connsiteY0" fmla="*/ 256914 h 256914"/>
                  <a:gd name="connsiteX1" fmla="*/ 0 w 192107"/>
                  <a:gd name="connsiteY1" fmla="*/ 172356 h 256914"/>
                  <a:gd name="connsiteX2" fmla="*/ 79381 w 192107"/>
                  <a:gd name="connsiteY2" fmla="*/ 63462 h 256914"/>
                  <a:gd name="connsiteX3" fmla="*/ 100351 w 192107"/>
                  <a:gd name="connsiteY3" fmla="*/ 40585 h 256914"/>
                  <a:gd name="connsiteX4" fmla="*/ 120877 w 192107"/>
                  <a:gd name="connsiteY4" fmla="*/ 0 h 256914"/>
                  <a:gd name="connsiteX5" fmla="*/ 192107 w 192107"/>
                  <a:gd name="connsiteY5" fmla="*/ 0 h 256914"/>
                  <a:gd name="connsiteX0" fmla="*/ 0 w 192107"/>
                  <a:gd name="connsiteY0" fmla="*/ 172356 h 172356"/>
                  <a:gd name="connsiteX1" fmla="*/ 79381 w 192107"/>
                  <a:gd name="connsiteY1" fmla="*/ 63462 h 172356"/>
                  <a:gd name="connsiteX2" fmla="*/ 100351 w 192107"/>
                  <a:gd name="connsiteY2" fmla="*/ 40585 h 172356"/>
                  <a:gd name="connsiteX3" fmla="*/ 120877 w 192107"/>
                  <a:gd name="connsiteY3" fmla="*/ 0 h 172356"/>
                  <a:gd name="connsiteX4" fmla="*/ 192107 w 192107"/>
                  <a:gd name="connsiteY4" fmla="*/ 0 h 172356"/>
                  <a:gd name="connsiteX0" fmla="*/ 0 w 120877"/>
                  <a:gd name="connsiteY0" fmla="*/ 172356 h 172356"/>
                  <a:gd name="connsiteX1" fmla="*/ 79381 w 120877"/>
                  <a:gd name="connsiteY1" fmla="*/ 63462 h 172356"/>
                  <a:gd name="connsiteX2" fmla="*/ 100351 w 120877"/>
                  <a:gd name="connsiteY2" fmla="*/ 40585 h 172356"/>
                  <a:gd name="connsiteX3" fmla="*/ 120877 w 120877"/>
                  <a:gd name="connsiteY3" fmla="*/ 0 h 172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877" h="172356">
                    <a:moveTo>
                      <a:pt x="0" y="172356"/>
                    </a:moveTo>
                    <a:lnTo>
                      <a:pt x="79381" y="63462"/>
                    </a:lnTo>
                    <a:lnTo>
                      <a:pt x="100351" y="40585"/>
                    </a:lnTo>
                    <a:lnTo>
                      <a:pt x="120877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13444E21-D915-0C34-1495-642A610AA97C}"/>
                  </a:ext>
                </a:extLst>
              </p:cNvPr>
              <p:cNvSpPr/>
              <p:nvPr/>
            </p:nvSpPr>
            <p:spPr>
              <a:xfrm>
                <a:off x="882266" y="1033651"/>
                <a:ext cx="758737" cy="374200"/>
              </a:xfrm>
              <a:custGeom>
                <a:avLst/>
                <a:gdLst>
                  <a:gd name="connsiteX0" fmla="*/ 29775 w 758737"/>
                  <a:gd name="connsiteY0" fmla="*/ 0 h 374200"/>
                  <a:gd name="connsiteX1" fmla="*/ 755179 w 758737"/>
                  <a:gd name="connsiteY1" fmla="*/ 0 h 374200"/>
                  <a:gd name="connsiteX2" fmla="*/ 758737 w 758737"/>
                  <a:gd name="connsiteY2" fmla="*/ 10083 h 374200"/>
                  <a:gd name="connsiteX3" fmla="*/ 753018 w 758737"/>
                  <a:gd name="connsiteY3" fmla="*/ 38678 h 374200"/>
                  <a:gd name="connsiteX4" fmla="*/ 743486 w 758737"/>
                  <a:gd name="connsiteY4" fmla="*/ 53929 h 374200"/>
                  <a:gd name="connsiteX5" fmla="*/ 749205 w 758737"/>
                  <a:gd name="connsiteY5" fmla="*/ 86338 h 374200"/>
                  <a:gd name="connsiteX6" fmla="*/ 728235 w 758737"/>
                  <a:gd name="connsiteY6" fmla="*/ 86338 h 374200"/>
                  <a:gd name="connsiteX7" fmla="*/ 699639 w 758737"/>
                  <a:gd name="connsiteY7" fmla="*/ 111121 h 374200"/>
                  <a:gd name="connsiteX8" fmla="*/ 695827 w 758737"/>
                  <a:gd name="connsiteY8" fmla="*/ 132091 h 374200"/>
                  <a:gd name="connsiteX9" fmla="*/ 716797 w 758737"/>
                  <a:gd name="connsiteY9" fmla="*/ 133997 h 374200"/>
                  <a:gd name="connsiteX10" fmla="*/ 709171 w 758737"/>
                  <a:gd name="connsiteY10" fmla="*/ 156874 h 374200"/>
                  <a:gd name="connsiteX11" fmla="*/ 688201 w 758737"/>
                  <a:gd name="connsiteY11" fmla="*/ 164499 h 374200"/>
                  <a:gd name="connsiteX12" fmla="*/ 682482 w 758737"/>
                  <a:gd name="connsiteY12" fmla="*/ 179750 h 374200"/>
                  <a:gd name="connsiteX13" fmla="*/ 667231 w 758737"/>
                  <a:gd name="connsiteY13" fmla="*/ 183563 h 374200"/>
                  <a:gd name="connsiteX14" fmla="*/ 667231 w 758737"/>
                  <a:gd name="connsiteY14" fmla="*/ 195001 h 374200"/>
                  <a:gd name="connsiteX15" fmla="*/ 678669 w 758737"/>
                  <a:gd name="connsiteY15" fmla="*/ 210252 h 374200"/>
                  <a:gd name="connsiteX16" fmla="*/ 655793 w 758737"/>
                  <a:gd name="connsiteY16" fmla="*/ 231222 h 374200"/>
                  <a:gd name="connsiteX17" fmla="*/ 651980 w 758737"/>
                  <a:gd name="connsiteY17" fmla="*/ 246473 h 374200"/>
                  <a:gd name="connsiteX18" fmla="*/ 638636 w 758737"/>
                  <a:gd name="connsiteY18" fmla="*/ 250286 h 374200"/>
                  <a:gd name="connsiteX19" fmla="*/ 636729 w 758737"/>
                  <a:gd name="connsiteY19" fmla="*/ 265537 h 374200"/>
                  <a:gd name="connsiteX20" fmla="*/ 625291 w 758737"/>
                  <a:gd name="connsiteY20" fmla="*/ 273162 h 374200"/>
                  <a:gd name="connsiteX21" fmla="*/ 590976 w 758737"/>
                  <a:gd name="connsiteY21" fmla="*/ 275069 h 374200"/>
                  <a:gd name="connsiteX22" fmla="*/ 556661 w 758737"/>
                  <a:gd name="connsiteY22" fmla="*/ 242660 h 374200"/>
                  <a:gd name="connsiteX23" fmla="*/ 537598 w 758737"/>
                  <a:gd name="connsiteY23" fmla="*/ 240754 h 374200"/>
                  <a:gd name="connsiteX24" fmla="*/ 520440 w 758737"/>
                  <a:gd name="connsiteY24" fmla="*/ 252192 h 374200"/>
                  <a:gd name="connsiteX25" fmla="*/ 480407 w 758737"/>
                  <a:gd name="connsiteY25" fmla="*/ 233128 h 374200"/>
                  <a:gd name="connsiteX26" fmla="*/ 476594 w 758737"/>
                  <a:gd name="connsiteY26" fmla="*/ 206439 h 374200"/>
                  <a:gd name="connsiteX27" fmla="*/ 453717 w 758737"/>
                  <a:gd name="connsiteY27" fmla="*/ 217877 h 374200"/>
                  <a:gd name="connsiteX28" fmla="*/ 455624 w 758737"/>
                  <a:gd name="connsiteY28" fmla="*/ 229316 h 374200"/>
                  <a:gd name="connsiteX29" fmla="*/ 442279 w 758737"/>
                  <a:gd name="connsiteY29" fmla="*/ 231222 h 374200"/>
                  <a:gd name="connsiteX30" fmla="*/ 409871 w 758737"/>
                  <a:gd name="connsiteY30" fmla="*/ 236941 h 374200"/>
                  <a:gd name="connsiteX31" fmla="*/ 421309 w 758737"/>
                  <a:gd name="connsiteY31" fmla="*/ 206439 h 374200"/>
                  <a:gd name="connsiteX32" fmla="*/ 409871 w 758737"/>
                  <a:gd name="connsiteY32" fmla="*/ 204533 h 374200"/>
                  <a:gd name="connsiteX33" fmla="*/ 392713 w 758737"/>
                  <a:gd name="connsiteY33" fmla="*/ 210252 h 374200"/>
                  <a:gd name="connsiteX34" fmla="*/ 383181 w 758737"/>
                  <a:gd name="connsiteY34" fmla="*/ 202626 h 374200"/>
                  <a:gd name="connsiteX35" fmla="*/ 369837 w 758737"/>
                  <a:gd name="connsiteY35" fmla="*/ 214065 h 374200"/>
                  <a:gd name="connsiteX36" fmla="*/ 358398 w 758737"/>
                  <a:gd name="connsiteY36" fmla="*/ 210252 h 374200"/>
                  <a:gd name="connsiteX37" fmla="*/ 335522 w 758737"/>
                  <a:gd name="connsiteY37" fmla="*/ 233128 h 374200"/>
                  <a:gd name="connsiteX38" fmla="*/ 316458 w 758737"/>
                  <a:gd name="connsiteY38" fmla="*/ 215971 h 374200"/>
                  <a:gd name="connsiteX39" fmla="*/ 289769 w 758737"/>
                  <a:gd name="connsiteY39" fmla="*/ 215971 h 374200"/>
                  <a:gd name="connsiteX40" fmla="*/ 253548 w 758737"/>
                  <a:gd name="connsiteY40" fmla="*/ 256005 h 374200"/>
                  <a:gd name="connsiteX41" fmla="*/ 244016 w 758737"/>
                  <a:gd name="connsiteY41" fmla="*/ 282694 h 374200"/>
                  <a:gd name="connsiteX42" fmla="*/ 219233 w 758737"/>
                  <a:gd name="connsiteY42" fmla="*/ 294132 h 374200"/>
                  <a:gd name="connsiteX43" fmla="*/ 213514 w 758737"/>
                  <a:gd name="connsiteY43" fmla="*/ 334166 h 374200"/>
                  <a:gd name="connsiteX44" fmla="*/ 192544 w 758737"/>
                  <a:gd name="connsiteY44" fmla="*/ 349417 h 374200"/>
                  <a:gd name="connsiteX45" fmla="*/ 163948 w 758737"/>
                  <a:gd name="connsiteY45" fmla="*/ 374200 h 374200"/>
                  <a:gd name="connsiteX46" fmla="*/ 144885 w 758737"/>
                  <a:gd name="connsiteY46" fmla="*/ 374200 h 374200"/>
                  <a:gd name="connsiteX47" fmla="*/ 152510 w 758737"/>
                  <a:gd name="connsiteY47" fmla="*/ 343698 h 374200"/>
                  <a:gd name="connsiteX48" fmla="*/ 129634 w 758737"/>
                  <a:gd name="connsiteY48" fmla="*/ 311290 h 374200"/>
                  <a:gd name="connsiteX49" fmla="*/ 101038 w 758737"/>
                  <a:gd name="connsiteY49" fmla="*/ 305571 h 374200"/>
                  <a:gd name="connsiteX50" fmla="*/ 83881 w 758737"/>
                  <a:gd name="connsiteY50" fmla="*/ 322728 h 374200"/>
                  <a:gd name="connsiteX51" fmla="*/ 66723 w 758737"/>
                  <a:gd name="connsiteY51" fmla="*/ 313196 h 374200"/>
                  <a:gd name="connsiteX52" fmla="*/ 51472 w 758737"/>
                  <a:gd name="connsiteY52" fmla="*/ 315103 h 374200"/>
                  <a:gd name="connsiteX53" fmla="*/ 57191 w 758737"/>
                  <a:gd name="connsiteY53" fmla="*/ 339885 h 374200"/>
                  <a:gd name="connsiteX54" fmla="*/ 41940 w 758737"/>
                  <a:gd name="connsiteY54" fmla="*/ 360855 h 374200"/>
                  <a:gd name="connsiteX55" fmla="*/ 15251 w 758737"/>
                  <a:gd name="connsiteY55" fmla="*/ 357043 h 374200"/>
                  <a:gd name="connsiteX56" fmla="*/ 11438 w 758737"/>
                  <a:gd name="connsiteY56" fmla="*/ 315103 h 374200"/>
                  <a:gd name="connsiteX57" fmla="*/ 22877 w 758737"/>
                  <a:gd name="connsiteY57" fmla="*/ 303664 h 374200"/>
                  <a:gd name="connsiteX58" fmla="*/ 19064 w 758737"/>
                  <a:gd name="connsiteY58" fmla="*/ 257911 h 374200"/>
                  <a:gd name="connsiteX59" fmla="*/ 0 w 758737"/>
                  <a:gd name="connsiteY59" fmla="*/ 254099 h 374200"/>
                  <a:gd name="connsiteX60" fmla="*/ 0 w 758737"/>
                  <a:gd name="connsiteY60" fmla="*/ 238848 h 374200"/>
                  <a:gd name="connsiteX61" fmla="*/ 15251 w 758737"/>
                  <a:gd name="connsiteY61" fmla="*/ 223597 h 374200"/>
                  <a:gd name="connsiteX62" fmla="*/ 20970 w 758737"/>
                  <a:gd name="connsiteY62" fmla="*/ 147342 h 374200"/>
                  <a:gd name="connsiteX63" fmla="*/ 30502 w 758737"/>
                  <a:gd name="connsiteY63" fmla="*/ 139716 h 374200"/>
                  <a:gd name="connsiteX64" fmla="*/ 26689 w 758737"/>
                  <a:gd name="connsiteY64" fmla="*/ 111121 h 374200"/>
                  <a:gd name="connsiteX65" fmla="*/ 11438 w 758737"/>
                  <a:gd name="connsiteY65" fmla="*/ 95870 h 374200"/>
                  <a:gd name="connsiteX66" fmla="*/ 9532 w 758737"/>
                  <a:gd name="connsiteY66" fmla="*/ 50117 h 374200"/>
                  <a:gd name="connsiteX67" fmla="*/ 32408 w 758737"/>
                  <a:gd name="connsiteY67" fmla="*/ 19615 h 374200"/>
                  <a:gd name="connsiteX68" fmla="*/ 30502 w 758737"/>
                  <a:gd name="connsiteY68" fmla="*/ 4364 h 374200"/>
                  <a:gd name="connsiteX0" fmla="*/ 29775 w 758737"/>
                  <a:gd name="connsiteY0" fmla="*/ 124013 h 498213"/>
                  <a:gd name="connsiteX1" fmla="*/ 446472 w 758737"/>
                  <a:gd name="connsiteY1" fmla="*/ 0 h 498213"/>
                  <a:gd name="connsiteX2" fmla="*/ 755179 w 758737"/>
                  <a:gd name="connsiteY2" fmla="*/ 124013 h 498213"/>
                  <a:gd name="connsiteX3" fmla="*/ 758737 w 758737"/>
                  <a:gd name="connsiteY3" fmla="*/ 134096 h 498213"/>
                  <a:gd name="connsiteX4" fmla="*/ 753018 w 758737"/>
                  <a:gd name="connsiteY4" fmla="*/ 162691 h 498213"/>
                  <a:gd name="connsiteX5" fmla="*/ 743486 w 758737"/>
                  <a:gd name="connsiteY5" fmla="*/ 177942 h 498213"/>
                  <a:gd name="connsiteX6" fmla="*/ 749205 w 758737"/>
                  <a:gd name="connsiteY6" fmla="*/ 210351 h 498213"/>
                  <a:gd name="connsiteX7" fmla="*/ 728235 w 758737"/>
                  <a:gd name="connsiteY7" fmla="*/ 210351 h 498213"/>
                  <a:gd name="connsiteX8" fmla="*/ 699639 w 758737"/>
                  <a:gd name="connsiteY8" fmla="*/ 235134 h 498213"/>
                  <a:gd name="connsiteX9" fmla="*/ 695827 w 758737"/>
                  <a:gd name="connsiteY9" fmla="*/ 256104 h 498213"/>
                  <a:gd name="connsiteX10" fmla="*/ 716797 w 758737"/>
                  <a:gd name="connsiteY10" fmla="*/ 258010 h 498213"/>
                  <a:gd name="connsiteX11" fmla="*/ 709171 w 758737"/>
                  <a:gd name="connsiteY11" fmla="*/ 280887 h 498213"/>
                  <a:gd name="connsiteX12" fmla="*/ 688201 w 758737"/>
                  <a:gd name="connsiteY12" fmla="*/ 288512 h 498213"/>
                  <a:gd name="connsiteX13" fmla="*/ 682482 w 758737"/>
                  <a:gd name="connsiteY13" fmla="*/ 303763 h 498213"/>
                  <a:gd name="connsiteX14" fmla="*/ 667231 w 758737"/>
                  <a:gd name="connsiteY14" fmla="*/ 307576 h 498213"/>
                  <a:gd name="connsiteX15" fmla="*/ 667231 w 758737"/>
                  <a:gd name="connsiteY15" fmla="*/ 319014 h 498213"/>
                  <a:gd name="connsiteX16" fmla="*/ 678669 w 758737"/>
                  <a:gd name="connsiteY16" fmla="*/ 334265 h 498213"/>
                  <a:gd name="connsiteX17" fmla="*/ 655793 w 758737"/>
                  <a:gd name="connsiteY17" fmla="*/ 355235 h 498213"/>
                  <a:gd name="connsiteX18" fmla="*/ 651980 w 758737"/>
                  <a:gd name="connsiteY18" fmla="*/ 370486 h 498213"/>
                  <a:gd name="connsiteX19" fmla="*/ 638636 w 758737"/>
                  <a:gd name="connsiteY19" fmla="*/ 374299 h 498213"/>
                  <a:gd name="connsiteX20" fmla="*/ 636729 w 758737"/>
                  <a:gd name="connsiteY20" fmla="*/ 389550 h 498213"/>
                  <a:gd name="connsiteX21" fmla="*/ 625291 w 758737"/>
                  <a:gd name="connsiteY21" fmla="*/ 397175 h 498213"/>
                  <a:gd name="connsiteX22" fmla="*/ 590976 w 758737"/>
                  <a:gd name="connsiteY22" fmla="*/ 399082 h 498213"/>
                  <a:gd name="connsiteX23" fmla="*/ 556661 w 758737"/>
                  <a:gd name="connsiteY23" fmla="*/ 366673 h 498213"/>
                  <a:gd name="connsiteX24" fmla="*/ 537598 w 758737"/>
                  <a:gd name="connsiteY24" fmla="*/ 364767 h 498213"/>
                  <a:gd name="connsiteX25" fmla="*/ 520440 w 758737"/>
                  <a:gd name="connsiteY25" fmla="*/ 376205 h 498213"/>
                  <a:gd name="connsiteX26" fmla="*/ 480407 w 758737"/>
                  <a:gd name="connsiteY26" fmla="*/ 357141 h 498213"/>
                  <a:gd name="connsiteX27" fmla="*/ 476594 w 758737"/>
                  <a:gd name="connsiteY27" fmla="*/ 330452 h 498213"/>
                  <a:gd name="connsiteX28" fmla="*/ 453717 w 758737"/>
                  <a:gd name="connsiteY28" fmla="*/ 341890 h 498213"/>
                  <a:gd name="connsiteX29" fmla="*/ 455624 w 758737"/>
                  <a:gd name="connsiteY29" fmla="*/ 353329 h 498213"/>
                  <a:gd name="connsiteX30" fmla="*/ 442279 w 758737"/>
                  <a:gd name="connsiteY30" fmla="*/ 355235 h 498213"/>
                  <a:gd name="connsiteX31" fmla="*/ 409871 w 758737"/>
                  <a:gd name="connsiteY31" fmla="*/ 360954 h 498213"/>
                  <a:gd name="connsiteX32" fmla="*/ 421309 w 758737"/>
                  <a:gd name="connsiteY32" fmla="*/ 330452 h 498213"/>
                  <a:gd name="connsiteX33" fmla="*/ 409871 w 758737"/>
                  <a:gd name="connsiteY33" fmla="*/ 328546 h 498213"/>
                  <a:gd name="connsiteX34" fmla="*/ 392713 w 758737"/>
                  <a:gd name="connsiteY34" fmla="*/ 334265 h 498213"/>
                  <a:gd name="connsiteX35" fmla="*/ 383181 w 758737"/>
                  <a:gd name="connsiteY35" fmla="*/ 326639 h 498213"/>
                  <a:gd name="connsiteX36" fmla="*/ 369837 w 758737"/>
                  <a:gd name="connsiteY36" fmla="*/ 338078 h 498213"/>
                  <a:gd name="connsiteX37" fmla="*/ 358398 w 758737"/>
                  <a:gd name="connsiteY37" fmla="*/ 334265 h 498213"/>
                  <a:gd name="connsiteX38" fmla="*/ 335522 w 758737"/>
                  <a:gd name="connsiteY38" fmla="*/ 357141 h 498213"/>
                  <a:gd name="connsiteX39" fmla="*/ 316458 w 758737"/>
                  <a:gd name="connsiteY39" fmla="*/ 339984 h 498213"/>
                  <a:gd name="connsiteX40" fmla="*/ 289769 w 758737"/>
                  <a:gd name="connsiteY40" fmla="*/ 339984 h 498213"/>
                  <a:gd name="connsiteX41" fmla="*/ 253548 w 758737"/>
                  <a:gd name="connsiteY41" fmla="*/ 380018 h 498213"/>
                  <a:gd name="connsiteX42" fmla="*/ 244016 w 758737"/>
                  <a:gd name="connsiteY42" fmla="*/ 406707 h 498213"/>
                  <a:gd name="connsiteX43" fmla="*/ 219233 w 758737"/>
                  <a:gd name="connsiteY43" fmla="*/ 418145 h 498213"/>
                  <a:gd name="connsiteX44" fmla="*/ 213514 w 758737"/>
                  <a:gd name="connsiteY44" fmla="*/ 458179 h 498213"/>
                  <a:gd name="connsiteX45" fmla="*/ 192544 w 758737"/>
                  <a:gd name="connsiteY45" fmla="*/ 473430 h 498213"/>
                  <a:gd name="connsiteX46" fmla="*/ 163948 w 758737"/>
                  <a:gd name="connsiteY46" fmla="*/ 498213 h 498213"/>
                  <a:gd name="connsiteX47" fmla="*/ 144885 w 758737"/>
                  <a:gd name="connsiteY47" fmla="*/ 498213 h 498213"/>
                  <a:gd name="connsiteX48" fmla="*/ 152510 w 758737"/>
                  <a:gd name="connsiteY48" fmla="*/ 467711 h 498213"/>
                  <a:gd name="connsiteX49" fmla="*/ 129634 w 758737"/>
                  <a:gd name="connsiteY49" fmla="*/ 435303 h 498213"/>
                  <a:gd name="connsiteX50" fmla="*/ 101038 w 758737"/>
                  <a:gd name="connsiteY50" fmla="*/ 429584 h 498213"/>
                  <a:gd name="connsiteX51" fmla="*/ 83881 w 758737"/>
                  <a:gd name="connsiteY51" fmla="*/ 446741 h 498213"/>
                  <a:gd name="connsiteX52" fmla="*/ 66723 w 758737"/>
                  <a:gd name="connsiteY52" fmla="*/ 437209 h 498213"/>
                  <a:gd name="connsiteX53" fmla="*/ 51472 w 758737"/>
                  <a:gd name="connsiteY53" fmla="*/ 439116 h 498213"/>
                  <a:gd name="connsiteX54" fmla="*/ 57191 w 758737"/>
                  <a:gd name="connsiteY54" fmla="*/ 463898 h 498213"/>
                  <a:gd name="connsiteX55" fmla="*/ 41940 w 758737"/>
                  <a:gd name="connsiteY55" fmla="*/ 484868 h 498213"/>
                  <a:gd name="connsiteX56" fmla="*/ 15251 w 758737"/>
                  <a:gd name="connsiteY56" fmla="*/ 481056 h 498213"/>
                  <a:gd name="connsiteX57" fmla="*/ 11438 w 758737"/>
                  <a:gd name="connsiteY57" fmla="*/ 439116 h 498213"/>
                  <a:gd name="connsiteX58" fmla="*/ 22877 w 758737"/>
                  <a:gd name="connsiteY58" fmla="*/ 427677 h 498213"/>
                  <a:gd name="connsiteX59" fmla="*/ 19064 w 758737"/>
                  <a:gd name="connsiteY59" fmla="*/ 381924 h 498213"/>
                  <a:gd name="connsiteX60" fmla="*/ 0 w 758737"/>
                  <a:gd name="connsiteY60" fmla="*/ 378112 h 498213"/>
                  <a:gd name="connsiteX61" fmla="*/ 0 w 758737"/>
                  <a:gd name="connsiteY61" fmla="*/ 362861 h 498213"/>
                  <a:gd name="connsiteX62" fmla="*/ 15251 w 758737"/>
                  <a:gd name="connsiteY62" fmla="*/ 347610 h 498213"/>
                  <a:gd name="connsiteX63" fmla="*/ 20970 w 758737"/>
                  <a:gd name="connsiteY63" fmla="*/ 271355 h 498213"/>
                  <a:gd name="connsiteX64" fmla="*/ 30502 w 758737"/>
                  <a:gd name="connsiteY64" fmla="*/ 263729 h 498213"/>
                  <a:gd name="connsiteX65" fmla="*/ 26689 w 758737"/>
                  <a:gd name="connsiteY65" fmla="*/ 235134 h 498213"/>
                  <a:gd name="connsiteX66" fmla="*/ 11438 w 758737"/>
                  <a:gd name="connsiteY66" fmla="*/ 219883 h 498213"/>
                  <a:gd name="connsiteX67" fmla="*/ 9532 w 758737"/>
                  <a:gd name="connsiteY67" fmla="*/ 174130 h 498213"/>
                  <a:gd name="connsiteX68" fmla="*/ 32408 w 758737"/>
                  <a:gd name="connsiteY68" fmla="*/ 143628 h 498213"/>
                  <a:gd name="connsiteX69" fmla="*/ 30502 w 758737"/>
                  <a:gd name="connsiteY69" fmla="*/ 128377 h 498213"/>
                  <a:gd name="connsiteX70" fmla="*/ 29775 w 758737"/>
                  <a:gd name="connsiteY70" fmla="*/ 124013 h 498213"/>
                  <a:gd name="connsiteX0" fmla="*/ 446472 w 758737"/>
                  <a:gd name="connsiteY0" fmla="*/ 0 h 498213"/>
                  <a:gd name="connsiteX1" fmla="*/ 755179 w 758737"/>
                  <a:gd name="connsiteY1" fmla="*/ 124013 h 498213"/>
                  <a:gd name="connsiteX2" fmla="*/ 758737 w 758737"/>
                  <a:gd name="connsiteY2" fmla="*/ 134096 h 498213"/>
                  <a:gd name="connsiteX3" fmla="*/ 753018 w 758737"/>
                  <a:gd name="connsiteY3" fmla="*/ 162691 h 498213"/>
                  <a:gd name="connsiteX4" fmla="*/ 743486 w 758737"/>
                  <a:gd name="connsiteY4" fmla="*/ 177942 h 498213"/>
                  <a:gd name="connsiteX5" fmla="*/ 749205 w 758737"/>
                  <a:gd name="connsiteY5" fmla="*/ 210351 h 498213"/>
                  <a:gd name="connsiteX6" fmla="*/ 728235 w 758737"/>
                  <a:gd name="connsiteY6" fmla="*/ 210351 h 498213"/>
                  <a:gd name="connsiteX7" fmla="*/ 699639 w 758737"/>
                  <a:gd name="connsiteY7" fmla="*/ 235134 h 498213"/>
                  <a:gd name="connsiteX8" fmla="*/ 695827 w 758737"/>
                  <a:gd name="connsiteY8" fmla="*/ 256104 h 498213"/>
                  <a:gd name="connsiteX9" fmla="*/ 716797 w 758737"/>
                  <a:gd name="connsiteY9" fmla="*/ 258010 h 498213"/>
                  <a:gd name="connsiteX10" fmla="*/ 709171 w 758737"/>
                  <a:gd name="connsiteY10" fmla="*/ 280887 h 498213"/>
                  <a:gd name="connsiteX11" fmla="*/ 688201 w 758737"/>
                  <a:gd name="connsiteY11" fmla="*/ 288512 h 498213"/>
                  <a:gd name="connsiteX12" fmla="*/ 682482 w 758737"/>
                  <a:gd name="connsiteY12" fmla="*/ 303763 h 498213"/>
                  <a:gd name="connsiteX13" fmla="*/ 667231 w 758737"/>
                  <a:gd name="connsiteY13" fmla="*/ 307576 h 498213"/>
                  <a:gd name="connsiteX14" fmla="*/ 667231 w 758737"/>
                  <a:gd name="connsiteY14" fmla="*/ 319014 h 498213"/>
                  <a:gd name="connsiteX15" fmla="*/ 678669 w 758737"/>
                  <a:gd name="connsiteY15" fmla="*/ 334265 h 498213"/>
                  <a:gd name="connsiteX16" fmla="*/ 655793 w 758737"/>
                  <a:gd name="connsiteY16" fmla="*/ 355235 h 498213"/>
                  <a:gd name="connsiteX17" fmla="*/ 651980 w 758737"/>
                  <a:gd name="connsiteY17" fmla="*/ 370486 h 498213"/>
                  <a:gd name="connsiteX18" fmla="*/ 638636 w 758737"/>
                  <a:gd name="connsiteY18" fmla="*/ 374299 h 498213"/>
                  <a:gd name="connsiteX19" fmla="*/ 636729 w 758737"/>
                  <a:gd name="connsiteY19" fmla="*/ 389550 h 498213"/>
                  <a:gd name="connsiteX20" fmla="*/ 625291 w 758737"/>
                  <a:gd name="connsiteY20" fmla="*/ 397175 h 498213"/>
                  <a:gd name="connsiteX21" fmla="*/ 590976 w 758737"/>
                  <a:gd name="connsiteY21" fmla="*/ 399082 h 498213"/>
                  <a:gd name="connsiteX22" fmla="*/ 556661 w 758737"/>
                  <a:gd name="connsiteY22" fmla="*/ 366673 h 498213"/>
                  <a:gd name="connsiteX23" fmla="*/ 537598 w 758737"/>
                  <a:gd name="connsiteY23" fmla="*/ 364767 h 498213"/>
                  <a:gd name="connsiteX24" fmla="*/ 520440 w 758737"/>
                  <a:gd name="connsiteY24" fmla="*/ 376205 h 498213"/>
                  <a:gd name="connsiteX25" fmla="*/ 480407 w 758737"/>
                  <a:gd name="connsiteY25" fmla="*/ 357141 h 498213"/>
                  <a:gd name="connsiteX26" fmla="*/ 476594 w 758737"/>
                  <a:gd name="connsiteY26" fmla="*/ 330452 h 498213"/>
                  <a:gd name="connsiteX27" fmla="*/ 453717 w 758737"/>
                  <a:gd name="connsiteY27" fmla="*/ 341890 h 498213"/>
                  <a:gd name="connsiteX28" fmla="*/ 455624 w 758737"/>
                  <a:gd name="connsiteY28" fmla="*/ 353329 h 498213"/>
                  <a:gd name="connsiteX29" fmla="*/ 442279 w 758737"/>
                  <a:gd name="connsiteY29" fmla="*/ 355235 h 498213"/>
                  <a:gd name="connsiteX30" fmla="*/ 409871 w 758737"/>
                  <a:gd name="connsiteY30" fmla="*/ 360954 h 498213"/>
                  <a:gd name="connsiteX31" fmla="*/ 421309 w 758737"/>
                  <a:gd name="connsiteY31" fmla="*/ 330452 h 498213"/>
                  <a:gd name="connsiteX32" fmla="*/ 409871 w 758737"/>
                  <a:gd name="connsiteY32" fmla="*/ 328546 h 498213"/>
                  <a:gd name="connsiteX33" fmla="*/ 392713 w 758737"/>
                  <a:gd name="connsiteY33" fmla="*/ 334265 h 498213"/>
                  <a:gd name="connsiteX34" fmla="*/ 383181 w 758737"/>
                  <a:gd name="connsiteY34" fmla="*/ 326639 h 498213"/>
                  <a:gd name="connsiteX35" fmla="*/ 369837 w 758737"/>
                  <a:gd name="connsiteY35" fmla="*/ 338078 h 498213"/>
                  <a:gd name="connsiteX36" fmla="*/ 358398 w 758737"/>
                  <a:gd name="connsiteY36" fmla="*/ 334265 h 498213"/>
                  <a:gd name="connsiteX37" fmla="*/ 335522 w 758737"/>
                  <a:gd name="connsiteY37" fmla="*/ 357141 h 498213"/>
                  <a:gd name="connsiteX38" fmla="*/ 316458 w 758737"/>
                  <a:gd name="connsiteY38" fmla="*/ 339984 h 498213"/>
                  <a:gd name="connsiteX39" fmla="*/ 289769 w 758737"/>
                  <a:gd name="connsiteY39" fmla="*/ 339984 h 498213"/>
                  <a:gd name="connsiteX40" fmla="*/ 253548 w 758737"/>
                  <a:gd name="connsiteY40" fmla="*/ 380018 h 498213"/>
                  <a:gd name="connsiteX41" fmla="*/ 244016 w 758737"/>
                  <a:gd name="connsiteY41" fmla="*/ 406707 h 498213"/>
                  <a:gd name="connsiteX42" fmla="*/ 219233 w 758737"/>
                  <a:gd name="connsiteY42" fmla="*/ 418145 h 498213"/>
                  <a:gd name="connsiteX43" fmla="*/ 213514 w 758737"/>
                  <a:gd name="connsiteY43" fmla="*/ 458179 h 498213"/>
                  <a:gd name="connsiteX44" fmla="*/ 192544 w 758737"/>
                  <a:gd name="connsiteY44" fmla="*/ 473430 h 498213"/>
                  <a:gd name="connsiteX45" fmla="*/ 163948 w 758737"/>
                  <a:gd name="connsiteY45" fmla="*/ 498213 h 498213"/>
                  <a:gd name="connsiteX46" fmla="*/ 144885 w 758737"/>
                  <a:gd name="connsiteY46" fmla="*/ 498213 h 498213"/>
                  <a:gd name="connsiteX47" fmla="*/ 152510 w 758737"/>
                  <a:gd name="connsiteY47" fmla="*/ 467711 h 498213"/>
                  <a:gd name="connsiteX48" fmla="*/ 129634 w 758737"/>
                  <a:gd name="connsiteY48" fmla="*/ 435303 h 498213"/>
                  <a:gd name="connsiteX49" fmla="*/ 101038 w 758737"/>
                  <a:gd name="connsiteY49" fmla="*/ 429584 h 498213"/>
                  <a:gd name="connsiteX50" fmla="*/ 83881 w 758737"/>
                  <a:gd name="connsiteY50" fmla="*/ 446741 h 498213"/>
                  <a:gd name="connsiteX51" fmla="*/ 66723 w 758737"/>
                  <a:gd name="connsiteY51" fmla="*/ 437209 h 498213"/>
                  <a:gd name="connsiteX52" fmla="*/ 51472 w 758737"/>
                  <a:gd name="connsiteY52" fmla="*/ 439116 h 498213"/>
                  <a:gd name="connsiteX53" fmla="*/ 57191 w 758737"/>
                  <a:gd name="connsiteY53" fmla="*/ 463898 h 498213"/>
                  <a:gd name="connsiteX54" fmla="*/ 41940 w 758737"/>
                  <a:gd name="connsiteY54" fmla="*/ 484868 h 498213"/>
                  <a:gd name="connsiteX55" fmla="*/ 15251 w 758737"/>
                  <a:gd name="connsiteY55" fmla="*/ 481056 h 498213"/>
                  <a:gd name="connsiteX56" fmla="*/ 11438 w 758737"/>
                  <a:gd name="connsiteY56" fmla="*/ 439116 h 498213"/>
                  <a:gd name="connsiteX57" fmla="*/ 22877 w 758737"/>
                  <a:gd name="connsiteY57" fmla="*/ 427677 h 498213"/>
                  <a:gd name="connsiteX58" fmla="*/ 19064 w 758737"/>
                  <a:gd name="connsiteY58" fmla="*/ 381924 h 498213"/>
                  <a:gd name="connsiteX59" fmla="*/ 0 w 758737"/>
                  <a:gd name="connsiteY59" fmla="*/ 378112 h 498213"/>
                  <a:gd name="connsiteX60" fmla="*/ 0 w 758737"/>
                  <a:gd name="connsiteY60" fmla="*/ 362861 h 498213"/>
                  <a:gd name="connsiteX61" fmla="*/ 15251 w 758737"/>
                  <a:gd name="connsiteY61" fmla="*/ 347610 h 498213"/>
                  <a:gd name="connsiteX62" fmla="*/ 20970 w 758737"/>
                  <a:gd name="connsiteY62" fmla="*/ 271355 h 498213"/>
                  <a:gd name="connsiteX63" fmla="*/ 30502 w 758737"/>
                  <a:gd name="connsiteY63" fmla="*/ 263729 h 498213"/>
                  <a:gd name="connsiteX64" fmla="*/ 26689 w 758737"/>
                  <a:gd name="connsiteY64" fmla="*/ 235134 h 498213"/>
                  <a:gd name="connsiteX65" fmla="*/ 11438 w 758737"/>
                  <a:gd name="connsiteY65" fmla="*/ 219883 h 498213"/>
                  <a:gd name="connsiteX66" fmla="*/ 9532 w 758737"/>
                  <a:gd name="connsiteY66" fmla="*/ 174130 h 498213"/>
                  <a:gd name="connsiteX67" fmla="*/ 32408 w 758737"/>
                  <a:gd name="connsiteY67" fmla="*/ 143628 h 498213"/>
                  <a:gd name="connsiteX68" fmla="*/ 30502 w 758737"/>
                  <a:gd name="connsiteY68" fmla="*/ 128377 h 498213"/>
                  <a:gd name="connsiteX69" fmla="*/ 29775 w 758737"/>
                  <a:gd name="connsiteY69" fmla="*/ 124013 h 498213"/>
                  <a:gd name="connsiteX70" fmla="*/ 537912 w 758737"/>
                  <a:gd name="connsiteY70" fmla="*/ 91440 h 498213"/>
                  <a:gd name="connsiteX0" fmla="*/ 446472 w 758737"/>
                  <a:gd name="connsiteY0" fmla="*/ 0 h 498213"/>
                  <a:gd name="connsiteX1" fmla="*/ 755179 w 758737"/>
                  <a:gd name="connsiteY1" fmla="*/ 124013 h 498213"/>
                  <a:gd name="connsiteX2" fmla="*/ 758737 w 758737"/>
                  <a:gd name="connsiteY2" fmla="*/ 134096 h 498213"/>
                  <a:gd name="connsiteX3" fmla="*/ 753018 w 758737"/>
                  <a:gd name="connsiteY3" fmla="*/ 162691 h 498213"/>
                  <a:gd name="connsiteX4" fmla="*/ 743486 w 758737"/>
                  <a:gd name="connsiteY4" fmla="*/ 177942 h 498213"/>
                  <a:gd name="connsiteX5" fmla="*/ 749205 w 758737"/>
                  <a:gd name="connsiteY5" fmla="*/ 210351 h 498213"/>
                  <a:gd name="connsiteX6" fmla="*/ 728235 w 758737"/>
                  <a:gd name="connsiteY6" fmla="*/ 210351 h 498213"/>
                  <a:gd name="connsiteX7" fmla="*/ 699639 w 758737"/>
                  <a:gd name="connsiteY7" fmla="*/ 235134 h 498213"/>
                  <a:gd name="connsiteX8" fmla="*/ 695827 w 758737"/>
                  <a:gd name="connsiteY8" fmla="*/ 256104 h 498213"/>
                  <a:gd name="connsiteX9" fmla="*/ 716797 w 758737"/>
                  <a:gd name="connsiteY9" fmla="*/ 258010 h 498213"/>
                  <a:gd name="connsiteX10" fmla="*/ 709171 w 758737"/>
                  <a:gd name="connsiteY10" fmla="*/ 280887 h 498213"/>
                  <a:gd name="connsiteX11" fmla="*/ 688201 w 758737"/>
                  <a:gd name="connsiteY11" fmla="*/ 288512 h 498213"/>
                  <a:gd name="connsiteX12" fmla="*/ 682482 w 758737"/>
                  <a:gd name="connsiteY12" fmla="*/ 303763 h 498213"/>
                  <a:gd name="connsiteX13" fmla="*/ 667231 w 758737"/>
                  <a:gd name="connsiteY13" fmla="*/ 307576 h 498213"/>
                  <a:gd name="connsiteX14" fmla="*/ 667231 w 758737"/>
                  <a:gd name="connsiteY14" fmla="*/ 319014 h 498213"/>
                  <a:gd name="connsiteX15" fmla="*/ 678669 w 758737"/>
                  <a:gd name="connsiteY15" fmla="*/ 334265 h 498213"/>
                  <a:gd name="connsiteX16" fmla="*/ 655793 w 758737"/>
                  <a:gd name="connsiteY16" fmla="*/ 355235 h 498213"/>
                  <a:gd name="connsiteX17" fmla="*/ 651980 w 758737"/>
                  <a:gd name="connsiteY17" fmla="*/ 370486 h 498213"/>
                  <a:gd name="connsiteX18" fmla="*/ 638636 w 758737"/>
                  <a:gd name="connsiteY18" fmla="*/ 374299 h 498213"/>
                  <a:gd name="connsiteX19" fmla="*/ 636729 w 758737"/>
                  <a:gd name="connsiteY19" fmla="*/ 389550 h 498213"/>
                  <a:gd name="connsiteX20" fmla="*/ 625291 w 758737"/>
                  <a:gd name="connsiteY20" fmla="*/ 397175 h 498213"/>
                  <a:gd name="connsiteX21" fmla="*/ 590976 w 758737"/>
                  <a:gd name="connsiteY21" fmla="*/ 399082 h 498213"/>
                  <a:gd name="connsiteX22" fmla="*/ 556661 w 758737"/>
                  <a:gd name="connsiteY22" fmla="*/ 366673 h 498213"/>
                  <a:gd name="connsiteX23" fmla="*/ 537598 w 758737"/>
                  <a:gd name="connsiteY23" fmla="*/ 364767 h 498213"/>
                  <a:gd name="connsiteX24" fmla="*/ 520440 w 758737"/>
                  <a:gd name="connsiteY24" fmla="*/ 376205 h 498213"/>
                  <a:gd name="connsiteX25" fmla="*/ 480407 w 758737"/>
                  <a:gd name="connsiteY25" fmla="*/ 357141 h 498213"/>
                  <a:gd name="connsiteX26" fmla="*/ 476594 w 758737"/>
                  <a:gd name="connsiteY26" fmla="*/ 330452 h 498213"/>
                  <a:gd name="connsiteX27" fmla="*/ 453717 w 758737"/>
                  <a:gd name="connsiteY27" fmla="*/ 341890 h 498213"/>
                  <a:gd name="connsiteX28" fmla="*/ 455624 w 758737"/>
                  <a:gd name="connsiteY28" fmla="*/ 353329 h 498213"/>
                  <a:gd name="connsiteX29" fmla="*/ 442279 w 758737"/>
                  <a:gd name="connsiteY29" fmla="*/ 355235 h 498213"/>
                  <a:gd name="connsiteX30" fmla="*/ 409871 w 758737"/>
                  <a:gd name="connsiteY30" fmla="*/ 360954 h 498213"/>
                  <a:gd name="connsiteX31" fmla="*/ 421309 w 758737"/>
                  <a:gd name="connsiteY31" fmla="*/ 330452 h 498213"/>
                  <a:gd name="connsiteX32" fmla="*/ 409871 w 758737"/>
                  <a:gd name="connsiteY32" fmla="*/ 328546 h 498213"/>
                  <a:gd name="connsiteX33" fmla="*/ 392713 w 758737"/>
                  <a:gd name="connsiteY33" fmla="*/ 334265 h 498213"/>
                  <a:gd name="connsiteX34" fmla="*/ 383181 w 758737"/>
                  <a:gd name="connsiteY34" fmla="*/ 326639 h 498213"/>
                  <a:gd name="connsiteX35" fmla="*/ 369837 w 758737"/>
                  <a:gd name="connsiteY35" fmla="*/ 338078 h 498213"/>
                  <a:gd name="connsiteX36" fmla="*/ 358398 w 758737"/>
                  <a:gd name="connsiteY36" fmla="*/ 334265 h 498213"/>
                  <a:gd name="connsiteX37" fmla="*/ 335522 w 758737"/>
                  <a:gd name="connsiteY37" fmla="*/ 357141 h 498213"/>
                  <a:gd name="connsiteX38" fmla="*/ 316458 w 758737"/>
                  <a:gd name="connsiteY38" fmla="*/ 339984 h 498213"/>
                  <a:gd name="connsiteX39" fmla="*/ 289769 w 758737"/>
                  <a:gd name="connsiteY39" fmla="*/ 339984 h 498213"/>
                  <a:gd name="connsiteX40" fmla="*/ 253548 w 758737"/>
                  <a:gd name="connsiteY40" fmla="*/ 380018 h 498213"/>
                  <a:gd name="connsiteX41" fmla="*/ 244016 w 758737"/>
                  <a:gd name="connsiteY41" fmla="*/ 406707 h 498213"/>
                  <a:gd name="connsiteX42" fmla="*/ 219233 w 758737"/>
                  <a:gd name="connsiteY42" fmla="*/ 418145 h 498213"/>
                  <a:gd name="connsiteX43" fmla="*/ 213514 w 758737"/>
                  <a:gd name="connsiteY43" fmla="*/ 458179 h 498213"/>
                  <a:gd name="connsiteX44" fmla="*/ 192544 w 758737"/>
                  <a:gd name="connsiteY44" fmla="*/ 473430 h 498213"/>
                  <a:gd name="connsiteX45" fmla="*/ 163948 w 758737"/>
                  <a:gd name="connsiteY45" fmla="*/ 498213 h 498213"/>
                  <a:gd name="connsiteX46" fmla="*/ 144885 w 758737"/>
                  <a:gd name="connsiteY46" fmla="*/ 498213 h 498213"/>
                  <a:gd name="connsiteX47" fmla="*/ 152510 w 758737"/>
                  <a:gd name="connsiteY47" fmla="*/ 467711 h 498213"/>
                  <a:gd name="connsiteX48" fmla="*/ 129634 w 758737"/>
                  <a:gd name="connsiteY48" fmla="*/ 435303 h 498213"/>
                  <a:gd name="connsiteX49" fmla="*/ 101038 w 758737"/>
                  <a:gd name="connsiteY49" fmla="*/ 429584 h 498213"/>
                  <a:gd name="connsiteX50" fmla="*/ 83881 w 758737"/>
                  <a:gd name="connsiteY50" fmla="*/ 446741 h 498213"/>
                  <a:gd name="connsiteX51" fmla="*/ 66723 w 758737"/>
                  <a:gd name="connsiteY51" fmla="*/ 437209 h 498213"/>
                  <a:gd name="connsiteX52" fmla="*/ 51472 w 758737"/>
                  <a:gd name="connsiteY52" fmla="*/ 439116 h 498213"/>
                  <a:gd name="connsiteX53" fmla="*/ 57191 w 758737"/>
                  <a:gd name="connsiteY53" fmla="*/ 463898 h 498213"/>
                  <a:gd name="connsiteX54" fmla="*/ 41940 w 758737"/>
                  <a:gd name="connsiteY54" fmla="*/ 484868 h 498213"/>
                  <a:gd name="connsiteX55" fmla="*/ 15251 w 758737"/>
                  <a:gd name="connsiteY55" fmla="*/ 481056 h 498213"/>
                  <a:gd name="connsiteX56" fmla="*/ 11438 w 758737"/>
                  <a:gd name="connsiteY56" fmla="*/ 439116 h 498213"/>
                  <a:gd name="connsiteX57" fmla="*/ 22877 w 758737"/>
                  <a:gd name="connsiteY57" fmla="*/ 427677 h 498213"/>
                  <a:gd name="connsiteX58" fmla="*/ 19064 w 758737"/>
                  <a:gd name="connsiteY58" fmla="*/ 381924 h 498213"/>
                  <a:gd name="connsiteX59" fmla="*/ 0 w 758737"/>
                  <a:gd name="connsiteY59" fmla="*/ 378112 h 498213"/>
                  <a:gd name="connsiteX60" fmla="*/ 0 w 758737"/>
                  <a:gd name="connsiteY60" fmla="*/ 362861 h 498213"/>
                  <a:gd name="connsiteX61" fmla="*/ 15251 w 758737"/>
                  <a:gd name="connsiteY61" fmla="*/ 347610 h 498213"/>
                  <a:gd name="connsiteX62" fmla="*/ 20970 w 758737"/>
                  <a:gd name="connsiteY62" fmla="*/ 271355 h 498213"/>
                  <a:gd name="connsiteX63" fmla="*/ 30502 w 758737"/>
                  <a:gd name="connsiteY63" fmla="*/ 263729 h 498213"/>
                  <a:gd name="connsiteX64" fmla="*/ 26689 w 758737"/>
                  <a:gd name="connsiteY64" fmla="*/ 235134 h 498213"/>
                  <a:gd name="connsiteX65" fmla="*/ 11438 w 758737"/>
                  <a:gd name="connsiteY65" fmla="*/ 219883 h 498213"/>
                  <a:gd name="connsiteX66" fmla="*/ 9532 w 758737"/>
                  <a:gd name="connsiteY66" fmla="*/ 174130 h 498213"/>
                  <a:gd name="connsiteX67" fmla="*/ 32408 w 758737"/>
                  <a:gd name="connsiteY67" fmla="*/ 143628 h 498213"/>
                  <a:gd name="connsiteX68" fmla="*/ 30502 w 758737"/>
                  <a:gd name="connsiteY68" fmla="*/ 128377 h 498213"/>
                  <a:gd name="connsiteX69" fmla="*/ 29775 w 758737"/>
                  <a:gd name="connsiteY69" fmla="*/ 124013 h 498213"/>
                  <a:gd name="connsiteX0" fmla="*/ 755179 w 758737"/>
                  <a:gd name="connsiteY0" fmla="*/ 0 h 374200"/>
                  <a:gd name="connsiteX1" fmla="*/ 758737 w 758737"/>
                  <a:gd name="connsiteY1" fmla="*/ 10083 h 374200"/>
                  <a:gd name="connsiteX2" fmla="*/ 753018 w 758737"/>
                  <a:gd name="connsiteY2" fmla="*/ 38678 h 374200"/>
                  <a:gd name="connsiteX3" fmla="*/ 743486 w 758737"/>
                  <a:gd name="connsiteY3" fmla="*/ 53929 h 374200"/>
                  <a:gd name="connsiteX4" fmla="*/ 749205 w 758737"/>
                  <a:gd name="connsiteY4" fmla="*/ 86338 h 374200"/>
                  <a:gd name="connsiteX5" fmla="*/ 728235 w 758737"/>
                  <a:gd name="connsiteY5" fmla="*/ 86338 h 374200"/>
                  <a:gd name="connsiteX6" fmla="*/ 699639 w 758737"/>
                  <a:gd name="connsiteY6" fmla="*/ 111121 h 374200"/>
                  <a:gd name="connsiteX7" fmla="*/ 695827 w 758737"/>
                  <a:gd name="connsiteY7" fmla="*/ 132091 h 374200"/>
                  <a:gd name="connsiteX8" fmla="*/ 716797 w 758737"/>
                  <a:gd name="connsiteY8" fmla="*/ 133997 h 374200"/>
                  <a:gd name="connsiteX9" fmla="*/ 709171 w 758737"/>
                  <a:gd name="connsiteY9" fmla="*/ 156874 h 374200"/>
                  <a:gd name="connsiteX10" fmla="*/ 688201 w 758737"/>
                  <a:gd name="connsiteY10" fmla="*/ 164499 h 374200"/>
                  <a:gd name="connsiteX11" fmla="*/ 682482 w 758737"/>
                  <a:gd name="connsiteY11" fmla="*/ 179750 h 374200"/>
                  <a:gd name="connsiteX12" fmla="*/ 667231 w 758737"/>
                  <a:gd name="connsiteY12" fmla="*/ 183563 h 374200"/>
                  <a:gd name="connsiteX13" fmla="*/ 667231 w 758737"/>
                  <a:gd name="connsiteY13" fmla="*/ 195001 h 374200"/>
                  <a:gd name="connsiteX14" fmla="*/ 678669 w 758737"/>
                  <a:gd name="connsiteY14" fmla="*/ 210252 h 374200"/>
                  <a:gd name="connsiteX15" fmla="*/ 655793 w 758737"/>
                  <a:gd name="connsiteY15" fmla="*/ 231222 h 374200"/>
                  <a:gd name="connsiteX16" fmla="*/ 651980 w 758737"/>
                  <a:gd name="connsiteY16" fmla="*/ 246473 h 374200"/>
                  <a:gd name="connsiteX17" fmla="*/ 638636 w 758737"/>
                  <a:gd name="connsiteY17" fmla="*/ 250286 h 374200"/>
                  <a:gd name="connsiteX18" fmla="*/ 636729 w 758737"/>
                  <a:gd name="connsiteY18" fmla="*/ 265537 h 374200"/>
                  <a:gd name="connsiteX19" fmla="*/ 625291 w 758737"/>
                  <a:gd name="connsiteY19" fmla="*/ 273162 h 374200"/>
                  <a:gd name="connsiteX20" fmla="*/ 590976 w 758737"/>
                  <a:gd name="connsiteY20" fmla="*/ 275069 h 374200"/>
                  <a:gd name="connsiteX21" fmla="*/ 556661 w 758737"/>
                  <a:gd name="connsiteY21" fmla="*/ 242660 h 374200"/>
                  <a:gd name="connsiteX22" fmla="*/ 537598 w 758737"/>
                  <a:gd name="connsiteY22" fmla="*/ 240754 h 374200"/>
                  <a:gd name="connsiteX23" fmla="*/ 520440 w 758737"/>
                  <a:gd name="connsiteY23" fmla="*/ 252192 h 374200"/>
                  <a:gd name="connsiteX24" fmla="*/ 480407 w 758737"/>
                  <a:gd name="connsiteY24" fmla="*/ 233128 h 374200"/>
                  <a:gd name="connsiteX25" fmla="*/ 476594 w 758737"/>
                  <a:gd name="connsiteY25" fmla="*/ 206439 h 374200"/>
                  <a:gd name="connsiteX26" fmla="*/ 453717 w 758737"/>
                  <a:gd name="connsiteY26" fmla="*/ 217877 h 374200"/>
                  <a:gd name="connsiteX27" fmla="*/ 455624 w 758737"/>
                  <a:gd name="connsiteY27" fmla="*/ 229316 h 374200"/>
                  <a:gd name="connsiteX28" fmla="*/ 442279 w 758737"/>
                  <a:gd name="connsiteY28" fmla="*/ 231222 h 374200"/>
                  <a:gd name="connsiteX29" fmla="*/ 409871 w 758737"/>
                  <a:gd name="connsiteY29" fmla="*/ 236941 h 374200"/>
                  <a:gd name="connsiteX30" fmla="*/ 421309 w 758737"/>
                  <a:gd name="connsiteY30" fmla="*/ 206439 h 374200"/>
                  <a:gd name="connsiteX31" fmla="*/ 409871 w 758737"/>
                  <a:gd name="connsiteY31" fmla="*/ 204533 h 374200"/>
                  <a:gd name="connsiteX32" fmla="*/ 392713 w 758737"/>
                  <a:gd name="connsiteY32" fmla="*/ 210252 h 374200"/>
                  <a:gd name="connsiteX33" fmla="*/ 383181 w 758737"/>
                  <a:gd name="connsiteY33" fmla="*/ 202626 h 374200"/>
                  <a:gd name="connsiteX34" fmla="*/ 369837 w 758737"/>
                  <a:gd name="connsiteY34" fmla="*/ 214065 h 374200"/>
                  <a:gd name="connsiteX35" fmla="*/ 358398 w 758737"/>
                  <a:gd name="connsiteY35" fmla="*/ 210252 h 374200"/>
                  <a:gd name="connsiteX36" fmla="*/ 335522 w 758737"/>
                  <a:gd name="connsiteY36" fmla="*/ 233128 h 374200"/>
                  <a:gd name="connsiteX37" fmla="*/ 316458 w 758737"/>
                  <a:gd name="connsiteY37" fmla="*/ 215971 h 374200"/>
                  <a:gd name="connsiteX38" fmla="*/ 289769 w 758737"/>
                  <a:gd name="connsiteY38" fmla="*/ 215971 h 374200"/>
                  <a:gd name="connsiteX39" fmla="*/ 253548 w 758737"/>
                  <a:gd name="connsiteY39" fmla="*/ 256005 h 374200"/>
                  <a:gd name="connsiteX40" fmla="*/ 244016 w 758737"/>
                  <a:gd name="connsiteY40" fmla="*/ 282694 h 374200"/>
                  <a:gd name="connsiteX41" fmla="*/ 219233 w 758737"/>
                  <a:gd name="connsiteY41" fmla="*/ 294132 h 374200"/>
                  <a:gd name="connsiteX42" fmla="*/ 213514 w 758737"/>
                  <a:gd name="connsiteY42" fmla="*/ 334166 h 374200"/>
                  <a:gd name="connsiteX43" fmla="*/ 192544 w 758737"/>
                  <a:gd name="connsiteY43" fmla="*/ 349417 h 374200"/>
                  <a:gd name="connsiteX44" fmla="*/ 163948 w 758737"/>
                  <a:gd name="connsiteY44" fmla="*/ 374200 h 374200"/>
                  <a:gd name="connsiteX45" fmla="*/ 144885 w 758737"/>
                  <a:gd name="connsiteY45" fmla="*/ 374200 h 374200"/>
                  <a:gd name="connsiteX46" fmla="*/ 152510 w 758737"/>
                  <a:gd name="connsiteY46" fmla="*/ 343698 h 374200"/>
                  <a:gd name="connsiteX47" fmla="*/ 129634 w 758737"/>
                  <a:gd name="connsiteY47" fmla="*/ 311290 h 374200"/>
                  <a:gd name="connsiteX48" fmla="*/ 101038 w 758737"/>
                  <a:gd name="connsiteY48" fmla="*/ 305571 h 374200"/>
                  <a:gd name="connsiteX49" fmla="*/ 83881 w 758737"/>
                  <a:gd name="connsiteY49" fmla="*/ 322728 h 374200"/>
                  <a:gd name="connsiteX50" fmla="*/ 66723 w 758737"/>
                  <a:gd name="connsiteY50" fmla="*/ 313196 h 374200"/>
                  <a:gd name="connsiteX51" fmla="*/ 51472 w 758737"/>
                  <a:gd name="connsiteY51" fmla="*/ 315103 h 374200"/>
                  <a:gd name="connsiteX52" fmla="*/ 57191 w 758737"/>
                  <a:gd name="connsiteY52" fmla="*/ 339885 h 374200"/>
                  <a:gd name="connsiteX53" fmla="*/ 41940 w 758737"/>
                  <a:gd name="connsiteY53" fmla="*/ 360855 h 374200"/>
                  <a:gd name="connsiteX54" fmla="*/ 15251 w 758737"/>
                  <a:gd name="connsiteY54" fmla="*/ 357043 h 374200"/>
                  <a:gd name="connsiteX55" fmla="*/ 11438 w 758737"/>
                  <a:gd name="connsiteY55" fmla="*/ 315103 h 374200"/>
                  <a:gd name="connsiteX56" fmla="*/ 22877 w 758737"/>
                  <a:gd name="connsiteY56" fmla="*/ 303664 h 374200"/>
                  <a:gd name="connsiteX57" fmla="*/ 19064 w 758737"/>
                  <a:gd name="connsiteY57" fmla="*/ 257911 h 374200"/>
                  <a:gd name="connsiteX58" fmla="*/ 0 w 758737"/>
                  <a:gd name="connsiteY58" fmla="*/ 254099 h 374200"/>
                  <a:gd name="connsiteX59" fmla="*/ 0 w 758737"/>
                  <a:gd name="connsiteY59" fmla="*/ 238848 h 374200"/>
                  <a:gd name="connsiteX60" fmla="*/ 15251 w 758737"/>
                  <a:gd name="connsiteY60" fmla="*/ 223597 h 374200"/>
                  <a:gd name="connsiteX61" fmla="*/ 20970 w 758737"/>
                  <a:gd name="connsiteY61" fmla="*/ 147342 h 374200"/>
                  <a:gd name="connsiteX62" fmla="*/ 30502 w 758737"/>
                  <a:gd name="connsiteY62" fmla="*/ 139716 h 374200"/>
                  <a:gd name="connsiteX63" fmla="*/ 26689 w 758737"/>
                  <a:gd name="connsiteY63" fmla="*/ 111121 h 374200"/>
                  <a:gd name="connsiteX64" fmla="*/ 11438 w 758737"/>
                  <a:gd name="connsiteY64" fmla="*/ 95870 h 374200"/>
                  <a:gd name="connsiteX65" fmla="*/ 9532 w 758737"/>
                  <a:gd name="connsiteY65" fmla="*/ 50117 h 374200"/>
                  <a:gd name="connsiteX66" fmla="*/ 32408 w 758737"/>
                  <a:gd name="connsiteY66" fmla="*/ 19615 h 374200"/>
                  <a:gd name="connsiteX67" fmla="*/ 30502 w 758737"/>
                  <a:gd name="connsiteY67" fmla="*/ 4364 h 374200"/>
                  <a:gd name="connsiteX68" fmla="*/ 29775 w 758737"/>
                  <a:gd name="connsiteY68" fmla="*/ 0 h 37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758737" h="374200">
                    <a:moveTo>
                      <a:pt x="755179" y="0"/>
                    </a:moveTo>
                    <a:lnTo>
                      <a:pt x="758737" y="10083"/>
                    </a:lnTo>
                    <a:lnTo>
                      <a:pt x="753018" y="38678"/>
                    </a:lnTo>
                    <a:lnTo>
                      <a:pt x="743486" y="53929"/>
                    </a:lnTo>
                    <a:lnTo>
                      <a:pt x="749205" y="86338"/>
                    </a:lnTo>
                    <a:lnTo>
                      <a:pt x="728235" y="86338"/>
                    </a:lnTo>
                    <a:lnTo>
                      <a:pt x="699639" y="111121"/>
                    </a:lnTo>
                    <a:lnTo>
                      <a:pt x="695827" y="132091"/>
                    </a:lnTo>
                    <a:lnTo>
                      <a:pt x="716797" y="133997"/>
                    </a:lnTo>
                    <a:lnTo>
                      <a:pt x="709171" y="156874"/>
                    </a:lnTo>
                    <a:lnTo>
                      <a:pt x="688201" y="164499"/>
                    </a:lnTo>
                    <a:lnTo>
                      <a:pt x="682482" y="179750"/>
                    </a:lnTo>
                    <a:lnTo>
                      <a:pt x="667231" y="183563"/>
                    </a:lnTo>
                    <a:lnTo>
                      <a:pt x="667231" y="195001"/>
                    </a:lnTo>
                    <a:lnTo>
                      <a:pt x="678669" y="210252"/>
                    </a:lnTo>
                    <a:lnTo>
                      <a:pt x="655793" y="231222"/>
                    </a:lnTo>
                    <a:lnTo>
                      <a:pt x="651980" y="246473"/>
                    </a:lnTo>
                    <a:lnTo>
                      <a:pt x="638636" y="250286"/>
                    </a:lnTo>
                    <a:lnTo>
                      <a:pt x="636729" y="265537"/>
                    </a:lnTo>
                    <a:lnTo>
                      <a:pt x="625291" y="273162"/>
                    </a:lnTo>
                    <a:lnTo>
                      <a:pt x="590976" y="275069"/>
                    </a:lnTo>
                    <a:lnTo>
                      <a:pt x="556661" y="242660"/>
                    </a:lnTo>
                    <a:lnTo>
                      <a:pt x="537598" y="240754"/>
                    </a:lnTo>
                    <a:lnTo>
                      <a:pt x="520440" y="252192"/>
                    </a:lnTo>
                    <a:lnTo>
                      <a:pt x="480407" y="233128"/>
                    </a:lnTo>
                    <a:lnTo>
                      <a:pt x="476594" y="206439"/>
                    </a:lnTo>
                    <a:lnTo>
                      <a:pt x="453717" y="217877"/>
                    </a:lnTo>
                    <a:lnTo>
                      <a:pt x="455624" y="229316"/>
                    </a:lnTo>
                    <a:lnTo>
                      <a:pt x="442279" y="231222"/>
                    </a:lnTo>
                    <a:lnTo>
                      <a:pt x="409871" y="236941"/>
                    </a:lnTo>
                    <a:lnTo>
                      <a:pt x="421309" y="206439"/>
                    </a:lnTo>
                    <a:lnTo>
                      <a:pt x="409871" y="204533"/>
                    </a:lnTo>
                    <a:lnTo>
                      <a:pt x="392713" y="210252"/>
                    </a:lnTo>
                    <a:lnTo>
                      <a:pt x="383181" y="202626"/>
                    </a:lnTo>
                    <a:lnTo>
                      <a:pt x="369837" y="214065"/>
                    </a:lnTo>
                    <a:lnTo>
                      <a:pt x="358398" y="210252"/>
                    </a:lnTo>
                    <a:lnTo>
                      <a:pt x="335522" y="233128"/>
                    </a:lnTo>
                    <a:lnTo>
                      <a:pt x="316458" y="215971"/>
                    </a:lnTo>
                    <a:lnTo>
                      <a:pt x="289769" y="215971"/>
                    </a:lnTo>
                    <a:lnTo>
                      <a:pt x="253548" y="256005"/>
                    </a:lnTo>
                    <a:lnTo>
                      <a:pt x="244016" y="282694"/>
                    </a:lnTo>
                    <a:lnTo>
                      <a:pt x="219233" y="294132"/>
                    </a:lnTo>
                    <a:lnTo>
                      <a:pt x="213514" y="334166"/>
                    </a:lnTo>
                    <a:lnTo>
                      <a:pt x="192544" y="349417"/>
                    </a:lnTo>
                    <a:lnTo>
                      <a:pt x="163948" y="374200"/>
                    </a:lnTo>
                    <a:lnTo>
                      <a:pt x="144885" y="374200"/>
                    </a:lnTo>
                    <a:lnTo>
                      <a:pt x="152510" y="343698"/>
                    </a:lnTo>
                    <a:lnTo>
                      <a:pt x="129634" y="311290"/>
                    </a:lnTo>
                    <a:lnTo>
                      <a:pt x="101038" y="305571"/>
                    </a:lnTo>
                    <a:lnTo>
                      <a:pt x="83881" y="322728"/>
                    </a:lnTo>
                    <a:lnTo>
                      <a:pt x="66723" y="313196"/>
                    </a:lnTo>
                    <a:lnTo>
                      <a:pt x="51472" y="315103"/>
                    </a:lnTo>
                    <a:lnTo>
                      <a:pt x="57191" y="339885"/>
                    </a:lnTo>
                    <a:lnTo>
                      <a:pt x="41940" y="360855"/>
                    </a:lnTo>
                    <a:lnTo>
                      <a:pt x="15251" y="357043"/>
                    </a:lnTo>
                    <a:lnTo>
                      <a:pt x="11438" y="315103"/>
                    </a:lnTo>
                    <a:lnTo>
                      <a:pt x="22877" y="303664"/>
                    </a:lnTo>
                    <a:lnTo>
                      <a:pt x="19064" y="257911"/>
                    </a:lnTo>
                    <a:lnTo>
                      <a:pt x="0" y="254099"/>
                    </a:lnTo>
                    <a:lnTo>
                      <a:pt x="0" y="238848"/>
                    </a:lnTo>
                    <a:lnTo>
                      <a:pt x="15251" y="223597"/>
                    </a:lnTo>
                    <a:lnTo>
                      <a:pt x="20970" y="147342"/>
                    </a:lnTo>
                    <a:lnTo>
                      <a:pt x="30502" y="139716"/>
                    </a:lnTo>
                    <a:lnTo>
                      <a:pt x="26689" y="111121"/>
                    </a:lnTo>
                    <a:lnTo>
                      <a:pt x="11438" y="95870"/>
                    </a:lnTo>
                    <a:cubicBezTo>
                      <a:pt x="10803" y="80619"/>
                      <a:pt x="10167" y="65368"/>
                      <a:pt x="9532" y="50117"/>
                    </a:cubicBezTo>
                    <a:lnTo>
                      <a:pt x="32408" y="19615"/>
                    </a:lnTo>
                    <a:lnTo>
                      <a:pt x="30502" y="4364"/>
                    </a:lnTo>
                    <a:lnTo>
                      <a:pt x="2977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A845C465-B56B-6739-1B78-21D9A7DCEEA5}"/>
                </a:ext>
              </a:extLst>
            </p:cNvPr>
            <p:cNvGrpSpPr/>
            <p:nvPr/>
          </p:nvGrpSpPr>
          <p:grpSpPr>
            <a:xfrm>
              <a:off x="6972711" y="1414319"/>
              <a:ext cx="1962718" cy="1344427"/>
              <a:chOff x="1090071" y="1414319"/>
              <a:chExt cx="1962718" cy="1344427"/>
            </a:xfrm>
          </p:grpSpPr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389882DF-DBC7-8E48-B619-06AF9360CADA}"/>
                  </a:ext>
                </a:extLst>
              </p:cNvPr>
              <p:cNvSpPr/>
              <p:nvPr/>
            </p:nvSpPr>
            <p:spPr>
              <a:xfrm rot="374982">
                <a:off x="1758954" y="1414319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297" name="正方形/長方形 296">
                <a:extLst>
                  <a:ext uri="{FF2B5EF4-FFF2-40B4-BE49-F238E27FC236}">
                    <a16:creationId xmlns:a16="http://schemas.microsoft.com/office/drawing/2014/main" id="{097CEA10-A3DE-2A6F-9A0B-6B5903CBD896}"/>
                  </a:ext>
                </a:extLst>
              </p:cNvPr>
              <p:cNvSpPr/>
              <p:nvPr/>
            </p:nvSpPr>
            <p:spPr>
              <a:xfrm rot="20426645">
                <a:off x="1680932" y="2512525"/>
                <a:ext cx="423193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298" name="正方形/長方形 297">
                <a:extLst>
                  <a:ext uri="{FF2B5EF4-FFF2-40B4-BE49-F238E27FC236}">
                    <a16:creationId xmlns:a16="http://schemas.microsoft.com/office/drawing/2014/main" id="{193D5F73-67CF-3EEE-683B-81F9898F9F39}"/>
                  </a:ext>
                </a:extLst>
              </p:cNvPr>
              <p:cNvSpPr/>
              <p:nvPr/>
            </p:nvSpPr>
            <p:spPr>
              <a:xfrm>
                <a:off x="2173175" y="196301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B4ADCDE1-8F13-4DBB-49DD-887ED0862431}"/>
                  </a:ext>
                </a:extLst>
              </p:cNvPr>
              <p:cNvSpPr/>
              <p:nvPr/>
            </p:nvSpPr>
            <p:spPr>
              <a:xfrm>
                <a:off x="1090071" y="252109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300" name="正方形/長方形 299">
                <a:extLst>
                  <a:ext uri="{FF2B5EF4-FFF2-40B4-BE49-F238E27FC236}">
                    <a16:creationId xmlns:a16="http://schemas.microsoft.com/office/drawing/2014/main" id="{09A7D55D-9680-CCAB-DAAC-1B20088F00D8}"/>
                  </a:ext>
                </a:extLst>
              </p:cNvPr>
              <p:cNvSpPr/>
              <p:nvPr/>
            </p:nvSpPr>
            <p:spPr>
              <a:xfrm rot="21068761">
                <a:off x="2648831" y="2174745"/>
                <a:ext cx="403958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912C553F-59B1-6270-0CED-C437907FBB1A}"/>
              </a:ext>
            </a:extLst>
          </p:cNvPr>
          <p:cNvGrpSpPr/>
          <p:nvPr/>
        </p:nvGrpSpPr>
        <p:grpSpPr>
          <a:xfrm>
            <a:off x="681038" y="4006851"/>
            <a:ext cx="2683288" cy="2334054"/>
            <a:chOff x="646418" y="4006851"/>
            <a:chExt cx="2717908" cy="2364168"/>
          </a:xfrm>
        </p:grpSpPr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2E7D2F2D-C9DF-FE3E-C4CD-0159880F1652}"/>
                </a:ext>
              </a:extLst>
            </p:cNvPr>
            <p:cNvSpPr/>
            <p:nvPr/>
          </p:nvSpPr>
          <p:spPr>
            <a:xfrm>
              <a:off x="646419" y="5258596"/>
              <a:ext cx="716456" cy="1049334"/>
            </a:xfrm>
            <a:custGeom>
              <a:avLst/>
              <a:gdLst>
                <a:gd name="connsiteX0" fmla="*/ 19211 w 716456"/>
                <a:gd name="connsiteY0" fmla="*/ 0 h 1049334"/>
                <a:gd name="connsiteX1" fmla="*/ 80557 w 716456"/>
                <a:gd name="connsiteY1" fmla="*/ 53168 h 1049334"/>
                <a:gd name="connsiteX2" fmla="*/ 105097 w 716456"/>
                <a:gd name="connsiteY2" fmla="*/ 49078 h 1049334"/>
                <a:gd name="connsiteX3" fmla="*/ 141905 w 716456"/>
                <a:gd name="connsiteY3" fmla="*/ 85886 h 1049334"/>
                <a:gd name="connsiteX4" fmla="*/ 182804 w 716456"/>
                <a:gd name="connsiteY4" fmla="*/ 89976 h 1049334"/>
                <a:gd name="connsiteX5" fmla="*/ 276868 w 716456"/>
                <a:gd name="connsiteY5" fmla="*/ 36809 h 1049334"/>
                <a:gd name="connsiteX6" fmla="*/ 297316 w 716456"/>
                <a:gd name="connsiteY6" fmla="*/ 12269 h 1049334"/>
                <a:gd name="connsiteX7" fmla="*/ 350308 w 716456"/>
                <a:gd name="connsiteY7" fmla="*/ 18157 h 1049334"/>
                <a:gd name="connsiteX8" fmla="*/ 350485 w 716456"/>
                <a:gd name="connsiteY8" fmla="*/ 20449 h 1049334"/>
                <a:gd name="connsiteX9" fmla="*/ 338215 w 716456"/>
                <a:gd name="connsiteY9" fmla="*/ 77706 h 1049334"/>
                <a:gd name="connsiteX10" fmla="*/ 375023 w 716456"/>
                <a:gd name="connsiteY10" fmla="*/ 147233 h 1049334"/>
                <a:gd name="connsiteX11" fmla="*/ 436371 w 716456"/>
                <a:gd name="connsiteY11" fmla="*/ 122694 h 1049334"/>
                <a:gd name="connsiteX12" fmla="*/ 473179 w 716456"/>
                <a:gd name="connsiteY12" fmla="*/ 122694 h 1049334"/>
                <a:gd name="connsiteX13" fmla="*/ 489538 w 716456"/>
                <a:gd name="connsiteY13" fmla="*/ 94065 h 1049334"/>
                <a:gd name="connsiteX14" fmla="*/ 559064 w 716456"/>
                <a:gd name="connsiteY14" fmla="*/ 85886 h 1049334"/>
                <a:gd name="connsiteX15" fmla="*/ 575425 w 716456"/>
                <a:gd name="connsiteY15" fmla="*/ 110424 h 1049334"/>
                <a:gd name="connsiteX16" fmla="*/ 616322 w 716456"/>
                <a:gd name="connsiteY16" fmla="*/ 114514 h 1049334"/>
                <a:gd name="connsiteX17" fmla="*/ 640862 w 716456"/>
                <a:gd name="connsiteY17" fmla="*/ 134964 h 1049334"/>
                <a:gd name="connsiteX18" fmla="*/ 714477 w 716456"/>
                <a:gd name="connsiteY18" fmla="*/ 110424 h 1049334"/>
                <a:gd name="connsiteX19" fmla="*/ 716456 w 716456"/>
                <a:gd name="connsiteY19" fmla="*/ 110424 h 1049334"/>
                <a:gd name="connsiteX20" fmla="*/ 687212 w 716456"/>
                <a:gd name="connsiteY20" fmla="*/ 163592 h 1049334"/>
                <a:gd name="connsiteX21" fmla="*/ 698118 w 716456"/>
                <a:gd name="connsiteY21" fmla="*/ 188131 h 1049334"/>
                <a:gd name="connsiteX22" fmla="*/ 698118 w 716456"/>
                <a:gd name="connsiteY22" fmla="*/ 215396 h 1049334"/>
                <a:gd name="connsiteX23" fmla="*/ 679032 w 716456"/>
                <a:gd name="connsiteY23" fmla="*/ 237209 h 1049334"/>
                <a:gd name="connsiteX24" fmla="*/ 665400 w 716456"/>
                <a:gd name="connsiteY24" fmla="*/ 297192 h 1049334"/>
                <a:gd name="connsiteX25" fmla="*/ 649041 w 716456"/>
                <a:gd name="connsiteY25" fmla="*/ 299919 h 1049334"/>
                <a:gd name="connsiteX26" fmla="*/ 638134 w 716456"/>
                <a:gd name="connsiteY26" fmla="*/ 329911 h 1049334"/>
                <a:gd name="connsiteX27" fmla="*/ 569970 w 716456"/>
                <a:gd name="connsiteY27" fmla="*/ 384441 h 1049334"/>
                <a:gd name="connsiteX28" fmla="*/ 539979 w 716456"/>
                <a:gd name="connsiteY28" fmla="*/ 430793 h 1049334"/>
                <a:gd name="connsiteX29" fmla="*/ 548158 w 716456"/>
                <a:gd name="connsiteY29" fmla="*/ 501682 h 1049334"/>
                <a:gd name="connsiteX30" fmla="*/ 529073 w 716456"/>
                <a:gd name="connsiteY30" fmla="*/ 523495 h 1049334"/>
                <a:gd name="connsiteX31" fmla="*/ 493627 w 716456"/>
                <a:gd name="connsiteY31" fmla="*/ 539854 h 1049334"/>
                <a:gd name="connsiteX32" fmla="*/ 455457 w 716456"/>
                <a:gd name="connsiteY32" fmla="*/ 635283 h 1049334"/>
                <a:gd name="connsiteX33" fmla="*/ 441824 w 716456"/>
                <a:gd name="connsiteY33" fmla="*/ 654368 h 1049334"/>
                <a:gd name="connsiteX34" fmla="*/ 403652 w 716456"/>
                <a:gd name="connsiteY34" fmla="*/ 654368 h 1049334"/>
                <a:gd name="connsiteX35" fmla="*/ 395472 w 716456"/>
                <a:gd name="connsiteY35" fmla="*/ 695266 h 1049334"/>
                <a:gd name="connsiteX36" fmla="*/ 319129 w 716456"/>
                <a:gd name="connsiteY36" fmla="*/ 706173 h 1049334"/>
                <a:gd name="connsiteX37" fmla="*/ 270053 w 716456"/>
                <a:gd name="connsiteY37" fmla="*/ 744344 h 1049334"/>
                <a:gd name="connsiteX38" fmla="*/ 272778 w 716456"/>
                <a:gd name="connsiteY38" fmla="*/ 793422 h 1049334"/>
                <a:gd name="connsiteX39" fmla="*/ 245513 w 716456"/>
                <a:gd name="connsiteY39" fmla="*/ 815234 h 1049334"/>
                <a:gd name="connsiteX40" fmla="*/ 242786 w 716456"/>
                <a:gd name="connsiteY40" fmla="*/ 858859 h 1049334"/>
                <a:gd name="connsiteX41" fmla="*/ 261872 w 716456"/>
                <a:gd name="connsiteY41" fmla="*/ 899757 h 1049334"/>
                <a:gd name="connsiteX42" fmla="*/ 256792 w 716456"/>
                <a:gd name="connsiteY42" fmla="*/ 975973 h 1049334"/>
                <a:gd name="connsiteX43" fmla="*/ 256419 w 716456"/>
                <a:gd name="connsiteY43" fmla="*/ 976100 h 1049334"/>
                <a:gd name="connsiteX44" fmla="*/ 196434 w 716456"/>
                <a:gd name="connsiteY44" fmla="*/ 992459 h 1049334"/>
                <a:gd name="connsiteX45" fmla="*/ 5578 w 716456"/>
                <a:gd name="connsiteY45" fmla="*/ 1046990 h 1049334"/>
                <a:gd name="connsiteX46" fmla="*/ 0 w 716456"/>
                <a:gd name="connsiteY46" fmla="*/ 1049334 h 1049334"/>
                <a:gd name="connsiteX47" fmla="*/ 0 w 716456"/>
                <a:gd name="connsiteY47" fmla="*/ 907599 h 1049334"/>
                <a:gd name="connsiteX48" fmla="*/ 11029 w 716456"/>
                <a:gd name="connsiteY48" fmla="*/ 910663 h 1049334"/>
                <a:gd name="connsiteX49" fmla="*/ 24663 w 716456"/>
                <a:gd name="connsiteY49" fmla="*/ 951561 h 1049334"/>
                <a:gd name="connsiteX50" fmla="*/ 62834 w 716456"/>
                <a:gd name="connsiteY50" fmla="*/ 899757 h 1049334"/>
                <a:gd name="connsiteX51" fmla="*/ 32841 w 716456"/>
                <a:gd name="connsiteY51" fmla="*/ 875218 h 1049334"/>
                <a:gd name="connsiteX52" fmla="*/ 38296 w 716456"/>
                <a:gd name="connsiteY52" fmla="*/ 834320 h 1049334"/>
                <a:gd name="connsiteX53" fmla="*/ 24663 w 716456"/>
                <a:gd name="connsiteY53" fmla="*/ 815234 h 1049334"/>
                <a:gd name="connsiteX54" fmla="*/ 27390 w 716456"/>
                <a:gd name="connsiteY54" fmla="*/ 787969 h 1049334"/>
                <a:gd name="connsiteX55" fmla="*/ 0 w 716456"/>
                <a:gd name="connsiteY55" fmla="*/ 773029 h 1049334"/>
                <a:gd name="connsiteX56" fmla="*/ 0 w 716456"/>
                <a:gd name="connsiteY56" fmla="*/ 6724 h 104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716456" h="1049334">
                  <a:moveTo>
                    <a:pt x="19211" y="0"/>
                  </a:moveTo>
                  <a:lnTo>
                    <a:pt x="80557" y="53168"/>
                  </a:lnTo>
                  <a:lnTo>
                    <a:pt x="105097" y="49078"/>
                  </a:lnTo>
                  <a:lnTo>
                    <a:pt x="141905" y="85886"/>
                  </a:lnTo>
                  <a:lnTo>
                    <a:pt x="182804" y="89976"/>
                  </a:lnTo>
                  <a:lnTo>
                    <a:pt x="276868" y="36809"/>
                  </a:lnTo>
                  <a:lnTo>
                    <a:pt x="297316" y="12269"/>
                  </a:lnTo>
                  <a:lnTo>
                    <a:pt x="350308" y="18157"/>
                  </a:lnTo>
                  <a:cubicBezTo>
                    <a:pt x="350367" y="18921"/>
                    <a:pt x="350427" y="19685"/>
                    <a:pt x="350485" y="20449"/>
                  </a:cubicBezTo>
                  <a:lnTo>
                    <a:pt x="338215" y="77706"/>
                  </a:lnTo>
                  <a:lnTo>
                    <a:pt x="375023" y="147233"/>
                  </a:lnTo>
                  <a:lnTo>
                    <a:pt x="436371" y="122694"/>
                  </a:lnTo>
                  <a:lnTo>
                    <a:pt x="473179" y="122694"/>
                  </a:lnTo>
                  <a:lnTo>
                    <a:pt x="489538" y="94065"/>
                  </a:lnTo>
                  <a:lnTo>
                    <a:pt x="559064" y="85886"/>
                  </a:lnTo>
                  <a:lnTo>
                    <a:pt x="575425" y="110424"/>
                  </a:lnTo>
                  <a:lnTo>
                    <a:pt x="616322" y="114514"/>
                  </a:lnTo>
                  <a:lnTo>
                    <a:pt x="640862" y="134964"/>
                  </a:lnTo>
                  <a:lnTo>
                    <a:pt x="714477" y="110424"/>
                  </a:lnTo>
                  <a:lnTo>
                    <a:pt x="716456" y="110424"/>
                  </a:lnTo>
                  <a:lnTo>
                    <a:pt x="687212" y="163592"/>
                  </a:lnTo>
                  <a:lnTo>
                    <a:pt x="698118" y="188131"/>
                  </a:lnTo>
                  <a:lnTo>
                    <a:pt x="698118" y="215396"/>
                  </a:lnTo>
                  <a:lnTo>
                    <a:pt x="679032" y="237209"/>
                  </a:lnTo>
                  <a:lnTo>
                    <a:pt x="665400" y="297192"/>
                  </a:lnTo>
                  <a:lnTo>
                    <a:pt x="649041" y="299919"/>
                  </a:lnTo>
                  <a:lnTo>
                    <a:pt x="638134" y="329911"/>
                  </a:lnTo>
                  <a:lnTo>
                    <a:pt x="569970" y="384441"/>
                  </a:lnTo>
                  <a:lnTo>
                    <a:pt x="539979" y="430793"/>
                  </a:lnTo>
                  <a:lnTo>
                    <a:pt x="548158" y="501682"/>
                  </a:lnTo>
                  <a:lnTo>
                    <a:pt x="529073" y="523495"/>
                  </a:lnTo>
                  <a:lnTo>
                    <a:pt x="493627" y="539854"/>
                  </a:lnTo>
                  <a:lnTo>
                    <a:pt x="455457" y="635283"/>
                  </a:lnTo>
                  <a:lnTo>
                    <a:pt x="441824" y="654368"/>
                  </a:lnTo>
                  <a:lnTo>
                    <a:pt x="403652" y="654368"/>
                  </a:lnTo>
                  <a:lnTo>
                    <a:pt x="395472" y="695266"/>
                  </a:lnTo>
                  <a:lnTo>
                    <a:pt x="319129" y="706173"/>
                  </a:lnTo>
                  <a:lnTo>
                    <a:pt x="270053" y="744344"/>
                  </a:lnTo>
                  <a:lnTo>
                    <a:pt x="272778" y="793422"/>
                  </a:lnTo>
                  <a:lnTo>
                    <a:pt x="245513" y="815234"/>
                  </a:lnTo>
                  <a:lnTo>
                    <a:pt x="242786" y="858859"/>
                  </a:lnTo>
                  <a:lnTo>
                    <a:pt x="261872" y="899757"/>
                  </a:lnTo>
                  <a:lnTo>
                    <a:pt x="256792" y="975973"/>
                  </a:lnTo>
                  <a:lnTo>
                    <a:pt x="256419" y="976100"/>
                  </a:lnTo>
                  <a:lnTo>
                    <a:pt x="196434" y="992459"/>
                  </a:lnTo>
                  <a:lnTo>
                    <a:pt x="5578" y="1046990"/>
                  </a:lnTo>
                  <a:lnTo>
                    <a:pt x="0" y="1049334"/>
                  </a:lnTo>
                  <a:lnTo>
                    <a:pt x="0" y="907599"/>
                  </a:lnTo>
                  <a:lnTo>
                    <a:pt x="11029" y="910663"/>
                  </a:lnTo>
                  <a:lnTo>
                    <a:pt x="24663" y="951561"/>
                  </a:lnTo>
                  <a:lnTo>
                    <a:pt x="62834" y="899757"/>
                  </a:lnTo>
                  <a:lnTo>
                    <a:pt x="32841" y="875218"/>
                  </a:lnTo>
                  <a:lnTo>
                    <a:pt x="38296" y="834320"/>
                  </a:lnTo>
                  <a:lnTo>
                    <a:pt x="24663" y="815234"/>
                  </a:lnTo>
                  <a:lnTo>
                    <a:pt x="27390" y="787969"/>
                  </a:lnTo>
                  <a:lnTo>
                    <a:pt x="0" y="773029"/>
                  </a:lnTo>
                  <a:lnTo>
                    <a:pt x="0" y="672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9845A1A1-E1E7-DBBD-A35F-A3361F149F31}"/>
                </a:ext>
              </a:extLst>
            </p:cNvPr>
            <p:cNvSpPr/>
            <p:nvPr/>
          </p:nvSpPr>
          <p:spPr>
            <a:xfrm>
              <a:off x="2413747" y="4006852"/>
              <a:ext cx="265283" cy="127865"/>
            </a:xfrm>
            <a:custGeom>
              <a:avLst/>
              <a:gdLst>
                <a:gd name="connsiteX0" fmla="*/ 5534 w 265283"/>
                <a:gd name="connsiteY0" fmla="*/ 0 h 127865"/>
                <a:gd name="connsiteX1" fmla="*/ 265283 w 265283"/>
                <a:gd name="connsiteY1" fmla="*/ 0 h 127865"/>
                <a:gd name="connsiteX2" fmla="*/ 255204 w 265283"/>
                <a:gd name="connsiteY2" fmla="*/ 10080 h 127865"/>
                <a:gd name="connsiteX3" fmla="*/ 248660 w 265283"/>
                <a:gd name="connsiteY3" fmla="*/ 42797 h 127865"/>
                <a:gd name="connsiteX4" fmla="*/ 196310 w 265283"/>
                <a:gd name="connsiteY4" fmla="*/ 42797 h 127865"/>
                <a:gd name="connsiteX5" fmla="*/ 170135 w 265283"/>
                <a:gd name="connsiteY5" fmla="*/ 32981 h 127865"/>
                <a:gd name="connsiteX6" fmla="*/ 150505 w 265283"/>
                <a:gd name="connsiteY6" fmla="*/ 49341 h 127865"/>
                <a:gd name="connsiteX7" fmla="*/ 137418 w 265283"/>
                <a:gd name="connsiteY7" fmla="*/ 95146 h 127865"/>
                <a:gd name="connsiteX8" fmla="*/ 98155 w 265283"/>
                <a:gd name="connsiteY8" fmla="*/ 127865 h 127865"/>
                <a:gd name="connsiteX9" fmla="*/ 0 w 265283"/>
                <a:gd name="connsiteY9" fmla="*/ 55885 h 127865"/>
                <a:gd name="connsiteX10" fmla="*/ 6544 w 265283"/>
                <a:gd name="connsiteY10" fmla="*/ 3535 h 127865"/>
                <a:gd name="connsiteX0" fmla="*/ 5534 w 265283"/>
                <a:gd name="connsiteY0" fmla="*/ 101602 h 229467"/>
                <a:gd name="connsiteX1" fmla="*/ 138953 w 265283"/>
                <a:gd name="connsiteY1" fmla="*/ 0 h 229467"/>
                <a:gd name="connsiteX2" fmla="*/ 265283 w 265283"/>
                <a:gd name="connsiteY2" fmla="*/ 101602 h 229467"/>
                <a:gd name="connsiteX3" fmla="*/ 255204 w 265283"/>
                <a:gd name="connsiteY3" fmla="*/ 111682 h 229467"/>
                <a:gd name="connsiteX4" fmla="*/ 248660 w 265283"/>
                <a:gd name="connsiteY4" fmla="*/ 144399 h 229467"/>
                <a:gd name="connsiteX5" fmla="*/ 196310 w 265283"/>
                <a:gd name="connsiteY5" fmla="*/ 144399 h 229467"/>
                <a:gd name="connsiteX6" fmla="*/ 170135 w 265283"/>
                <a:gd name="connsiteY6" fmla="*/ 134583 h 229467"/>
                <a:gd name="connsiteX7" fmla="*/ 150505 w 265283"/>
                <a:gd name="connsiteY7" fmla="*/ 150943 h 229467"/>
                <a:gd name="connsiteX8" fmla="*/ 137418 w 265283"/>
                <a:gd name="connsiteY8" fmla="*/ 196748 h 229467"/>
                <a:gd name="connsiteX9" fmla="*/ 98155 w 265283"/>
                <a:gd name="connsiteY9" fmla="*/ 229467 h 229467"/>
                <a:gd name="connsiteX10" fmla="*/ 0 w 265283"/>
                <a:gd name="connsiteY10" fmla="*/ 157487 h 229467"/>
                <a:gd name="connsiteX11" fmla="*/ 6544 w 265283"/>
                <a:gd name="connsiteY11" fmla="*/ 105137 h 229467"/>
                <a:gd name="connsiteX12" fmla="*/ 5534 w 265283"/>
                <a:gd name="connsiteY12" fmla="*/ 101602 h 229467"/>
                <a:gd name="connsiteX0" fmla="*/ 138953 w 265283"/>
                <a:gd name="connsiteY0" fmla="*/ 0 h 229467"/>
                <a:gd name="connsiteX1" fmla="*/ 265283 w 265283"/>
                <a:gd name="connsiteY1" fmla="*/ 101602 h 229467"/>
                <a:gd name="connsiteX2" fmla="*/ 255204 w 265283"/>
                <a:gd name="connsiteY2" fmla="*/ 111682 h 229467"/>
                <a:gd name="connsiteX3" fmla="*/ 248660 w 265283"/>
                <a:gd name="connsiteY3" fmla="*/ 144399 h 229467"/>
                <a:gd name="connsiteX4" fmla="*/ 196310 w 265283"/>
                <a:gd name="connsiteY4" fmla="*/ 144399 h 229467"/>
                <a:gd name="connsiteX5" fmla="*/ 170135 w 265283"/>
                <a:gd name="connsiteY5" fmla="*/ 134583 h 229467"/>
                <a:gd name="connsiteX6" fmla="*/ 150505 w 265283"/>
                <a:gd name="connsiteY6" fmla="*/ 150943 h 229467"/>
                <a:gd name="connsiteX7" fmla="*/ 137418 w 265283"/>
                <a:gd name="connsiteY7" fmla="*/ 196748 h 229467"/>
                <a:gd name="connsiteX8" fmla="*/ 98155 w 265283"/>
                <a:gd name="connsiteY8" fmla="*/ 229467 h 229467"/>
                <a:gd name="connsiteX9" fmla="*/ 0 w 265283"/>
                <a:gd name="connsiteY9" fmla="*/ 157487 h 229467"/>
                <a:gd name="connsiteX10" fmla="*/ 6544 w 265283"/>
                <a:gd name="connsiteY10" fmla="*/ 105137 h 229467"/>
                <a:gd name="connsiteX11" fmla="*/ 5534 w 265283"/>
                <a:gd name="connsiteY11" fmla="*/ 101602 h 229467"/>
                <a:gd name="connsiteX12" fmla="*/ 230393 w 265283"/>
                <a:gd name="connsiteY12" fmla="*/ 91440 h 229467"/>
                <a:gd name="connsiteX0" fmla="*/ 138953 w 265283"/>
                <a:gd name="connsiteY0" fmla="*/ 0 h 229467"/>
                <a:gd name="connsiteX1" fmla="*/ 265283 w 265283"/>
                <a:gd name="connsiteY1" fmla="*/ 101602 h 229467"/>
                <a:gd name="connsiteX2" fmla="*/ 255204 w 265283"/>
                <a:gd name="connsiteY2" fmla="*/ 111682 h 229467"/>
                <a:gd name="connsiteX3" fmla="*/ 248660 w 265283"/>
                <a:gd name="connsiteY3" fmla="*/ 144399 h 229467"/>
                <a:gd name="connsiteX4" fmla="*/ 196310 w 265283"/>
                <a:gd name="connsiteY4" fmla="*/ 144399 h 229467"/>
                <a:gd name="connsiteX5" fmla="*/ 170135 w 265283"/>
                <a:gd name="connsiteY5" fmla="*/ 134583 h 229467"/>
                <a:gd name="connsiteX6" fmla="*/ 150505 w 265283"/>
                <a:gd name="connsiteY6" fmla="*/ 150943 h 229467"/>
                <a:gd name="connsiteX7" fmla="*/ 137418 w 265283"/>
                <a:gd name="connsiteY7" fmla="*/ 196748 h 229467"/>
                <a:gd name="connsiteX8" fmla="*/ 98155 w 265283"/>
                <a:gd name="connsiteY8" fmla="*/ 229467 h 229467"/>
                <a:gd name="connsiteX9" fmla="*/ 0 w 265283"/>
                <a:gd name="connsiteY9" fmla="*/ 157487 h 229467"/>
                <a:gd name="connsiteX10" fmla="*/ 6544 w 265283"/>
                <a:gd name="connsiteY10" fmla="*/ 105137 h 229467"/>
                <a:gd name="connsiteX11" fmla="*/ 5534 w 265283"/>
                <a:gd name="connsiteY11" fmla="*/ 101602 h 229467"/>
                <a:gd name="connsiteX0" fmla="*/ 265283 w 265283"/>
                <a:gd name="connsiteY0" fmla="*/ 0 h 127865"/>
                <a:gd name="connsiteX1" fmla="*/ 255204 w 265283"/>
                <a:gd name="connsiteY1" fmla="*/ 10080 h 127865"/>
                <a:gd name="connsiteX2" fmla="*/ 248660 w 265283"/>
                <a:gd name="connsiteY2" fmla="*/ 42797 h 127865"/>
                <a:gd name="connsiteX3" fmla="*/ 196310 w 265283"/>
                <a:gd name="connsiteY3" fmla="*/ 42797 h 127865"/>
                <a:gd name="connsiteX4" fmla="*/ 170135 w 265283"/>
                <a:gd name="connsiteY4" fmla="*/ 32981 h 127865"/>
                <a:gd name="connsiteX5" fmla="*/ 150505 w 265283"/>
                <a:gd name="connsiteY5" fmla="*/ 49341 h 127865"/>
                <a:gd name="connsiteX6" fmla="*/ 137418 w 265283"/>
                <a:gd name="connsiteY6" fmla="*/ 95146 h 127865"/>
                <a:gd name="connsiteX7" fmla="*/ 98155 w 265283"/>
                <a:gd name="connsiteY7" fmla="*/ 127865 h 127865"/>
                <a:gd name="connsiteX8" fmla="*/ 0 w 265283"/>
                <a:gd name="connsiteY8" fmla="*/ 55885 h 127865"/>
                <a:gd name="connsiteX9" fmla="*/ 6544 w 265283"/>
                <a:gd name="connsiteY9" fmla="*/ 3535 h 127865"/>
                <a:gd name="connsiteX10" fmla="*/ 5534 w 265283"/>
                <a:gd name="connsiteY10" fmla="*/ 0 h 127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283" h="127865">
                  <a:moveTo>
                    <a:pt x="265283" y="0"/>
                  </a:moveTo>
                  <a:lnTo>
                    <a:pt x="255204" y="10080"/>
                  </a:lnTo>
                  <a:lnTo>
                    <a:pt x="248660" y="42797"/>
                  </a:lnTo>
                  <a:lnTo>
                    <a:pt x="196310" y="42797"/>
                  </a:lnTo>
                  <a:lnTo>
                    <a:pt x="170135" y="32981"/>
                  </a:lnTo>
                  <a:lnTo>
                    <a:pt x="150505" y="49341"/>
                  </a:lnTo>
                  <a:lnTo>
                    <a:pt x="137418" y="95146"/>
                  </a:lnTo>
                  <a:lnTo>
                    <a:pt x="98155" y="127865"/>
                  </a:lnTo>
                  <a:lnTo>
                    <a:pt x="0" y="55885"/>
                  </a:lnTo>
                  <a:lnTo>
                    <a:pt x="6544" y="3535"/>
                  </a:lnTo>
                  <a:lnTo>
                    <a:pt x="5534" y="0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A16051A7-8870-69F2-914E-3D4812B94BB4}"/>
                </a:ext>
              </a:extLst>
            </p:cNvPr>
            <p:cNvSpPr/>
            <p:nvPr/>
          </p:nvSpPr>
          <p:spPr>
            <a:xfrm>
              <a:off x="689484" y="4006851"/>
              <a:ext cx="1864951" cy="1398978"/>
            </a:xfrm>
            <a:custGeom>
              <a:avLst/>
              <a:gdLst>
                <a:gd name="connsiteX0" fmla="*/ 374750 w 1864951"/>
                <a:gd name="connsiteY0" fmla="*/ 0 h 1398978"/>
                <a:gd name="connsiteX1" fmla="*/ 1729796 w 1864951"/>
                <a:gd name="connsiteY1" fmla="*/ 0 h 1398978"/>
                <a:gd name="connsiteX2" fmla="*/ 1730806 w 1864951"/>
                <a:gd name="connsiteY2" fmla="*/ 3537 h 1398978"/>
                <a:gd name="connsiteX3" fmla="*/ 1724262 w 1864951"/>
                <a:gd name="connsiteY3" fmla="*/ 55887 h 1398978"/>
                <a:gd name="connsiteX4" fmla="*/ 1819963 w 1864951"/>
                <a:gd name="connsiteY4" fmla="*/ 126067 h 1398978"/>
                <a:gd name="connsiteX5" fmla="*/ 1819963 w 1864951"/>
                <a:gd name="connsiteY5" fmla="*/ 159767 h 1398978"/>
                <a:gd name="connsiteX6" fmla="*/ 1844504 w 1864951"/>
                <a:gd name="connsiteY6" fmla="*/ 180217 h 1398978"/>
                <a:gd name="connsiteX7" fmla="*/ 1864951 w 1864951"/>
                <a:gd name="connsiteY7" fmla="*/ 196576 h 1398978"/>
                <a:gd name="connsiteX8" fmla="*/ 1844504 w 1864951"/>
                <a:gd name="connsiteY8" fmla="*/ 253832 h 1398978"/>
                <a:gd name="connsiteX9" fmla="*/ 1795425 w 1864951"/>
                <a:gd name="connsiteY9" fmla="*/ 253832 h 1398978"/>
                <a:gd name="connsiteX10" fmla="*/ 1783156 w 1864951"/>
                <a:gd name="connsiteY10" fmla="*/ 270192 h 1398978"/>
                <a:gd name="connsiteX11" fmla="*/ 1779066 w 1864951"/>
                <a:gd name="connsiteY11" fmla="*/ 307001 h 1398978"/>
                <a:gd name="connsiteX12" fmla="*/ 1689089 w 1864951"/>
                <a:gd name="connsiteY12" fmla="*/ 307001 h 1398978"/>
                <a:gd name="connsiteX13" fmla="*/ 1689089 w 1864951"/>
                <a:gd name="connsiteY13" fmla="*/ 253832 h 1398978"/>
                <a:gd name="connsiteX14" fmla="*/ 1668641 w 1864951"/>
                <a:gd name="connsiteY14" fmla="*/ 233383 h 1398978"/>
                <a:gd name="connsiteX15" fmla="*/ 1644102 w 1864951"/>
                <a:gd name="connsiteY15" fmla="*/ 241564 h 1398978"/>
                <a:gd name="connsiteX16" fmla="*/ 1619563 w 1864951"/>
                <a:gd name="connsiteY16" fmla="*/ 233383 h 1398978"/>
                <a:gd name="connsiteX17" fmla="*/ 1554127 w 1864951"/>
                <a:gd name="connsiteY17" fmla="*/ 237475 h 1398978"/>
                <a:gd name="connsiteX18" fmla="*/ 1541857 w 1864951"/>
                <a:gd name="connsiteY18" fmla="*/ 249742 h 1398978"/>
                <a:gd name="connsiteX19" fmla="*/ 1533678 w 1864951"/>
                <a:gd name="connsiteY19" fmla="*/ 266102 h 1398978"/>
                <a:gd name="connsiteX20" fmla="*/ 1496869 w 1864951"/>
                <a:gd name="connsiteY20" fmla="*/ 270192 h 1398978"/>
                <a:gd name="connsiteX21" fmla="*/ 1472330 w 1864951"/>
                <a:gd name="connsiteY21" fmla="*/ 249742 h 1398978"/>
                <a:gd name="connsiteX22" fmla="*/ 1472330 w 1864951"/>
                <a:gd name="connsiteY22" fmla="*/ 221115 h 1398978"/>
                <a:gd name="connsiteX23" fmla="*/ 1468242 w 1864951"/>
                <a:gd name="connsiteY23" fmla="*/ 192486 h 1398978"/>
                <a:gd name="connsiteX24" fmla="*/ 1443701 w 1864951"/>
                <a:gd name="connsiteY24" fmla="*/ 172037 h 1398978"/>
                <a:gd name="connsiteX25" fmla="*/ 1370085 w 1864951"/>
                <a:gd name="connsiteY25" fmla="*/ 155677 h 1398978"/>
                <a:gd name="connsiteX26" fmla="*/ 1259660 w 1864951"/>
                <a:gd name="connsiteY26" fmla="*/ 331540 h 1398978"/>
                <a:gd name="connsiteX27" fmla="*/ 1231031 w 1864951"/>
                <a:gd name="connsiteY27" fmla="*/ 290641 h 1398978"/>
                <a:gd name="connsiteX28" fmla="*/ 1198312 w 1864951"/>
                <a:gd name="connsiteY28" fmla="*/ 290641 h 1398978"/>
                <a:gd name="connsiteX29" fmla="*/ 1165595 w 1864951"/>
                <a:gd name="connsiteY29" fmla="*/ 380616 h 1398978"/>
                <a:gd name="connsiteX30" fmla="*/ 1153326 w 1864951"/>
                <a:gd name="connsiteY30" fmla="*/ 396976 h 1398978"/>
                <a:gd name="connsiteX31" fmla="*/ 1128786 w 1864951"/>
                <a:gd name="connsiteY31" fmla="*/ 437874 h 1398978"/>
                <a:gd name="connsiteX32" fmla="*/ 1132876 w 1864951"/>
                <a:gd name="connsiteY32" fmla="*/ 454234 h 1398978"/>
                <a:gd name="connsiteX33" fmla="*/ 1190134 w 1864951"/>
                <a:gd name="connsiteY33" fmla="*/ 499221 h 1398978"/>
                <a:gd name="connsiteX34" fmla="*/ 1124697 w 1864951"/>
                <a:gd name="connsiteY34" fmla="*/ 564658 h 1398978"/>
                <a:gd name="connsiteX35" fmla="*/ 1145146 w 1864951"/>
                <a:gd name="connsiteY35" fmla="*/ 581018 h 1398978"/>
                <a:gd name="connsiteX36" fmla="*/ 1145146 w 1864951"/>
                <a:gd name="connsiteY36" fmla="*/ 630094 h 1398978"/>
                <a:gd name="connsiteX37" fmla="*/ 1173775 w 1864951"/>
                <a:gd name="connsiteY37" fmla="*/ 683263 h 1398978"/>
                <a:gd name="connsiteX38" fmla="*/ 1153326 w 1864951"/>
                <a:gd name="connsiteY38" fmla="*/ 711892 h 1398978"/>
                <a:gd name="connsiteX39" fmla="*/ 1153326 w 1864951"/>
                <a:gd name="connsiteY39" fmla="*/ 744609 h 1398978"/>
                <a:gd name="connsiteX40" fmla="*/ 1132876 w 1864951"/>
                <a:gd name="connsiteY40" fmla="*/ 785507 h 1398978"/>
                <a:gd name="connsiteX41" fmla="*/ 1104247 w 1864951"/>
                <a:gd name="connsiteY41" fmla="*/ 777328 h 1398978"/>
                <a:gd name="connsiteX42" fmla="*/ 1083798 w 1864951"/>
                <a:gd name="connsiteY42" fmla="*/ 810047 h 1398978"/>
                <a:gd name="connsiteX43" fmla="*/ 1087890 w 1864951"/>
                <a:gd name="connsiteY43" fmla="*/ 826406 h 1398978"/>
                <a:gd name="connsiteX44" fmla="*/ 1063350 w 1864951"/>
                <a:gd name="connsiteY44" fmla="*/ 891842 h 1398978"/>
                <a:gd name="connsiteX45" fmla="*/ 1100157 w 1864951"/>
                <a:gd name="connsiteY45" fmla="*/ 916381 h 1398978"/>
                <a:gd name="connsiteX46" fmla="*/ 1091979 w 1864951"/>
                <a:gd name="connsiteY46" fmla="*/ 977729 h 1398978"/>
                <a:gd name="connsiteX47" fmla="*/ 1051079 w 1864951"/>
                <a:gd name="connsiteY47" fmla="*/ 977729 h 1398978"/>
                <a:gd name="connsiteX48" fmla="*/ 1046991 w 1864951"/>
                <a:gd name="connsiteY48" fmla="*/ 1006357 h 1398978"/>
                <a:gd name="connsiteX49" fmla="*/ 1059260 w 1864951"/>
                <a:gd name="connsiteY49" fmla="*/ 1030896 h 1398978"/>
                <a:gd name="connsiteX50" fmla="*/ 1055171 w 1864951"/>
                <a:gd name="connsiteY50" fmla="*/ 1051345 h 1398978"/>
                <a:gd name="connsiteX51" fmla="*/ 1083798 w 1864951"/>
                <a:gd name="connsiteY51" fmla="*/ 1075884 h 1398978"/>
                <a:gd name="connsiteX52" fmla="*/ 1071528 w 1864951"/>
                <a:gd name="connsiteY52" fmla="*/ 1129051 h 1398978"/>
                <a:gd name="connsiteX53" fmla="*/ 1014272 w 1864951"/>
                <a:gd name="connsiteY53" fmla="*/ 1137230 h 1398978"/>
                <a:gd name="connsiteX54" fmla="*/ 1010182 w 1864951"/>
                <a:gd name="connsiteY54" fmla="*/ 1165859 h 1398978"/>
                <a:gd name="connsiteX55" fmla="*/ 977465 w 1864951"/>
                <a:gd name="connsiteY55" fmla="*/ 1153590 h 1398978"/>
                <a:gd name="connsiteX56" fmla="*/ 936565 w 1864951"/>
                <a:gd name="connsiteY56" fmla="*/ 1174039 h 1398978"/>
                <a:gd name="connsiteX57" fmla="*/ 920207 w 1864951"/>
                <a:gd name="connsiteY57" fmla="*/ 1219028 h 1398978"/>
                <a:gd name="connsiteX58" fmla="*/ 879308 w 1864951"/>
                <a:gd name="connsiteY58" fmla="*/ 1231296 h 1398978"/>
                <a:gd name="connsiteX59" fmla="*/ 858861 w 1864951"/>
                <a:gd name="connsiteY59" fmla="*/ 1255836 h 1398978"/>
                <a:gd name="connsiteX60" fmla="*/ 805691 w 1864951"/>
                <a:gd name="connsiteY60" fmla="*/ 1268104 h 1398978"/>
                <a:gd name="connsiteX61" fmla="*/ 793423 w 1864951"/>
                <a:gd name="connsiteY61" fmla="*/ 1288554 h 1398978"/>
                <a:gd name="connsiteX62" fmla="*/ 744345 w 1864951"/>
                <a:gd name="connsiteY62" fmla="*/ 1296733 h 1398978"/>
                <a:gd name="connsiteX63" fmla="*/ 736165 w 1864951"/>
                <a:gd name="connsiteY63" fmla="*/ 1325362 h 1398978"/>
                <a:gd name="connsiteX64" fmla="*/ 732077 w 1864951"/>
                <a:gd name="connsiteY64" fmla="*/ 1362169 h 1398978"/>
                <a:gd name="connsiteX65" fmla="*/ 670729 w 1864951"/>
                <a:gd name="connsiteY65" fmla="*/ 1362169 h 1398978"/>
                <a:gd name="connsiteX66" fmla="*/ 597113 w 1864951"/>
                <a:gd name="connsiteY66" fmla="*/ 1386710 h 1398978"/>
                <a:gd name="connsiteX67" fmla="*/ 572572 w 1864951"/>
                <a:gd name="connsiteY67" fmla="*/ 1366259 h 1398978"/>
                <a:gd name="connsiteX68" fmla="*/ 531675 w 1864951"/>
                <a:gd name="connsiteY68" fmla="*/ 1362169 h 1398978"/>
                <a:gd name="connsiteX69" fmla="*/ 515316 w 1864951"/>
                <a:gd name="connsiteY69" fmla="*/ 1337632 h 1398978"/>
                <a:gd name="connsiteX70" fmla="*/ 445788 w 1864951"/>
                <a:gd name="connsiteY70" fmla="*/ 1345810 h 1398978"/>
                <a:gd name="connsiteX71" fmla="*/ 429429 w 1864951"/>
                <a:gd name="connsiteY71" fmla="*/ 1374439 h 1398978"/>
                <a:gd name="connsiteX72" fmla="*/ 392622 w 1864951"/>
                <a:gd name="connsiteY72" fmla="*/ 1374439 h 1398978"/>
                <a:gd name="connsiteX73" fmla="*/ 331274 w 1864951"/>
                <a:gd name="connsiteY73" fmla="*/ 1398978 h 1398978"/>
                <a:gd name="connsiteX74" fmla="*/ 294467 w 1864951"/>
                <a:gd name="connsiteY74" fmla="*/ 1329452 h 1398978"/>
                <a:gd name="connsiteX75" fmla="*/ 306736 w 1864951"/>
                <a:gd name="connsiteY75" fmla="*/ 1272194 h 1398978"/>
                <a:gd name="connsiteX76" fmla="*/ 302646 w 1864951"/>
                <a:gd name="connsiteY76" fmla="*/ 1219028 h 1398978"/>
                <a:gd name="connsiteX77" fmla="*/ 351723 w 1864951"/>
                <a:gd name="connsiteY77" fmla="*/ 1194488 h 1398978"/>
                <a:gd name="connsiteX78" fmla="*/ 355815 w 1864951"/>
                <a:gd name="connsiteY78" fmla="*/ 1124963 h 1398978"/>
                <a:gd name="connsiteX79" fmla="*/ 335365 w 1864951"/>
                <a:gd name="connsiteY79" fmla="*/ 1084064 h 1398978"/>
                <a:gd name="connsiteX80" fmla="*/ 413071 w 1864951"/>
                <a:gd name="connsiteY80" fmla="*/ 1075884 h 1398978"/>
                <a:gd name="connsiteX81" fmla="*/ 372172 w 1864951"/>
                <a:gd name="connsiteY81" fmla="*/ 1022716 h 1398978"/>
                <a:gd name="connsiteX82" fmla="*/ 359903 w 1864951"/>
                <a:gd name="connsiteY82" fmla="*/ 1006357 h 1398978"/>
                <a:gd name="connsiteX83" fmla="*/ 376262 w 1864951"/>
                <a:gd name="connsiteY83" fmla="*/ 969548 h 1398978"/>
                <a:gd name="connsiteX84" fmla="*/ 392622 w 1864951"/>
                <a:gd name="connsiteY84" fmla="*/ 965460 h 1398978"/>
                <a:gd name="connsiteX85" fmla="*/ 396712 w 1864951"/>
                <a:gd name="connsiteY85" fmla="*/ 904112 h 1398978"/>
                <a:gd name="connsiteX86" fmla="*/ 376262 w 1864951"/>
                <a:gd name="connsiteY86" fmla="*/ 863215 h 1398978"/>
                <a:gd name="connsiteX87" fmla="*/ 323096 w 1864951"/>
                <a:gd name="connsiteY87" fmla="*/ 830496 h 1398978"/>
                <a:gd name="connsiteX88" fmla="*/ 319004 w 1864951"/>
                <a:gd name="connsiteY88" fmla="*/ 777328 h 1398978"/>
                <a:gd name="connsiteX89" fmla="*/ 274017 w 1864951"/>
                <a:gd name="connsiteY89" fmla="*/ 777328 h 1398978"/>
                <a:gd name="connsiteX90" fmla="*/ 249478 w 1864951"/>
                <a:gd name="connsiteY90" fmla="*/ 736429 h 1398978"/>
                <a:gd name="connsiteX91" fmla="*/ 253568 w 1864951"/>
                <a:gd name="connsiteY91" fmla="*/ 703712 h 1398978"/>
                <a:gd name="connsiteX92" fmla="*/ 286285 w 1864951"/>
                <a:gd name="connsiteY92" fmla="*/ 675083 h 1398978"/>
                <a:gd name="connsiteX93" fmla="*/ 265838 w 1864951"/>
                <a:gd name="connsiteY93" fmla="*/ 630094 h 1398978"/>
                <a:gd name="connsiteX94" fmla="*/ 224941 w 1864951"/>
                <a:gd name="connsiteY94" fmla="*/ 621915 h 1398978"/>
                <a:gd name="connsiteX95" fmla="*/ 212669 w 1864951"/>
                <a:gd name="connsiteY95" fmla="*/ 564658 h 1398978"/>
                <a:gd name="connsiteX96" fmla="*/ 196312 w 1864951"/>
                <a:gd name="connsiteY96" fmla="*/ 531939 h 1398978"/>
                <a:gd name="connsiteX97" fmla="*/ 192222 w 1864951"/>
                <a:gd name="connsiteY97" fmla="*/ 507400 h 1398978"/>
                <a:gd name="connsiteX98" fmla="*/ 175862 w 1864951"/>
                <a:gd name="connsiteY98" fmla="*/ 491041 h 1398978"/>
                <a:gd name="connsiteX99" fmla="*/ 151323 w 1864951"/>
                <a:gd name="connsiteY99" fmla="*/ 499221 h 1398978"/>
                <a:gd name="connsiteX100" fmla="*/ 134964 w 1864951"/>
                <a:gd name="connsiteY100" fmla="*/ 466503 h 1398978"/>
                <a:gd name="connsiteX101" fmla="*/ 94067 w 1864951"/>
                <a:gd name="connsiteY101" fmla="*/ 466503 h 1398978"/>
                <a:gd name="connsiteX102" fmla="*/ 89975 w 1864951"/>
                <a:gd name="connsiteY102" fmla="*/ 429695 h 1398978"/>
                <a:gd name="connsiteX103" fmla="*/ 32719 w 1864951"/>
                <a:gd name="connsiteY103" fmla="*/ 429695 h 1398978"/>
                <a:gd name="connsiteX104" fmla="*/ 0 w 1864951"/>
                <a:gd name="connsiteY104" fmla="*/ 405155 h 1398978"/>
                <a:gd name="connsiteX105" fmla="*/ 16360 w 1864951"/>
                <a:gd name="connsiteY105" fmla="*/ 356079 h 1398978"/>
                <a:gd name="connsiteX106" fmla="*/ 49078 w 1864951"/>
                <a:gd name="connsiteY106" fmla="*/ 356079 h 1398978"/>
                <a:gd name="connsiteX107" fmla="*/ 65438 w 1864951"/>
                <a:gd name="connsiteY107" fmla="*/ 343809 h 1398978"/>
                <a:gd name="connsiteX108" fmla="*/ 61348 w 1864951"/>
                <a:gd name="connsiteY108" fmla="*/ 294731 h 1398978"/>
                <a:gd name="connsiteX109" fmla="*/ 89975 w 1864951"/>
                <a:gd name="connsiteY109" fmla="*/ 266102 h 1398978"/>
                <a:gd name="connsiteX110" fmla="*/ 139055 w 1864951"/>
                <a:gd name="connsiteY110" fmla="*/ 262012 h 1398978"/>
                <a:gd name="connsiteX111" fmla="*/ 179952 w 1864951"/>
                <a:gd name="connsiteY111" fmla="*/ 278371 h 1398978"/>
                <a:gd name="connsiteX112" fmla="*/ 204491 w 1864951"/>
                <a:gd name="connsiteY112" fmla="*/ 274282 h 1398978"/>
                <a:gd name="connsiteX113" fmla="*/ 208581 w 1864951"/>
                <a:gd name="connsiteY113" fmla="*/ 233383 h 1398978"/>
                <a:gd name="connsiteX114" fmla="*/ 233119 w 1864951"/>
                <a:gd name="connsiteY114" fmla="*/ 204756 h 1398978"/>
                <a:gd name="connsiteX115" fmla="*/ 253568 w 1864951"/>
                <a:gd name="connsiteY115" fmla="*/ 204756 h 1398978"/>
                <a:gd name="connsiteX116" fmla="*/ 290377 w 1864951"/>
                <a:gd name="connsiteY116" fmla="*/ 118869 h 1398978"/>
                <a:gd name="connsiteX117" fmla="*/ 351723 w 1864951"/>
                <a:gd name="connsiteY117" fmla="*/ 86151 h 1398978"/>
                <a:gd name="connsiteX118" fmla="*/ 351723 w 1864951"/>
                <a:gd name="connsiteY118" fmla="*/ 49343 h 1398978"/>
                <a:gd name="connsiteX0" fmla="*/ 374750 w 1864951"/>
                <a:gd name="connsiteY0" fmla="*/ 139701 h 1538679"/>
                <a:gd name="connsiteX1" fmla="*/ 1120266 w 1864951"/>
                <a:gd name="connsiteY1" fmla="*/ 0 h 1538679"/>
                <a:gd name="connsiteX2" fmla="*/ 1729796 w 1864951"/>
                <a:gd name="connsiteY2" fmla="*/ 139701 h 1538679"/>
                <a:gd name="connsiteX3" fmla="*/ 1730806 w 1864951"/>
                <a:gd name="connsiteY3" fmla="*/ 143238 h 1538679"/>
                <a:gd name="connsiteX4" fmla="*/ 1724262 w 1864951"/>
                <a:gd name="connsiteY4" fmla="*/ 195588 h 1538679"/>
                <a:gd name="connsiteX5" fmla="*/ 1819963 w 1864951"/>
                <a:gd name="connsiteY5" fmla="*/ 265768 h 1538679"/>
                <a:gd name="connsiteX6" fmla="*/ 1819963 w 1864951"/>
                <a:gd name="connsiteY6" fmla="*/ 299468 h 1538679"/>
                <a:gd name="connsiteX7" fmla="*/ 1844504 w 1864951"/>
                <a:gd name="connsiteY7" fmla="*/ 319918 h 1538679"/>
                <a:gd name="connsiteX8" fmla="*/ 1864951 w 1864951"/>
                <a:gd name="connsiteY8" fmla="*/ 336277 h 1538679"/>
                <a:gd name="connsiteX9" fmla="*/ 1844504 w 1864951"/>
                <a:gd name="connsiteY9" fmla="*/ 393533 h 1538679"/>
                <a:gd name="connsiteX10" fmla="*/ 1795425 w 1864951"/>
                <a:gd name="connsiteY10" fmla="*/ 393533 h 1538679"/>
                <a:gd name="connsiteX11" fmla="*/ 1783156 w 1864951"/>
                <a:gd name="connsiteY11" fmla="*/ 409893 h 1538679"/>
                <a:gd name="connsiteX12" fmla="*/ 1779066 w 1864951"/>
                <a:gd name="connsiteY12" fmla="*/ 446702 h 1538679"/>
                <a:gd name="connsiteX13" fmla="*/ 1689089 w 1864951"/>
                <a:gd name="connsiteY13" fmla="*/ 446702 h 1538679"/>
                <a:gd name="connsiteX14" fmla="*/ 1689089 w 1864951"/>
                <a:gd name="connsiteY14" fmla="*/ 393533 h 1538679"/>
                <a:gd name="connsiteX15" fmla="*/ 1668641 w 1864951"/>
                <a:gd name="connsiteY15" fmla="*/ 373084 h 1538679"/>
                <a:gd name="connsiteX16" fmla="*/ 1644102 w 1864951"/>
                <a:gd name="connsiteY16" fmla="*/ 381265 h 1538679"/>
                <a:gd name="connsiteX17" fmla="*/ 1619563 w 1864951"/>
                <a:gd name="connsiteY17" fmla="*/ 373084 h 1538679"/>
                <a:gd name="connsiteX18" fmla="*/ 1554127 w 1864951"/>
                <a:gd name="connsiteY18" fmla="*/ 377176 h 1538679"/>
                <a:gd name="connsiteX19" fmla="*/ 1541857 w 1864951"/>
                <a:gd name="connsiteY19" fmla="*/ 389443 h 1538679"/>
                <a:gd name="connsiteX20" fmla="*/ 1533678 w 1864951"/>
                <a:gd name="connsiteY20" fmla="*/ 405803 h 1538679"/>
                <a:gd name="connsiteX21" fmla="*/ 1496869 w 1864951"/>
                <a:gd name="connsiteY21" fmla="*/ 409893 h 1538679"/>
                <a:gd name="connsiteX22" fmla="*/ 1472330 w 1864951"/>
                <a:gd name="connsiteY22" fmla="*/ 389443 h 1538679"/>
                <a:gd name="connsiteX23" fmla="*/ 1472330 w 1864951"/>
                <a:gd name="connsiteY23" fmla="*/ 360816 h 1538679"/>
                <a:gd name="connsiteX24" fmla="*/ 1468242 w 1864951"/>
                <a:gd name="connsiteY24" fmla="*/ 332187 h 1538679"/>
                <a:gd name="connsiteX25" fmla="*/ 1443701 w 1864951"/>
                <a:gd name="connsiteY25" fmla="*/ 311738 h 1538679"/>
                <a:gd name="connsiteX26" fmla="*/ 1370085 w 1864951"/>
                <a:gd name="connsiteY26" fmla="*/ 295378 h 1538679"/>
                <a:gd name="connsiteX27" fmla="*/ 1259660 w 1864951"/>
                <a:gd name="connsiteY27" fmla="*/ 471241 h 1538679"/>
                <a:gd name="connsiteX28" fmla="*/ 1231031 w 1864951"/>
                <a:gd name="connsiteY28" fmla="*/ 430342 h 1538679"/>
                <a:gd name="connsiteX29" fmla="*/ 1198312 w 1864951"/>
                <a:gd name="connsiteY29" fmla="*/ 430342 h 1538679"/>
                <a:gd name="connsiteX30" fmla="*/ 1165595 w 1864951"/>
                <a:gd name="connsiteY30" fmla="*/ 520317 h 1538679"/>
                <a:gd name="connsiteX31" fmla="*/ 1153326 w 1864951"/>
                <a:gd name="connsiteY31" fmla="*/ 536677 h 1538679"/>
                <a:gd name="connsiteX32" fmla="*/ 1128786 w 1864951"/>
                <a:gd name="connsiteY32" fmla="*/ 577575 h 1538679"/>
                <a:gd name="connsiteX33" fmla="*/ 1132876 w 1864951"/>
                <a:gd name="connsiteY33" fmla="*/ 593935 h 1538679"/>
                <a:gd name="connsiteX34" fmla="*/ 1190134 w 1864951"/>
                <a:gd name="connsiteY34" fmla="*/ 638922 h 1538679"/>
                <a:gd name="connsiteX35" fmla="*/ 1124697 w 1864951"/>
                <a:gd name="connsiteY35" fmla="*/ 704359 h 1538679"/>
                <a:gd name="connsiteX36" fmla="*/ 1145146 w 1864951"/>
                <a:gd name="connsiteY36" fmla="*/ 720719 h 1538679"/>
                <a:gd name="connsiteX37" fmla="*/ 1145146 w 1864951"/>
                <a:gd name="connsiteY37" fmla="*/ 769795 h 1538679"/>
                <a:gd name="connsiteX38" fmla="*/ 1173775 w 1864951"/>
                <a:gd name="connsiteY38" fmla="*/ 822964 h 1538679"/>
                <a:gd name="connsiteX39" fmla="*/ 1153326 w 1864951"/>
                <a:gd name="connsiteY39" fmla="*/ 851593 h 1538679"/>
                <a:gd name="connsiteX40" fmla="*/ 1153326 w 1864951"/>
                <a:gd name="connsiteY40" fmla="*/ 884310 h 1538679"/>
                <a:gd name="connsiteX41" fmla="*/ 1132876 w 1864951"/>
                <a:gd name="connsiteY41" fmla="*/ 925208 h 1538679"/>
                <a:gd name="connsiteX42" fmla="*/ 1104247 w 1864951"/>
                <a:gd name="connsiteY42" fmla="*/ 917029 h 1538679"/>
                <a:gd name="connsiteX43" fmla="*/ 1083798 w 1864951"/>
                <a:gd name="connsiteY43" fmla="*/ 949748 h 1538679"/>
                <a:gd name="connsiteX44" fmla="*/ 1087890 w 1864951"/>
                <a:gd name="connsiteY44" fmla="*/ 966107 h 1538679"/>
                <a:gd name="connsiteX45" fmla="*/ 1063350 w 1864951"/>
                <a:gd name="connsiteY45" fmla="*/ 1031543 h 1538679"/>
                <a:gd name="connsiteX46" fmla="*/ 1100157 w 1864951"/>
                <a:gd name="connsiteY46" fmla="*/ 1056082 h 1538679"/>
                <a:gd name="connsiteX47" fmla="*/ 1091979 w 1864951"/>
                <a:gd name="connsiteY47" fmla="*/ 1117430 h 1538679"/>
                <a:gd name="connsiteX48" fmla="*/ 1051079 w 1864951"/>
                <a:gd name="connsiteY48" fmla="*/ 1117430 h 1538679"/>
                <a:gd name="connsiteX49" fmla="*/ 1046991 w 1864951"/>
                <a:gd name="connsiteY49" fmla="*/ 1146058 h 1538679"/>
                <a:gd name="connsiteX50" fmla="*/ 1059260 w 1864951"/>
                <a:gd name="connsiteY50" fmla="*/ 1170597 h 1538679"/>
                <a:gd name="connsiteX51" fmla="*/ 1055171 w 1864951"/>
                <a:gd name="connsiteY51" fmla="*/ 1191046 h 1538679"/>
                <a:gd name="connsiteX52" fmla="*/ 1083798 w 1864951"/>
                <a:gd name="connsiteY52" fmla="*/ 1215585 h 1538679"/>
                <a:gd name="connsiteX53" fmla="*/ 1071528 w 1864951"/>
                <a:gd name="connsiteY53" fmla="*/ 1268752 h 1538679"/>
                <a:gd name="connsiteX54" fmla="*/ 1014272 w 1864951"/>
                <a:gd name="connsiteY54" fmla="*/ 1276931 h 1538679"/>
                <a:gd name="connsiteX55" fmla="*/ 1010182 w 1864951"/>
                <a:gd name="connsiteY55" fmla="*/ 1305560 h 1538679"/>
                <a:gd name="connsiteX56" fmla="*/ 977465 w 1864951"/>
                <a:gd name="connsiteY56" fmla="*/ 1293291 h 1538679"/>
                <a:gd name="connsiteX57" fmla="*/ 936565 w 1864951"/>
                <a:gd name="connsiteY57" fmla="*/ 1313740 h 1538679"/>
                <a:gd name="connsiteX58" fmla="*/ 920207 w 1864951"/>
                <a:gd name="connsiteY58" fmla="*/ 1358729 h 1538679"/>
                <a:gd name="connsiteX59" fmla="*/ 879308 w 1864951"/>
                <a:gd name="connsiteY59" fmla="*/ 1370997 h 1538679"/>
                <a:gd name="connsiteX60" fmla="*/ 858861 w 1864951"/>
                <a:gd name="connsiteY60" fmla="*/ 1395537 h 1538679"/>
                <a:gd name="connsiteX61" fmla="*/ 805691 w 1864951"/>
                <a:gd name="connsiteY61" fmla="*/ 1407805 h 1538679"/>
                <a:gd name="connsiteX62" fmla="*/ 793423 w 1864951"/>
                <a:gd name="connsiteY62" fmla="*/ 1428255 h 1538679"/>
                <a:gd name="connsiteX63" fmla="*/ 744345 w 1864951"/>
                <a:gd name="connsiteY63" fmla="*/ 1436434 h 1538679"/>
                <a:gd name="connsiteX64" fmla="*/ 736165 w 1864951"/>
                <a:gd name="connsiteY64" fmla="*/ 1465063 h 1538679"/>
                <a:gd name="connsiteX65" fmla="*/ 732077 w 1864951"/>
                <a:gd name="connsiteY65" fmla="*/ 1501870 h 1538679"/>
                <a:gd name="connsiteX66" fmla="*/ 670729 w 1864951"/>
                <a:gd name="connsiteY66" fmla="*/ 1501870 h 1538679"/>
                <a:gd name="connsiteX67" fmla="*/ 597113 w 1864951"/>
                <a:gd name="connsiteY67" fmla="*/ 1526411 h 1538679"/>
                <a:gd name="connsiteX68" fmla="*/ 572572 w 1864951"/>
                <a:gd name="connsiteY68" fmla="*/ 1505960 h 1538679"/>
                <a:gd name="connsiteX69" fmla="*/ 531675 w 1864951"/>
                <a:gd name="connsiteY69" fmla="*/ 1501870 h 1538679"/>
                <a:gd name="connsiteX70" fmla="*/ 515316 w 1864951"/>
                <a:gd name="connsiteY70" fmla="*/ 1477333 h 1538679"/>
                <a:gd name="connsiteX71" fmla="*/ 445788 w 1864951"/>
                <a:gd name="connsiteY71" fmla="*/ 1485511 h 1538679"/>
                <a:gd name="connsiteX72" fmla="*/ 429429 w 1864951"/>
                <a:gd name="connsiteY72" fmla="*/ 1514140 h 1538679"/>
                <a:gd name="connsiteX73" fmla="*/ 392622 w 1864951"/>
                <a:gd name="connsiteY73" fmla="*/ 1514140 h 1538679"/>
                <a:gd name="connsiteX74" fmla="*/ 331274 w 1864951"/>
                <a:gd name="connsiteY74" fmla="*/ 1538679 h 1538679"/>
                <a:gd name="connsiteX75" fmla="*/ 294467 w 1864951"/>
                <a:gd name="connsiteY75" fmla="*/ 1469153 h 1538679"/>
                <a:gd name="connsiteX76" fmla="*/ 306736 w 1864951"/>
                <a:gd name="connsiteY76" fmla="*/ 1411895 h 1538679"/>
                <a:gd name="connsiteX77" fmla="*/ 302646 w 1864951"/>
                <a:gd name="connsiteY77" fmla="*/ 1358729 h 1538679"/>
                <a:gd name="connsiteX78" fmla="*/ 351723 w 1864951"/>
                <a:gd name="connsiteY78" fmla="*/ 1334189 h 1538679"/>
                <a:gd name="connsiteX79" fmla="*/ 355815 w 1864951"/>
                <a:gd name="connsiteY79" fmla="*/ 1264664 h 1538679"/>
                <a:gd name="connsiteX80" fmla="*/ 335365 w 1864951"/>
                <a:gd name="connsiteY80" fmla="*/ 1223765 h 1538679"/>
                <a:gd name="connsiteX81" fmla="*/ 413071 w 1864951"/>
                <a:gd name="connsiteY81" fmla="*/ 1215585 h 1538679"/>
                <a:gd name="connsiteX82" fmla="*/ 372172 w 1864951"/>
                <a:gd name="connsiteY82" fmla="*/ 1162417 h 1538679"/>
                <a:gd name="connsiteX83" fmla="*/ 359903 w 1864951"/>
                <a:gd name="connsiteY83" fmla="*/ 1146058 h 1538679"/>
                <a:gd name="connsiteX84" fmla="*/ 376262 w 1864951"/>
                <a:gd name="connsiteY84" fmla="*/ 1109249 h 1538679"/>
                <a:gd name="connsiteX85" fmla="*/ 392622 w 1864951"/>
                <a:gd name="connsiteY85" fmla="*/ 1105161 h 1538679"/>
                <a:gd name="connsiteX86" fmla="*/ 396712 w 1864951"/>
                <a:gd name="connsiteY86" fmla="*/ 1043813 h 1538679"/>
                <a:gd name="connsiteX87" fmla="*/ 376262 w 1864951"/>
                <a:gd name="connsiteY87" fmla="*/ 1002916 h 1538679"/>
                <a:gd name="connsiteX88" fmla="*/ 323096 w 1864951"/>
                <a:gd name="connsiteY88" fmla="*/ 970197 h 1538679"/>
                <a:gd name="connsiteX89" fmla="*/ 319004 w 1864951"/>
                <a:gd name="connsiteY89" fmla="*/ 917029 h 1538679"/>
                <a:gd name="connsiteX90" fmla="*/ 274017 w 1864951"/>
                <a:gd name="connsiteY90" fmla="*/ 917029 h 1538679"/>
                <a:gd name="connsiteX91" fmla="*/ 249478 w 1864951"/>
                <a:gd name="connsiteY91" fmla="*/ 876130 h 1538679"/>
                <a:gd name="connsiteX92" fmla="*/ 253568 w 1864951"/>
                <a:gd name="connsiteY92" fmla="*/ 843413 h 1538679"/>
                <a:gd name="connsiteX93" fmla="*/ 286285 w 1864951"/>
                <a:gd name="connsiteY93" fmla="*/ 814784 h 1538679"/>
                <a:gd name="connsiteX94" fmla="*/ 265838 w 1864951"/>
                <a:gd name="connsiteY94" fmla="*/ 769795 h 1538679"/>
                <a:gd name="connsiteX95" fmla="*/ 224941 w 1864951"/>
                <a:gd name="connsiteY95" fmla="*/ 761616 h 1538679"/>
                <a:gd name="connsiteX96" fmla="*/ 212669 w 1864951"/>
                <a:gd name="connsiteY96" fmla="*/ 704359 h 1538679"/>
                <a:gd name="connsiteX97" fmla="*/ 196312 w 1864951"/>
                <a:gd name="connsiteY97" fmla="*/ 671640 h 1538679"/>
                <a:gd name="connsiteX98" fmla="*/ 192222 w 1864951"/>
                <a:gd name="connsiteY98" fmla="*/ 647101 h 1538679"/>
                <a:gd name="connsiteX99" fmla="*/ 175862 w 1864951"/>
                <a:gd name="connsiteY99" fmla="*/ 630742 h 1538679"/>
                <a:gd name="connsiteX100" fmla="*/ 151323 w 1864951"/>
                <a:gd name="connsiteY100" fmla="*/ 638922 h 1538679"/>
                <a:gd name="connsiteX101" fmla="*/ 134964 w 1864951"/>
                <a:gd name="connsiteY101" fmla="*/ 606204 h 1538679"/>
                <a:gd name="connsiteX102" fmla="*/ 94067 w 1864951"/>
                <a:gd name="connsiteY102" fmla="*/ 606204 h 1538679"/>
                <a:gd name="connsiteX103" fmla="*/ 89975 w 1864951"/>
                <a:gd name="connsiteY103" fmla="*/ 569396 h 1538679"/>
                <a:gd name="connsiteX104" fmla="*/ 32719 w 1864951"/>
                <a:gd name="connsiteY104" fmla="*/ 569396 h 1538679"/>
                <a:gd name="connsiteX105" fmla="*/ 0 w 1864951"/>
                <a:gd name="connsiteY105" fmla="*/ 544856 h 1538679"/>
                <a:gd name="connsiteX106" fmla="*/ 16360 w 1864951"/>
                <a:gd name="connsiteY106" fmla="*/ 495780 h 1538679"/>
                <a:gd name="connsiteX107" fmla="*/ 49078 w 1864951"/>
                <a:gd name="connsiteY107" fmla="*/ 495780 h 1538679"/>
                <a:gd name="connsiteX108" fmla="*/ 65438 w 1864951"/>
                <a:gd name="connsiteY108" fmla="*/ 483510 h 1538679"/>
                <a:gd name="connsiteX109" fmla="*/ 61348 w 1864951"/>
                <a:gd name="connsiteY109" fmla="*/ 434432 h 1538679"/>
                <a:gd name="connsiteX110" fmla="*/ 89975 w 1864951"/>
                <a:gd name="connsiteY110" fmla="*/ 405803 h 1538679"/>
                <a:gd name="connsiteX111" fmla="*/ 139055 w 1864951"/>
                <a:gd name="connsiteY111" fmla="*/ 401713 h 1538679"/>
                <a:gd name="connsiteX112" fmla="*/ 179952 w 1864951"/>
                <a:gd name="connsiteY112" fmla="*/ 418072 h 1538679"/>
                <a:gd name="connsiteX113" fmla="*/ 204491 w 1864951"/>
                <a:gd name="connsiteY113" fmla="*/ 413983 h 1538679"/>
                <a:gd name="connsiteX114" fmla="*/ 208581 w 1864951"/>
                <a:gd name="connsiteY114" fmla="*/ 373084 h 1538679"/>
                <a:gd name="connsiteX115" fmla="*/ 233119 w 1864951"/>
                <a:gd name="connsiteY115" fmla="*/ 344457 h 1538679"/>
                <a:gd name="connsiteX116" fmla="*/ 253568 w 1864951"/>
                <a:gd name="connsiteY116" fmla="*/ 344457 h 1538679"/>
                <a:gd name="connsiteX117" fmla="*/ 290377 w 1864951"/>
                <a:gd name="connsiteY117" fmla="*/ 258570 h 1538679"/>
                <a:gd name="connsiteX118" fmla="*/ 351723 w 1864951"/>
                <a:gd name="connsiteY118" fmla="*/ 225852 h 1538679"/>
                <a:gd name="connsiteX119" fmla="*/ 351723 w 1864951"/>
                <a:gd name="connsiteY119" fmla="*/ 189044 h 1538679"/>
                <a:gd name="connsiteX120" fmla="*/ 374750 w 1864951"/>
                <a:gd name="connsiteY120" fmla="*/ 139701 h 1538679"/>
                <a:gd name="connsiteX0" fmla="*/ 1120266 w 1864951"/>
                <a:gd name="connsiteY0" fmla="*/ 0 h 1538679"/>
                <a:gd name="connsiteX1" fmla="*/ 1729796 w 1864951"/>
                <a:gd name="connsiteY1" fmla="*/ 139701 h 1538679"/>
                <a:gd name="connsiteX2" fmla="*/ 1730806 w 1864951"/>
                <a:gd name="connsiteY2" fmla="*/ 143238 h 1538679"/>
                <a:gd name="connsiteX3" fmla="*/ 1724262 w 1864951"/>
                <a:gd name="connsiteY3" fmla="*/ 195588 h 1538679"/>
                <a:gd name="connsiteX4" fmla="*/ 1819963 w 1864951"/>
                <a:gd name="connsiteY4" fmla="*/ 265768 h 1538679"/>
                <a:gd name="connsiteX5" fmla="*/ 1819963 w 1864951"/>
                <a:gd name="connsiteY5" fmla="*/ 299468 h 1538679"/>
                <a:gd name="connsiteX6" fmla="*/ 1844504 w 1864951"/>
                <a:gd name="connsiteY6" fmla="*/ 319918 h 1538679"/>
                <a:gd name="connsiteX7" fmla="*/ 1864951 w 1864951"/>
                <a:gd name="connsiteY7" fmla="*/ 336277 h 1538679"/>
                <a:gd name="connsiteX8" fmla="*/ 1844504 w 1864951"/>
                <a:gd name="connsiteY8" fmla="*/ 393533 h 1538679"/>
                <a:gd name="connsiteX9" fmla="*/ 1795425 w 1864951"/>
                <a:gd name="connsiteY9" fmla="*/ 393533 h 1538679"/>
                <a:gd name="connsiteX10" fmla="*/ 1783156 w 1864951"/>
                <a:gd name="connsiteY10" fmla="*/ 409893 h 1538679"/>
                <a:gd name="connsiteX11" fmla="*/ 1779066 w 1864951"/>
                <a:gd name="connsiteY11" fmla="*/ 446702 h 1538679"/>
                <a:gd name="connsiteX12" fmla="*/ 1689089 w 1864951"/>
                <a:gd name="connsiteY12" fmla="*/ 446702 h 1538679"/>
                <a:gd name="connsiteX13" fmla="*/ 1689089 w 1864951"/>
                <a:gd name="connsiteY13" fmla="*/ 393533 h 1538679"/>
                <a:gd name="connsiteX14" fmla="*/ 1668641 w 1864951"/>
                <a:gd name="connsiteY14" fmla="*/ 373084 h 1538679"/>
                <a:gd name="connsiteX15" fmla="*/ 1644102 w 1864951"/>
                <a:gd name="connsiteY15" fmla="*/ 381265 h 1538679"/>
                <a:gd name="connsiteX16" fmla="*/ 1619563 w 1864951"/>
                <a:gd name="connsiteY16" fmla="*/ 373084 h 1538679"/>
                <a:gd name="connsiteX17" fmla="*/ 1554127 w 1864951"/>
                <a:gd name="connsiteY17" fmla="*/ 377176 h 1538679"/>
                <a:gd name="connsiteX18" fmla="*/ 1541857 w 1864951"/>
                <a:gd name="connsiteY18" fmla="*/ 389443 h 1538679"/>
                <a:gd name="connsiteX19" fmla="*/ 1533678 w 1864951"/>
                <a:gd name="connsiteY19" fmla="*/ 405803 h 1538679"/>
                <a:gd name="connsiteX20" fmla="*/ 1496869 w 1864951"/>
                <a:gd name="connsiteY20" fmla="*/ 409893 h 1538679"/>
                <a:gd name="connsiteX21" fmla="*/ 1472330 w 1864951"/>
                <a:gd name="connsiteY21" fmla="*/ 389443 h 1538679"/>
                <a:gd name="connsiteX22" fmla="*/ 1472330 w 1864951"/>
                <a:gd name="connsiteY22" fmla="*/ 360816 h 1538679"/>
                <a:gd name="connsiteX23" fmla="*/ 1468242 w 1864951"/>
                <a:gd name="connsiteY23" fmla="*/ 332187 h 1538679"/>
                <a:gd name="connsiteX24" fmla="*/ 1443701 w 1864951"/>
                <a:gd name="connsiteY24" fmla="*/ 311738 h 1538679"/>
                <a:gd name="connsiteX25" fmla="*/ 1370085 w 1864951"/>
                <a:gd name="connsiteY25" fmla="*/ 295378 h 1538679"/>
                <a:gd name="connsiteX26" fmla="*/ 1259660 w 1864951"/>
                <a:gd name="connsiteY26" fmla="*/ 471241 h 1538679"/>
                <a:gd name="connsiteX27" fmla="*/ 1231031 w 1864951"/>
                <a:gd name="connsiteY27" fmla="*/ 430342 h 1538679"/>
                <a:gd name="connsiteX28" fmla="*/ 1198312 w 1864951"/>
                <a:gd name="connsiteY28" fmla="*/ 430342 h 1538679"/>
                <a:gd name="connsiteX29" fmla="*/ 1165595 w 1864951"/>
                <a:gd name="connsiteY29" fmla="*/ 520317 h 1538679"/>
                <a:gd name="connsiteX30" fmla="*/ 1153326 w 1864951"/>
                <a:gd name="connsiteY30" fmla="*/ 536677 h 1538679"/>
                <a:gd name="connsiteX31" fmla="*/ 1128786 w 1864951"/>
                <a:gd name="connsiteY31" fmla="*/ 577575 h 1538679"/>
                <a:gd name="connsiteX32" fmla="*/ 1132876 w 1864951"/>
                <a:gd name="connsiteY32" fmla="*/ 593935 h 1538679"/>
                <a:gd name="connsiteX33" fmla="*/ 1190134 w 1864951"/>
                <a:gd name="connsiteY33" fmla="*/ 638922 h 1538679"/>
                <a:gd name="connsiteX34" fmla="*/ 1124697 w 1864951"/>
                <a:gd name="connsiteY34" fmla="*/ 704359 h 1538679"/>
                <a:gd name="connsiteX35" fmla="*/ 1145146 w 1864951"/>
                <a:gd name="connsiteY35" fmla="*/ 720719 h 1538679"/>
                <a:gd name="connsiteX36" fmla="*/ 1145146 w 1864951"/>
                <a:gd name="connsiteY36" fmla="*/ 769795 h 1538679"/>
                <a:gd name="connsiteX37" fmla="*/ 1173775 w 1864951"/>
                <a:gd name="connsiteY37" fmla="*/ 822964 h 1538679"/>
                <a:gd name="connsiteX38" fmla="*/ 1153326 w 1864951"/>
                <a:gd name="connsiteY38" fmla="*/ 851593 h 1538679"/>
                <a:gd name="connsiteX39" fmla="*/ 1153326 w 1864951"/>
                <a:gd name="connsiteY39" fmla="*/ 884310 h 1538679"/>
                <a:gd name="connsiteX40" fmla="*/ 1132876 w 1864951"/>
                <a:gd name="connsiteY40" fmla="*/ 925208 h 1538679"/>
                <a:gd name="connsiteX41" fmla="*/ 1104247 w 1864951"/>
                <a:gd name="connsiteY41" fmla="*/ 917029 h 1538679"/>
                <a:gd name="connsiteX42" fmla="*/ 1083798 w 1864951"/>
                <a:gd name="connsiteY42" fmla="*/ 949748 h 1538679"/>
                <a:gd name="connsiteX43" fmla="*/ 1087890 w 1864951"/>
                <a:gd name="connsiteY43" fmla="*/ 966107 h 1538679"/>
                <a:gd name="connsiteX44" fmla="*/ 1063350 w 1864951"/>
                <a:gd name="connsiteY44" fmla="*/ 1031543 h 1538679"/>
                <a:gd name="connsiteX45" fmla="*/ 1100157 w 1864951"/>
                <a:gd name="connsiteY45" fmla="*/ 1056082 h 1538679"/>
                <a:gd name="connsiteX46" fmla="*/ 1091979 w 1864951"/>
                <a:gd name="connsiteY46" fmla="*/ 1117430 h 1538679"/>
                <a:gd name="connsiteX47" fmla="*/ 1051079 w 1864951"/>
                <a:gd name="connsiteY47" fmla="*/ 1117430 h 1538679"/>
                <a:gd name="connsiteX48" fmla="*/ 1046991 w 1864951"/>
                <a:gd name="connsiteY48" fmla="*/ 1146058 h 1538679"/>
                <a:gd name="connsiteX49" fmla="*/ 1059260 w 1864951"/>
                <a:gd name="connsiteY49" fmla="*/ 1170597 h 1538679"/>
                <a:gd name="connsiteX50" fmla="*/ 1055171 w 1864951"/>
                <a:gd name="connsiteY50" fmla="*/ 1191046 h 1538679"/>
                <a:gd name="connsiteX51" fmla="*/ 1083798 w 1864951"/>
                <a:gd name="connsiteY51" fmla="*/ 1215585 h 1538679"/>
                <a:gd name="connsiteX52" fmla="*/ 1071528 w 1864951"/>
                <a:gd name="connsiteY52" fmla="*/ 1268752 h 1538679"/>
                <a:gd name="connsiteX53" fmla="*/ 1014272 w 1864951"/>
                <a:gd name="connsiteY53" fmla="*/ 1276931 h 1538679"/>
                <a:gd name="connsiteX54" fmla="*/ 1010182 w 1864951"/>
                <a:gd name="connsiteY54" fmla="*/ 1305560 h 1538679"/>
                <a:gd name="connsiteX55" fmla="*/ 977465 w 1864951"/>
                <a:gd name="connsiteY55" fmla="*/ 1293291 h 1538679"/>
                <a:gd name="connsiteX56" fmla="*/ 936565 w 1864951"/>
                <a:gd name="connsiteY56" fmla="*/ 1313740 h 1538679"/>
                <a:gd name="connsiteX57" fmla="*/ 920207 w 1864951"/>
                <a:gd name="connsiteY57" fmla="*/ 1358729 h 1538679"/>
                <a:gd name="connsiteX58" fmla="*/ 879308 w 1864951"/>
                <a:gd name="connsiteY58" fmla="*/ 1370997 h 1538679"/>
                <a:gd name="connsiteX59" fmla="*/ 858861 w 1864951"/>
                <a:gd name="connsiteY59" fmla="*/ 1395537 h 1538679"/>
                <a:gd name="connsiteX60" fmla="*/ 805691 w 1864951"/>
                <a:gd name="connsiteY60" fmla="*/ 1407805 h 1538679"/>
                <a:gd name="connsiteX61" fmla="*/ 793423 w 1864951"/>
                <a:gd name="connsiteY61" fmla="*/ 1428255 h 1538679"/>
                <a:gd name="connsiteX62" fmla="*/ 744345 w 1864951"/>
                <a:gd name="connsiteY62" fmla="*/ 1436434 h 1538679"/>
                <a:gd name="connsiteX63" fmla="*/ 736165 w 1864951"/>
                <a:gd name="connsiteY63" fmla="*/ 1465063 h 1538679"/>
                <a:gd name="connsiteX64" fmla="*/ 732077 w 1864951"/>
                <a:gd name="connsiteY64" fmla="*/ 1501870 h 1538679"/>
                <a:gd name="connsiteX65" fmla="*/ 670729 w 1864951"/>
                <a:gd name="connsiteY65" fmla="*/ 1501870 h 1538679"/>
                <a:gd name="connsiteX66" fmla="*/ 597113 w 1864951"/>
                <a:gd name="connsiteY66" fmla="*/ 1526411 h 1538679"/>
                <a:gd name="connsiteX67" fmla="*/ 572572 w 1864951"/>
                <a:gd name="connsiteY67" fmla="*/ 1505960 h 1538679"/>
                <a:gd name="connsiteX68" fmla="*/ 531675 w 1864951"/>
                <a:gd name="connsiteY68" fmla="*/ 1501870 h 1538679"/>
                <a:gd name="connsiteX69" fmla="*/ 515316 w 1864951"/>
                <a:gd name="connsiteY69" fmla="*/ 1477333 h 1538679"/>
                <a:gd name="connsiteX70" fmla="*/ 445788 w 1864951"/>
                <a:gd name="connsiteY70" fmla="*/ 1485511 h 1538679"/>
                <a:gd name="connsiteX71" fmla="*/ 429429 w 1864951"/>
                <a:gd name="connsiteY71" fmla="*/ 1514140 h 1538679"/>
                <a:gd name="connsiteX72" fmla="*/ 392622 w 1864951"/>
                <a:gd name="connsiteY72" fmla="*/ 1514140 h 1538679"/>
                <a:gd name="connsiteX73" fmla="*/ 331274 w 1864951"/>
                <a:gd name="connsiteY73" fmla="*/ 1538679 h 1538679"/>
                <a:gd name="connsiteX74" fmla="*/ 294467 w 1864951"/>
                <a:gd name="connsiteY74" fmla="*/ 1469153 h 1538679"/>
                <a:gd name="connsiteX75" fmla="*/ 306736 w 1864951"/>
                <a:gd name="connsiteY75" fmla="*/ 1411895 h 1538679"/>
                <a:gd name="connsiteX76" fmla="*/ 302646 w 1864951"/>
                <a:gd name="connsiteY76" fmla="*/ 1358729 h 1538679"/>
                <a:gd name="connsiteX77" fmla="*/ 351723 w 1864951"/>
                <a:gd name="connsiteY77" fmla="*/ 1334189 h 1538679"/>
                <a:gd name="connsiteX78" fmla="*/ 355815 w 1864951"/>
                <a:gd name="connsiteY78" fmla="*/ 1264664 h 1538679"/>
                <a:gd name="connsiteX79" fmla="*/ 335365 w 1864951"/>
                <a:gd name="connsiteY79" fmla="*/ 1223765 h 1538679"/>
                <a:gd name="connsiteX80" fmla="*/ 413071 w 1864951"/>
                <a:gd name="connsiteY80" fmla="*/ 1215585 h 1538679"/>
                <a:gd name="connsiteX81" fmla="*/ 372172 w 1864951"/>
                <a:gd name="connsiteY81" fmla="*/ 1162417 h 1538679"/>
                <a:gd name="connsiteX82" fmla="*/ 359903 w 1864951"/>
                <a:gd name="connsiteY82" fmla="*/ 1146058 h 1538679"/>
                <a:gd name="connsiteX83" fmla="*/ 376262 w 1864951"/>
                <a:gd name="connsiteY83" fmla="*/ 1109249 h 1538679"/>
                <a:gd name="connsiteX84" fmla="*/ 392622 w 1864951"/>
                <a:gd name="connsiteY84" fmla="*/ 1105161 h 1538679"/>
                <a:gd name="connsiteX85" fmla="*/ 396712 w 1864951"/>
                <a:gd name="connsiteY85" fmla="*/ 1043813 h 1538679"/>
                <a:gd name="connsiteX86" fmla="*/ 376262 w 1864951"/>
                <a:gd name="connsiteY86" fmla="*/ 1002916 h 1538679"/>
                <a:gd name="connsiteX87" fmla="*/ 323096 w 1864951"/>
                <a:gd name="connsiteY87" fmla="*/ 970197 h 1538679"/>
                <a:gd name="connsiteX88" fmla="*/ 319004 w 1864951"/>
                <a:gd name="connsiteY88" fmla="*/ 917029 h 1538679"/>
                <a:gd name="connsiteX89" fmla="*/ 274017 w 1864951"/>
                <a:gd name="connsiteY89" fmla="*/ 917029 h 1538679"/>
                <a:gd name="connsiteX90" fmla="*/ 249478 w 1864951"/>
                <a:gd name="connsiteY90" fmla="*/ 876130 h 1538679"/>
                <a:gd name="connsiteX91" fmla="*/ 253568 w 1864951"/>
                <a:gd name="connsiteY91" fmla="*/ 843413 h 1538679"/>
                <a:gd name="connsiteX92" fmla="*/ 286285 w 1864951"/>
                <a:gd name="connsiteY92" fmla="*/ 814784 h 1538679"/>
                <a:gd name="connsiteX93" fmla="*/ 265838 w 1864951"/>
                <a:gd name="connsiteY93" fmla="*/ 769795 h 1538679"/>
                <a:gd name="connsiteX94" fmla="*/ 224941 w 1864951"/>
                <a:gd name="connsiteY94" fmla="*/ 761616 h 1538679"/>
                <a:gd name="connsiteX95" fmla="*/ 212669 w 1864951"/>
                <a:gd name="connsiteY95" fmla="*/ 704359 h 1538679"/>
                <a:gd name="connsiteX96" fmla="*/ 196312 w 1864951"/>
                <a:gd name="connsiteY96" fmla="*/ 671640 h 1538679"/>
                <a:gd name="connsiteX97" fmla="*/ 192222 w 1864951"/>
                <a:gd name="connsiteY97" fmla="*/ 647101 h 1538679"/>
                <a:gd name="connsiteX98" fmla="*/ 175862 w 1864951"/>
                <a:gd name="connsiteY98" fmla="*/ 630742 h 1538679"/>
                <a:gd name="connsiteX99" fmla="*/ 151323 w 1864951"/>
                <a:gd name="connsiteY99" fmla="*/ 638922 h 1538679"/>
                <a:gd name="connsiteX100" fmla="*/ 134964 w 1864951"/>
                <a:gd name="connsiteY100" fmla="*/ 606204 h 1538679"/>
                <a:gd name="connsiteX101" fmla="*/ 94067 w 1864951"/>
                <a:gd name="connsiteY101" fmla="*/ 606204 h 1538679"/>
                <a:gd name="connsiteX102" fmla="*/ 89975 w 1864951"/>
                <a:gd name="connsiteY102" fmla="*/ 569396 h 1538679"/>
                <a:gd name="connsiteX103" fmla="*/ 32719 w 1864951"/>
                <a:gd name="connsiteY103" fmla="*/ 569396 h 1538679"/>
                <a:gd name="connsiteX104" fmla="*/ 0 w 1864951"/>
                <a:gd name="connsiteY104" fmla="*/ 544856 h 1538679"/>
                <a:gd name="connsiteX105" fmla="*/ 16360 w 1864951"/>
                <a:gd name="connsiteY105" fmla="*/ 495780 h 1538679"/>
                <a:gd name="connsiteX106" fmla="*/ 49078 w 1864951"/>
                <a:gd name="connsiteY106" fmla="*/ 495780 h 1538679"/>
                <a:gd name="connsiteX107" fmla="*/ 65438 w 1864951"/>
                <a:gd name="connsiteY107" fmla="*/ 483510 h 1538679"/>
                <a:gd name="connsiteX108" fmla="*/ 61348 w 1864951"/>
                <a:gd name="connsiteY108" fmla="*/ 434432 h 1538679"/>
                <a:gd name="connsiteX109" fmla="*/ 89975 w 1864951"/>
                <a:gd name="connsiteY109" fmla="*/ 405803 h 1538679"/>
                <a:gd name="connsiteX110" fmla="*/ 139055 w 1864951"/>
                <a:gd name="connsiteY110" fmla="*/ 401713 h 1538679"/>
                <a:gd name="connsiteX111" fmla="*/ 179952 w 1864951"/>
                <a:gd name="connsiteY111" fmla="*/ 418072 h 1538679"/>
                <a:gd name="connsiteX112" fmla="*/ 204491 w 1864951"/>
                <a:gd name="connsiteY112" fmla="*/ 413983 h 1538679"/>
                <a:gd name="connsiteX113" fmla="*/ 208581 w 1864951"/>
                <a:gd name="connsiteY113" fmla="*/ 373084 h 1538679"/>
                <a:gd name="connsiteX114" fmla="*/ 233119 w 1864951"/>
                <a:gd name="connsiteY114" fmla="*/ 344457 h 1538679"/>
                <a:gd name="connsiteX115" fmla="*/ 253568 w 1864951"/>
                <a:gd name="connsiteY115" fmla="*/ 344457 h 1538679"/>
                <a:gd name="connsiteX116" fmla="*/ 290377 w 1864951"/>
                <a:gd name="connsiteY116" fmla="*/ 258570 h 1538679"/>
                <a:gd name="connsiteX117" fmla="*/ 351723 w 1864951"/>
                <a:gd name="connsiteY117" fmla="*/ 225852 h 1538679"/>
                <a:gd name="connsiteX118" fmla="*/ 351723 w 1864951"/>
                <a:gd name="connsiteY118" fmla="*/ 189044 h 1538679"/>
                <a:gd name="connsiteX119" fmla="*/ 374750 w 1864951"/>
                <a:gd name="connsiteY119" fmla="*/ 139701 h 1538679"/>
                <a:gd name="connsiteX120" fmla="*/ 1211706 w 1864951"/>
                <a:gd name="connsiteY120" fmla="*/ 91440 h 1538679"/>
                <a:gd name="connsiteX0" fmla="*/ 1729796 w 1864951"/>
                <a:gd name="connsiteY0" fmla="*/ 78257 h 1477235"/>
                <a:gd name="connsiteX1" fmla="*/ 1730806 w 1864951"/>
                <a:gd name="connsiteY1" fmla="*/ 81794 h 1477235"/>
                <a:gd name="connsiteX2" fmla="*/ 1724262 w 1864951"/>
                <a:gd name="connsiteY2" fmla="*/ 134144 h 1477235"/>
                <a:gd name="connsiteX3" fmla="*/ 1819963 w 1864951"/>
                <a:gd name="connsiteY3" fmla="*/ 204324 h 1477235"/>
                <a:gd name="connsiteX4" fmla="*/ 1819963 w 1864951"/>
                <a:gd name="connsiteY4" fmla="*/ 238024 h 1477235"/>
                <a:gd name="connsiteX5" fmla="*/ 1844504 w 1864951"/>
                <a:gd name="connsiteY5" fmla="*/ 258474 h 1477235"/>
                <a:gd name="connsiteX6" fmla="*/ 1864951 w 1864951"/>
                <a:gd name="connsiteY6" fmla="*/ 274833 h 1477235"/>
                <a:gd name="connsiteX7" fmla="*/ 1844504 w 1864951"/>
                <a:gd name="connsiteY7" fmla="*/ 332089 h 1477235"/>
                <a:gd name="connsiteX8" fmla="*/ 1795425 w 1864951"/>
                <a:gd name="connsiteY8" fmla="*/ 332089 h 1477235"/>
                <a:gd name="connsiteX9" fmla="*/ 1783156 w 1864951"/>
                <a:gd name="connsiteY9" fmla="*/ 348449 h 1477235"/>
                <a:gd name="connsiteX10" fmla="*/ 1779066 w 1864951"/>
                <a:gd name="connsiteY10" fmla="*/ 385258 h 1477235"/>
                <a:gd name="connsiteX11" fmla="*/ 1689089 w 1864951"/>
                <a:gd name="connsiteY11" fmla="*/ 385258 h 1477235"/>
                <a:gd name="connsiteX12" fmla="*/ 1689089 w 1864951"/>
                <a:gd name="connsiteY12" fmla="*/ 332089 h 1477235"/>
                <a:gd name="connsiteX13" fmla="*/ 1668641 w 1864951"/>
                <a:gd name="connsiteY13" fmla="*/ 311640 h 1477235"/>
                <a:gd name="connsiteX14" fmla="*/ 1644102 w 1864951"/>
                <a:gd name="connsiteY14" fmla="*/ 319821 h 1477235"/>
                <a:gd name="connsiteX15" fmla="*/ 1619563 w 1864951"/>
                <a:gd name="connsiteY15" fmla="*/ 311640 h 1477235"/>
                <a:gd name="connsiteX16" fmla="*/ 1554127 w 1864951"/>
                <a:gd name="connsiteY16" fmla="*/ 315732 h 1477235"/>
                <a:gd name="connsiteX17" fmla="*/ 1541857 w 1864951"/>
                <a:gd name="connsiteY17" fmla="*/ 327999 h 1477235"/>
                <a:gd name="connsiteX18" fmla="*/ 1533678 w 1864951"/>
                <a:gd name="connsiteY18" fmla="*/ 344359 h 1477235"/>
                <a:gd name="connsiteX19" fmla="*/ 1496869 w 1864951"/>
                <a:gd name="connsiteY19" fmla="*/ 348449 h 1477235"/>
                <a:gd name="connsiteX20" fmla="*/ 1472330 w 1864951"/>
                <a:gd name="connsiteY20" fmla="*/ 327999 h 1477235"/>
                <a:gd name="connsiteX21" fmla="*/ 1472330 w 1864951"/>
                <a:gd name="connsiteY21" fmla="*/ 299372 h 1477235"/>
                <a:gd name="connsiteX22" fmla="*/ 1468242 w 1864951"/>
                <a:gd name="connsiteY22" fmla="*/ 270743 h 1477235"/>
                <a:gd name="connsiteX23" fmla="*/ 1443701 w 1864951"/>
                <a:gd name="connsiteY23" fmla="*/ 250294 h 1477235"/>
                <a:gd name="connsiteX24" fmla="*/ 1370085 w 1864951"/>
                <a:gd name="connsiteY24" fmla="*/ 233934 h 1477235"/>
                <a:gd name="connsiteX25" fmla="*/ 1259660 w 1864951"/>
                <a:gd name="connsiteY25" fmla="*/ 409797 h 1477235"/>
                <a:gd name="connsiteX26" fmla="*/ 1231031 w 1864951"/>
                <a:gd name="connsiteY26" fmla="*/ 368898 h 1477235"/>
                <a:gd name="connsiteX27" fmla="*/ 1198312 w 1864951"/>
                <a:gd name="connsiteY27" fmla="*/ 368898 h 1477235"/>
                <a:gd name="connsiteX28" fmla="*/ 1165595 w 1864951"/>
                <a:gd name="connsiteY28" fmla="*/ 458873 h 1477235"/>
                <a:gd name="connsiteX29" fmla="*/ 1153326 w 1864951"/>
                <a:gd name="connsiteY29" fmla="*/ 475233 h 1477235"/>
                <a:gd name="connsiteX30" fmla="*/ 1128786 w 1864951"/>
                <a:gd name="connsiteY30" fmla="*/ 516131 h 1477235"/>
                <a:gd name="connsiteX31" fmla="*/ 1132876 w 1864951"/>
                <a:gd name="connsiteY31" fmla="*/ 532491 h 1477235"/>
                <a:gd name="connsiteX32" fmla="*/ 1190134 w 1864951"/>
                <a:gd name="connsiteY32" fmla="*/ 577478 h 1477235"/>
                <a:gd name="connsiteX33" fmla="*/ 1124697 w 1864951"/>
                <a:gd name="connsiteY33" fmla="*/ 642915 h 1477235"/>
                <a:gd name="connsiteX34" fmla="*/ 1145146 w 1864951"/>
                <a:gd name="connsiteY34" fmla="*/ 659275 h 1477235"/>
                <a:gd name="connsiteX35" fmla="*/ 1145146 w 1864951"/>
                <a:gd name="connsiteY35" fmla="*/ 708351 h 1477235"/>
                <a:gd name="connsiteX36" fmla="*/ 1173775 w 1864951"/>
                <a:gd name="connsiteY36" fmla="*/ 761520 h 1477235"/>
                <a:gd name="connsiteX37" fmla="*/ 1153326 w 1864951"/>
                <a:gd name="connsiteY37" fmla="*/ 790149 h 1477235"/>
                <a:gd name="connsiteX38" fmla="*/ 1153326 w 1864951"/>
                <a:gd name="connsiteY38" fmla="*/ 822866 h 1477235"/>
                <a:gd name="connsiteX39" fmla="*/ 1132876 w 1864951"/>
                <a:gd name="connsiteY39" fmla="*/ 863764 h 1477235"/>
                <a:gd name="connsiteX40" fmla="*/ 1104247 w 1864951"/>
                <a:gd name="connsiteY40" fmla="*/ 855585 h 1477235"/>
                <a:gd name="connsiteX41" fmla="*/ 1083798 w 1864951"/>
                <a:gd name="connsiteY41" fmla="*/ 888304 h 1477235"/>
                <a:gd name="connsiteX42" fmla="*/ 1087890 w 1864951"/>
                <a:gd name="connsiteY42" fmla="*/ 904663 h 1477235"/>
                <a:gd name="connsiteX43" fmla="*/ 1063350 w 1864951"/>
                <a:gd name="connsiteY43" fmla="*/ 970099 h 1477235"/>
                <a:gd name="connsiteX44" fmla="*/ 1100157 w 1864951"/>
                <a:gd name="connsiteY44" fmla="*/ 994638 h 1477235"/>
                <a:gd name="connsiteX45" fmla="*/ 1091979 w 1864951"/>
                <a:gd name="connsiteY45" fmla="*/ 1055986 h 1477235"/>
                <a:gd name="connsiteX46" fmla="*/ 1051079 w 1864951"/>
                <a:gd name="connsiteY46" fmla="*/ 1055986 h 1477235"/>
                <a:gd name="connsiteX47" fmla="*/ 1046991 w 1864951"/>
                <a:gd name="connsiteY47" fmla="*/ 1084614 h 1477235"/>
                <a:gd name="connsiteX48" fmla="*/ 1059260 w 1864951"/>
                <a:gd name="connsiteY48" fmla="*/ 1109153 h 1477235"/>
                <a:gd name="connsiteX49" fmla="*/ 1055171 w 1864951"/>
                <a:gd name="connsiteY49" fmla="*/ 1129602 h 1477235"/>
                <a:gd name="connsiteX50" fmla="*/ 1083798 w 1864951"/>
                <a:gd name="connsiteY50" fmla="*/ 1154141 h 1477235"/>
                <a:gd name="connsiteX51" fmla="*/ 1071528 w 1864951"/>
                <a:gd name="connsiteY51" fmla="*/ 1207308 h 1477235"/>
                <a:gd name="connsiteX52" fmla="*/ 1014272 w 1864951"/>
                <a:gd name="connsiteY52" fmla="*/ 1215487 h 1477235"/>
                <a:gd name="connsiteX53" fmla="*/ 1010182 w 1864951"/>
                <a:gd name="connsiteY53" fmla="*/ 1244116 h 1477235"/>
                <a:gd name="connsiteX54" fmla="*/ 977465 w 1864951"/>
                <a:gd name="connsiteY54" fmla="*/ 1231847 h 1477235"/>
                <a:gd name="connsiteX55" fmla="*/ 936565 w 1864951"/>
                <a:gd name="connsiteY55" fmla="*/ 1252296 h 1477235"/>
                <a:gd name="connsiteX56" fmla="*/ 920207 w 1864951"/>
                <a:gd name="connsiteY56" fmla="*/ 1297285 h 1477235"/>
                <a:gd name="connsiteX57" fmla="*/ 879308 w 1864951"/>
                <a:gd name="connsiteY57" fmla="*/ 1309553 h 1477235"/>
                <a:gd name="connsiteX58" fmla="*/ 858861 w 1864951"/>
                <a:gd name="connsiteY58" fmla="*/ 1334093 h 1477235"/>
                <a:gd name="connsiteX59" fmla="*/ 805691 w 1864951"/>
                <a:gd name="connsiteY59" fmla="*/ 1346361 h 1477235"/>
                <a:gd name="connsiteX60" fmla="*/ 793423 w 1864951"/>
                <a:gd name="connsiteY60" fmla="*/ 1366811 h 1477235"/>
                <a:gd name="connsiteX61" fmla="*/ 744345 w 1864951"/>
                <a:gd name="connsiteY61" fmla="*/ 1374990 h 1477235"/>
                <a:gd name="connsiteX62" fmla="*/ 736165 w 1864951"/>
                <a:gd name="connsiteY62" fmla="*/ 1403619 h 1477235"/>
                <a:gd name="connsiteX63" fmla="*/ 732077 w 1864951"/>
                <a:gd name="connsiteY63" fmla="*/ 1440426 h 1477235"/>
                <a:gd name="connsiteX64" fmla="*/ 670729 w 1864951"/>
                <a:gd name="connsiteY64" fmla="*/ 1440426 h 1477235"/>
                <a:gd name="connsiteX65" fmla="*/ 597113 w 1864951"/>
                <a:gd name="connsiteY65" fmla="*/ 1464967 h 1477235"/>
                <a:gd name="connsiteX66" fmla="*/ 572572 w 1864951"/>
                <a:gd name="connsiteY66" fmla="*/ 1444516 h 1477235"/>
                <a:gd name="connsiteX67" fmla="*/ 531675 w 1864951"/>
                <a:gd name="connsiteY67" fmla="*/ 1440426 h 1477235"/>
                <a:gd name="connsiteX68" fmla="*/ 515316 w 1864951"/>
                <a:gd name="connsiteY68" fmla="*/ 1415889 h 1477235"/>
                <a:gd name="connsiteX69" fmla="*/ 445788 w 1864951"/>
                <a:gd name="connsiteY69" fmla="*/ 1424067 h 1477235"/>
                <a:gd name="connsiteX70" fmla="*/ 429429 w 1864951"/>
                <a:gd name="connsiteY70" fmla="*/ 1452696 h 1477235"/>
                <a:gd name="connsiteX71" fmla="*/ 392622 w 1864951"/>
                <a:gd name="connsiteY71" fmla="*/ 1452696 h 1477235"/>
                <a:gd name="connsiteX72" fmla="*/ 331274 w 1864951"/>
                <a:gd name="connsiteY72" fmla="*/ 1477235 h 1477235"/>
                <a:gd name="connsiteX73" fmla="*/ 294467 w 1864951"/>
                <a:gd name="connsiteY73" fmla="*/ 1407709 h 1477235"/>
                <a:gd name="connsiteX74" fmla="*/ 306736 w 1864951"/>
                <a:gd name="connsiteY74" fmla="*/ 1350451 h 1477235"/>
                <a:gd name="connsiteX75" fmla="*/ 302646 w 1864951"/>
                <a:gd name="connsiteY75" fmla="*/ 1297285 h 1477235"/>
                <a:gd name="connsiteX76" fmla="*/ 351723 w 1864951"/>
                <a:gd name="connsiteY76" fmla="*/ 1272745 h 1477235"/>
                <a:gd name="connsiteX77" fmla="*/ 355815 w 1864951"/>
                <a:gd name="connsiteY77" fmla="*/ 1203220 h 1477235"/>
                <a:gd name="connsiteX78" fmla="*/ 335365 w 1864951"/>
                <a:gd name="connsiteY78" fmla="*/ 1162321 h 1477235"/>
                <a:gd name="connsiteX79" fmla="*/ 413071 w 1864951"/>
                <a:gd name="connsiteY79" fmla="*/ 1154141 h 1477235"/>
                <a:gd name="connsiteX80" fmla="*/ 372172 w 1864951"/>
                <a:gd name="connsiteY80" fmla="*/ 1100973 h 1477235"/>
                <a:gd name="connsiteX81" fmla="*/ 359903 w 1864951"/>
                <a:gd name="connsiteY81" fmla="*/ 1084614 h 1477235"/>
                <a:gd name="connsiteX82" fmla="*/ 376262 w 1864951"/>
                <a:gd name="connsiteY82" fmla="*/ 1047805 h 1477235"/>
                <a:gd name="connsiteX83" fmla="*/ 392622 w 1864951"/>
                <a:gd name="connsiteY83" fmla="*/ 1043717 h 1477235"/>
                <a:gd name="connsiteX84" fmla="*/ 396712 w 1864951"/>
                <a:gd name="connsiteY84" fmla="*/ 982369 h 1477235"/>
                <a:gd name="connsiteX85" fmla="*/ 376262 w 1864951"/>
                <a:gd name="connsiteY85" fmla="*/ 941472 h 1477235"/>
                <a:gd name="connsiteX86" fmla="*/ 323096 w 1864951"/>
                <a:gd name="connsiteY86" fmla="*/ 908753 h 1477235"/>
                <a:gd name="connsiteX87" fmla="*/ 319004 w 1864951"/>
                <a:gd name="connsiteY87" fmla="*/ 855585 h 1477235"/>
                <a:gd name="connsiteX88" fmla="*/ 274017 w 1864951"/>
                <a:gd name="connsiteY88" fmla="*/ 855585 h 1477235"/>
                <a:gd name="connsiteX89" fmla="*/ 249478 w 1864951"/>
                <a:gd name="connsiteY89" fmla="*/ 814686 h 1477235"/>
                <a:gd name="connsiteX90" fmla="*/ 253568 w 1864951"/>
                <a:gd name="connsiteY90" fmla="*/ 781969 h 1477235"/>
                <a:gd name="connsiteX91" fmla="*/ 286285 w 1864951"/>
                <a:gd name="connsiteY91" fmla="*/ 753340 h 1477235"/>
                <a:gd name="connsiteX92" fmla="*/ 265838 w 1864951"/>
                <a:gd name="connsiteY92" fmla="*/ 708351 h 1477235"/>
                <a:gd name="connsiteX93" fmla="*/ 224941 w 1864951"/>
                <a:gd name="connsiteY93" fmla="*/ 700172 h 1477235"/>
                <a:gd name="connsiteX94" fmla="*/ 212669 w 1864951"/>
                <a:gd name="connsiteY94" fmla="*/ 642915 h 1477235"/>
                <a:gd name="connsiteX95" fmla="*/ 196312 w 1864951"/>
                <a:gd name="connsiteY95" fmla="*/ 610196 h 1477235"/>
                <a:gd name="connsiteX96" fmla="*/ 192222 w 1864951"/>
                <a:gd name="connsiteY96" fmla="*/ 585657 h 1477235"/>
                <a:gd name="connsiteX97" fmla="*/ 175862 w 1864951"/>
                <a:gd name="connsiteY97" fmla="*/ 569298 h 1477235"/>
                <a:gd name="connsiteX98" fmla="*/ 151323 w 1864951"/>
                <a:gd name="connsiteY98" fmla="*/ 577478 h 1477235"/>
                <a:gd name="connsiteX99" fmla="*/ 134964 w 1864951"/>
                <a:gd name="connsiteY99" fmla="*/ 544760 h 1477235"/>
                <a:gd name="connsiteX100" fmla="*/ 94067 w 1864951"/>
                <a:gd name="connsiteY100" fmla="*/ 544760 h 1477235"/>
                <a:gd name="connsiteX101" fmla="*/ 89975 w 1864951"/>
                <a:gd name="connsiteY101" fmla="*/ 507952 h 1477235"/>
                <a:gd name="connsiteX102" fmla="*/ 32719 w 1864951"/>
                <a:gd name="connsiteY102" fmla="*/ 507952 h 1477235"/>
                <a:gd name="connsiteX103" fmla="*/ 0 w 1864951"/>
                <a:gd name="connsiteY103" fmla="*/ 483412 h 1477235"/>
                <a:gd name="connsiteX104" fmla="*/ 16360 w 1864951"/>
                <a:gd name="connsiteY104" fmla="*/ 434336 h 1477235"/>
                <a:gd name="connsiteX105" fmla="*/ 49078 w 1864951"/>
                <a:gd name="connsiteY105" fmla="*/ 434336 h 1477235"/>
                <a:gd name="connsiteX106" fmla="*/ 65438 w 1864951"/>
                <a:gd name="connsiteY106" fmla="*/ 422066 h 1477235"/>
                <a:gd name="connsiteX107" fmla="*/ 61348 w 1864951"/>
                <a:gd name="connsiteY107" fmla="*/ 372988 h 1477235"/>
                <a:gd name="connsiteX108" fmla="*/ 89975 w 1864951"/>
                <a:gd name="connsiteY108" fmla="*/ 344359 h 1477235"/>
                <a:gd name="connsiteX109" fmla="*/ 139055 w 1864951"/>
                <a:gd name="connsiteY109" fmla="*/ 340269 h 1477235"/>
                <a:gd name="connsiteX110" fmla="*/ 179952 w 1864951"/>
                <a:gd name="connsiteY110" fmla="*/ 356628 h 1477235"/>
                <a:gd name="connsiteX111" fmla="*/ 204491 w 1864951"/>
                <a:gd name="connsiteY111" fmla="*/ 352539 h 1477235"/>
                <a:gd name="connsiteX112" fmla="*/ 208581 w 1864951"/>
                <a:gd name="connsiteY112" fmla="*/ 311640 h 1477235"/>
                <a:gd name="connsiteX113" fmla="*/ 233119 w 1864951"/>
                <a:gd name="connsiteY113" fmla="*/ 283013 h 1477235"/>
                <a:gd name="connsiteX114" fmla="*/ 253568 w 1864951"/>
                <a:gd name="connsiteY114" fmla="*/ 283013 h 1477235"/>
                <a:gd name="connsiteX115" fmla="*/ 290377 w 1864951"/>
                <a:gd name="connsiteY115" fmla="*/ 197126 h 1477235"/>
                <a:gd name="connsiteX116" fmla="*/ 351723 w 1864951"/>
                <a:gd name="connsiteY116" fmla="*/ 164408 h 1477235"/>
                <a:gd name="connsiteX117" fmla="*/ 351723 w 1864951"/>
                <a:gd name="connsiteY117" fmla="*/ 127600 h 1477235"/>
                <a:gd name="connsiteX118" fmla="*/ 374750 w 1864951"/>
                <a:gd name="connsiteY118" fmla="*/ 78257 h 1477235"/>
                <a:gd name="connsiteX119" fmla="*/ 1211706 w 1864951"/>
                <a:gd name="connsiteY119" fmla="*/ 29996 h 1477235"/>
                <a:gd name="connsiteX0" fmla="*/ 1729796 w 1864951"/>
                <a:gd name="connsiteY0" fmla="*/ 0 h 1398978"/>
                <a:gd name="connsiteX1" fmla="*/ 1730806 w 1864951"/>
                <a:gd name="connsiteY1" fmla="*/ 3537 h 1398978"/>
                <a:gd name="connsiteX2" fmla="*/ 1724262 w 1864951"/>
                <a:gd name="connsiteY2" fmla="*/ 55887 h 1398978"/>
                <a:gd name="connsiteX3" fmla="*/ 1819963 w 1864951"/>
                <a:gd name="connsiteY3" fmla="*/ 126067 h 1398978"/>
                <a:gd name="connsiteX4" fmla="*/ 1819963 w 1864951"/>
                <a:gd name="connsiteY4" fmla="*/ 159767 h 1398978"/>
                <a:gd name="connsiteX5" fmla="*/ 1844504 w 1864951"/>
                <a:gd name="connsiteY5" fmla="*/ 180217 h 1398978"/>
                <a:gd name="connsiteX6" fmla="*/ 1864951 w 1864951"/>
                <a:gd name="connsiteY6" fmla="*/ 196576 h 1398978"/>
                <a:gd name="connsiteX7" fmla="*/ 1844504 w 1864951"/>
                <a:gd name="connsiteY7" fmla="*/ 253832 h 1398978"/>
                <a:gd name="connsiteX8" fmla="*/ 1795425 w 1864951"/>
                <a:gd name="connsiteY8" fmla="*/ 253832 h 1398978"/>
                <a:gd name="connsiteX9" fmla="*/ 1783156 w 1864951"/>
                <a:gd name="connsiteY9" fmla="*/ 270192 h 1398978"/>
                <a:gd name="connsiteX10" fmla="*/ 1779066 w 1864951"/>
                <a:gd name="connsiteY10" fmla="*/ 307001 h 1398978"/>
                <a:gd name="connsiteX11" fmla="*/ 1689089 w 1864951"/>
                <a:gd name="connsiteY11" fmla="*/ 307001 h 1398978"/>
                <a:gd name="connsiteX12" fmla="*/ 1689089 w 1864951"/>
                <a:gd name="connsiteY12" fmla="*/ 253832 h 1398978"/>
                <a:gd name="connsiteX13" fmla="*/ 1668641 w 1864951"/>
                <a:gd name="connsiteY13" fmla="*/ 233383 h 1398978"/>
                <a:gd name="connsiteX14" fmla="*/ 1644102 w 1864951"/>
                <a:gd name="connsiteY14" fmla="*/ 241564 h 1398978"/>
                <a:gd name="connsiteX15" fmla="*/ 1619563 w 1864951"/>
                <a:gd name="connsiteY15" fmla="*/ 233383 h 1398978"/>
                <a:gd name="connsiteX16" fmla="*/ 1554127 w 1864951"/>
                <a:gd name="connsiteY16" fmla="*/ 237475 h 1398978"/>
                <a:gd name="connsiteX17" fmla="*/ 1541857 w 1864951"/>
                <a:gd name="connsiteY17" fmla="*/ 249742 h 1398978"/>
                <a:gd name="connsiteX18" fmla="*/ 1533678 w 1864951"/>
                <a:gd name="connsiteY18" fmla="*/ 266102 h 1398978"/>
                <a:gd name="connsiteX19" fmla="*/ 1496869 w 1864951"/>
                <a:gd name="connsiteY19" fmla="*/ 270192 h 1398978"/>
                <a:gd name="connsiteX20" fmla="*/ 1472330 w 1864951"/>
                <a:gd name="connsiteY20" fmla="*/ 249742 h 1398978"/>
                <a:gd name="connsiteX21" fmla="*/ 1472330 w 1864951"/>
                <a:gd name="connsiteY21" fmla="*/ 221115 h 1398978"/>
                <a:gd name="connsiteX22" fmla="*/ 1468242 w 1864951"/>
                <a:gd name="connsiteY22" fmla="*/ 192486 h 1398978"/>
                <a:gd name="connsiteX23" fmla="*/ 1443701 w 1864951"/>
                <a:gd name="connsiteY23" fmla="*/ 172037 h 1398978"/>
                <a:gd name="connsiteX24" fmla="*/ 1370085 w 1864951"/>
                <a:gd name="connsiteY24" fmla="*/ 155677 h 1398978"/>
                <a:gd name="connsiteX25" fmla="*/ 1259660 w 1864951"/>
                <a:gd name="connsiteY25" fmla="*/ 331540 h 1398978"/>
                <a:gd name="connsiteX26" fmla="*/ 1231031 w 1864951"/>
                <a:gd name="connsiteY26" fmla="*/ 290641 h 1398978"/>
                <a:gd name="connsiteX27" fmla="*/ 1198312 w 1864951"/>
                <a:gd name="connsiteY27" fmla="*/ 290641 h 1398978"/>
                <a:gd name="connsiteX28" fmla="*/ 1165595 w 1864951"/>
                <a:gd name="connsiteY28" fmla="*/ 380616 h 1398978"/>
                <a:gd name="connsiteX29" fmla="*/ 1153326 w 1864951"/>
                <a:gd name="connsiteY29" fmla="*/ 396976 h 1398978"/>
                <a:gd name="connsiteX30" fmla="*/ 1128786 w 1864951"/>
                <a:gd name="connsiteY30" fmla="*/ 437874 h 1398978"/>
                <a:gd name="connsiteX31" fmla="*/ 1132876 w 1864951"/>
                <a:gd name="connsiteY31" fmla="*/ 454234 h 1398978"/>
                <a:gd name="connsiteX32" fmla="*/ 1190134 w 1864951"/>
                <a:gd name="connsiteY32" fmla="*/ 499221 h 1398978"/>
                <a:gd name="connsiteX33" fmla="*/ 1124697 w 1864951"/>
                <a:gd name="connsiteY33" fmla="*/ 564658 h 1398978"/>
                <a:gd name="connsiteX34" fmla="*/ 1145146 w 1864951"/>
                <a:gd name="connsiteY34" fmla="*/ 581018 h 1398978"/>
                <a:gd name="connsiteX35" fmla="*/ 1145146 w 1864951"/>
                <a:gd name="connsiteY35" fmla="*/ 630094 h 1398978"/>
                <a:gd name="connsiteX36" fmla="*/ 1173775 w 1864951"/>
                <a:gd name="connsiteY36" fmla="*/ 683263 h 1398978"/>
                <a:gd name="connsiteX37" fmla="*/ 1153326 w 1864951"/>
                <a:gd name="connsiteY37" fmla="*/ 711892 h 1398978"/>
                <a:gd name="connsiteX38" fmla="*/ 1153326 w 1864951"/>
                <a:gd name="connsiteY38" fmla="*/ 744609 h 1398978"/>
                <a:gd name="connsiteX39" fmla="*/ 1132876 w 1864951"/>
                <a:gd name="connsiteY39" fmla="*/ 785507 h 1398978"/>
                <a:gd name="connsiteX40" fmla="*/ 1104247 w 1864951"/>
                <a:gd name="connsiteY40" fmla="*/ 777328 h 1398978"/>
                <a:gd name="connsiteX41" fmla="*/ 1083798 w 1864951"/>
                <a:gd name="connsiteY41" fmla="*/ 810047 h 1398978"/>
                <a:gd name="connsiteX42" fmla="*/ 1087890 w 1864951"/>
                <a:gd name="connsiteY42" fmla="*/ 826406 h 1398978"/>
                <a:gd name="connsiteX43" fmla="*/ 1063350 w 1864951"/>
                <a:gd name="connsiteY43" fmla="*/ 891842 h 1398978"/>
                <a:gd name="connsiteX44" fmla="*/ 1100157 w 1864951"/>
                <a:gd name="connsiteY44" fmla="*/ 916381 h 1398978"/>
                <a:gd name="connsiteX45" fmla="*/ 1091979 w 1864951"/>
                <a:gd name="connsiteY45" fmla="*/ 977729 h 1398978"/>
                <a:gd name="connsiteX46" fmla="*/ 1051079 w 1864951"/>
                <a:gd name="connsiteY46" fmla="*/ 977729 h 1398978"/>
                <a:gd name="connsiteX47" fmla="*/ 1046991 w 1864951"/>
                <a:gd name="connsiteY47" fmla="*/ 1006357 h 1398978"/>
                <a:gd name="connsiteX48" fmla="*/ 1059260 w 1864951"/>
                <a:gd name="connsiteY48" fmla="*/ 1030896 h 1398978"/>
                <a:gd name="connsiteX49" fmla="*/ 1055171 w 1864951"/>
                <a:gd name="connsiteY49" fmla="*/ 1051345 h 1398978"/>
                <a:gd name="connsiteX50" fmla="*/ 1083798 w 1864951"/>
                <a:gd name="connsiteY50" fmla="*/ 1075884 h 1398978"/>
                <a:gd name="connsiteX51" fmla="*/ 1071528 w 1864951"/>
                <a:gd name="connsiteY51" fmla="*/ 1129051 h 1398978"/>
                <a:gd name="connsiteX52" fmla="*/ 1014272 w 1864951"/>
                <a:gd name="connsiteY52" fmla="*/ 1137230 h 1398978"/>
                <a:gd name="connsiteX53" fmla="*/ 1010182 w 1864951"/>
                <a:gd name="connsiteY53" fmla="*/ 1165859 h 1398978"/>
                <a:gd name="connsiteX54" fmla="*/ 977465 w 1864951"/>
                <a:gd name="connsiteY54" fmla="*/ 1153590 h 1398978"/>
                <a:gd name="connsiteX55" fmla="*/ 936565 w 1864951"/>
                <a:gd name="connsiteY55" fmla="*/ 1174039 h 1398978"/>
                <a:gd name="connsiteX56" fmla="*/ 920207 w 1864951"/>
                <a:gd name="connsiteY56" fmla="*/ 1219028 h 1398978"/>
                <a:gd name="connsiteX57" fmla="*/ 879308 w 1864951"/>
                <a:gd name="connsiteY57" fmla="*/ 1231296 h 1398978"/>
                <a:gd name="connsiteX58" fmla="*/ 858861 w 1864951"/>
                <a:gd name="connsiteY58" fmla="*/ 1255836 h 1398978"/>
                <a:gd name="connsiteX59" fmla="*/ 805691 w 1864951"/>
                <a:gd name="connsiteY59" fmla="*/ 1268104 h 1398978"/>
                <a:gd name="connsiteX60" fmla="*/ 793423 w 1864951"/>
                <a:gd name="connsiteY60" fmla="*/ 1288554 h 1398978"/>
                <a:gd name="connsiteX61" fmla="*/ 744345 w 1864951"/>
                <a:gd name="connsiteY61" fmla="*/ 1296733 h 1398978"/>
                <a:gd name="connsiteX62" fmla="*/ 736165 w 1864951"/>
                <a:gd name="connsiteY62" fmla="*/ 1325362 h 1398978"/>
                <a:gd name="connsiteX63" fmla="*/ 732077 w 1864951"/>
                <a:gd name="connsiteY63" fmla="*/ 1362169 h 1398978"/>
                <a:gd name="connsiteX64" fmla="*/ 670729 w 1864951"/>
                <a:gd name="connsiteY64" fmla="*/ 1362169 h 1398978"/>
                <a:gd name="connsiteX65" fmla="*/ 597113 w 1864951"/>
                <a:gd name="connsiteY65" fmla="*/ 1386710 h 1398978"/>
                <a:gd name="connsiteX66" fmla="*/ 572572 w 1864951"/>
                <a:gd name="connsiteY66" fmla="*/ 1366259 h 1398978"/>
                <a:gd name="connsiteX67" fmla="*/ 531675 w 1864951"/>
                <a:gd name="connsiteY67" fmla="*/ 1362169 h 1398978"/>
                <a:gd name="connsiteX68" fmla="*/ 515316 w 1864951"/>
                <a:gd name="connsiteY68" fmla="*/ 1337632 h 1398978"/>
                <a:gd name="connsiteX69" fmla="*/ 445788 w 1864951"/>
                <a:gd name="connsiteY69" fmla="*/ 1345810 h 1398978"/>
                <a:gd name="connsiteX70" fmla="*/ 429429 w 1864951"/>
                <a:gd name="connsiteY70" fmla="*/ 1374439 h 1398978"/>
                <a:gd name="connsiteX71" fmla="*/ 392622 w 1864951"/>
                <a:gd name="connsiteY71" fmla="*/ 1374439 h 1398978"/>
                <a:gd name="connsiteX72" fmla="*/ 331274 w 1864951"/>
                <a:gd name="connsiteY72" fmla="*/ 1398978 h 1398978"/>
                <a:gd name="connsiteX73" fmla="*/ 294467 w 1864951"/>
                <a:gd name="connsiteY73" fmla="*/ 1329452 h 1398978"/>
                <a:gd name="connsiteX74" fmla="*/ 306736 w 1864951"/>
                <a:gd name="connsiteY74" fmla="*/ 1272194 h 1398978"/>
                <a:gd name="connsiteX75" fmla="*/ 302646 w 1864951"/>
                <a:gd name="connsiteY75" fmla="*/ 1219028 h 1398978"/>
                <a:gd name="connsiteX76" fmla="*/ 351723 w 1864951"/>
                <a:gd name="connsiteY76" fmla="*/ 1194488 h 1398978"/>
                <a:gd name="connsiteX77" fmla="*/ 355815 w 1864951"/>
                <a:gd name="connsiteY77" fmla="*/ 1124963 h 1398978"/>
                <a:gd name="connsiteX78" fmla="*/ 335365 w 1864951"/>
                <a:gd name="connsiteY78" fmla="*/ 1084064 h 1398978"/>
                <a:gd name="connsiteX79" fmla="*/ 413071 w 1864951"/>
                <a:gd name="connsiteY79" fmla="*/ 1075884 h 1398978"/>
                <a:gd name="connsiteX80" fmla="*/ 372172 w 1864951"/>
                <a:gd name="connsiteY80" fmla="*/ 1022716 h 1398978"/>
                <a:gd name="connsiteX81" fmla="*/ 359903 w 1864951"/>
                <a:gd name="connsiteY81" fmla="*/ 1006357 h 1398978"/>
                <a:gd name="connsiteX82" fmla="*/ 376262 w 1864951"/>
                <a:gd name="connsiteY82" fmla="*/ 969548 h 1398978"/>
                <a:gd name="connsiteX83" fmla="*/ 392622 w 1864951"/>
                <a:gd name="connsiteY83" fmla="*/ 965460 h 1398978"/>
                <a:gd name="connsiteX84" fmla="*/ 396712 w 1864951"/>
                <a:gd name="connsiteY84" fmla="*/ 904112 h 1398978"/>
                <a:gd name="connsiteX85" fmla="*/ 376262 w 1864951"/>
                <a:gd name="connsiteY85" fmla="*/ 863215 h 1398978"/>
                <a:gd name="connsiteX86" fmla="*/ 323096 w 1864951"/>
                <a:gd name="connsiteY86" fmla="*/ 830496 h 1398978"/>
                <a:gd name="connsiteX87" fmla="*/ 319004 w 1864951"/>
                <a:gd name="connsiteY87" fmla="*/ 777328 h 1398978"/>
                <a:gd name="connsiteX88" fmla="*/ 274017 w 1864951"/>
                <a:gd name="connsiteY88" fmla="*/ 777328 h 1398978"/>
                <a:gd name="connsiteX89" fmla="*/ 249478 w 1864951"/>
                <a:gd name="connsiteY89" fmla="*/ 736429 h 1398978"/>
                <a:gd name="connsiteX90" fmla="*/ 253568 w 1864951"/>
                <a:gd name="connsiteY90" fmla="*/ 703712 h 1398978"/>
                <a:gd name="connsiteX91" fmla="*/ 286285 w 1864951"/>
                <a:gd name="connsiteY91" fmla="*/ 675083 h 1398978"/>
                <a:gd name="connsiteX92" fmla="*/ 265838 w 1864951"/>
                <a:gd name="connsiteY92" fmla="*/ 630094 h 1398978"/>
                <a:gd name="connsiteX93" fmla="*/ 224941 w 1864951"/>
                <a:gd name="connsiteY93" fmla="*/ 621915 h 1398978"/>
                <a:gd name="connsiteX94" fmla="*/ 212669 w 1864951"/>
                <a:gd name="connsiteY94" fmla="*/ 564658 h 1398978"/>
                <a:gd name="connsiteX95" fmla="*/ 196312 w 1864951"/>
                <a:gd name="connsiteY95" fmla="*/ 531939 h 1398978"/>
                <a:gd name="connsiteX96" fmla="*/ 192222 w 1864951"/>
                <a:gd name="connsiteY96" fmla="*/ 507400 h 1398978"/>
                <a:gd name="connsiteX97" fmla="*/ 175862 w 1864951"/>
                <a:gd name="connsiteY97" fmla="*/ 491041 h 1398978"/>
                <a:gd name="connsiteX98" fmla="*/ 151323 w 1864951"/>
                <a:gd name="connsiteY98" fmla="*/ 499221 h 1398978"/>
                <a:gd name="connsiteX99" fmla="*/ 134964 w 1864951"/>
                <a:gd name="connsiteY99" fmla="*/ 466503 h 1398978"/>
                <a:gd name="connsiteX100" fmla="*/ 94067 w 1864951"/>
                <a:gd name="connsiteY100" fmla="*/ 466503 h 1398978"/>
                <a:gd name="connsiteX101" fmla="*/ 89975 w 1864951"/>
                <a:gd name="connsiteY101" fmla="*/ 429695 h 1398978"/>
                <a:gd name="connsiteX102" fmla="*/ 32719 w 1864951"/>
                <a:gd name="connsiteY102" fmla="*/ 429695 h 1398978"/>
                <a:gd name="connsiteX103" fmla="*/ 0 w 1864951"/>
                <a:gd name="connsiteY103" fmla="*/ 405155 h 1398978"/>
                <a:gd name="connsiteX104" fmla="*/ 16360 w 1864951"/>
                <a:gd name="connsiteY104" fmla="*/ 356079 h 1398978"/>
                <a:gd name="connsiteX105" fmla="*/ 49078 w 1864951"/>
                <a:gd name="connsiteY105" fmla="*/ 356079 h 1398978"/>
                <a:gd name="connsiteX106" fmla="*/ 65438 w 1864951"/>
                <a:gd name="connsiteY106" fmla="*/ 343809 h 1398978"/>
                <a:gd name="connsiteX107" fmla="*/ 61348 w 1864951"/>
                <a:gd name="connsiteY107" fmla="*/ 294731 h 1398978"/>
                <a:gd name="connsiteX108" fmla="*/ 89975 w 1864951"/>
                <a:gd name="connsiteY108" fmla="*/ 266102 h 1398978"/>
                <a:gd name="connsiteX109" fmla="*/ 139055 w 1864951"/>
                <a:gd name="connsiteY109" fmla="*/ 262012 h 1398978"/>
                <a:gd name="connsiteX110" fmla="*/ 179952 w 1864951"/>
                <a:gd name="connsiteY110" fmla="*/ 278371 h 1398978"/>
                <a:gd name="connsiteX111" fmla="*/ 204491 w 1864951"/>
                <a:gd name="connsiteY111" fmla="*/ 274282 h 1398978"/>
                <a:gd name="connsiteX112" fmla="*/ 208581 w 1864951"/>
                <a:gd name="connsiteY112" fmla="*/ 233383 h 1398978"/>
                <a:gd name="connsiteX113" fmla="*/ 233119 w 1864951"/>
                <a:gd name="connsiteY113" fmla="*/ 204756 h 1398978"/>
                <a:gd name="connsiteX114" fmla="*/ 253568 w 1864951"/>
                <a:gd name="connsiteY114" fmla="*/ 204756 h 1398978"/>
                <a:gd name="connsiteX115" fmla="*/ 290377 w 1864951"/>
                <a:gd name="connsiteY115" fmla="*/ 118869 h 1398978"/>
                <a:gd name="connsiteX116" fmla="*/ 351723 w 1864951"/>
                <a:gd name="connsiteY116" fmla="*/ 86151 h 1398978"/>
                <a:gd name="connsiteX117" fmla="*/ 351723 w 1864951"/>
                <a:gd name="connsiteY117" fmla="*/ 49343 h 1398978"/>
                <a:gd name="connsiteX118" fmla="*/ 374750 w 1864951"/>
                <a:gd name="connsiteY118" fmla="*/ 0 h 139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864951" h="1398978">
                  <a:moveTo>
                    <a:pt x="1729796" y="0"/>
                  </a:moveTo>
                  <a:lnTo>
                    <a:pt x="1730806" y="3537"/>
                  </a:lnTo>
                  <a:lnTo>
                    <a:pt x="1724262" y="55887"/>
                  </a:lnTo>
                  <a:lnTo>
                    <a:pt x="1819963" y="126067"/>
                  </a:lnTo>
                  <a:lnTo>
                    <a:pt x="1819963" y="159767"/>
                  </a:lnTo>
                  <a:lnTo>
                    <a:pt x="1844504" y="180217"/>
                  </a:lnTo>
                  <a:lnTo>
                    <a:pt x="1864951" y="196576"/>
                  </a:lnTo>
                  <a:lnTo>
                    <a:pt x="1844504" y="253832"/>
                  </a:lnTo>
                  <a:lnTo>
                    <a:pt x="1795425" y="253832"/>
                  </a:lnTo>
                  <a:lnTo>
                    <a:pt x="1783156" y="270192"/>
                  </a:lnTo>
                  <a:lnTo>
                    <a:pt x="1779066" y="307001"/>
                  </a:lnTo>
                  <a:lnTo>
                    <a:pt x="1689089" y="307001"/>
                  </a:lnTo>
                  <a:lnTo>
                    <a:pt x="1689089" y="253832"/>
                  </a:lnTo>
                  <a:lnTo>
                    <a:pt x="1668641" y="233383"/>
                  </a:lnTo>
                  <a:lnTo>
                    <a:pt x="1644102" y="241564"/>
                  </a:lnTo>
                  <a:lnTo>
                    <a:pt x="1619563" y="233383"/>
                  </a:lnTo>
                  <a:lnTo>
                    <a:pt x="1554127" y="237475"/>
                  </a:lnTo>
                  <a:lnTo>
                    <a:pt x="1541857" y="249742"/>
                  </a:lnTo>
                  <a:lnTo>
                    <a:pt x="1533678" y="266102"/>
                  </a:lnTo>
                  <a:lnTo>
                    <a:pt x="1496869" y="270192"/>
                  </a:lnTo>
                  <a:lnTo>
                    <a:pt x="1472330" y="249742"/>
                  </a:lnTo>
                  <a:lnTo>
                    <a:pt x="1472330" y="221115"/>
                  </a:lnTo>
                  <a:lnTo>
                    <a:pt x="1468242" y="192486"/>
                  </a:lnTo>
                  <a:lnTo>
                    <a:pt x="1443701" y="172037"/>
                  </a:lnTo>
                  <a:lnTo>
                    <a:pt x="1370085" y="155677"/>
                  </a:lnTo>
                  <a:lnTo>
                    <a:pt x="1259660" y="331540"/>
                  </a:lnTo>
                  <a:lnTo>
                    <a:pt x="1231031" y="290641"/>
                  </a:lnTo>
                  <a:lnTo>
                    <a:pt x="1198312" y="290641"/>
                  </a:lnTo>
                  <a:lnTo>
                    <a:pt x="1165595" y="380616"/>
                  </a:lnTo>
                  <a:lnTo>
                    <a:pt x="1153326" y="396976"/>
                  </a:lnTo>
                  <a:lnTo>
                    <a:pt x="1128786" y="437874"/>
                  </a:lnTo>
                  <a:lnTo>
                    <a:pt x="1132876" y="454234"/>
                  </a:lnTo>
                  <a:lnTo>
                    <a:pt x="1190134" y="499221"/>
                  </a:lnTo>
                  <a:lnTo>
                    <a:pt x="1124697" y="564658"/>
                  </a:lnTo>
                  <a:lnTo>
                    <a:pt x="1145146" y="581018"/>
                  </a:lnTo>
                  <a:lnTo>
                    <a:pt x="1145146" y="630094"/>
                  </a:lnTo>
                  <a:lnTo>
                    <a:pt x="1173775" y="683263"/>
                  </a:lnTo>
                  <a:lnTo>
                    <a:pt x="1153326" y="711892"/>
                  </a:lnTo>
                  <a:lnTo>
                    <a:pt x="1153326" y="744609"/>
                  </a:lnTo>
                  <a:lnTo>
                    <a:pt x="1132876" y="785507"/>
                  </a:lnTo>
                  <a:lnTo>
                    <a:pt x="1104247" y="777328"/>
                  </a:lnTo>
                  <a:lnTo>
                    <a:pt x="1083798" y="810047"/>
                  </a:lnTo>
                  <a:lnTo>
                    <a:pt x="1087890" y="826406"/>
                  </a:lnTo>
                  <a:lnTo>
                    <a:pt x="1063350" y="891842"/>
                  </a:lnTo>
                  <a:lnTo>
                    <a:pt x="1100157" y="916381"/>
                  </a:lnTo>
                  <a:lnTo>
                    <a:pt x="1091979" y="977729"/>
                  </a:lnTo>
                  <a:lnTo>
                    <a:pt x="1051079" y="977729"/>
                  </a:lnTo>
                  <a:lnTo>
                    <a:pt x="1046991" y="1006357"/>
                  </a:lnTo>
                  <a:lnTo>
                    <a:pt x="1059260" y="1030896"/>
                  </a:lnTo>
                  <a:lnTo>
                    <a:pt x="1055171" y="1051345"/>
                  </a:lnTo>
                  <a:lnTo>
                    <a:pt x="1083798" y="1075884"/>
                  </a:lnTo>
                  <a:lnTo>
                    <a:pt x="1071528" y="1129051"/>
                  </a:lnTo>
                  <a:lnTo>
                    <a:pt x="1014272" y="1137230"/>
                  </a:lnTo>
                  <a:lnTo>
                    <a:pt x="1010182" y="1165859"/>
                  </a:lnTo>
                  <a:lnTo>
                    <a:pt x="977465" y="1153590"/>
                  </a:lnTo>
                  <a:lnTo>
                    <a:pt x="936565" y="1174039"/>
                  </a:lnTo>
                  <a:lnTo>
                    <a:pt x="920207" y="1219028"/>
                  </a:lnTo>
                  <a:lnTo>
                    <a:pt x="879308" y="1231296"/>
                  </a:lnTo>
                  <a:lnTo>
                    <a:pt x="858861" y="1255836"/>
                  </a:lnTo>
                  <a:lnTo>
                    <a:pt x="805691" y="1268104"/>
                  </a:lnTo>
                  <a:lnTo>
                    <a:pt x="793423" y="1288554"/>
                  </a:lnTo>
                  <a:lnTo>
                    <a:pt x="744345" y="1296733"/>
                  </a:lnTo>
                  <a:lnTo>
                    <a:pt x="736165" y="1325362"/>
                  </a:lnTo>
                  <a:lnTo>
                    <a:pt x="732077" y="1362169"/>
                  </a:lnTo>
                  <a:lnTo>
                    <a:pt x="670729" y="1362169"/>
                  </a:lnTo>
                  <a:lnTo>
                    <a:pt x="597113" y="1386710"/>
                  </a:lnTo>
                  <a:lnTo>
                    <a:pt x="572572" y="1366259"/>
                  </a:lnTo>
                  <a:lnTo>
                    <a:pt x="531675" y="1362169"/>
                  </a:lnTo>
                  <a:lnTo>
                    <a:pt x="515316" y="1337632"/>
                  </a:lnTo>
                  <a:lnTo>
                    <a:pt x="445788" y="1345810"/>
                  </a:lnTo>
                  <a:lnTo>
                    <a:pt x="429429" y="1374439"/>
                  </a:lnTo>
                  <a:lnTo>
                    <a:pt x="392622" y="1374439"/>
                  </a:lnTo>
                  <a:lnTo>
                    <a:pt x="331274" y="1398978"/>
                  </a:lnTo>
                  <a:lnTo>
                    <a:pt x="294467" y="1329452"/>
                  </a:lnTo>
                  <a:lnTo>
                    <a:pt x="306736" y="1272194"/>
                  </a:lnTo>
                  <a:lnTo>
                    <a:pt x="302646" y="1219028"/>
                  </a:lnTo>
                  <a:lnTo>
                    <a:pt x="351723" y="1194488"/>
                  </a:lnTo>
                  <a:lnTo>
                    <a:pt x="355815" y="1124963"/>
                  </a:lnTo>
                  <a:lnTo>
                    <a:pt x="335365" y="1084064"/>
                  </a:lnTo>
                  <a:lnTo>
                    <a:pt x="413071" y="1075884"/>
                  </a:lnTo>
                  <a:lnTo>
                    <a:pt x="372172" y="1022716"/>
                  </a:lnTo>
                  <a:lnTo>
                    <a:pt x="359903" y="1006357"/>
                  </a:lnTo>
                  <a:lnTo>
                    <a:pt x="376262" y="969548"/>
                  </a:lnTo>
                  <a:lnTo>
                    <a:pt x="392622" y="965460"/>
                  </a:lnTo>
                  <a:lnTo>
                    <a:pt x="396712" y="904112"/>
                  </a:lnTo>
                  <a:lnTo>
                    <a:pt x="376262" y="863215"/>
                  </a:lnTo>
                  <a:lnTo>
                    <a:pt x="323096" y="830496"/>
                  </a:lnTo>
                  <a:lnTo>
                    <a:pt x="319004" y="777328"/>
                  </a:lnTo>
                  <a:lnTo>
                    <a:pt x="274017" y="777328"/>
                  </a:lnTo>
                  <a:lnTo>
                    <a:pt x="249478" y="736429"/>
                  </a:lnTo>
                  <a:lnTo>
                    <a:pt x="253568" y="703712"/>
                  </a:lnTo>
                  <a:lnTo>
                    <a:pt x="286285" y="675083"/>
                  </a:lnTo>
                  <a:lnTo>
                    <a:pt x="265838" y="630094"/>
                  </a:lnTo>
                  <a:lnTo>
                    <a:pt x="224941" y="621915"/>
                  </a:lnTo>
                  <a:lnTo>
                    <a:pt x="212669" y="564658"/>
                  </a:lnTo>
                  <a:lnTo>
                    <a:pt x="196312" y="531939"/>
                  </a:lnTo>
                  <a:lnTo>
                    <a:pt x="192222" y="507400"/>
                  </a:lnTo>
                  <a:lnTo>
                    <a:pt x="175862" y="491041"/>
                  </a:lnTo>
                  <a:lnTo>
                    <a:pt x="151323" y="499221"/>
                  </a:lnTo>
                  <a:lnTo>
                    <a:pt x="134964" y="466503"/>
                  </a:lnTo>
                  <a:lnTo>
                    <a:pt x="94067" y="466503"/>
                  </a:lnTo>
                  <a:lnTo>
                    <a:pt x="89975" y="429695"/>
                  </a:lnTo>
                  <a:lnTo>
                    <a:pt x="32719" y="429695"/>
                  </a:lnTo>
                  <a:lnTo>
                    <a:pt x="0" y="405155"/>
                  </a:lnTo>
                  <a:lnTo>
                    <a:pt x="16360" y="356079"/>
                  </a:lnTo>
                  <a:lnTo>
                    <a:pt x="49078" y="356079"/>
                  </a:lnTo>
                  <a:lnTo>
                    <a:pt x="65438" y="343809"/>
                  </a:lnTo>
                  <a:lnTo>
                    <a:pt x="61348" y="294731"/>
                  </a:lnTo>
                  <a:lnTo>
                    <a:pt x="89975" y="266102"/>
                  </a:lnTo>
                  <a:lnTo>
                    <a:pt x="139055" y="262012"/>
                  </a:lnTo>
                  <a:lnTo>
                    <a:pt x="179952" y="278371"/>
                  </a:lnTo>
                  <a:lnTo>
                    <a:pt x="204491" y="274282"/>
                  </a:lnTo>
                  <a:lnTo>
                    <a:pt x="208581" y="233383"/>
                  </a:lnTo>
                  <a:lnTo>
                    <a:pt x="233119" y="204756"/>
                  </a:lnTo>
                  <a:lnTo>
                    <a:pt x="253568" y="204756"/>
                  </a:lnTo>
                  <a:lnTo>
                    <a:pt x="290377" y="118869"/>
                  </a:lnTo>
                  <a:lnTo>
                    <a:pt x="351723" y="86151"/>
                  </a:lnTo>
                  <a:lnTo>
                    <a:pt x="351723" y="49343"/>
                  </a:lnTo>
                  <a:lnTo>
                    <a:pt x="374750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80749F59-10A1-2273-9F00-A1579A5DB5F6}"/>
                </a:ext>
              </a:extLst>
            </p:cNvPr>
            <p:cNvSpPr/>
            <p:nvPr/>
          </p:nvSpPr>
          <p:spPr>
            <a:xfrm>
              <a:off x="2509448" y="4006852"/>
              <a:ext cx="854878" cy="440537"/>
            </a:xfrm>
            <a:custGeom>
              <a:avLst/>
              <a:gdLst>
                <a:gd name="connsiteX0" fmla="*/ 169585 w 854878"/>
                <a:gd name="connsiteY0" fmla="*/ 0 h 440537"/>
                <a:gd name="connsiteX1" fmla="*/ 854878 w 854878"/>
                <a:gd name="connsiteY1" fmla="*/ 0 h 440537"/>
                <a:gd name="connsiteX2" fmla="*/ 854878 w 854878"/>
                <a:gd name="connsiteY2" fmla="*/ 440537 h 440537"/>
                <a:gd name="connsiteX3" fmla="*/ 852725 w 854878"/>
                <a:gd name="connsiteY3" fmla="*/ 437877 h 440537"/>
                <a:gd name="connsiteX4" fmla="*/ 809782 w 854878"/>
                <a:gd name="connsiteY4" fmla="*/ 435832 h 440537"/>
                <a:gd name="connsiteX5" fmla="*/ 787288 w 854878"/>
                <a:gd name="connsiteY5" fmla="*/ 409248 h 440537"/>
                <a:gd name="connsiteX6" fmla="*/ 785243 w 854878"/>
                <a:gd name="connsiteY6" fmla="*/ 392889 h 440537"/>
                <a:gd name="connsiteX7" fmla="*/ 748435 w 854878"/>
                <a:gd name="connsiteY7" fmla="*/ 358126 h 440537"/>
                <a:gd name="connsiteX8" fmla="*/ 707538 w 854878"/>
                <a:gd name="connsiteY8" fmla="*/ 368350 h 440537"/>
                <a:gd name="connsiteX9" fmla="*/ 658458 w 854878"/>
                <a:gd name="connsiteY9" fmla="*/ 354035 h 440537"/>
                <a:gd name="connsiteX10" fmla="*/ 623696 w 854878"/>
                <a:gd name="connsiteY10" fmla="*/ 356081 h 440537"/>
                <a:gd name="connsiteX11" fmla="*/ 562349 w 854878"/>
                <a:gd name="connsiteY11" fmla="*/ 321317 h 440537"/>
                <a:gd name="connsiteX12" fmla="*/ 523495 w 854878"/>
                <a:gd name="connsiteY12" fmla="*/ 321317 h 440537"/>
                <a:gd name="connsiteX13" fmla="*/ 498957 w 854878"/>
                <a:gd name="connsiteY13" fmla="*/ 302913 h 440537"/>
                <a:gd name="connsiteX14" fmla="*/ 468283 w 854878"/>
                <a:gd name="connsiteY14" fmla="*/ 315182 h 440537"/>
                <a:gd name="connsiteX15" fmla="*/ 419207 w 854878"/>
                <a:gd name="connsiteY15" fmla="*/ 268150 h 440537"/>
                <a:gd name="connsiteX16" fmla="*/ 394667 w 854878"/>
                <a:gd name="connsiteY16" fmla="*/ 272239 h 440537"/>
                <a:gd name="connsiteX17" fmla="*/ 388532 w 854878"/>
                <a:gd name="connsiteY17" fmla="*/ 286554 h 440537"/>
                <a:gd name="connsiteX18" fmla="*/ 341500 w 854878"/>
                <a:gd name="connsiteY18" fmla="*/ 286554 h 440537"/>
                <a:gd name="connsiteX19" fmla="*/ 302647 w 854878"/>
                <a:gd name="connsiteY19" fmla="*/ 323362 h 440537"/>
                <a:gd name="connsiteX20" fmla="*/ 302647 w 854878"/>
                <a:gd name="connsiteY20" fmla="*/ 339722 h 440537"/>
                <a:gd name="connsiteX21" fmla="*/ 286287 w 854878"/>
                <a:gd name="connsiteY21" fmla="*/ 345857 h 440537"/>
                <a:gd name="connsiteX22" fmla="*/ 269928 w 854878"/>
                <a:gd name="connsiteY22" fmla="*/ 335631 h 440537"/>
                <a:gd name="connsiteX23" fmla="*/ 241299 w 854878"/>
                <a:gd name="connsiteY23" fmla="*/ 358126 h 440537"/>
                <a:gd name="connsiteX24" fmla="*/ 186086 w 854878"/>
                <a:gd name="connsiteY24" fmla="*/ 319272 h 440537"/>
                <a:gd name="connsiteX25" fmla="*/ 137009 w 854878"/>
                <a:gd name="connsiteY25" fmla="*/ 319272 h 440537"/>
                <a:gd name="connsiteX26" fmla="*/ 108380 w 854878"/>
                <a:gd name="connsiteY26" fmla="*/ 302913 h 440537"/>
                <a:gd name="connsiteX27" fmla="*/ 106336 w 854878"/>
                <a:gd name="connsiteY27" fmla="*/ 282463 h 440537"/>
                <a:gd name="connsiteX28" fmla="*/ 92022 w 854878"/>
                <a:gd name="connsiteY28" fmla="*/ 264060 h 440537"/>
                <a:gd name="connsiteX29" fmla="*/ 28629 w 854878"/>
                <a:gd name="connsiteY29" fmla="*/ 255880 h 440537"/>
                <a:gd name="connsiteX30" fmla="*/ 24713 w 854878"/>
                <a:gd name="connsiteY30" fmla="*/ 253348 h 440537"/>
                <a:gd name="connsiteX31" fmla="*/ 44988 w 854878"/>
                <a:gd name="connsiteY31" fmla="*/ 196578 h 440537"/>
                <a:gd name="connsiteX32" fmla="*/ 24540 w 854878"/>
                <a:gd name="connsiteY32" fmla="*/ 180219 h 440537"/>
                <a:gd name="connsiteX33" fmla="*/ 0 w 854878"/>
                <a:gd name="connsiteY33" fmla="*/ 159770 h 440537"/>
                <a:gd name="connsiteX34" fmla="*/ 0 w 854878"/>
                <a:gd name="connsiteY34" fmla="*/ 126069 h 440537"/>
                <a:gd name="connsiteX35" fmla="*/ 2454 w 854878"/>
                <a:gd name="connsiteY35" fmla="*/ 127869 h 440537"/>
                <a:gd name="connsiteX36" fmla="*/ 41717 w 854878"/>
                <a:gd name="connsiteY36" fmla="*/ 95150 h 440537"/>
                <a:gd name="connsiteX37" fmla="*/ 54804 w 854878"/>
                <a:gd name="connsiteY37" fmla="*/ 49345 h 440537"/>
                <a:gd name="connsiteX38" fmla="*/ 74435 w 854878"/>
                <a:gd name="connsiteY38" fmla="*/ 32985 h 440537"/>
                <a:gd name="connsiteX39" fmla="*/ 100610 w 854878"/>
                <a:gd name="connsiteY39" fmla="*/ 42801 h 440537"/>
                <a:gd name="connsiteX40" fmla="*/ 152959 w 854878"/>
                <a:gd name="connsiteY40" fmla="*/ 42801 h 440537"/>
                <a:gd name="connsiteX41" fmla="*/ 159503 w 854878"/>
                <a:gd name="connsiteY41" fmla="*/ 10082 h 44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854878" h="440537">
                  <a:moveTo>
                    <a:pt x="169585" y="0"/>
                  </a:moveTo>
                  <a:lnTo>
                    <a:pt x="854878" y="0"/>
                  </a:lnTo>
                  <a:lnTo>
                    <a:pt x="854878" y="440537"/>
                  </a:lnTo>
                  <a:lnTo>
                    <a:pt x="852725" y="437877"/>
                  </a:lnTo>
                  <a:lnTo>
                    <a:pt x="809782" y="435832"/>
                  </a:lnTo>
                  <a:lnTo>
                    <a:pt x="787288" y="409248"/>
                  </a:lnTo>
                  <a:lnTo>
                    <a:pt x="785243" y="392889"/>
                  </a:lnTo>
                  <a:lnTo>
                    <a:pt x="748435" y="358126"/>
                  </a:lnTo>
                  <a:lnTo>
                    <a:pt x="707538" y="368350"/>
                  </a:lnTo>
                  <a:lnTo>
                    <a:pt x="658458" y="354035"/>
                  </a:lnTo>
                  <a:lnTo>
                    <a:pt x="623696" y="356081"/>
                  </a:lnTo>
                  <a:lnTo>
                    <a:pt x="562349" y="321317"/>
                  </a:lnTo>
                  <a:lnTo>
                    <a:pt x="523495" y="321317"/>
                  </a:lnTo>
                  <a:lnTo>
                    <a:pt x="498957" y="302913"/>
                  </a:lnTo>
                  <a:lnTo>
                    <a:pt x="468283" y="315182"/>
                  </a:lnTo>
                  <a:lnTo>
                    <a:pt x="419207" y="268150"/>
                  </a:lnTo>
                  <a:lnTo>
                    <a:pt x="394667" y="272239"/>
                  </a:lnTo>
                  <a:lnTo>
                    <a:pt x="388532" y="286554"/>
                  </a:lnTo>
                  <a:lnTo>
                    <a:pt x="341500" y="286554"/>
                  </a:lnTo>
                  <a:lnTo>
                    <a:pt x="302647" y="323362"/>
                  </a:lnTo>
                  <a:lnTo>
                    <a:pt x="302647" y="339722"/>
                  </a:lnTo>
                  <a:lnTo>
                    <a:pt x="286287" y="345857"/>
                  </a:lnTo>
                  <a:lnTo>
                    <a:pt x="269928" y="335631"/>
                  </a:lnTo>
                  <a:lnTo>
                    <a:pt x="241299" y="358126"/>
                  </a:lnTo>
                  <a:lnTo>
                    <a:pt x="186086" y="319272"/>
                  </a:lnTo>
                  <a:lnTo>
                    <a:pt x="137009" y="319272"/>
                  </a:lnTo>
                  <a:lnTo>
                    <a:pt x="108380" y="302913"/>
                  </a:lnTo>
                  <a:lnTo>
                    <a:pt x="106336" y="282463"/>
                  </a:lnTo>
                  <a:lnTo>
                    <a:pt x="92022" y="264060"/>
                  </a:lnTo>
                  <a:lnTo>
                    <a:pt x="28629" y="255880"/>
                  </a:lnTo>
                  <a:lnTo>
                    <a:pt x="24713" y="253348"/>
                  </a:lnTo>
                  <a:lnTo>
                    <a:pt x="44988" y="196578"/>
                  </a:lnTo>
                  <a:lnTo>
                    <a:pt x="24540" y="180219"/>
                  </a:lnTo>
                  <a:lnTo>
                    <a:pt x="0" y="159770"/>
                  </a:lnTo>
                  <a:lnTo>
                    <a:pt x="0" y="126069"/>
                  </a:lnTo>
                  <a:lnTo>
                    <a:pt x="2454" y="127869"/>
                  </a:lnTo>
                  <a:lnTo>
                    <a:pt x="41717" y="95150"/>
                  </a:lnTo>
                  <a:lnTo>
                    <a:pt x="54804" y="49345"/>
                  </a:lnTo>
                  <a:lnTo>
                    <a:pt x="74435" y="32985"/>
                  </a:lnTo>
                  <a:lnTo>
                    <a:pt x="100610" y="42801"/>
                  </a:lnTo>
                  <a:lnTo>
                    <a:pt x="152959" y="42801"/>
                  </a:lnTo>
                  <a:lnTo>
                    <a:pt x="159503" y="10082"/>
                  </a:lnTo>
                  <a:close/>
                </a:path>
              </a:pathLst>
            </a:custGeom>
            <a:solidFill>
              <a:srgbClr val="E2F0D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AEE33A1A-190A-00C9-FDF5-4EA7DFD3B38D}"/>
                </a:ext>
              </a:extLst>
            </p:cNvPr>
            <p:cNvSpPr/>
            <p:nvPr/>
          </p:nvSpPr>
          <p:spPr>
            <a:xfrm>
              <a:off x="888519" y="4688747"/>
              <a:ext cx="2192139" cy="1682272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875A2EA7-289A-C833-4864-EA7C216A27C9}"/>
                </a:ext>
              </a:extLst>
            </p:cNvPr>
            <p:cNvSpPr/>
            <p:nvPr/>
          </p:nvSpPr>
          <p:spPr>
            <a:xfrm>
              <a:off x="646419" y="4006852"/>
              <a:ext cx="456136" cy="1341722"/>
            </a:xfrm>
            <a:custGeom>
              <a:avLst/>
              <a:gdLst>
                <a:gd name="connsiteX0" fmla="*/ 0 w 456136"/>
                <a:gd name="connsiteY0" fmla="*/ 0 h 1341722"/>
                <a:gd name="connsiteX1" fmla="*/ 417815 w 456136"/>
                <a:gd name="connsiteY1" fmla="*/ 0 h 1341722"/>
                <a:gd name="connsiteX2" fmla="*/ 394788 w 456136"/>
                <a:gd name="connsiteY2" fmla="*/ 49343 h 1341722"/>
                <a:gd name="connsiteX3" fmla="*/ 394788 w 456136"/>
                <a:gd name="connsiteY3" fmla="*/ 86152 h 1341722"/>
                <a:gd name="connsiteX4" fmla="*/ 333443 w 456136"/>
                <a:gd name="connsiteY4" fmla="*/ 118871 h 1341722"/>
                <a:gd name="connsiteX5" fmla="*/ 296633 w 456136"/>
                <a:gd name="connsiteY5" fmla="*/ 204756 h 1341722"/>
                <a:gd name="connsiteX6" fmla="*/ 276185 w 456136"/>
                <a:gd name="connsiteY6" fmla="*/ 204756 h 1341722"/>
                <a:gd name="connsiteX7" fmla="*/ 251646 w 456136"/>
                <a:gd name="connsiteY7" fmla="*/ 233383 h 1341722"/>
                <a:gd name="connsiteX8" fmla="*/ 247558 w 456136"/>
                <a:gd name="connsiteY8" fmla="*/ 274284 h 1341722"/>
                <a:gd name="connsiteX9" fmla="*/ 223017 w 456136"/>
                <a:gd name="connsiteY9" fmla="*/ 278372 h 1341722"/>
                <a:gd name="connsiteX10" fmla="*/ 182120 w 456136"/>
                <a:gd name="connsiteY10" fmla="*/ 262014 h 1341722"/>
                <a:gd name="connsiteX11" fmla="*/ 133040 w 456136"/>
                <a:gd name="connsiteY11" fmla="*/ 266102 h 1341722"/>
                <a:gd name="connsiteX12" fmla="*/ 104413 w 456136"/>
                <a:gd name="connsiteY12" fmla="*/ 294731 h 1341722"/>
                <a:gd name="connsiteX13" fmla="*/ 108502 w 456136"/>
                <a:gd name="connsiteY13" fmla="*/ 343810 h 1341722"/>
                <a:gd name="connsiteX14" fmla="*/ 92143 w 456136"/>
                <a:gd name="connsiteY14" fmla="*/ 356079 h 1341722"/>
                <a:gd name="connsiteX15" fmla="*/ 59426 w 456136"/>
                <a:gd name="connsiteY15" fmla="*/ 356079 h 1341722"/>
                <a:gd name="connsiteX16" fmla="*/ 43067 w 456136"/>
                <a:gd name="connsiteY16" fmla="*/ 405157 h 1341722"/>
                <a:gd name="connsiteX17" fmla="*/ 75784 w 456136"/>
                <a:gd name="connsiteY17" fmla="*/ 429695 h 1341722"/>
                <a:gd name="connsiteX18" fmla="*/ 133040 w 456136"/>
                <a:gd name="connsiteY18" fmla="*/ 429695 h 1341722"/>
                <a:gd name="connsiteX19" fmla="*/ 137131 w 456136"/>
                <a:gd name="connsiteY19" fmla="*/ 466504 h 1341722"/>
                <a:gd name="connsiteX20" fmla="*/ 178028 w 456136"/>
                <a:gd name="connsiteY20" fmla="*/ 466504 h 1341722"/>
                <a:gd name="connsiteX21" fmla="*/ 194388 w 456136"/>
                <a:gd name="connsiteY21" fmla="*/ 499222 h 1341722"/>
                <a:gd name="connsiteX22" fmla="*/ 218929 w 456136"/>
                <a:gd name="connsiteY22" fmla="*/ 491043 h 1341722"/>
                <a:gd name="connsiteX23" fmla="*/ 235287 w 456136"/>
                <a:gd name="connsiteY23" fmla="*/ 507402 h 1341722"/>
                <a:gd name="connsiteX24" fmla="*/ 239376 w 456136"/>
                <a:gd name="connsiteY24" fmla="*/ 531940 h 1341722"/>
                <a:gd name="connsiteX25" fmla="*/ 255736 w 456136"/>
                <a:gd name="connsiteY25" fmla="*/ 564659 h 1341722"/>
                <a:gd name="connsiteX26" fmla="*/ 268005 w 456136"/>
                <a:gd name="connsiteY26" fmla="*/ 621917 h 1341722"/>
                <a:gd name="connsiteX27" fmla="*/ 308902 w 456136"/>
                <a:gd name="connsiteY27" fmla="*/ 630095 h 1341722"/>
                <a:gd name="connsiteX28" fmla="*/ 329352 w 456136"/>
                <a:gd name="connsiteY28" fmla="*/ 675083 h 1341722"/>
                <a:gd name="connsiteX29" fmla="*/ 296633 w 456136"/>
                <a:gd name="connsiteY29" fmla="*/ 703712 h 1341722"/>
                <a:gd name="connsiteX30" fmla="*/ 292543 w 456136"/>
                <a:gd name="connsiteY30" fmla="*/ 736431 h 1341722"/>
                <a:gd name="connsiteX31" fmla="*/ 317084 w 456136"/>
                <a:gd name="connsiteY31" fmla="*/ 777328 h 1341722"/>
                <a:gd name="connsiteX32" fmla="*/ 362070 w 456136"/>
                <a:gd name="connsiteY32" fmla="*/ 777328 h 1341722"/>
                <a:gd name="connsiteX33" fmla="*/ 366160 w 456136"/>
                <a:gd name="connsiteY33" fmla="*/ 830496 h 1341722"/>
                <a:gd name="connsiteX34" fmla="*/ 419329 w 456136"/>
                <a:gd name="connsiteY34" fmla="*/ 863215 h 1341722"/>
                <a:gd name="connsiteX35" fmla="*/ 439776 w 456136"/>
                <a:gd name="connsiteY35" fmla="*/ 904112 h 1341722"/>
                <a:gd name="connsiteX36" fmla="*/ 435688 w 456136"/>
                <a:gd name="connsiteY36" fmla="*/ 965460 h 1341722"/>
                <a:gd name="connsiteX37" fmla="*/ 419329 w 456136"/>
                <a:gd name="connsiteY37" fmla="*/ 969548 h 1341722"/>
                <a:gd name="connsiteX38" fmla="*/ 402969 w 456136"/>
                <a:gd name="connsiteY38" fmla="*/ 1006357 h 1341722"/>
                <a:gd name="connsiteX39" fmla="*/ 415239 w 456136"/>
                <a:gd name="connsiteY39" fmla="*/ 1022716 h 1341722"/>
                <a:gd name="connsiteX40" fmla="*/ 456136 w 456136"/>
                <a:gd name="connsiteY40" fmla="*/ 1075884 h 1341722"/>
                <a:gd name="connsiteX41" fmla="*/ 378432 w 456136"/>
                <a:gd name="connsiteY41" fmla="*/ 1084064 h 1341722"/>
                <a:gd name="connsiteX42" fmla="*/ 398879 w 456136"/>
                <a:gd name="connsiteY42" fmla="*/ 1124963 h 1341722"/>
                <a:gd name="connsiteX43" fmla="*/ 394788 w 456136"/>
                <a:gd name="connsiteY43" fmla="*/ 1194489 h 1341722"/>
                <a:gd name="connsiteX44" fmla="*/ 345713 w 456136"/>
                <a:gd name="connsiteY44" fmla="*/ 1219028 h 1341722"/>
                <a:gd name="connsiteX45" fmla="*/ 349624 w 456136"/>
                <a:gd name="connsiteY45" fmla="*/ 1269903 h 1341722"/>
                <a:gd name="connsiteX46" fmla="*/ 296633 w 456136"/>
                <a:gd name="connsiteY46" fmla="*/ 1264014 h 1341722"/>
                <a:gd name="connsiteX47" fmla="*/ 276185 w 456136"/>
                <a:gd name="connsiteY47" fmla="*/ 1288554 h 1341722"/>
                <a:gd name="connsiteX48" fmla="*/ 182120 w 456136"/>
                <a:gd name="connsiteY48" fmla="*/ 1341722 h 1341722"/>
                <a:gd name="connsiteX49" fmla="*/ 141221 w 456136"/>
                <a:gd name="connsiteY49" fmla="*/ 1337632 h 1341722"/>
                <a:gd name="connsiteX50" fmla="*/ 104413 w 456136"/>
                <a:gd name="connsiteY50" fmla="*/ 1300823 h 1341722"/>
                <a:gd name="connsiteX51" fmla="*/ 79874 w 456136"/>
                <a:gd name="connsiteY51" fmla="*/ 1304913 h 1341722"/>
                <a:gd name="connsiteX52" fmla="*/ 18527 w 456136"/>
                <a:gd name="connsiteY52" fmla="*/ 1251745 h 1341722"/>
                <a:gd name="connsiteX53" fmla="*/ 0 w 456136"/>
                <a:gd name="connsiteY53" fmla="*/ 1258230 h 134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136" h="1341722">
                  <a:moveTo>
                    <a:pt x="0" y="0"/>
                  </a:moveTo>
                  <a:lnTo>
                    <a:pt x="417815" y="0"/>
                  </a:lnTo>
                  <a:lnTo>
                    <a:pt x="394788" y="49343"/>
                  </a:lnTo>
                  <a:lnTo>
                    <a:pt x="394788" y="86152"/>
                  </a:lnTo>
                  <a:lnTo>
                    <a:pt x="333443" y="118871"/>
                  </a:lnTo>
                  <a:lnTo>
                    <a:pt x="296633" y="204756"/>
                  </a:lnTo>
                  <a:lnTo>
                    <a:pt x="276185" y="204756"/>
                  </a:lnTo>
                  <a:lnTo>
                    <a:pt x="251646" y="233383"/>
                  </a:lnTo>
                  <a:lnTo>
                    <a:pt x="247558" y="274284"/>
                  </a:lnTo>
                  <a:lnTo>
                    <a:pt x="223017" y="278372"/>
                  </a:lnTo>
                  <a:lnTo>
                    <a:pt x="182120" y="262014"/>
                  </a:lnTo>
                  <a:lnTo>
                    <a:pt x="133040" y="266102"/>
                  </a:lnTo>
                  <a:lnTo>
                    <a:pt x="104413" y="294731"/>
                  </a:lnTo>
                  <a:lnTo>
                    <a:pt x="108502" y="343810"/>
                  </a:lnTo>
                  <a:lnTo>
                    <a:pt x="92143" y="356079"/>
                  </a:lnTo>
                  <a:lnTo>
                    <a:pt x="59426" y="356079"/>
                  </a:lnTo>
                  <a:lnTo>
                    <a:pt x="43067" y="405157"/>
                  </a:lnTo>
                  <a:lnTo>
                    <a:pt x="75784" y="429695"/>
                  </a:lnTo>
                  <a:lnTo>
                    <a:pt x="133040" y="429695"/>
                  </a:lnTo>
                  <a:lnTo>
                    <a:pt x="137131" y="466504"/>
                  </a:lnTo>
                  <a:lnTo>
                    <a:pt x="178028" y="466504"/>
                  </a:lnTo>
                  <a:lnTo>
                    <a:pt x="194388" y="499222"/>
                  </a:lnTo>
                  <a:lnTo>
                    <a:pt x="218929" y="491043"/>
                  </a:lnTo>
                  <a:lnTo>
                    <a:pt x="235287" y="507402"/>
                  </a:lnTo>
                  <a:lnTo>
                    <a:pt x="239376" y="531940"/>
                  </a:lnTo>
                  <a:lnTo>
                    <a:pt x="255736" y="564659"/>
                  </a:lnTo>
                  <a:lnTo>
                    <a:pt x="268005" y="621917"/>
                  </a:lnTo>
                  <a:lnTo>
                    <a:pt x="308902" y="630095"/>
                  </a:lnTo>
                  <a:lnTo>
                    <a:pt x="329352" y="675083"/>
                  </a:lnTo>
                  <a:lnTo>
                    <a:pt x="296633" y="703712"/>
                  </a:lnTo>
                  <a:lnTo>
                    <a:pt x="292543" y="736431"/>
                  </a:lnTo>
                  <a:lnTo>
                    <a:pt x="317084" y="777328"/>
                  </a:lnTo>
                  <a:lnTo>
                    <a:pt x="362070" y="777328"/>
                  </a:lnTo>
                  <a:lnTo>
                    <a:pt x="366160" y="830496"/>
                  </a:lnTo>
                  <a:lnTo>
                    <a:pt x="419329" y="863215"/>
                  </a:lnTo>
                  <a:lnTo>
                    <a:pt x="439776" y="904112"/>
                  </a:lnTo>
                  <a:lnTo>
                    <a:pt x="435688" y="965460"/>
                  </a:lnTo>
                  <a:lnTo>
                    <a:pt x="419329" y="969548"/>
                  </a:lnTo>
                  <a:lnTo>
                    <a:pt x="402969" y="1006357"/>
                  </a:lnTo>
                  <a:lnTo>
                    <a:pt x="415239" y="1022716"/>
                  </a:lnTo>
                  <a:lnTo>
                    <a:pt x="456136" y="1075884"/>
                  </a:lnTo>
                  <a:lnTo>
                    <a:pt x="378432" y="1084064"/>
                  </a:lnTo>
                  <a:lnTo>
                    <a:pt x="398879" y="1124963"/>
                  </a:lnTo>
                  <a:lnTo>
                    <a:pt x="394788" y="1194489"/>
                  </a:lnTo>
                  <a:lnTo>
                    <a:pt x="345713" y="1219028"/>
                  </a:lnTo>
                  <a:lnTo>
                    <a:pt x="349624" y="1269903"/>
                  </a:lnTo>
                  <a:lnTo>
                    <a:pt x="296633" y="1264014"/>
                  </a:lnTo>
                  <a:lnTo>
                    <a:pt x="276185" y="1288554"/>
                  </a:lnTo>
                  <a:lnTo>
                    <a:pt x="182120" y="1341722"/>
                  </a:lnTo>
                  <a:lnTo>
                    <a:pt x="141221" y="1337632"/>
                  </a:lnTo>
                  <a:lnTo>
                    <a:pt x="104413" y="1300823"/>
                  </a:lnTo>
                  <a:lnTo>
                    <a:pt x="79874" y="1304913"/>
                  </a:lnTo>
                  <a:lnTo>
                    <a:pt x="18527" y="1251745"/>
                  </a:lnTo>
                  <a:lnTo>
                    <a:pt x="0" y="1258230"/>
                  </a:lnTo>
                  <a:close/>
                </a:path>
              </a:pathLst>
            </a:custGeom>
            <a:solidFill>
              <a:srgbClr val="E2F0D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B390478A-66C2-4BD3-9761-D5A4630A994C}"/>
                </a:ext>
              </a:extLst>
            </p:cNvPr>
            <p:cNvSpPr/>
            <p:nvPr/>
          </p:nvSpPr>
          <p:spPr>
            <a:xfrm>
              <a:off x="1814182" y="4162532"/>
              <a:ext cx="1247391" cy="1281472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5AAD0B7C-D9D0-173B-4BFB-90EC3F913139}"/>
                </a:ext>
              </a:extLst>
            </p:cNvPr>
            <p:cNvSpPr/>
            <p:nvPr/>
          </p:nvSpPr>
          <p:spPr>
            <a:xfrm>
              <a:off x="2811424" y="4274997"/>
              <a:ext cx="552901" cy="485917"/>
            </a:xfrm>
            <a:custGeom>
              <a:avLst/>
              <a:gdLst>
                <a:gd name="connsiteX0" fmla="*/ 117228 w 683210"/>
                <a:gd name="connsiteY0" fmla="*/ 0 h 485917"/>
                <a:gd name="connsiteX1" fmla="*/ 166304 w 683210"/>
                <a:gd name="connsiteY1" fmla="*/ 47032 h 485917"/>
                <a:gd name="connsiteX2" fmla="*/ 196979 w 683210"/>
                <a:gd name="connsiteY2" fmla="*/ 34763 h 485917"/>
                <a:gd name="connsiteX3" fmla="*/ 221517 w 683210"/>
                <a:gd name="connsiteY3" fmla="*/ 53167 h 485917"/>
                <a:gd name="connsiteX4" fmla="*/ 260370 w 683210"/>
                <a:gd name="connsiteY4" fmla="*/ 53167 h 485917"/>
                <a:gd name="connsiteX5" fmla="*/ 321717 w 683210"/>
                <a:gd name="connsiteY5" fmla="*/ 87931 h 485917"/>
                <a:gd name="connsiteX6" fmla="*/ 356480 w 683210"/>
                <a:gd name="connsiteY6" fmla="*/ 85886 h 485917"/>
                <a:gd name="connsiteX7" fmla="*/ 405559 w 683210"/>
                <a:gd name="connsiteY7" fmla="*/ 100200 h 485917"/>
                <a:gd name="connsiteX8" fmla="*/ 446456 w 683210"/>
                <a:gd name="connsiteY8" fmla="*/ 89976 h 485917"/>
                <a:gd name="connsiteX9" fmla="*/ 483264 w 683210"/>
                <a:gd name="connsiteY9" fmla="*/ 124739 h 485917"/>
                <a:gd name="connsiteX10" fmla="*/ 485309 w 683210"/>
                <a:gd name="connsiteY10" fmla="*/ 141098 h 485917"/>
                <a:gd name="connsiteX11" fmla="*/ 507804 w 683210"/>
                <a:gd name="connsiteY11" fmla="*/ 167682 h 485917"/>
                <a:gd name="connsiteX12" fmla="*/ 550746 w 683210"/>
                <a:gd name="connsiteY12" fmla="*/ 169727 h 485917"/>
                <a:gd name="connsiteX13" fmla="*/ 552901 w 683210"/>
                <a:gd name="connsiteY13" fmla="*/ 172389 h 485917"/>
                <a:gd name="connsiteX14" fmla="*/ 640007 w 683210"/>
                <a:gd name="connsiteY14" fmla="*/ 239459 h 485917"/>
                <a:gd name="connsiteX15" fmla="*/ 683210 w 683210"/>
                <a:gd name="connsiteY15" fmla="*/ 264861 h 485917"/>
                <a:gd name="connsiteX16" fmla="*/ 632196 w 683210"/>
                <a:gd name="connsiteY16" fmla="*/ 339369 h 485917"/>
                <a:gd name="connsiteX17" fmla="*/ 675206 w 683210"/>
                <a:gd name="connsiteY17" fmla="*/ 359978 h 485917"/>
                <a:gd name="connsiteX18" fmla="*/ 552901 w 683210"/>
                <a:gd name="connsiteY18" fmla="*/ 485917 h 485917"/>
                <a:gd name="connsiteX19" fmla="*/ 540522 w 683210"/>
                <a:gd name="connsiteY19" fmla="*/ 479189 h 485917"/>
                <a:gd name="connsiteX20" fmla="*/ 477811 w 683210"/>
                <a:gd name="connsiteY20" fmla="*/ 466919 h 485917"/>
                <a:gd name="connsiteX21" fmla="*/ 446456 w 683210"/>
                <a:gd name="connsiteY21" fmla="*/ 451924 h 485917"/>
                <a:gd name="connsiteX22" fmla="*/ 417827 w 683210"/>
                <a:gd name="connsiteY22" fmla="*/ 483278 h 485917"/>
                <a:gd name="connsiteX23" fmla="*/ 379656 w 683210"/>
                <a:gd name="connsiteY23" fmla="*/ 461466 h 485917"/>
                <a:gd name="connsiteX24" fmla="*/ 360571 w 683210"/>
                <a:gd name="connsiteY24" fmla="*/ 405572 h 485917"/>
                <a:gd name="connsiteX25" fmla="*/ 337395 w 683210"/>
                <a:gd name="connsiteY25" fmla="*/ 391940 h 485917"/>
                <a:gd name="connsiteX26" fmla="*/ 319672 w 683210"/>
                <a:gd name="connsiteY26" fmla="*/ 409663 h 485917"/>
                <a:gd name="connsiteX27" fmla="*/ 285592 w 683210"/>
                <a:gd name="connsiteY27" fmla="*/ 371491 h 485917"/>
                <a:gd name="connsiteX28" fmla="*/ 250146 w 683210"/>
                <a:gd name="connsiteY28" fmla="*/ 360585 h 485917"/>
                <a:gd name="connsiteX29" fmla="*/ 246125 w 683210"/>
                <a:gd name="connsiteY29" fmla="*/ 360851 h 485917"/>
                <a:gd name="connsiteX30" fmla="*/ 205157 w 683210"/>
                <a:gd name="connsiteY30" fmla="*/ 349679 h 485917"/>
                <a:gd name="connsiteX31" fmla="*/ 168350 w 683210"/>
                <a:gd name="connsiteY31" fmla="*/ 321050 h 485917"/>
                <a:gd name="connsiteX32" fmla="*/ 111093 w 683210"/>
                <a:gd name="connsiteY32" fmla="*/ 296511 h 485917"/>
                <a:gd name="connsiteX33" fmla="*/ 53835 w 683210"/>
                <a:gd name="connsiteY33" fmla="*/ 206535 h 485917"/>
                <a:gd name="connsiteX34" fmla="*/ 66105 w 683210"/>
                <a:gd name="connsiteY34" fmla="*/ 173817 h 485917"/>
                <a:gd name="connsiteX35" fmla="*/ 33387 w 683210"/>
                <a:gd name="connsiteY35" fmla="*/ 149278 h 485917"/>
                <a:gd name="connsiteX36" fmla="*/ 33387 w 683210"/>
                <a:gd name="connsiteY36" fmla="*/ 104290 h 485917"/>
                <a:gd name="connsiteX37" fmla="*/ 17028 w 683210"/>
                <a:gd name="connsiteY37" fmla="*/ 100200 h 485917"/>
                <a:gd name="connsiteX38" fmla="*/ 0 w 683210"/>
                <a:gd name="connsiteY38" fmla="*/ 71823 h 485917"/>
                <a:gd name="connsiteX39" fmla="*/ 668 w 683210"/>
                <a:gd name="connsiteY39" fmla="*/ 71572 h 485917"/>
                <a:gd name="connsiteX40" fmla="*/ 668 w 683210"/>
                <a:gd name="connsiteY40" fmla="*/ 55213 h 485917"/>
                <a:gd name="connsiteX41" fmla="*/ 39522 w 683210"/>
                <a:gd name="connsiteY41" fmla="*/ 18404 h 485917"/>
                <a:gd name="connsiteX42" fmla="*/ 86554 w 683210"/>
                <a:gd name="connsiteY42" fmla="*/ 18404 h 485917"/>
                <a:gd name="connsiteX43" fmla="*/ 92689 w 683210"/>
                <a:gd name="connsiteY43" fmla="*/ 4090 h 485917"/>
                <a:gd name="connsiteX0" fmla="*/ 675206 w 766646"/>
                <a:gd name="connsiteY0" fmla="*/ 359978 h 485917"/>
                <a:gd name="connsiteX1" fmla="*/ 552901 w 766646"/>
                <a:gd name="connsiteY1" fmla="*/ 485917 h 485917"/>
                <a:gd name="connsiteX2" fmla="*/ 540522 w 766646"/>
                <a:gd name="connsiteY2" fmla="*/ 479189 h 485917"/>
                <a:gd name="connsiteX3" fmla="*/ 477811 w 766646"/>
                <a:gd name="connsiteY3" fmla="*/ 466919 h 485917"/>
                <a:gd name="connsiteX4" fmla="*/ 446456 w 766646"/>
                <a:gd name="connsiteY4" fmla="*/ 451924 h 485917"/>
                <a:gd name="connsiteX5" fmla="*/ 417827 w 766646"/>
                <a:gd name="connsiteY5" fmla="*/ 483278 h 485917"/>
                <a:gd name="connsiteX6" fmla="*/ 379656 w 766646"/>
                <a:gd name="connsiteY6" fmla="*/ 461466 h 485917"/>
                <a:gd name="connsiteX7" fmla="*/ 360571 w 766646"/>
                <a:gd name="connsiteY7" fmla="*/ 405572 h 485917"/>
                <a:gd name="connsiteX8" fmla="*/ 337395 w 766646"/>
                <a:gd name="connsiteY8" fmla="*/ 391940 h 485917"/>
                <a:gd name="connsiteX9" fmla="*/ 319672 w 766646"/>
                <a:gd name="connsiteY9" fmla="*/ 409663 h 485917"/>
                <a:gd name="connsiteX10" fmla="*/ 285592 w 766646"/>
                <a:gd name="connsiteY10" fmla="*/ 371491 h 485917"/>
                <a:gd name="connsiteX11" fmla="*/ 250146 w 766646"/>
                <a:gd name="connsiteY11" fmla="*/ 360585 h 485917"/>
                <a:gd name="connsiteX12" fmla="*/ 246125 w 766646"/>
                <a:gd name="connsiteY12" fmla="*/ 360851 h 485917"/>
                <a:gd name="connsiteX13" fmla="*/ 205157 w 766646"/>
                <a:gd name="connsiteY13" fmla="*/ 349679 h 485917"/>
                <a:gd name="connsiteX14" fmla="*/ 168350 w 766646"/>
                <a:gd name="connsiteY14" fmla="*/ 321050 h 485917"/>
                <a:gd name="connsiteX15" fmla="*/ 111093 w 766646"/>
                <a:gd name="connsiteY15" fmla="*/ 296511 h 485917"/>
                <a:gd name="connsiteX16" fmla="*/ 53835 w 766646"/>
                <a:gd name="connsiteY16" fmla="*/ 206535 h 485917"/>
                <a:gd name="connsiteX17" fmla="*/ 66105 w 766646"/>
                <a:gd name="connsiteY17" fmla="*/ 173817 h 485917"/>
                <a:gd name="connsiteX18" fmla="*/ 33387 w 766646"/>
                <a:gd name="connsiteY18" fmla="*/ 149278 h 485917"/>
                <a:gd name="connsiteX19" fmla="*/ 33387 w 766646"/>
                <a:gd name="connsiteY19" fmla="*/ 104290 h 485917"/>
                <a:gd name="connsiteX20" fmla="*/ 17028 w 766646"/>
                <a:gd name="connsiteY20" fmla="*/ 100200 h 485917"/>
                <a:gd name="connsiteX21" fmla="*/ 0 w 766646"/>
                <a:gd name="connsiteY21" fmla="*/ 71823 h 485917"/>
                <a:gd name="connsiteX22" fmla="*/ 668 w 766646"/>
                <a:gd name="connsiteY22" fmla="*/ 71572 h 485917"/>
                <a:gd name="connsiteX23" fmla="*/ 668 w 766646"/>
                <a:gd name="connsiteY23" fmla="*/ 55213 h 485917"/>
                <a:gd name="connsiteX24" fmla="*/ 39522 w 766646"/>
                <a:gd name="connsiteY24" fmla="*/ 18404 h 485917"/>
                <a:gd name="connsiteX25" fmla="*/ 86554 w 766646"/>
                <a:gd name="connsiteY25" fmla="*/ 18404 h 485917"/>
                <a:gd name="connsiteX26" fmla="*/ 92689 w 766646"/>
                <a:gd name="connsiteY26" fmla="*/ 4090 h 485917"/>
                <a:gd name="connsiteX27" fmla="*/ 117228 w 766646"/>
                <a:gd name="connsiteY27" fmla="*/ 0 h 485917"/>
                <a:gd name="connsiteX28" fmla="*/ 166304 w 766646"/>
                <a:gd name="connsiteY28" fmla="*/ 47032 h 485917"/>
                <a:gd name="connsiteX29" fmla="*/ 196979 w 766646"/>
                <a:gd name="connsiteY29" fmla="*/ 34763 h 485917"/>
                <a:gd name="connsiteX30" fmla="*/ 221517 w 766646"/>
                <a:gd name="connsiteY30" fmla="*/ 53167 h 485917"/>
                <a:gd name="connsiteX31" fmla="*/ 260370 w 766646"/>
                <a:gd name="connsiteY31" fmla="*/ 53167 h 485917"/>
                <a:gd name="connsiteX32" fmla="*/ 321717 w 766646"/>
                <a:gd name="connsiteY32" fmla="*/ 87931 h 485917"/>
                <a:gd name="connsiteX33" fmla="*/ 356480 w 766646"/>
                <a:gd name="connsiteY33" fmla="*/ 85886 h 485917"/>
                <a:gd name="connsiteX34" fmla="*/ 405559 w 766646"/>
                <a:gd name="connsiteY34" fmla="*/ 100200 h 485917"/>
                <a:gd name="connsiteX35" fmla="*/ 446456 w 766646"/>
                <a:gd name="connsiteY35" fmla="*/ 89976 h 485917"/>
                <a:gd name="connsiteX36" fmla="*/ 483264 w 766646"/>
                <a:gd name="connsiteY36" fmla="*/ 124739 h 485917"/>
                <a:gd name="connsiteX37" fmla="*/ 485309 w 766646"/>
                <a:gd name="connsiteY37" fmla="*/ 141098 h 485917"/>
                <a:gd name="connsiteX38" fmla="*/ 507804 w 766646"/>
                <a:gd name="connsiteY38" fmla="*/ 167682 h 485917"/>
                <a:gd name="connsiteX39" fmla="*/ 550746 w 766646"/>
                <a:gd name="connsiteY39" fmla="*/ 169727 h 485917"/>
                <a:gd name="connsiteX40" fmla="*/ 552901 w 766646"/>
                <a:gd name="connsiteY40" fmla="*/ 172389 h 485917"/>
                <a:gd name="connsiteX41" fmla="*/ 640007 w 766646"/>
                <a:gd name="connsiteY41" fmla="*/ 239459 h 485917"/>
                <a:gd name="connsiteX42" fmla="*/ 683210 w 766646"/>
                <a:gd name="connsiteY42" fmla="*/ 264861 h 485917"/>
                <a:gd name="connsiteX43" fmla="*/ 632196 w 766646"/>
                <a:gd name="connsiteY43" fmla="*/ 339369 h 485917"/>
                <a:gd name="connsiteX44" fmla="*/ 766646 w 766646"/>
                <a:gd name="connsiteY44" fmla="*/ 451418 h 485917"/>
                <a:gd name="connsiteX0" fmla="*/ 675206 w 766646"/>
                <a:gd name="connsiteY0" fmla="*/ 359978 h 485917"/>
                <a:gd name="connsiteX1" fmla="*/ 552901 w 766646"/>
                <a:gd name="connsiteY1" fmla="*/ 485917 h 485917"/>
                <a:gd name="connsiteX2" fmla="*/ 540522 w 766646"/>
                <a:gd name="connsiteY2" fmla="*/ 479189 h 485917"/>
                <a:gd name="connsiteX3" fmla="*/ 477811 w 766646"/>
                <a:gd name="connsiteY3" fmla="*/ 466919 h 485917"/>
                <a:gd name="connsiteX4" fmla="*/ 446456 w 766646"/>
                <a:gd name="connsiteY4" fmla="*/ 451924 h 485917"/>
                <a:gd name="connsiteX5" fmla="*/ 417827 w 766646"/>
                <a:gd name="connsiteY5" fmla="*/ 483278 h 485917"/>
                <a:gd name="connsiteX6" fmla="*/ 379656 w 766646"/>
                <a:gd name="connsiteY6" fmla="*/ 461466 h 485917"/>
                <a:gd name="connsiteX7" fmla="*/ 360571 w 766646"/>
                <a:gd name="connsiteY7" fmla="*/ 405572 h 485917"/>
                <a:gd name="connsiteX8" fmla="*/ 337395 w 766646"/>
                <a:gd name="connsiteY8" fmla="*/ 391940 h 485917"/>
                <a:gd name="connsiteX9" fmla="*/ 319672 w 766646"/>
                <a:gd name="connsiteY9" fmla="*/ 409663 h 485917"/>
                <a:gd name="connsiteX10" fmla="*/ 285592 w 766646"/>
                <a:gd name="connsiteY10" fmla="*/ 371491 h 485917"/>
                <a:gd name="connsiteX11" fmla="*/ 250146 w 766646"/>
                <a:gd name="connsiteY11" fmla="*/ 360585 h 485917"/>
                <a:gd name="connsiteX12" fmla="*/ 246125 w 766646"/>
                <a:gd name="connsiteY12" fmla="*/ 360851 h 485917"/>
                <a:gd name="connsiteX13" fmla="*/ 205157 w 766646"/>
                <a:gd name="connsiteY13" fmla="*/ 349679 h 485917"/>
                <a:gd name="connsiteX14" fmla="*/ 168350 w 766646"/>
                <a:gd name="connsiteY14" fmla="*/ 321050 h 485917"/>
                <a:gd name="connsiteX15" fmla="*/ 111093 w 766646"/>
                <a:gd name="connsiteY15" fmla="*/ 296511 h 485917"/>
                <a:gd name="connsiteX16" fmla="*/ 53835 w 766646"/>
                <a:gd name="connsiteY16" fmla="*/ 206535 h 485917"/>
                <a:gd name="connsiteX17" fmla="*/ 66105 w 766646"/>
                <a:gd name="connsiteY17" fmla="*/ 173817 h 485917"/>
                <a:gd name="connsiteX18" fmla="*/ 33387 w 766646"/>
                <a:gd name="connsiteY18" fmla="*/ 149278 h 485917"/>
                <a:gd name="connsiteX19" fmla="*/ 33387 w 766646"/>
                <a:gd name="connsiteY19" fmla="*/ 104290 h 485917"/>
                <a:gd name="connsiteX20" fmla="*/ 17028 w 766646"/>
                <a:gd name="connsiteY20" fmla="*/ 100200 h 485917"/>
                <a:gd name="connsiteX21" fmla="*/ 0 w 766646"/>
                <a:gd name="connsiteY21" fmla="*/ 71823 h 485917"/>
                <a:gd name="connsiteX22" fmla="*/ 668 w 766646"/>
                <a:gd name="connsiteY22" fmla="*/ 71572 h 485917"/>
                <a:gd name="connsiteX23" fmla="*/ 668 w 766646"/>
                <a:gd name="connsiteY23" fmla="*/ 55213 h 485917"/>
                <a:gd name="connsiteX24" fmla="*/ 39522 w 766646"/>
                <a:gd name="connsiteY24" fmla="*/ 18404 h 485917"/>
                <a:gd name="connsiteX25" fmla="*/ 86554 w 766646"/>
                <a:gd name="connsiteY25" fmla="*/ 18404 h 485917"/>
                <a:gd name="connsiteX26" fmla="*/ 92689 w 766646"/>
                <a:gd name="connsiteY26" fmla="*/ 4090 h 485917"/>
                <a:gd name="connsiteX27" fmla="*/ 117228 w 766646"/>
                <a:gd name="connsiteY27" fmla="*/ 0 h 485917"/>
                <a:gd name="connsiteX28" fmla="*/ 166304 w 766646"/>
                <a:gd name="connsiteY28" fmla="*/ 47032 h 485917"/>
                <a:gd name="connsiteX29" fmla="*/ 196979 w 766646"/>
                <a:gd name="connsiteY29" fmla="*/ 34763 h 485917"/>
                <a:gd name="connsiteX30" fmla="*/ 221517 w 766646"/>
                <a:gd name="connsiteY30" fmla="*/ 53167 h 485917"/>
                <a:gd name="connsiteX31" fmla="*/ 260370 w 766646"/>
                <a:gd name="connsiteY31" fmla="*/ 53167 h 485917"/>
                <a:gd name="connsiteX32" fmla="*/ 321717 w 766646"/>
                <a:gd name="connsiteY32" fmla="*/ 87931 h 485917"/>
                <a:gd name="connsiteX33" fmla="*/ 356480 w 766646"/>
                <a:gd name="connsiteY33" fmla="*/ 85886 h 485917"/>
                <a:gd name="connsiteX34" fmla="*/ 405559 w 766646"/>
                <a:gd name="connsiteY34" fmla="*/ 100200 h 485917"/>
                <a:gd name="connsiteX35" fmla="*/ 446456 w 766646"/>
                <a:gd name="connsiteY35" fmla="*/ 89976 h 485917"/>
                <a:gd name="connsiteX36" fmla="*/ 483264 w 766646"/>
                <a:gd name="connsiteY36" fmla="*/ 124739 h 485917"/>
                <a:gd name="connsiteX37" fmla="*/ 485309 w 766646"/>
                <a:gd name="connsiteY37" fmla="*/ 141098 h 485917"/>
                <a:gd name="connsiteX38" fmla="*/ 507804 w 766646"/>
                <a:gd name="connsiteY38" fmla="*/ 167682 h 485917"/>
                <a:gd name="connsiteX39" fmla="*/ 550746 w 766646"/>
                <a:gd name="connsiteY39" fmla="*/ 169727 h 485917"/>
                <a:gd name="connsiteX40" fmla="*/ 552901 w 766646"/>
                <a:gd name="connsiteY40" fmla="*/ 172389 h 485917"/>
                <a:gd name="connsiteX41" fmla="*/ 640007 w 766646"/>
                <a:gd name="connsiteY41" fmla="*/ 239459 h 485917"/>
                <a:gd name="connsiteX42" fmla="*/ 683210 w 766646"/>
                <a:gd name="connsiteY42" fmla="*/ 264861 h 485917"/>
                <a:gd name="connsiteX43" fmla="*/ 766646 w 766646"/>
                <a:gd name="connsiteY43" fmla="*/ 451418 h 485917"/>
                <a:gd name="connsiteX0" fmla="*/ 675206 w 766646"/>
                <a:gd name="connsiteY0" fmla="*/ 359978 h 485917"/>
                <a:gd name="connsiteX1" fmla="*/ 552901 w 766646"/>
                <a:gd name="connsiteY1" fmla="*/ 485917 h 485917"/>
                <a:gd name="connsiteX2" fmla="*/ 540522 w 766646"/>
                <a:gd name="connsiteY2" fmla="*/ 479189 h 485917"/>
                <a:gd name="connsiteX3" fmla="*/ 477811 w 766646"/>
                <a:gd name="connsiteY3" fmla="*/ 466919 h 485917"/>
                <a:gd name="connsiteX4" fmla="*/ 446456 w 766646"/>
                <a:gd name="connsiteY4" fmla="*/ 451924 h 485917"/>
                <a:gd name="connsiteX5" fmla="*/ 417827 w 766646"/>
                <a:gd name="connsiteY5" fmla="*/ 483278 h 485917"/>
                <a:gd name="connsiteX6" fmla="*/ 379656 w 766646"/>
                <a:gd name="connsiteY6" fmla="*/ 461466 h 485917"/>
                <a:gd name="connsiteX7" fmla="*/ 360571 w 766646"/>
                <a:gd name="connsiteY7" fmla="*/ 405572 h 485917"/>
                <a:gd name="connsiteX8" fmla="*/ 337395 w 766646"/>
                <a:gd name="connsiteY8" fmla="*/ 391940 h 485917"/>
                <a:gd name="connsiteX9" fmla="*/ 319672 w 766646"/>
                <a:gd name="connsiteY9" fmla="*/ 409663 h 485917"/>
                <a:gd name="connsiteX10" fmla="*/ 285592 w 766646"/>
                <a:gd name="connsiteY10" fmla="*/ 371491 h 485917"/>
                <a:gd name="connsiteX11" fmla="*/ 250146 w 766646"/>
                <a:gd name="connsiteY11" fmla="*/ 360585 h 485917"/>
                <a:gd name="connsiteX12" fmla="*/ 246125 w 766646"/>
                <a:gd name="connsiteY12" fmla="*/ 360851 h 485917"/>
                <a:gd name="connsiteX13" fmla="*/ 205157 w 766646"/>
                <a:gd name="connsiteY13" fmla="*/ 349679 h 485917"/>
                <a:gd name="connsiteX14" fmla="*/ 168350 w 766646"/>
                <a:gd name="connsiteY14" fmla="*/ 321050 h 485917"/>
                <a:gd name="connsiteX15" fmla="*/ 111093 w 766646"/>
                <a:gd name="connsiteY15" fmla="*/ 296511 h 485917"/>
                <a:gd name="connsiteX16" fmla="*/ 53835 w 766646"/>
                <a:gd name="connsiteY16" fmla="*/ 206535 h 485917"/>
                <a:gd name="connsiteX17" fmla="*/ 66105 w 766646"/>
                <a:gd name="connsiteY17" fmla="*/ 173817 h 485917"/>
                <a:gd name="connsiteX18" fmla="*/ 33387 w 766646"/>
                <a:gd name="connsiteY18" fmla="*/ 149278 h 485917"/>
                <a:gd name="connsiteX19" fmla="*/ 33387 w 766646"/>
                <a:gd name="connsiteY19" fmla="*/ 104290 h 485917"/>
                <a:gd name="connsiteX20" fmla="*/ 17028 w 766646"/>
                <a:gd name="connsiteY20" fmla="*/ 100200 h 485917"/>
                <a:gd name="connsiteX21" fmla="*/ 0 w 766646"/>
                <a:gd name="connsiteY21" fmla="*/ 71823 h 485917"/>
                <a:gd name="connsiteX22" fmla="*/ 668 w 766646"/>
                <a:gd name="connsiteY22" fmla="*/ 71572 h 485917"/>
                <a:gd name="connsiteX23" fmla="*/ 668 w 766646"/>
                <a:gd name="connsiteY23" fmla="*/ 55213 h 485917"/>
                <a:gd name="connsiteX24" fmla="*/ 39522 w 766646"/>
                <a:gd name="connsiteY24" fmla="*/ 18404 h 485917"/>
                <a:gd name="connsiteX25" fmla="*/ 86554 w 766646"/>
                <a:gd name="connsiteY25" fmla="*/ 18404 h 485917"/>
                <a:gd name="connsiteX26" fmla="*/ 92689 w 766646"/>
                <a:gd name="connsiteY26" fmla="*/ 4090 h 485917"/>
                <a:gd name="connsiteX27" fmla="*/ 117228 w 766646"/>
                <a:gd name="connsiteY27" fmla="*/ 0 h 485917"/>
                <a:gd name="connsiteX28" fmla="*/ 166304 w 766646"/>
                <a:gd name="connsiteY28" fmla="*/ 47032 h 485917"/>
                <a:gd name="connsiteX29" fmla="*/ 196979 w 766646"/>
                <a:gd name="connsiteY29" fmla="*/ 34763 h 485917"/>
                <a:gd name="connsiteX30" fmla="*/ 221517 w 766646"/>
                <a:gd name="connsiteY30" fmla="*/ 53167 h 485917"/>
                <a:gd name="connsiteX31" fmla="*/ 260370 w 766646"/>
                <a:gd name="connsiteY31" fmla="*/ 53167 h 485917"/>
                <a:gd name="connsiteX32" fmla="*/ 321717 w 766646"/>
                <a:gd name="connsiteY32" fmla="*/ 87931 h 485917"/>
                <a:gd name="connsiteX33" fmla="*/ 356480 w 766646"/>
                <a:gd name="connsiteY33" fmla="*/ 85886 h 485917"/>
                <a:gd name="connsiteX34" fmla="*/ 405559 w 766646"/>
                <a:gd name="connsiteY34" fmla="*/ 100200 h 485917"/>
                <a:gd name="connsiteX35" fmla="*/ 446456 w 766646"/>
                <a:gd name="connsiteY35" fmla="*/ 89976 h 485917"/>
                <a:gd name="connsiteX36" fmla="*/ 483264 w 766646"/>
                <a:gd name="connsiteY36" fmla="*/ 124739 h 485917"/>
                <a:gd name="connsiteX37" fmla="*/ 485309 w 766646"/>
                <a:gd name="connsiteY37" fmla="*/ 141098 h 485917"/>
                <a:gd name="connsiteX38" fmla="*/ 507804 w 766646"/>
                <a:gd name="connsiteY38" fmla="*/ 167682 h 485917"/>
                <a:gd name="connsiteX39" fmla="*/ 550746 w 766646"/>
                <a:gd name="connsiteY39" fmla="*/ 169727 h 485917"/>
                <a:gd name="connsiteX40" fmla="*/ 552901 w 766646"/>
                <a:gd name="connsiteY40" fmla="*/ 172389 h 485917"/>
                <a:gd name="connsiteX41" fmla="*/ 640007 w 766646"/>
                <a:gd name="connsiteY41" fmla="*/ 239459 h 485917"/>
                <a:gd name="connsiteX42" fmla="*/ 766646 w 766646"/>
                <a:gd name="connsiteY42" fmla="*/ 451418 h 485917"/>
                <a:gd name="connsiteX0" fmla="*/ 675206 w 766646"/>
                <a:gd name="connsiteY0" fmla="*/ 359978 h 485917"/>
                <a:gd name="connsiteX1" fmla="*/ 552901 w 766646"/>
                <a:gd name="connsiteY1" fmla="*/ 485917 h 485917"/>
                <a:gd name="connsiteX2" fmla="*/ 540522 w 766646"/>
                <a:gd name="connsiteY2" fmla="*/ 479189 h 485917"/>
                <a:gd name="connsiteX3" fmla="*/ 477811 w 766646"/>
                <a:gd name="connsiteY3" fmla="*/ 466919 h 485917"/>
                <a:gd name="connsiteX4" fmla="*/ 446456 w 766646"/>
                <a:gd name="connsiteY4" fmla="*/ 451924 h 485917"/>
                <a:gd name="connsiteX5" fmla="*/ 417827 w 766646"/>
                <a:gd name="connsiteY5" fmla="*/ 483278 h 485917"/>
                <a:gd name="connsiteX6" fmla="*/ 379656 w 766646"/>
                <a:gd name="connsiteY6" fmla="*/ 461466 h 485917"/>
                <a:gd name="connsiteX7" fmla="*/ 360571 w 766646"/>
                <a:gd name="connsiteY7" fmla="*/ 405572 h 485917"/>
                <a:gd name="connsiteX8" fmla="*/ 337395 w 766646"/>
                <a:gd name="connsiteY8" fmla="*/ 391940 h 485917"/>
                <a:gd name="connsiteX9" fmla="*/ 319672 w 766646"/>
                <a:gd name="connsiteY9" fmla="*/ 409663 h 485917"/>
                <a:gd name="connsiteX10" fmla="*/ 285592 w 766646"/>
                <a:gd name="connsiteY10" fmla="*/ 371491 h 485917"/>
                <a:gd name="connsiteX11" fmla="*/ 250146 w 766646"/>
                <a:gd name="connsiteY11" fmla="*/ 360585 h 485917"/>
                <a:gd name="connsiteX12" fmla="*/ 246125 w 766646"/>
                <a:gd name="connsiteY12" fmla="*/ 360851 h 485917"/>
                <a:gd name="connsiteX13" fmla="*/ 205157 w 766646"/>
                <a:gd name="connsiteY13" fmla="*/ 349679 h 485917"/>
                <a:gd name="connsiteX14" fmla="*/ 168350 w 766646"/>
                <a:gd name="connsiteY14" fmla="*/ 321050 h 485917"/>
                <a:gd name="connsiteX15" fmla="*/ 111093 w 766646"/>
                <a:gd name="connsiteY15" fmla="*/ 296511 h 485917"/>
                <a:gd name="connsiteX16" fmla="*/ 53835 w 766646"/>
                <a:gd name="connsiteY16" fmla="*/ 206535 h 485917"/>
                <a:gd name="connsiteX17" fmla="*/ 66105 w 766646"/>
                <a:gd name="connsiteY17" fmla="*/ 173817 h 485917"/>
                <a:gd name="connsiteX18" fmla="*/ 33387 w 766646"/>
                <a:gd name="connsiteY18" fmla="*/ 149278 h 485917"/>
                <a:gd name="connsiteX19" fmla="*/ 33387 w 766646"/>
                <a:gd name="connsiteY19" fmla="*/ 104290 h 485917"/>
                <a:gd name="connsiteX20" fmla="*/ 17028 w 766646"/>
                <a:gd name="connsiteY20" fmla="*/ 100200 h 485917"/>
                <a:gd name="connsiteX21" fmla="*/ 0 w 766646"/>
                <a:gd name="connsiteY21" fmla="*/ 71823 h 485917"/>
                <a:gd name="connsiteX22" fmla="*/ 668 w 766646"/>
                <a:gd name="connsiteY22" fmla="*/ 71572 h 485917"/>
                <a:gd name="connsiteX23" fmla="*/ 668 w 766646"/>
                <a:gd name="connsiteY23" fmla="*/ 55213 h 485917"/>
                <a:gd name="connsiteX24" fmla="*/ 39522 w 766646"/>
                <a:gd name="connsiteY24" fmla="*/ 18404 h 485917"/>
                <a:gd name="connsiteX25" fmla="*/ 86554 w 766646"/>
                <a:gd name="connsiteY25" fmla="*/ 18404 h 485917"/>
                <a:gd name="connsiteX26" fmla="*/ 92689 w 766646"/>
                <a:gd name="connsiteY26" fmla="*/ 4090 h 485917"/>
                <a:gd name="connsiteX27" fmla="*/ 117228 w 766646"/>
                <a:gd name="connsiteY27" fmla="*/ 0 h 485917"/>
                <a:gd name="connsiteX28" fmla="*/ 166304 w 766646"/>
                <a:gd name="connsiteY28" fmla="*/ 47032 h 485917"/>
                <a:gd name="connsiteX29" fmla="*/ 196979 w 766646"/>
                <a:gd name="connsiteY29" fmla="*/ 34763 h 485917"/>
                <a:gd name="connsiteX30" fmla="*/ 221517 w 766646"/>
                <a:gd name="connsiteY30" fmla="*/ 53167 h 485917"/>
                <a:gd name="connsiteX31" fmla="*/ 260370 w 766646"/>
                <a:gd name="connsiteY31" fmla="*/ 53167 h 485917"/>
                <a:gd name="connsiteX32" fmla="*/ 321717 w 766646"/>
                <a:gd name="connsiteY32" fmla="*/ 87931 h 485917"/>
                <a:gd name="connsiteX33" fmla="*/ 356480 w 766646"/>
                <a:gd name="connsiteY33" fmla="*/ 85886 h 485917"/>
                <a:gd name="connsiteX34" fmla="*/ 405559 w 766646"/>
                <a:gd name="connsiteY34" fmla="*/ 100200 h 485917"/>
                <a:gd name="connsiteX35" fmla="*/ 446456 w 766646"/>
                <a:gd name="connsiteY35" fmla="*/ 89976 h 485917"/>
                <a:gd name="connsiteX36" fmla="*/ 483264 w 766646"/>
                <a:gd name="connsiteY36" fmla="*/ 124739 h 485917"/>
                <a:gd name="connsiteX37" fmla="*/ 485309 w 766646"/>
                <a:gd name="connsiteY37" fmla="*/ 141098 h 485917"/>
                <a:gd name="connsiteX38" fmla="*/ 507804 w 766646"/>
                <a:gd name="connsiteY38" fmla="*/ 167682 h 485917"/>
                <a:gd name="connsiteX39" fmla="*/ 550746 w 766646"/>
                <a:gd name="connsiteY39" fmla="*/ 169727 h 485917"/>
                <a:gd name="connsiteX40" fmla="*/ 552901 w 766646"/>
                <a:gd name="connsiteY40" fmla="*/ 172389 h 485917"/>
                <a:gd name="connsiteX41" fmla="*/ 766646 w 766646"/>
                <a:gd name="connsiteY41" fmla="*/ 451418 h 485917"/>
                <a:gd name="connsiteX0" fmla="*/ 552901 w 766646"/>
                <a:gd name="connsiteY0" fmla="*/ 485917 h 485917"/>
                <a:gd name="connsiteX1" fmla="*/ 540522 w 766646"/>
                <a:gd name="connsiteY1" fmla="*/ 479189 h 485917"/>
                <a:gd name="connsiteX2" fmla="*/ 477811 w 766646"/>
                <a:gd name="connsiteY2" fmla="*/ 466919 h 485917"/>
                <a:gd name="connsiteX3" fmla="*/ 446456 w 766646"/>
                <a:gd name="connsiteY3" fmla="*/ 451924 h 485917"/>
                <a:gd name="connsiteX4" fmla="*/ 417827 w 766646"/>
                <a:gd name="connsiteY4" fmla="*/ 483278 h 485917"/>
                <a:gd name="connsiteX5" fmla="*/ 379656 w 766646"/>
                <a:gd name="connsiteY5" fmla="*/ 461466 h 485917"/>
                <a:gd name="connsiteX6" fmla="*/ 360571 w 766646"/>
                <a:gd name="connsiteY6" fmla="*/ 405572 h 485917"/>
                <a:gd name="connsiteX7" fmla="*/ 337395 w 766646"/>
                <a:gd name="connsiteY7" fmla="*/ 391940 h 485917"/>
                <a:gd name="connsiteX8" fmla="*/ 319672 w 766646"/>
                <a:gd name="connsiteY8" fmla="*/ 409663 h 485917"/>
                <a:gd name="connsiteX9" fmla="*/ 285592 w 766646"/>
                <a:gd name="connsiteY9" fmla="*/ 371491 h 485917"/>
                <a:gd name="connsiteX10" fmla="*/ 250146 w 766646"/>
                <a:gd name="connsiteY10" fmla="*/ 360585 h 485917"/>
                <a:gd name="connsiteX11" fmla="*/ 246125 w 766646"/>
                <a:gd name="connsiteY11" fmla="*/ 360851 h 485917"/>
                <a:gd name="connsiteX12" fmla="*/ 205157 w 766646"/>
                <a:gd name="connsiteY12" fmla="*/ 349679 h 485917"/>
                <a:gd name="connsiteX13" fmla="*/ 168350 w 766646"/>
                <a:gd name="connsiteY13" fmla="*/ 321050 h 485917"/>
                <a:gd name="connsiteX14" fmla="*/ 111093 w 766646"/>
                <a:gd name="connsiteY14" fmla="*/ 296511 h 485917"/>
                <a:gd name="connsiteX15" fmla="*/ 53835 w 766646"/>
                <a:gd name="connsiteY15" fmla="*/ 206535 h 485917"/>
                <a:gd name="connsiteX16" fmla="*/ 66105 w 766646"/>
                <a:gd name="connsiteY16" fmla="*/ 173817 h 485917"/>
                <a:gd name="connsiteX17" fmla="*/ 33387 w 766646"/>
                <a:gd name="connsiteY17" fmla="*/ 149278 h 485917"/>
                <a:gd name="connsiteX18" fmla="*/ 33387 w 766646"/>
                <a:gd name="connsiteY18" fmla="*/ 104290 h 485917"/>
                <a:gd name="connsiteX19" fmla="*/ 17028 w 766646"/>
                <a:gd name="connsiteY19" fmla="*/ 100200 h 485917"/>
                <a:gd name="connsiteX20" fmla="*/ 0 w 766646"/>
                <a:gd name="connsiteY20" fmla="*/ 71823 h 485917"/>
                <a:gd name="connsiteX21" fmla="*/ 668 w 766646"/>
                <a:gd name="connsiteY21" fmla="*/ 71572 h 485917"/>
                <a:gd name="connsiteX22" fmla="*/ 668 w 766646"/>
                <a:gd name="connsiteY22" fmla="*/ 55213 h 485917"/>
                <a:gd name="connsiteX23" fmla="*/ 39522 w 766646"/>
                <a:gd name="connsiteY23" fmla="*/ 18404 h 485917"/>
                <a:gd name="connsiteX24" fmla="*/ 86554 w 766646"/>
                <a:gd name="connsiteY24" fmla="*/ 18404 h 485917"/>
                <a:gd name="connsiteX25" fmla="*/ 92689 w 766646"/>
                <a:gd name="connsiteY25" fmla="*/ 4090 h 485917"/>
                <a:gd name="connsiteX26" fmla="*/ 117228 w 766646"/>
                <a:gd name="connsiteY26" fmla="*/ 0 h 485917"/>
                <a:gd name="connsiteX27" fmla="*/ 166304 w 766646"/>
                <a:gd name="connsiteY27" fmla="*/ 47032 h 485917"/>
                <a:gd name="connsiteX28" fmla="*/ 196979 w 766646"/>
                <a:gd name="connsiteY28" fmla="*/ 34763 h 485917"/>
                <a:gd name="connsiteX29" fmla="*/ 221517 w 766646"/>
                <a:gd name="connsiteY29" fmla="*/ 53167 h 485917"/>
                <a:gd name="connsiteX30" fmla="*/ 260370 w 766646"/>
                <a:gd name="connsiteY30" fmla="*/ 53167 h 485917"/>
                <a:gd name="connsiteX31" fmla="*/ 321717 w 766646"/>
                <a:gd name="connsiteY31" fmla="*/ 87931 h 485917"/>
                <a:gd name="connsiteX32" fmla="*/ 356480 w 766646"/>
                <a:gd name="connsiteY32" fmla="*/ 85886 h 485917"/>
                <a:gd name="connsiteX33" fmla="*/ 405559 w 766646"/>
                <a:gd name="connsiteY33" fmla="*/ 100200 h 485917"/>
                <a:gd name="connsiteX34" fmla="*/ 446456 w 766646"/>
                <a:gd name="connsiteY34" fmla="*/ 89976 h 485917"/>
                <a:gd name="connsiteX35" fmla="*/ 483264 w 766646"/>
                <a:gd name="connsiteY35" fmla="*/ 124739 h 485917"/>
                <a:gd name="connsiteX36" fmla="*/ 485309 w 766646"/>
                <a:gd name="connsiteY36" fmla="*/ 141098 h 485917"/>
                <a:gd name="connsiteX37" fmla="*/ 507804 w 766646"/>
                <a:gd name="connsiteY37" fmla="*/ 167682 h 485917"/>
                <a:gd name="connsiteX38" fmla="*/ 550746 w 766646"/>
                <a:gd name="connsiteY38" fmla="*/ 169727 h 485917"/>
                <a:gd name="connsiteX39" fmla="*/ 552901 w 766646"/>
                <a:gd name="connsiteY39" fmla="*/ 172389 h 485917"/>
                <a:gd name="connsiteX40" fmla="*/ 766646 w 766646"/>
                <a:gd name="connsiteY40" fmla="*/ 451418 h 485917"/>
                <a:gd name="connsiteX0" fmla="*/ 552901 w 552901"/>
                <a:gd name="connsiteY0" fmla="*/ 485917 h 485917"/>
                <a:gd name="connsiteX1" fmla="*/ 540522 w 552901"/>
                <a:gd name="connsiteY1" fmla="*/ 479189 h 485917"/>
                <a:gd name="connsiteX2" fmla="*/ 477811 w 552901"/>
                <a:gd name="connsiteY2" fmla="*/ 466919 h 485917"/>
                <a:gd name="connsiteX3" fmla="*/ 446456 w 552901"/>
                <a:gd name="connsiteY3" fmla="*/ 451924 h 485917"/>
                <a:gd name="connsiteX4" fmla="*/ 417827 w 552901"/>
                <a:gd name="connsiteY4" fmla="*/ 483278 h 485917"/>
                <a:gd name="connsiteX5" fmla="*/ 379656 w 552901"/>
                <a:gd name="connsiteY5" fmla="*/ 461466 h 485917"/>
                <a:gd name="connsiteX6" fmla="*/ 360571 w 552901"/>
                <a:gd name="connsiteY6" fmla="*/ 405572 h 485917"/>
                <a:gd name="connsiteX7" fmla="*/ 337395 w 552901"/>
                <a:gd name="connsiteY7" fmla="*/ 391940 h 485917"/>
                <a:gd name="connsiteX8" fmla="*/ 319672 w 552901"/>
                <a:gd name="connsiteY8" fmla="*/ 409663 h 485917"/>
                <a:gd name="connsiteX9" fmla="*/ 285592 w 552901"/>
                <a:gd name="connsiteY9" fmla="*/ 371491 h 485917"/>
                <a:gd name="connsiteX10" fmla="*/ 250146 w 552901"/>
                <a:gd name="connsiteY10" fmla="*/ 360585 h 485917"/>
                <a:gd name="connsiteX11" fmla="*/ 246125 w 552901"/>
                <a:gd name="connsiteY11" fmla="*/ 360851 h 485917"/>
                <a:gd name="connsiteX12" fmla="*/ 205157 w 552901"/>
                <a:gd name="connsiteY12" fmla="*/ 349679 h 485917"/>
                <a:gd name="connsiteX13" fmla="*/ 168350 w 552901"/>
                <a:gd name="connsiteY13" fmla="*/ 321050 h 485917"/>
                <a:gd name="connsiteX14" fmla="*/ 111093 w 552901"/>
                <a:gd name="connsiteY14" fmla="*/ 296511 h 485917"/>
                <a:gd name="connsiteX15" fmla="*/ 53835 w 552901"/>
                <a:gd name="connsiteY15" fmla="*/ 206535 h 485917"/>
                <a:gd name="connsiteX16" fmla="*/ 66105 w 552901"/>
                <a:gd name="connsiteY16" fmla="*/ 173817 h 485917"/>
                <a:gd name="connsiteX17" fmla="*/ 33387 w 552901"/>
                <a:gd name="connsiteY17" fmla="*/ 149278 h 485917"/>
                <a:gd name="connsiteX18" fmla="*/ 33387 w 552901"/>
                <a:gd name="connsiteY18" fmla="*/ 104290 h 485917"/>
                <a:gd name="connsiteX19" fmla="*/ 17028 w 552901"/>
                <a:gd name="connsiteY19" fmla="*/ 100200 h 485917"/>
                <a:gd name="connsiteX20" fmla="*/ 0 w 552901"/>
                <a:gd name="connsiteY20" fmla="*/ 71823 h 485917"/>
                <a:gd name="connsiteX21" fmla="*/ 668 w 552901"/>
                <a:gd name="connsiteY21" fmla="*/ 71572 h 485917"/>
                <a:gd name="connsiteX22" fmla="*/ 668 w 552901"/>
                <a:gd name="connsiteY22" fmla="*/ 55213 h 485917"/>
                <a:gd name="connsiteX23" fmla="*/ 39522 w 552901"/>
                <a:gd name="connsiteY23" fmla="*/ 18404 h 485917"/>
                <a:gd name="connsiteX24" fmla="*/ 86554 w 552901"/>
                <a:gd name="connsiteY24" fmla="*/ 18404 h 485917"/>
                <a:gd name="connsiteX25" fmla="*/ 92689 w 552901"/>
                <a:gd name="connsiteY25" fmla="*/ 4090 h 485917"/>
                <a:gd name="connsiteX26" fmla="*/ 117228 w 552901"/>
                <a:gd name="connsiteY26" fmla="*/ 0 h 485917"/>
                <a:gd name="connsiteX27" fmla="*/ 166304 w 552901"/>
                <a:gd name="connsiteY27" fmla="*/ 47032 h 485917"/>
                <a:gd name="connsiteX28" fmla="*/ 196979 w 552901"/>
                <a:gd name="connsiteY28" fmla="*/ 34763 h 485917"/>
                <a:gd name="connsiteX29" fmla="*/ 221517 w 552901"/>
                <a:gd name="connsiteY29" fmla="*/ 53167 h 485917"/>
                <a:gd name="connsiteX30" fmla="*/ 260370 w 552901"/>
                <a:gd name="connsiteY30" fmla="*/ 53167 h 485917"/>
                <a:gd name="connsiteX31" fmla="*/ 321717 w 552901"/>
                <a:gd name="connsiteY31" fmla="*/ 87931 h 485917"/>
                <a:gd name="connsiteX32" fmla="*/ 356480 w 552901"/>
                <a:gd name="connsiteY32" fmla="*/ 85886 h 485917"/>
                <a:gd name="connsiteX33" fmla="*/ 405559 w 552901"/>
                <a:gd name="connsiteY33" fmla="*/ 100200 h 485917"/>
                <a:gd name="connsiteX34" fmla="*/ 446456 w 552901"/>
                <a:gd name="connsiteY34" fmla="*/ 89976 h 485917"/>
                <a:gd name="connsiteX35" fmla="*/ 483264 w 552901"/>
                <a:gd name="connsiteY35" fmla="*/ 124739 h 485917"/>
                <a:gd name="connsiteX36" fmla="*/ 485309 w 552901"/>
                <a:gd name="connsiteY36" fmla="*/ 141098 h 485917"/>
                <a:gd name="connsiteX37" fmla="*/ 507804 w 552901"/>
                <a:gd name="connsiteY37" fmla="*/ 167682 h 485917"/>
                <a:gd name="connsiteX38" fmla="*/ 550746 w 552901"/>
                <a:gd name="connsiteY38" fmla="*/ 169727 h 485917"/>
                <a:gd name="connsiteX39" fmla="*/ 552901 w 552901"/>
                <a:gd name="connsiteY39" fmla="*/ 172389 h 485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52901" h="485917">
                  <a:moveTo>
                    <a:pt x="552901" y="485917"/>
                  </a:moveTo>
                  <a:lnTo>
                    <a:pt x="540522" y="479189"/>
                  </a:lnTo>
                  <a:lnTo>
                    <a:pt x="477811" y="466919"/>
                  </a:lnTo>
                  <a:lnTo>
                    <a:pt x="446456" y="451924"/>
                  </a:lnTo>
                  <a:lnTo>
                    <a:pt x="417827" y="483278"/>
                  </a:lnTo>
                  <a:lnTo>
                    <a:pt x="379656" y="461466"/>
                  </a:lnTo>
                  <a:lnTo>
                    <a:pt x="360571" y="405572"/>
                  </a:lnTo>
                  <a:lnTo>
                    <a:pt x="337395" y="391940"/>
                  </a:lnTo>
                  <a:lnTo>
                    <a:pt x="319672" y="409663"/>
                  </a:lnTo>
                  <a:lnTo>
                    <a:pt x="285592" y="371491"/>
                  </a:lnTo>
                  <a:lnTo>
                    <a:pt x="250146" y="360585"/>
                  </a:lnTo>
                  <a:lnTo>
                    <a:pt x="246125" y="360851"/>
                  </a:lnTo>
                  <a:lnTo>
                    <a:pt x="205157" y="349679"/>
                  </a:lnTo>
                  <a:lnTo>
                    <a:pt x="168350" y="321050"/>
                  </a:lnTo>
                  <a:lnTo>
                    <a:pt x="111093" y="296511"/>
                  </a:lnTo>
                  <a:lnTo>
                    <a:pt x="53835" y="206535"/>
                  </a:lnTo>
                  <a:lnTo>
                    <a:pt x="66105" y="173817"/>
                  </a:lnTo>
                  <a:lnTo>
                    <a:pt x="33387" y="149278"/>
                  </a:lnTo>
                  <a:lnTo>
                    <a:pt x="33387" y="104290"/>
                  </a:lnTo>
                  <a:lnTo>
                    <a:pt x="17028" y="100200"/>
                  </a:lnTo>
                  <a:lnTo>
                    <a:pt x="0" y="71823"/>
                  </a:lnTo>
                  <a:lnTo>
                    <a:pt x="668" y="71572"/>
                  </a:lnTo>
                  <a:lnTo>
                    <a:pt x="668" y="55213"/>
                  </a:lnTo>
                  <a:lnTo>
                    <a:pt x="39522" y="18404"/>
                  </a:lnTo>
                  <a:lnTo>
                    <a:pt x="86554" y="18404"/>
                  </a:lnTo>
                  <a:lnTo>
                    <a:pt x="92689" y="4090"/>
                  </a:lnTo>
                  <a:lnTo>
                    <a:pt x="117228" y="0"/>
                  </a:lnTo>
                  <a:lnTo>
                    <a:pt x="166304" y="47032"/>
                  </a:lnTo>
                  <a:lnTo>
                    <a:pt x="196979" y="34763"/>
                  </a:lnTo>
                  <a:lnTo>
                    <a:pt x="221517" y="53167"/>
                  </a:lnTo>
                  <a:lnTo>
                    <a:pt x="260370" y="53167"/>
                  </a:lnTo>
                  <a:lnTo>
                    <a:pt x="321717" y="87931"/>
                  </a:lnTo>
                  <a:lnTo>
                    <a:pt x="356480" y="85886"/>
                  </a:lnTo>
                  <a:lnTo>
                    <a:pt x="405559" y="100200"/>
                  </a:lnTo>
                  <a:lnTo>
                    <a:pt x="446456" y="89976"/>
                  </a:lnTo>
                  <a:lnTo>
                    <a:pt x="483264" y="124739"/>
                  </a:lnTo>
                  <a:lnTo>
                    <a:pt x="485309" y="141098"/>
                  </a:lnTo>
                  <a:lnTo>
                    <a:pt x="507804" y="167682"/>
                  </a:lnTo>
                  <a:lnTo>
                    <a:pt x="550746" y="169727"/>
                  </a:lnTo>
                  <a:lnTo>
                    <a:pt x="552901" y="172389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AA408F46-210B-0A89-C171-70F4EEBADEDB}"/>
                </a:ext>
              </a:extLst>
            </p:cNvPr>
            <p:cNvSpPr/>
            <p:nvPr/>
          </p:nvSpPr>
          <p:spPr>
            <a:xfrm>
              <a:off x="2781099" y="4635582"/>
              <a:ext cx="583227" cy="868401"/>
            </a:xfrm>
            <a:custGeom>
              <a:avLst/>
              <a:gdLst>
                <a:gd name="connsiteX0" fmla="*/ 280474 w 583227"/>
                <a:gd name="connsiteY0" fmla="*/ 0 h 868401"/>
                <a:gd name="connsiteX1" fmla="*/ 315919 w 583227"/>
                <a:gd name="connsiteY1" fmla="*/ 10906 h 868401"/>
                <a:gd name="connsiteX2" fmla="*/ 350000 w 583227"/>
                <a:gd name="connsiteY2" fmla="*/ 49078 h 868401"/>
                <a:gd name="connsiteX3" fmla="*/ 367723 w 583227"/>
                <a:gd name="connsiteY3" fmla="*/ 31355 h 868401"/>
                <a:gd name="connsiteX4" fmla="*/ 390899 w 583227"/>
                <a:gd name="connsiteY4" fmla="*/ 44988 h 868401"/>
                <a:gd name="connsiteX5" fmla="*/ 409984 w 583227"/>
                <a:gd name="connsiteY5" fmla="*/ 100881 h 868401"/>
                <a:gd name="connsiteX6" fmla="*/ 448155 w 583227"/>
                <a:gd name="connsiteY6" fmla="*/ 122693 h 868401"/>
                <a:gd name="connsiteX7" fmla="*/ 476784 w 583227"/>
                <a:gd name="connsiteY7" fmla="*/ 91339 h 868401"/>
                <a:gd name="connsiteX8" fmla="*/ 508139 w 583227"/>
                <a:gd name="connsiteY8" fmla="*/ 106334 h 868401"/>
                <a:gd name="connsiteX9" fmla="*/ 570850 w 583227"/>
                <a:gd name="connsiteY9" fmla="*/ 118604 h 868401"/>
                <a:gd name="connsiteX10" fmla="*/ 583227 w 583227"/>
                <a:gd name="connsiteY10" fmla="*/ 125331 h 868401"/>
                <a:gd name="connsiteX11" fmla="*/ 583227 w 583227"/>
                <a:gd name="connsiteY11" fmla="*/ 574543 h 868401"/>
                <a:gd name="connsiteX12" fmla="*/ 501324 w 583227"/>
                <a:gd name="connsiteY12" fmla="*/ 599838 h 868401"/>
                <a:gd name="connsiteX13" fmla="*/ 419526 w 583227"/>
                <a:gd name="connsiteY13" fmla="*/ 624376 h 868401"/>
                <a:gd name="connsiteX14" fmla="*/ 325462 w 583227"/>
                <a:gd name="connsiteY14" fmla="*/ 676181 h 868401"/>
                <a:gd name="connsiteX15" fmla="*/ 294107 w 583227"/>
                <a:gd name="connsiteY15" fmla="*/ 708899 h 868401"/>
                <a:gd name="connsiteX16" fmla="*/ 294107 w 583227"/>
                <a:gd name="connsiteY16" fmla="*/ 760703 h 868401"/>
                <a:gd name="connsiteX17" fmla="*/ 300922 w 583227"/>
                <a:gd name="connsiteY17" fmla="*/ 834320 h 868401"/>
                <a:gd name="connsiteX18" fmla="*/ 325462 w 583227"/>
                <a:gd name="connsiteY18" fmla="*/ 865675 h 868401"/>
                <a:gd name="connsiteX19" fmla="*/ 307739 w 583227"/>
                <a:gd name="connsiteY19" fmla="*/ 868401 h 868401"/>
                <a:gd name="connsiteX20" fmla="*/ 287290 w 583227"/>
                <a:gd name="connsiteY20" fmla="*/ 852042 h 868401"/>
                <a:gd name="connsiteX21" fmla="*/ 251844 w 583227"/>
                <a:gd name="connsiteY21" fmla="*/ 849315 h 868401"/>
                <a:gd name="connsiteX22" fmla="*/ 247159 w 583227"/>
                <a:gd name="connsiteY22" fmla="*/ 850721 h 868401"/>
                <a:gd name="connsiteX23" fmla="*/ 247755 w 583227"/>
                <a:gd name="connsiteY23" fmla="*/ 849315 h 868401"/>
                <a:gd name="connsiteX24" fmla="*/ 198677 w 583227"/>
                <a:gd name="connsiteY24" fmla="*/ 849315 h 868401"/>
                <a:gd name="connsiteX25" fmla="*/ 157779 w 583227"/>
                <a:gd name="connsiteY25" fmla="*/ 846589 h 868401"/>
                <a:gd name="connsiteX26" fmla="*/ 135966 w 583227"/>
                <a:gd name="connsiteY26" fmla="*/ 797511 h 868401"/>
                <a:gd name="connsiteX27" fmla="*/ 119609 w 583227"/>
                <a:gd name="connsiteY27" fmla="*/ 792058 h 868401"/>
                <a:gd name="connsiteX28" fmla="*/ 81436 w 583227"/>
                <a:gd name="connsiteY28" fmla="*/ 753887 h 868401"/>
                <a:gd name="connsiteX29" fmla="*/ 78710 w 583227"/>
                <a:gd name="connsiteY29" fmla="*/ 707536 h 868401"/>
                <a:gd name="connsiteX30" fmla="*/ 70529 w 583227"/>
                <a:gd name="connsiteY30" fmla="*/ 674817 h 868401"/>
                <a:gd name="connsiteX31" fmla="*/ 105975 w 583227"/>
                <a:gd name="connsiteY31" fmla="*/ 614833 h 868401"/>
                <a:gd name="connsiteX32" fmla="*/ 125060 w 583227"/>
                <a:gd name="connsiteY32" fmla="*/ 563029 h 868401"/>
                <a:gd name="connsiteX33" fmla="*/ 105975 w 583227"/>
                <a:gd name="connsiteY33" fmla="*/ 451241 h 868401"/>
                <a:gd name="connsiteX34" fmla="*/ 10547 w 583227"/>
                <a:gd name="connsiteY34" fmla="*/ 443062 h 868401"/>
                <a:gd name="connsiteX35" fmla="*/ 0 w 583227"/>
                <a:gd name="connsiteY35" fmla="*/ 449088 h 868401"/>
                <a:gd name="connsiteX36" fmla="*/ 14637 w 583227"/>
                <a:gd name="connsiteY36" fmla="*/ 361266 h 868401"/>
                <a:gd name="connsiteX37" fmla="*/ 51444 w 583227"/>
                <a:gd name="connsiteY37" fmla="*/ 344906 h 868401"/>
                <a:gd name="connsiteX38" fmla="*/ 100522 w 583227"/>
                <a:gd name="connsiteY38" fmla="*/ 340816 h 868401"/>
                <a:gd name="connsiteX39" fmla="*/ 153689 w 583227"/>
                <a:gd name="connsiteY39" fmla="*/ 312188 h 868401"/>
                <a:gd name="connsiteX40" fmla="*/ 186408 w 583227"/>
                <a:gd name="connsiteY40" fmla="*/ 267201 h 868401"/>
                <a:gd name="connsiteX41" fmla="*/ 239576 w 583227"/>
                <a:gd name="connsiteY41" fmla="*/ 254931 h 868401"/>
                <a:gd name="connsiteX42" fmla="*/ 255934 w 583227"/>
                <a:gd name="connsiteY42" fmla="*/ 205853 h 868401"/>
                <a:gd name="connsiteX43" fmla="*/ 268204 w 583227"/>
                <a:gd name="connsiteY43" fmla="*/ 169045 h 868401"/>
                <a:gd name="connsiteX44" fmla="*/ 280474 w 583227"/>
                <a:gd name="connsiteY44" fmla="*/ 87249 h 868401"/>
                <a:gd name="connsiteX45" fmla="*/ 264114 w 583227"/>
                <a:gd name="connsiteY45" fmla="*/ 42261 h 868401"/>
                <a:gd name="connsiteX46" fmla="*/ 280474 w 583227"/>
                <a:gd name="connsiteY46" fmla="*/ 1363 h 868401"/>
                <a:gd name="connsiteX47" fmla="*/ 276453 w 583227"/>
                <a:gd name="connsiteY47" fmla="*/ 266 h 868401"/>
                <a:gd name="connsiteX0" fmla="*/ 280474 w 886027"/>
                <a:gd name="connsiteY0" fmla="*/ 0 h 868401"/>
                <a:gd name="connsiteX1" fmla="*/ 315919 w 886027"/>
                <a:gd name="connsiteY1" fmla="*/ 10906 h 868401"/>
                <a:gd name="connsiteX2" fmla="*/ 350000 w 886027"/>
                <a:gd name="connsiteY2" fmla="*/ 49078 h 868401"/>
                <a:gd name="connsiteX3" fmla="*/ 367723 w 886027"/>
                <a:gd name="connsiteY3" fmla="*/ 31355 h 868401"/>
                <a:gd name="connsiteX4" fmla="*/ 390899 w 886027"/>
                <a:gd name="connsiteY4" fmla="*/ 44988 h 868401"/>
                <a:gd name="connsiteX5" fmla="*/ 409984 w 886027"/>
                <a:gd name="connsiteY5" fmla="*/ 100881 h 868401"/>
                <a:gd name="connsiteX6" fmla="*/ 448155 w 886027"/>
                <a:gd name="connsiteY6" fmla="*/ 122693 h 868401"/>
                <a:gd name="connsiteX7" fmla="*/ 476784 w 886027"/>
                <a:gd name="connsiteY7" fmla="*/ 91339 h 868401"/>
                <a:gd name="connsiteX8" fmla="*/ 508139 w 886027"/>
                <a:gd name="connsiteY8" fmla="*/ 106334 h 868401"/>
                <a:gd name="connsiteX9" fmla="*/ 570850 w 886027"/>
                <a:gd name="connsiteY9" fmla="*/ 118604 h 868401"/>
                <a:gd name="connsiteX10" fmla="*/ 583227 w 886027"/>
                <a:gd name="connsiteY10" fmla="*/ 125331 h 868401"/>
                <a:gd name="connsiteX11" fmla="*/ 886026 w 886027"/>
                <a:gd name="connsiteY11" fmla="*/ 336468 h 868401"/>
                <a:gd name="connsiteX12" fmla="*/ 583227 w 886027"/>
                <a:gd name="connsiteY12" fmla="*/ 574543 h 868401"/>
                <a:gd name="connsiteX13" fmla="*/ 501324 w 886027"/>
                <a:gd name="connsiteY13" fmla="*/ 599838 h 868401"/>
                <a:gd name="connsiteX14" fmla="*/ 419526 w 886027"/>
                <a:gd name="connsiteY14" fmla="*/ 624376 h 868401"/>
                <a:gd name="connsiteX15" fmla="*/ 325462 w 886027"/>
                <a:gd name="connsiteY15" fmla="*/ 676181 h 868401"/>
                <a:gd name="connsiteX16" fmla="*/ 294107 w 886027"/>
                <a:gd name="connsiteY16" fmla="*/ 708899 h 868401"/>
                <a:gd name="connsiteX17" fmla="*/ 294107 w 886027"/>
                <a:gd name="connsiteY17" fmla="*/ 760703 h 868401"/>
                <a:gd name="connsiteX18" fmla="*/ 300922 w 886027"/>
                <a:gd name="connsiteY18" fmla="*/ 834320 h 868401"/>
                <a:gd name="connsiteX19" fmla="*/ 325462 w 886027"/>
                <a:gd name="connsiteY19" fmla="*/ 865675 h 868401"/>
                <a:gd name="connsiteX20" fmla="*/ 307739 w 886027"/>
                <a:gd name="connsiteY20" fmla="*/ 868401 h 868401"/>
                <a:gd name="connsiteX21" fmla="*/ 287290 w 886027"/>
                <a:gd name="connsiteY21" fmla="*/ 852042 h 868401"/>
                <a:gd name="connsiteX22" fmla="*/ 251844 w 886027"/>
                <a:gd name="connsiteY22" fmla="*/ 849315 h 868401"/>
                <a:gd name="connsiteX23" fmla="*/ 247159 w 886027"/>
                <a:gd name="connsiteY23" fmla="*/ 850721 h 868401"/>
                <a:gd name="connsiteX24" fmla="*/ 247755 w 886027"/>
                <a:gd name="connsiteY24" fmla="*/ 849315 h 868401"/>
                <a:gd name="connsiteX25" fmla="*/ 198677 w 886027"/>
                <a:gd name="connsiteY25" fmla="*/ 849315 h 868401"/>
                <a:gd name="connsiteX26" fmla="*/ 157779 w 886027"/>
                <a:gd name="connsiteY26" fmla="*/ 846589 h 868401"/>
                <a:gd name="connsiteX27" fmla="*/ 135966 w 886027"/>
                <a:gd name="connsiteY27" fmla="*/ 797511 h 868401"/>
                <a:gd name="connsiteX28" fmla="*/ 119609 w 886027"/>
                <a:gd name="connsiteY28" fmla="*/ 792058 h 868401"/>
                <a:gd name="connsiteX29" fmla="*/ 81436 w 886027"/>
                <a:gd name="connsiteY29" fmla="*/ 753887 h 868401"/>
                <a:gd name="connsiteX30" fmla="*/ 78710 w 886027"/>
                <a:gd name="connsiteY30" fmla="*/ 707536 h 868401"/>
                <a:gd name="connsiteX31" fmla="*/ 70529 w 886027"/>
                <a:gd name="connsiteY31" fmla="*/ 674817 h 868401"/>
                <a:gd name="connsiteX32" fmla="*/ 105975 w 886027"/>
                <a:gd name="connsiteY32" fmla="*/ 614833 h 868401"/>
                <a:gd name="connsiteX33" fmla="*/ 125060 w 886027"/>
                <a:gd name="connsiteY33" fmla="*/ 563029 h 868401"/>
                <a:gd name="connsiteX34" fmla="*/ 105975 w 886027"/>
                <a:gd name="connsiteY34" fmla="*/ 451241 h 868401"/>
                <a:gd name="connsiteX35" fmla="*/ 10547 w 886027"/>
                <a:gd name="connsiteY35" fmla="*/ 443062 h 868401"/>
                <a:gd name="connsiteX36" fmla="*/ 0 w 886027"/>
                <a:gd name="connsiteY36" fmla="*/ 449088 h 868401"/>
                <a:gd name="connsiteX37" fmla="*/ 14637 w 886027"/>
                <a:gd name="connsiteY37" fmla="*/ 361266 h 868401"/>
                <a:gd name="connsiteX38" fmla="*/ 51444 w 886027"/>
                <a:gd name="connsiteY38" fmla="*/ 344906 h 868401"/>
                <a:gd name="connsiteX39" fmla="*/ 100522 w 886027"/>
                <a:gd name="connsiteY39" fmla="*/ 340816 h 868401"/>
                <a:gd name="connsiteX40" fmla="*/ 153689 w 886027"/>
                <a:gd name="connsiteY40" fmla="*/ 312188 h 868401"/>
                <a:gd name="connsiteX41" fmla="*/ 186408 w 886027"/>
                <a:gd name="connsiteY41" fmla="*/ 267201 h 868401"/>
                <a:gd name="connsiteX42" fmla="*/ 239576 w 886027"/>
                <a:gd name="connsiteY42" fmla="*/ 254931 h 868401"/>
                <a:gd name="connsiteX43" fmla="*/ 255934 w 886027"/>
                <a:gd name="connsiteY43" fmla="*/ 205853 h 868401"/>
                <a:gd name="connsiteX44" fmla="*/ 268204 w 886027"/>
                <a:gd name="connsiteY44" fmla="*/ 169045 h 868401"/>
                <a:gd name="connsiteX45" fmla="*/ 280474 w 886027"/>
                <a:gd name="connsiteY45" fmla="*/ 87249 h 868401"/>
                <a:gd name="connsiteX46" fmla="*/ 264114 w 886027"/>
                <a:gd name="connsiteY46" fmla="*/ 42261 h 868401"/>
                <a:gd name="connsiteX47" fmla="*/ 280474 w 886027"/>
                <a:gd name="connsiteY47" fmla="*/ 1363 h 868401"/>
                <a:gd name="connsiteX48" fmla="*/ 276453 w 886027"/>
                <a:gd name="connsiteY48" fmla="*/ 266 h 868401"/>
                <a:gd name="connsiteX49" fmla="*/ 280474 w 886027"/>
                <a:gd name="connsiteY49" fmla="*/ 0 h 868401"/>
                <a:gd name="connsiteX0" fmla="*/ 886026 w 977466"/>
                <a:gd name="connsiteY0" fmla="*/ 336468 h 868401"/>
                <a:gd name="connsiteX1" fmla="*/ 583227 w 977466"/>
                <a:gd name="connsiteY1" fmla="*/ 574543 h 868401"/>
                <a:gd name="connsiteX2" fmla="*/ 501324 w 977466"/>
                <a:gd name="connsiteY2" fmla="*/ 599838 h 868401"/>
                <a:gd name="connsiteX3" fmla="*/ 419526 w 977466"/>
                <a:gd name="connsiteY3" fmla="*/ 624376 h 868401"/>
                <a:gd name="connsiteX4" fmla="*/ 325462 w 977466"/>
                <a:gd name="connsiteY4" fmla="*/ 676181 h 868401"/>
                <a:gd name="connsiteX5" fmla="*/ 294107 w 977466"/>
                <a:gd name="connsiteY5" fmla="*/ 708899 h 868401"/>
                <a:gd name="connsiteX6" fmla="*/ 294107 w 977466"/>
                <a:gd name="connsiteY6" fmla="*/ 760703 h 868401"/>
                <a:gd name="connsiteX7" fmla="*/ 300922 w 977466"/>
                <a:gd name="connsiteY7" fmla="*/ 834320 h 868401"/>
                <a:gd name="connsiteX8" fmla="*/ 325462 w 977466"/>
                <a:gd name="connsiteY8" fmla="*/ 865675 h 868401"/>
                <a:gd name="connsiteX9" fmla="*/ 307739 w 977466"/>
                <a:gd name="connsiteY9" fmla="*/ 868401 h 868401"/>
                <a:gd name="connsiteX10" fmla="*/ 287290 w 977466"/>
                <a:gd name="connsiteY10" fmla="*/ 852042 h 868401"/>
                <a:gd name="connsiteX11" fmla="*/ 251844 w 977466"/>
                <a:gd name="connsiteY11" fmla="*/ 849315 h 868401"/>
                <a:gd name="connsiteX12" fmla="*/ 247159 w 977466"/>
                <a:gd name="connsiteY12" fmla="*/ 850721 h 868401"/>
                <a:gd name="connsiteX13" fmla="*/ 247755 w 977466"/>
                <a:gd name="connsiteY13" fmla="*/ 849315 h 868401"/>
                <a:gd name="connsiteX14" fmla="*/ 198677 w 977466"/>
                <a:gd name="connsiteY14" fmla="*/ 849315 h 868401"/>
                <a:gd name="connsiteX15" fmla="*/ 157779 w 977466"/>
                <a:gd name="connsiteY15" fmla="*/ 846589 h 868401"/>
                <a:gd name="connsiteX16" fmla="*/ 135966 w 977466"/>
                <a:gd name="connsiteY16" fmla="*/ 797511 h 868401"/>
                <a:gd name="connsiteX17" fmla="*/ 119609 w 977466"/>
                <a:gd name="connsiteY17" fmla="*/ 792058 h 868401"/>
                <a:gd name="connsiteX18" fmla="*/ 81436 w 977466"/>
                <a:gd name="connsiteY18" fmla="*/ 753887 h 868401"/>
                <a:gd name="connsiteX19" fmla="*/ 78710 w 977466"/>
                <a:gd name="connsiteY19" fmla="*/ 707536 h 868401"/>
                <a:gd name="connsiteX20" fmla="*/ 70529 w 977466"/>
                <a:gd name="connsiteY20" fmla="*/ 674817 h 868401"/>
                <a:gd name="connsiteX21" fmla="*/ 105975 w 977466"/>
                <a:gd name="connsiteY21" fmla="*/ 614833 h 868401"/>
                <a:gd name="connsiteX22" fmla="*/ 125060 w 977466"/>
                <a:gd name="connsiteY22" fmla="*/ 563029 h 868401"/>
                <a:gd name="connsiteX23" fmla="*/ 105975 w 977466"/>
                <a:gd name="connsiteY23" fmla="*/ 451241 h 868401"/>
                <a:gd name="connsiteX24" fmla="*/ 10547 w 977466"/>
                <a:gd name="connsiteY24" fmla="*/ 443062 h 868401"/>
                <a:gd name="connsiteX25" fmla="*/ 0 w 977466"/>
                <a:gd name="connsiteY25" fmla="*/ 449088 h 868401"/>
                <a:gd name="connsiteX26" fmla="*/ 14637 w 977466"/>
                <a:gd name="connsiteY26" fmla="*/ 361266 h 868401"/>
                <a:gd name="connsiteX27" fmla="*/ 51444 w 977466"/>
                <a:gd name="connsiteY27" fmla="*/ 344906 h 868401"/>
                <a:gd name="connsiteX28" fmla="*/ 100522 w 977466"/>
                <a:gd name="connsiteY28" fmla="*/ 340816 h 868401"/>
                <a:gd name="connsiteX29" fmla="*/ 153689 w 977466"/>
                <a:gd name="connsiteY29" fmla="*/ 312188 h 868401"/>
                <a:gd name="connsiteX30" fmla="*/ 186408 w 977466"/>
                <a:gd name="connsiteY30" fmla="*/ 267201 h 868401"/>
                <a:gd name="connsiteX31" fmla="*/ 239576 w 977466"/>
                <a:gd name="connsiteY31" fmla="*/ 254931 h 868401"/>
                <a:gd name="connsiteX32" fmla="*/ 255934 w 977466"/>
                <a:gd name="connsiteY32" fmla="*/ 205853 h 868401"/>
                <a:gd name="connsiteX33" fmla="*/ 268204 w 977466"/>
                <a:gd name="connsiteY33" fmla="*/ 169045 h 868401"/>
                <a:gd name="connsiteX34" fmla="*/ 280474 w 977466"/>
                <a:gd name="connsiteY34" fmla="*/ 87249 h 868401"/>
                <a:gd name="connsiteX35" fmla="*/ 264114 w 977466"/>
                <a:gd name="connsiteY35" fmla="*/ 42261 h 868401"/>
                <a:gd name="connsiteX36" fmla="*/ 280474 w 977466"/>
                <a:gd name="connsiteY36" fmla="*/ 1363 h 868401"/>
                <a:gd name="connsiteX37" fmla="*/ 276453 w 977466"/>
                <a:gd name="connsiteY37" fmla="*/ 266 h 868401"/>
                <a:gd name="connsiteX38" fmla="*/ 280474 w 977466"/>
                <a:gd name="connsiteY38" fmla="*/ 0 h 868401"/>
                <a:gd name="connsiteX39" fmla="*/ 315919 w 977466"/>
                <a:gd name="connsiteY39" fmla="*/ 10906 h 868401"/>
                <a:gd name="connsiteX40" fmla="*/ 350000 w 977466"/>
                <a:gd name="connsiteY40" fmla="*/ 49078 h 868401"/>
                <a:gd name="connsiteX41" fmla="*/ 367723 w 977466"/>
                <a:gd name="connsiteY41" fmla="*/ 31355 h 868401"/>
                <a:gd name="connsiteX42" fmla="*/ 390899 w 977466"/>
                <a:gd name="connsiteY42" fmla="*/ 44988 h 868401"/>
                <a:gd name="connsiteX43" fmla="*/ 409984 w 977466"/>
                <a:gd name="connsiteY43" fmla="*/ 100881 h 868401"/>
                <a:gd name="connsiteX44" fmla="*/ 448155 w 977466"/>
                <a:gd name="connsiteY44" fmla="*/ 122693 h 868401"/>
                <a:gd name="connsiteX45" fmla="*/ 476784 w 977466"/>
                <a:gd name="connsiteY45" fmla="*/ 91339 h 868401"/>
                <a:gd name="connsiteX46" fmla="*/ 508139 w 977466"/>
                <a:gd name="connsiteY46" fmla="*/ 106334 h 868401"/>
                <a:gd name="connsiteX47" fmla="*/ 570850 w 977466"/>
                <a:gd name="connsiteY47" fmla="*/ 118604 h 868401"/>
                <a:gd name="connsiteX48" fmla="*/ 583227 w 977466"/>
                <a:gd name="connsiteY48" fmla="*/ 125331 h 868401"/>
                <a:gd name="connsiteX49" fmla="*/ 977466 w 977466"/>
                <a:gd name="connsiteY49" fmla="*/ 427908 h 868401"/>
                <a:gd name="connsiteX0" fmla="*/ 583227 w 977466"/>
                <a:gd name="connsiteY0" fmla="*/ 574543 h 868401"/>
                <a:gd name="connsiteX1" fmla="*/ 501324 w 977466"/>
                <a:gd name="connsiteY1" fmla="*/ 599838 h 868401"/>
                <a:gd name="connsiteX2" fmla="*/ 419526 w 977466"/>
                <a:gd name="connsiteY2" fmla="*/ 624376 h 868401"/>
                <a:gd name="connsiteX3" fmla="*/ 325462 w 977466"/>
                <a:gd name="connsiteY3" fmla="*/ 676181 h 868401"/>
                <a:gd name="connsiteX4" fmla="*/ 294107 w 977466"/>
                <a:gd name="connsiteY4" fmla="*/ 708899 h 868401"/>
                <a:gd name="connsiteX5" fmla="*/ 294107 w 977466"/>
                <a:gd name="connsiteY5" fmla="*/ 760703 h 868401"/>
                <a:gd name="connsiteX6" fmla="*/ 300922 w 977466"/>
                <a:gd name="connsiteY6" fmla="*/ 834320 h 868401"/>
                <a:gd name="connsiteX7" fmla="*/ 325462 w 977466"/>
                <a:gd name="connsiteY7" fmla="*/ 865675 h 868401"/>
                <a:gd name="connsiteX8" fmla="*/ 307739 w 977466"/>
                <a:gd name="connsiteY8" fmla="*/ 868401 h 868401"/>
                <a:gd name="connsiteX9" fmla="*/ 287290 w 977466"/>
                <a:gd name="connsiteY9" fmla="*/ 852042 h 868401"/>
                <a:gd name="connsiteX10" fmla="*/ 251844 w 977466"/>
                <a:gd name="connsiteY10" fmla="*/ 849315 h 868401"/>
                <a:gd name="connsiteX11" fmla="*/ 247159 w 977466"/>
                <a:gd name="connsiteY11" fmla="*/ 850721 h 868401"/>
                <a:gd name="connsiteX12" fmla="*/ 247755 w 977466"/>
                <a:gd name="connsiteY12" fmla="*/ 849315 h 868401"/>
                <a:gd name="connsiteX13" fmla="*/ 198677 w 977466"/>
                <a:gd name="connsiteY13" fmla="*/ 849315 h 868401"/>
                <a:gd name="connsiteX14" fmla="*/ 157779 w 977466"/>
                <a:gd name="connsiteY14" fmla="*/ 846589 h 868401"/>
                <a:gd name="connsiteX15" fmla="*/ 135966 w 977466"/>
                <a:gd name="connsiteY15" fmla="*/ 797511 h 868401"/>
                <a:gd name="connsiteX16" fmla="*/ 119609 w 977466"/>
                <a:gd name="connsiteY16" fmla="*/ 792058 h 868401"/>
                <a:gd name="connsiteX17" fmla="*/ 81436 w 977466"/>
                <a:gd name="connsiteY17" fmla="*/ 753887 h 868401"/>
                <a:gd name="connsiteX18" fmla="*/ 78710 w 977466"/>
                <a:gd name="connsiteY18" fmla="*/ 707536 h 868401"/>
                <a:gd name="connsiteX19" fmla="*/ 70529 w 977466"/>
                <a:gd name="connsiteY19" fmla="*/ 674817 h 868401"/>
                <a:gd name="connsiteX20" fmla="*/ 105975 w 977466"/>
                <a:gd name="connsiteY20" fmla="*/ 614833 h 868401"/>
                <a:gd name="connsiteX21" fmla="*/ 125060 w 977466"/>
                <a:gd name="connsiteY21" fmla="*/ 563029 h 868401"/>
                <a:gd name="connsiteX22" fmla="*/ 105975 w 977466"/>
                <a:gd name="connsiteY22" fmla="*/ 451241 h 868401"/>
                <a:gd name="connsiteX23" fmla="*/ 10547 w 977466"/>
                <a:gd name="connsiteY23" fmla="*/ 443062 h 868401"/>
                <a:gd name="connsiteX24" fmla="*/ 0 w 977466"/>
                <a:gd name="connsiteY24" fmla="*/ 449088 h 868401"/>
                <a:gd name="connsiteX25" fmla="*/ 14637 w 977466"/>
                <a:gd name="connsiteY25" fmla="*/ 361266 h 868401"/>
                <a:gd name="connsiteX26" fmla="*/ 51444 w 977466"/>
                <a:gd name="connsiteY26" fmla="*/ 344906 h 868401"/>
                <a:gd name="connsiteX27" fmla="*/ 100522 w 977466"/>
                <a:gd name="connsiteY27" fmla="*/ 340816 h 868401"/>
                <a:gd name="connsiteX28" fmla="*/ 153689 w 977466"/>
                <a:gd name="connsiteY28" fmla="*/ 312188 h 868401"/>
                <a:gd name="connsiteX29" fmla="*/ 186408 w 977466"/>
                <a:gd name="connsiteY29" fmla="*/ 267201 h 868401"/>
                <a:gd name="connsiteX30" fmla="*/ 239576 w 977466"/>
                <a:gd name="connsiteY30" fmla="*/ 254931 h 868401"/>
                <a:gd name="connsiteX31" fmla="*/ 255934 w 977466"/>
                <a:gd name="connsiteY31" fmla="*/ 205853 h 868401"/>
                <a:gd name="connsiteX32" fmla="*/ 268204 w 977466"/>
                <a:gd name="connsiteY32" fmla="*/ 169045 h 868401"/>
                <a:gd name="connsiteX33" fmla="*/ 280474 w 977466"/>
                <a:gd name="connsiteY33" fmla="*/ 87249 h 868401"/>
                <a:gd name="connsiteX34" fmla="*/ 264114 w 977466"/>
                <a:gd name="connsiteY34" fmla="*/ 42261 h 868401"/>
                <a:gd name="connsiteX35" fmla="*/ 280474 w 977466"/>
                <a:gd name="connsiteY35" fmla="*/ 1363 h 868401"/>
                <a:gd name="connsiteX36" fmla="*/ 276453 w 977466"/>
                <a:gd name="connsiteY36" fmla="*/ 266 h 868401"/>
                <a:gd name="connsiteX37" fmla="*/ 280474 w 977466"/>
                <a:gd name="connsiteY37" fmla="*/ 0 h 868401"/>
                <a:gd name="connsiteX38" fmla="*/ 315919 w 977466"/>
                <a:gd name="connsiteY38" fmla="*/ 10906 h 868401"/>
                <a:gd name="connsiteX39" fmla="*/ 350000 w 977466"/>
                <a:gd name="connsiteY39" fmla="*/ 49078 h 868401"/>
                <a:gd name="connsiteX40" fmla="*/ 367723 w 977466"/>
                <a:gd name="connsiteY40" fmla="*/ 31355 h 868401"/>
                <a:gd name="connsiteX41" fmla="*/ 390899 w 977466"/>
                <a:gd name="connsiteY41" fmla="*/ 44988 h 868401"/>
                <a:gd name="connsiteX42" fmla="*/ 409984 w 977466"/>
                <a:gd name="connsiteY42" fmla="*/ 100881 h 868401"/>
                <a:gd name="connsiteX43" fmla="*/ 448155 w 977466"/>
                <a:gd name="connsiteY43" fmla="*/ 122693 h 868401"/>
                <a:gd name="connsiteX44" fmla="*/ 476784 w 977466"/>
                <a:gd name="connsiteY44" fmla="*/ 91339 h 868401"/>
                <a:gd name="connsiteX45" fmla="*/ 508139 w 977466"/>
                <a:gd name="connsiteY45" fmla="*/ 106334 h 868401"/>
                <a:gd name="connsiteX46" fmla="*/ 570850 w 977466"/>
                <a:gd name="connsiteY46" fmla="*/ 118604 h 868401"/>
                <a:gd name="connsiteX47" fmla="*/ 583227 w 977466"/>
                <a:gd name="connsiteY47" fmla="*/ 125331 h 868401"/>
                <a:gd name="connsiteX48" fmla="*/ 977466 w 977466"/>
                <a:gd name="connsiteY48" fmla="*/ 427908 h 868401"/>
                <a:gd name="connsiteX0" fmla="*/ 583227 w 583227"/>
                <a:gd name="connsiteY0" fmla="*/ 574543 h 868401"/>
                <a:gd name="connsiteX1" fmla="*/ 501324 w 583227"/>
                <a:gd name="connsiteY1" fmla="*/ 599838 h 868401"/>
                <a:gd name="connsiteX2" fmla="*/ 419526 w 583227"/>
                <a:gd name="connsiteY2" fmla="*/ 624376 h 868401"/>
                <a:gd name="connsiteX3" fmla="*/ 325462 w 583227"/>
                <a:gd name="connsiteY3" fmla="*/ 676181 h 868401"/>
                <a:gd name="connsiteX4" fmla="*/ 294107 w 583227"/>
                <a:gd name="connsiteY4" fmla="*/ 708899 h 868401"/>
                <a:gd name="connsiteX5" fmla="*/ 294107 w 583227"/>
                <a:gd name="connsiteY5" fmla="*/ 760703 h 868401"/>
                <a:gd name="connsiteX6" fmla="*/ 300922 w 583227"/>
                <a:gd name="connsiteY6" fmla="*/ 834320 h 868401"/>
                <a:gd name="connsiteX7" fmla="*/ 325462 w 583227"/>
                <a:gd name="connsiteY7" fmla="*/ 865675 h 868401"/>
                <a:gd name="connsiteX8" fmla="*/ 307739 w 583227"/>
                <a:gd name="connsiteY8" fmla="*/ 868401 h 868401"/>
                <a:gd name="connsiteX9" fmla="*/ 287290 w 583227"/>
                <a:gd name="connsiteY9" fmla="*/ 852042 h 868401"/>
                <a:gd name="connsiteX10" fmla="*/ 251844 w 583227"/>
                <a:gd name="connsiteY10" fmla="*/ 849315 h 868401"/>
                <a:gd name="connsiteX11" fmla="*/ 247159 w 583227"/>
                <a:gd name="connsiteY11" fmla="*/ 850721 h 868401"/>
                <a:gd name="connsiteX12" fmla="*/ 247755 w 583227"/>
                <a:gd name="connsiteY12" fmla="*/ 849315 h 868401"/>
                <a:gd name="connsiteX13" fmla="*/ 198677 w 583227"/>
                <a:gd name="connsiteY13" fmla="*/ 849315 h 868401"/>
                <a:gd name="connsiteX14" fmla="*/ 157779 w 583227"/>
                <a:gd name="connsiteY14" fmla="*/ 846589 h 868401"/>
                <a:gd name="connsiteX15" fmla="*/ 135966 w 583227"/>
                <a:gd name="connsiteY15" fmla="*/ 797511 h 868401"/>
                <a:gd name="connsiteX16" fmla="*/ 119609 w 583227"/>
                <a:gd name="connsiteY16" fmla="*/ 792058 h 868401"/>
                <a:gd name="connsiteX17" fmla="*/ 81436 w 583227"/>
                <a:gd name="connsiteY17" fmla="*/ 753887 h 868401"/>
                <a:gd name="connsiteX18" fmla="*/ 78710 w 583227"/>
                <a:gd name="connsiteY18" fmla="*/ 707536 h 868401"/>
                <a:gd name="connsiteX19" fmla="*/ 70529 w 583227"/>
                <a:gd name="connsiteY19" fmla="*/ 674817 h 868401"/>
                <a:gd name="connsiteX20" fmla="*/ 105975 w 583227"/>
                <a:gd name="connsiteY20" fmla="*/ 614833 h 868401"/>
                <a:gd name="connsiteX21" fmla="*/ 125060 w 583227"/>
                <a:gd name="connsiteY21" fmla="*/ 563029 h 868401"/>
                <a:gd name="connsiteX22" fmla="*/ 105975 w 583227"/>
                <a:gd name="connsiteY22" fmla="*/ 451241 h 868401"/>
                <a:gd name="connsiteX23" fmla="*/ 10547 w 583227"/>
                <a:gd name="connsiteY23" fmla="*/ 443062 h 868401"/>
                <a:gd name="connsiteX24" fmla="*/ 0 w 583227"/>
                <a:gd name="connsiteY24" fmla="*/ 449088 h 868401"/>
                <a:gd name="connsiteX25" fmla="*/ 14637 w 583227"/>
                <a:gd name="connsiteY25" fmla="*/ 361266 h 868401"/>
                <a:gd name="connsiteX26" fmla="*/ 51444 w 583227"/>
                <a:gd name="connsiteY26" fmla="*/ 344906 h 868401"/>
                <a:gd name="connsiteX27" fmla="*/ 100522 w 583227"/>
                <a:gd name="connsiteY27" fmla="*/ 340816 h 868401"/>
                <a:gd name="connsiteX28" fmla="*/ 153689 w 583227"/>
                <a:gd name="connsiteY28" fmla="*/ 312188 h 868401"/>
                <a:gd name="connsiteX29" fmla="*/ 186408 w 583227"/>
                <a:gd name="connsiteY29" fmla="*/ 267201 h 868401"/>
                <a:gd name="connsiteX30" fmla="*/ 239576 w 583227"/>
                <a:gd name="connsiteY30" fmla="*/ 254931 h 868401"/>
                <a:gd name="connsiteX31" fmla="*/ 255934 w 583227"/>
                <a:gd name="connsiteY31" fmla="*/ 205853 h 868401"/>
                <a:gd name="connsiteX32" fmla="*/ 268204 w 583227"/>
                <a:gd name="connsiteY32" fmla="*/ 169045 h 868401"/>
                <a:gd name="connsiteX33" fmla="*/ 280474 w 583227"/>
                <a:gd name="connsiteY33" fmla="*/ 87249 h 868401"/>
                <a:gd name="connsiteX34" fmla="*/ 264114 w 583227"/>
                <a:gd name="connsiteY34" fmla="*/ 42261 h 868401"/>
                <a:gd name="connsiteX35" fmla="*/ 280474 w 583227"/>
                <a:gd name="connsiteY35" fmla="*/ 1363 h 868401"/>
                <a:gd name="connsiteX36" fmla="*/ 276453 w 583227"/>
                <a:gd name="connsiteY36" fmla="*/ 266 h 868401"/>
                <a:gd name="connsiteX37" fmla="*/ 280474 w 583227"/>
                <a:gd name="connsiteY37" fmla="*/ 0 h 868401"/>
                <a:gd name="connsiteX38" fmla="*/ 315919 w 583227"/>
                <a:gd name="connsiteY38" fmla="*/ 10906 h 868401"/>
                <a:gd name="connsiteX39" fmla="*/ 350000 w 583227"/>
                <a:gd name="connsiteY39" fmla="*/ 49078 h 868401"/>
                <a:gd name="connsiteX40" fmla="*/ 367723 w 583227"/>
                <a:gd name="connsiteY40" fmla="*/ 31355 h 868401"/>
                <a:gd name="connsiteX41" fmla="*/ 390899 w 583227"/>
                <a:gd name="connsiteY41" fmla="*/ 44988 h 868401"/>
                <a:gd name="connsiteX42" fmla="*/ 409984 w 583227"/>
                <a:gd name="connsiteY42" fmla="*/ 100881 h 868401"/>
                <a:gd name="connsiteX43" fmla="*/ 448155 w 583227"/>
                <a:gd name="connsiteY43" fmla="*/ 122693 h 868401"/>
                <a:gd name="connsiteX44" fmla="*/ 476784 w 583227"/>
                <a:gd name="connsiteY44" fmla="*/ 91339 h 868401"/>
                <a:gd name="connsiteX45" fmla="*/ 508139 w 583227"/>
                <a:gd name="connsiteY45" fmla="*/ 106334 h 868401"/>
                <a:gd name="connsiteX46" fmla="*/ 570850 w 583227"/>
                <a:gd name="connsiteY46" fmla="*/ 118604 h 868401"/>
                <a:gd name="connsiteX47" fmla="*/ 583227 w 583227"/>
                <a:gd name="connsiteY47" fmla="*/ 125331 h 86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83227" h="868401">
                  <a:moveTo>
                    <a:pt x="583227" y="574543"/>
                  </a:moveTo>
                  <a:lnTo>
                    <a:pt x="501324" y="599838"/>
                  </a:lnTo>
                  <a:lnTo>
                    <a:pt x="419526" y="624376"/>
                  </a:lnTo>
                  <a:lnTo>
                    <a:pt x="325462" y="676181"/>
                  </a:lnTo>
                  <a:lnTo>
                    <a:pt x="294107" y="708899"/>
                  </a:lnTo>
                  <a:lnTo>
                    <a:pt x="294107" y="760703"/>
                  </a:lnTo>
                  <a:lnTo>
                    <a:pt x="300922" y="834320"/>
                  </a:lnTo>
                  <a:lnTo>
                    <a:pt x="325462" y="865675"/>
                  </a:lnTo>
                  <a:lnTo>
                    <a:pt x="307739" y="868401"/>
                  </a:lnTo>
                  <a:lnTo>
                    <a:pt x="287290" y="852042"/>
                  </a:lnTo>
                  <a:lnTo>
                    <a:pt x="251844" y="849315"/>
                  </a:lnTo>
                  <a:lnTo>
                    <a:pt x="247159" y="850721"/>
                  </a:lnTo>
                  <a:lnTo>
                    <a:pt x="247755" y="849315"/>
                  </a:lnTo>
                  <a:lnTo>
                    <a:pt x="198677" y="849315"/>
                  </a:lnTo>
                  <a:lnTo>
                    <a:pt x="157779" y="846589"/>
                  </a:lnTo>
                  <a:lnTo>
                    <a:pt x="135966" y="797511"/>
                  </a:lnTo>
                  <a:lnTo>
                    <a:pt x="119609" y="792058"/>
                  </a:lnTo>
                  <a:lnTo>
                    <a:pt x="81436" y="753887"/>
                  </a:lnTo>
                  <a:lnTo>
                    <a:pt x="78710" y="707536"/>
                  </a:lnTo>
                  <a:lnTo>
                    <a:pt x="70529" y="674817"/>
                  </a:lnTo>
                  <a:lnTo>
                    <a:pt x="105975" y="614833"/>
                  </a:lnTo>
                  <a:lnTo>
                    <a:pt x="125060" y="563029"/>
                  </a:lnTo>
                  <a:lnTo>
                    <a:pt x="105975" y="451241"/>
                  </a:lnTo>
                  <a:lnTo>
                    <a:pt x="10547" y="443062"/>
                  </a:lnTo>
                  <a:lnTo>
                    <a:pt x="0" y="449088"/>
                  </a:lnTo>
                  <a:lnTo>
                    <a:pt x="14637" y="361266"/>
                  </a:lnTo>
                  <a:lnTo>
                    <a:pt x="51444" y="344906"/>
                  </a:lnTo>
                  <a:lnTo>
                    <a:pt x="100522" y="340816"/>
                  </a:lnTo>
                  <a:lnTo>
                    <a:pt x="153689" y="312188"/>
                  </a:lnTo>
                  <a:lnTo>
                    <a:pt x="186408" y="267201"/>
                  </a:lnTo>
                  <a:lnTo>
                    <a:pt x="239576" y="254931"/>
                  </a:lnTo>
                  <a:lnTo>
                    <a:pt x="255934" y="205853"/>
                  </a:lnTo>
                  <a:lnTo>
                    <a:pt x="268204" y="169045"/>
                  </a:lnTo>
                  <a:lnTo>
                    <a:pt x="280474" y="87249"/>
                  </a:lnTo>
                  <a:lnTo>
                    <a:pt x="264114" y="42261"/>
                  </a:lnTo>
                  <a:lnTo>
                    <a:pt x="280474" y="1363"/>
                  </a:lnTo>
                  <a:lnTo>
                    <a:pt x="276453" y="266"/>
                  </a:lnTo>
                  <a:lnTo>
                    <a:pt x="280474" y="0"/>
                  </a:lnTo>
                  <a:lnTo>
                    <a:pt x="315919" y="10906"/>
                  </a:lnTo>
                  <a:lnTo>
                    <a:pt x="350000" y="49078"/>
                  </a:lnTo>
                  <a:lnTo>
                    <a:pt x="367723" y="31355"/>
                  </a:lnTo>
                  <a:lnTo>
                    <a:pt x="390899" y="44988"/>
                  </a:lnTo>
                  <a:lnTo>
                    <a:pt x="409984" y="100881"/>
                  </a:lnTo>
                  <a:lnTo>
                    <a:pt x="448155" y="122693"/>
                  </a:lnTo>
                  <a:lnTo>
                    <a:pt x="476784" y="91339"/>
                  </a:lnTo>
                  <a:lnTo>
                    <a:pt x="508139" y="106334"/>
                  </a:lnTo>
                  <a:lnTo>
                    <a:pt x="570850" y="118604"/>
                  </a:lnTo>
                  <a:lnTo>
                    <a:pt x="583227" y="12533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AB99CF94-88AA-1723-1744-FD54AF58A280}"/>
                </a:ext>
              </a:extLst>
            </p:cNvPr>
            <p:cNvGrpSpPr/>
            <p:nvPr/>
          </p:nvGrpSpPr>
          <p:grpSpPr>
            <a:xfrm>
              <a:off x="790633" y="4569610"/>
              <a:ext cx="2552474" cy="1338694"/>
              <a:chOff x="1364416" y="1945296"/>
              <a:chExt cx="1487225" cy="780004"/>
            </a:xfrm>
          </p:grpSpPr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E278C836-534C-F900-2497-14F3D2AC52DD}"/>
                  </a:ext>
                </a:extLst>
              </p:cNvPr>
              <p:cNvSpPr/>
              <p:nvPr/>
            </p:nvSpPr>
            <p:spPr>
              <a:xfrm rot="374982">
                <a:off x="1661182" y="1945296"/>
                <a:ext cx="93400" cy="2151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7D0EC9E9-BFAE-56CE-6FAC-7E1268A74366}"/>
                  </a:ext>
                </a:extLst>
              </p:cNvPr>
              <p:cNvSpPr/>
              <p:nvPr/>
            </p:nvSpPr>
            <p:spPr>
              <a:xfrm rot="20426645">
                <a:off x="1739351" y="2545971"/>
                <a:ext cx="306354" cy="17932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37C028DC-8BA8-88EA-469E-1C9E00526FF4}"/>
                  </a:ext>
                </a:extLst>
              </p:cNvPr>
              <p:cNvSpPr/>
              <p:nvPr/>
            </p:nvSpPr>
            <p:spPr>
              <a:xfrm>
                <a:off x="2214428" y="1963015"/>
                <a:ext cx="186801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2724C6BE-3E8C-8F15-CC4B-40C98638CEC5}"/>
                  </a:ext>
                </a:extLst>
              </p:cNvPr>
              <p:cNvSpPr/>
              <p:nvPr/>
            </p:nvSpPr>
            <p:spPr>
              <a:xfrm>
                <a:off x="1364416" y="2513695"/>
                <a:ext cx="186801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6672D582-1822-DDB5-2048-4A3B8B70DC8D}"/>
                  </a:ext>
                </a:extLst>
              </p:cNvPr>
              <p:cNvSpPr/>
              <p:nvPr/>
            </p:nvSpPr>
            <p:spPr>
              <a:xfrm rot="20173464">
                <a:off x="2571439" y="2143039"/>
                <a:ext cx="280202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129FDBE2-5D45-C313-BE29-9A555A1C4DB1}"/>
                </a:ext>
              </a:extLst>
            </p:cNvPr>
            <p:cNvSpPr/>
            <p:nvPr/>
          </p:nvSpPr>
          <p:spPr>
            <a:xfrm>
              <a:off x="2509448" y="4006852"/>
              <a:ext cx="854878" cy="440537"/>
            </a:xfrm>
            <a:custGeom>
              <a:avLst/>
              <a:gdLst>
                <a:gd name="connsiteX0" fmla="*/ 169585 w 854878"/>
                <a:gd name="connsiteY0" fmla="*/ 0 h 440537"/>
                <a:gd name="connsiteX1" fmla="*/ 854878 w 854878"/>
                <a:gd name="connsiteY1" fmla="*/ 0 h 440537"/>
                <a:gd name="connsiteX2" fmla="*/ 854878 w 854878"/>
                <a:gd name="connsiteY2" fmla="*/ 440537 h 440537"/>
                <a:gd name="connsiteX3" fmla="*/ 852725 w 854878"/>
                <a:gd name="connsiteY3" fmla="*/ 437877 h 440537"/>
                <a:gd name="connsiteX4" fmla="*/ 809782 w 854878"/>
                <a:gd name="connsiteY4" fmla="*/ 435832 h 440537"/>
                <a:gd name="connsiteX5" fmla="*/ 787288 w 854878"/>
                <a:gd name="connsiteY5" fmla="*/ 409248 h 440537"/>
                <a:gd name="connsiteX6" fmla="*/ 785243 w 854878"/>
                <a:gd name="connsiteY6" fmla="*/ 392889 h 440537"/>
                <a:gd name="connsiteX7" fmla="*/ 748435 w 854878"/>
                <a:gd name="connsiteY7" fmla="*/ 358126 h 440537"/>
                <a:gd name="connsiteX8" fmla="*/ 707538 w 854878"/>
                <a:gd name="connsiteY8" fmla="*/ 368350 h 440537"/>
                <a:gd name="connsiteX9" fmla="*/ 658458 w 854878"/>
                <a:gd name="connsiteY9" fmla="*/ 354035 h 440537"/>
                <a:gd name="connsiteX10" fmla="*/ 623696 w 854878"/>
                <a:gd name="connsiteY10" fmla="*/ 356081 h 440537"/>
                <a:gd name="connsiteX11" fmla="*/ 562349 w 854878"/>
                <a:gd name="connsiteY11" fmla="*/ 321317 h 440537"/>
                <a:gd name="connsiteX12" fmla="*/ 523495 w 854878"/>
                <a:gd name="connsiteY12" fmla="*/ 321317 h 440537"/>
                <a:gd name="connsiteX13" fmla="*/ 498957 w 854878"/>
                <a:gd name="connsiteY13" fmla="*/ 302913 h 440537"/>
                <a:gd name="connsiteX14" fmla="*/ 468283 w 854878"/>
                <a:gd name="connsiteY14" fmla="*/ 315182 h 440537"/>
                <a:gd name="connsiteX15" fmla="*/ 419207 w 854878"/>
                <a:gd name="connsiteY15" fmla="*/ 268150 h 440537"/>
                <a:gd name="connsiteX16" fmla="*/ 394667 w 854878"/>
                <a:gd name="connsiteY16" fmla="*/ 272239 h 440537"/>
                <a:gd name="connsiteX17" fmla="*/ 388532 w 854878"/>
                <a:gd name="connsiteY17" fmla="*/ 286554 h 440537"/>
                <a:gd name="connsiteX18" fmla="*/ 341500 w 854878"/>
                <a:gd name="connsiteY18" fmla="*/ 286554 h 440537"/>
                <a:gd name="connsiteX19" fmla="*/ 302647 w 854878"/>
                <a:gd name="connsiteY19" fmla="*/ 323362 h 440537"/>
                <a:gd name="connsiteX20" fmla="*/ 302647 w 854878"/>
                <a:gd name="connsiteY20" fmla="*/ 339722 h 440537"/>
                <a:gd name="connsiteX21" fmla="*/ 286287 w 854878"/>
                <a:gd name="connsiteY21" fmla="*/ 345857 h 440537"/>
                <a:gd name="connsiteX22" fmla="*/ 269928 w 854878"/>
                <a:gd name="connsiteY22" fmla="*/ 335631 h 440537"/>
                <a:gd name="connsiteX23" fmla="*/ 241299 w 854878"/>
                <a:gd name="connsiteY23" fmla="*/ 358126 h 440537"/>
                <a:gd name="connsiteX24" fmla="*/ 186086 w 854878"/>
                <a:gd name="connsiteY24" fmla="*/ 319272 h 440537"/>
                <a:gd name="connsiteX25" fmla="*/ 137009 w 854878"/>
                <a:gd name="connsiteY25" fmla="*/ 319272 h 440537"/>
                <a:gd name="connsiteX26" fmla="*/ 108380 w 854878"/>
                <a:gd name="connsiteY26" fmla="*/ 302913 h 440537"/>
                <a:gd name="connsiteX27" fmla="*/ 106336 w 854878"/>
                <a:gd name="connsiteY27" fmla="*/ 282463 h 440537"/>
                <a:gd name="connsiteX28" fmla="*/ 92022 w 854878"/>
                <a:gd name="connsiteY28" fmla="*/ 264060 h 440537"/>
                <a:gd name="connsiteX29" fmla="*/ 28629 w 854878"/>
                <a:gd name="connsiteY29" fmla="*/ 255880 h 440537"/>
                <a:gd name="connsiteX30" fmla="*/ 24713 w 854878"/>
                <a:gd name="connsiteY30" fmla="*/ 253348 h 440537"/>
                <a:gd name="connsiteX31" fmla="*/ 44988 w 854878"/>
                <a:gd name="connsiteY31" fmla="*/ 196578 h 440537"/>
                <a:gd name="connsiteX32" fmla="*/ 24540 w 854878"/>
                <a:gd name="connsiteY32" fmla="*/ 180219 h 440537"/>
                <a:gd name="connsiteX33" fmla="*/ 0 w 854878"/>
                <a:gd name="connsiteY33" fmla="*/ 159770 h 440537"/>
                <a:gd name="connsiteX34" fmla="*/ 0 w 854878"/>
                <a:gd name="connsiteY34" fmla="*/ 126069 h 440537"/>
                <a:gd name="connsiteX35" fmla="*/ 2454 w 854878"/>
                <a:gd name="connsiteY35" fmla="*/ 127869 h 440537"/>
                <a:gd name="connsiteX36" fmla="*/ 41717 w 854878"/>
                <a:gd name="connsiteY36" fmla="*/ 95150 h 440537"/>
                <a:gd name="connsiteX37" fmla="*/ 54804 w 854878"/>
                <a:gd name="connsiteY37" fmla="*/ 49345 h 440537"/>
                <a:gd name="connsiteX38" fmla="*/ 74435 w 854878"/>
                <a:gd name="connsiteY38" fmla="*/ 32985 h 440537"/>
                <a:gd name="connsiteX39" fmla="*/ 100610 w 854878"/>
                <a:gd name="connsiteY39" fmla="*/ 42801 h 440537"/>
                <a:gd name="connsiteX40" fmla="*/ 152959 w 854878"/>
                <a:gd name="connsiteY40" fmla="*/ 42801 h 440537"/>
                <a:gd name="connsiteX41" fmla="*/ 159503 w 854878"/>
                <a:gd name="connsiteY41" fmla="*/ 10082 h 440537"/>
                <a:gd name="connsiteX0" fmla="*/ 854878 w 946318"/>
                <a:gd name="connsiteY0" fmla="*/ 0 h 440537"/>
                <a:gd name="connsiteX1" fmla="*/ 854878 w 946318"/>
                <a:gd name="connsiteY1" fmla="*/ 440537 h 440537"/>
                <a:gd name="connsiteX2" fmla="*/ 852725 w 946318"/>
                <a:gd name="connsiteY2" fmla="*/ 437877 h 440537"/>
                <a:gd name="connsiteX3" fmla="*/ 809782 w 946318"/>
                <a:gd name="connsiteY3" fmla="*/ 435832 h 440537"/>
                <a:gd name="connsiteX4" fmla="*/ 787288 w 946318"/>
                <a:gd name="connsiteY4" fmla="*/ 409248 h 440537"/>
                <a:gd name="connsiteX5" fmla="*/ 785243 w 946318"/>
                <a:gd name="connsiteY5" fmla="*/ 392889 h 440537"/>
                <a:gd name="connsiteX6" fmla="*/ 748435 w 946318"/>
                <a:gd name="connsiteY6" fmla="*/ 358126 h 440537"/>
                <a:gd name="connsiteX7" fmla="*/ 707538 w 946318"/>
                <a:gd name="connsiteY7" fmla="*/ 368350 h 440537"/>
                <a:gd name="connsiteX8" fmla="*/ 658458 w 946318"/>
                <a:gd name="connsiteY8" fmla="*/ 354035 h 440537"/>
                <a:gd name="connsiteX9" fmla="*/ 623696 w 946318"/>
                <a:gd name="connsiteY9" fmla="*/ 356081 h 440537"/>
                <a:gd name="connsiteX10" fmla="*/ 562349 w 946318"/>
                <a:gd name="connsiteY10" fmla="*/ 321317 h 440537"/>
                <a:gd name="connsiteX11" fmla="*/ 523495 w 946318"/>
                <a:gd name="connsiteY11" fmla="*/ 321317 h 440537"/>
                <a:gd name="connsiteX12" fmla="*/ 498957 w 946318"/>
                <a:gd name="connsiteY12" fmla="*/ 302913 h 440537"/>
                <a:gd name="connsiteX13" fmla="*/ 468283 w 946318"/>
                <a:gd name="connsiteY13" fmla="*/ 315182 h 440537"/>
                <a:gd name="connsiteX14" fmla="*/ 419207 w 946318"/>
                <a:gd name="connsiteY14" fmla="*/ 268150 h 440537"/>
                <a:gd name="connsiteX15" fmla="*/ 394667 w 946318"/>
                <a:gd name="connsiteY15" fmla="*/ 272239 h 440537"/>
                <a:gd name="connsiteX16" fmla="*/ 388532 w 946318"/>
                <a:gd name="connsiteY16" fmla="*/ 286554 h 440537"/>
                <a:gd name="connsiteX17" fmla="*/ 341500 w 946318"/>
                <a:gd name="connsiteY17" fmla="*/ 286554 h 440537"/>
                <a:gd name="connsiteX18" fmla="*/ 302647 w 946318"/>
                <a:gd name="connsiteY18" fmla="*/ 323362 h 440537"/>
                <a:gd name="connsiteX19" fmla="*/ 302647 w 946318"/>
                <a:gd name="connsiteY19" fmla="*/ 339722 h 440537"/>
                <a:gd name="connsiteX20" fmla="*/ 286287 w 946318"/>
                <a:gd name="connsiteY20" fmla="*/ 345857 h 440537"/>
                <a:gd name="connsiteX21" fmla="*/ 269928 w 946318"/>
                <a:gd name="connsiteY21" fmla="*/ 335631 h 440537"/>
                <a:gd name="connsiteX22" fmla="*/ 241299 w 946318"/>
                <a:gd name="connsiteY22" fmla="*/ 358126 h 440537"/>
                <a:gd name="connsiteX23" fmla="*/ 186086 w 946318"/>
                <a:gd name="connsiteY23" fmla="*/ 319272 h 440537"/>
                <a:gd name="connsiteX24" fmla="*/ 137009 w 946318"/>
                <a:gd name="connsiteY24" fmla="*/ 319272 h 440537"/>
                <a:gd name="connsiteX25" fmla="*/ 108380 w 946318"/>
                <a:gd name="connsiteY25" fmla="*/ 302913 h 440537"/>
                <a:gd name="connsiteX26" fmla="*/ 106336 w 946318"/>
                <a:gd name="connsiteY26" fmla="*/ 282463 h 440537"/>
                <a:gd name="connsiteX27" fmla="*/ 92022 w 946318"/>
                <a:gd name="connsiteY27" fmla="*/ 264060 h 440537"/>
                <a:gd name="connsiteX28" fmla="*/ 28629 w 946318"/>
                <a:gd name="connsiteY28" fmla="*/ 255880 h 440537"/>
                <a:gd name="connsiteX29" fmla="*/ 24713 w 946318"/>
                <a:gd name="connsiteY29" fmla="*/ 253348 h 440537"/>
                <a:gd name="connsiteX30" fmla="*/ 44988 w 946318"/>
                <a:gd name="connsiteY30" fmla="*/ 196578 h 440537"/>
                <a:gd name="connsiteX31" fmla="*/ 24540 w 946318"/>
                <a:gd name="connsiteY31" fmla="*/ 180219 h 440537"/>
                <a:gd name="connsiteX32" fmla="*/ 0 w 946318"/>
                <a:gd name="connsiteY32" fmla="*/ 159770 h 440537"/>
                <a:gd name="connsiteX33" fmla="*/ 0 w 946318"/>
                <a:gd name="connsiteY33" fmla="*/ 126069 h 440537"/>
                <a:gd name="connsiteX34" fmla="*/ 2454 w 946318"/>
                <a:gd name="connsiteY34" fmla="*/ 127869 h 440537"/>
                <a:gd name="connsiteX35" fmla="*/ 41717 w 946318"/>
                <a:gd name="connsiteY35" fmla="*/ 95150 h 440537"/>
                <a:gd name="connsiteX36" fmla="*/ 54804 w 946318"/>
                <a:gd name="connsiteY36" fmla="*/ 49345 h 440537"/>
                <a:gd name="connsiteX37" fmla="*/ 74435 w 946318"/>
                <a:gd name="connsiteY37" fmla="*/ 32985 h 440537"/>
                <a:gd name="connsiteX38" fmla="*/ 100610 w 946318"/>
                <a:gd name="connsiteY38" fmla="*/ 42801 h 440537"/>
                <a:gd name="connsiteX39" fmla="*/ 152959 w 946318"/>
                <a:gd name="connsiteY39" fmla="*/ 42801 h 440537"/>
                <a:gd name="connsiteX40" fmla="*/ 159503 w 946318"/>
                <a:gd name="connsiteY40" fmla="*/ 10082 h 440537"/>
                <a:gd name="connsiteX41" fmla="*/ 169585 w 946318"/>
                <a:gd name="connsiteY41" fmla="*/ 0 h 440537"/>
                <a:gd name="connsiteX42" fmla="*/ 946318 w 946318"/>
                <a:gd name="connsiteY42" fmla="*/ 91440 h 440537"/>
                <a:gd name="connsiteX0" fmla="*/ 854878 w 946318"/>
                <a:gd name="connsiteY0" fmla="*/ 440537 h 440537"/>
                <a:gd name="connsiteX1" fmla="*/ 852725 w 946318"/>
                <a:gd name="connsiteY1" fmla="*/ 437877 h 440537"/>
                <a:gd name="connsiteX2" fmla="*/ 809782 w 946318"/>
                <a:gd name="connsiteY2" fmla="*/ 435832 h 440537"/>
                <a:gd name="connsiteX3" fmla="*/ 787288 w 946318"/>
                <a:gd name="connsiteY3" fmla="*/ 409248 h 440537"/>
                <a:gd name="connsiteX4" fmla="*/ 785243 w 946318"/>
                <a:gd name="connsiteY4" fmla="*/ 392889 h 440537"/>
                <a:gd name="connsiteX5" fmla="*/ 748435 w 946318"/>
                <a:gd name="connsiteY5" fmla="*/ 358126 h 440537"/>
                <a:gd name="connsiteX6" fmla="*/ 707538 w 946318"/>
                <a:gd name="connsiteY6" fmla="*/ 368350 h 440537"/>
                <a:gd name="connsiteX7" fmla="*/ 658458 w 946318"/>
                <a:gd name="connsiteY7" fmla="*/ 354035 h 440537"/>
                <a:gd name="connsiteX8" fmla="*/ 623696 w 946318"/>
                <a:gd name="connsiteY8" fmla="*/ 356081 h 440537"/>
                <a:gd name="connsiteX9" fmla="*/ 562349 w 946318"/>
                <a:gd name="connsiteY9" fmla="*/ 321317 h 440537"/>
                <a:gd name="connsiteX10" fmla="*/ 523495 w 946318"/>
                <a:gd name="connsiteY10" fmla="*/ 321317 h 440537"/>
                <a:gd name="connsiteX11" fmla="*/ 498957 w 946318"/>
                <a:gd name="connsiteY11" fmla="*/ 302913 h 440537"/>
                <a:gd name="connsiteX12" fmla="*/ 468283 w 946318"/>
                <a:gd name="connsiteY12" fmla="*/ 315182 h 440537"/>
                <a:gd name="connsiteX13" fmla="*/ 419207 w 946318"/>
                <a:gd name="connsiteY13" fmla="*/ 268150 h 440537"/>
                <a:gd name="connsiteX14" fmla="*/ 394667 w 946318"/>
                <a:gd name="connsiteY14" fmla="*/ 272239 h 440537"/>
                <a:gd name="connsiteX15" fmla="*/ 388532 w 946318"/>
                <a:gd name="connsiteY15" fmla="*/ 286554 h 440537"/>
                <a:gd name="connsiteX16" fmla="*/ 341500 w 946318"/>
                <a:gd name="connsiteY16" fmla="*/ 286554 h 440537"/>
                <a:gd name="connsiteX17" fmla="*/ 302647 w 946318"/>
                <a:gd name="connsiteY17" fmla="*/ 323362 h 440537"/>
                <a:gd name="connsiteX18" fmla="*/ 302647 w 946318"/>
                <a:gd name="connsiteY18" fmla="*/ 339722 h 440537"/>
                <a:gd name="connsiteX19" fmla="*/ 286287 w 946318"/>
                <a:gd name="connsiteY19" fmla="*/ 345857 h 440537"/>
                <a:gd name="connsiteX20" fmla="*/ 269928 w 946318"/>
                <a:gd name="connsiteY20" fmla="*/ 335631 h 440537"/>
                <a:gd name="connsiteX21" fmla="*/ 241299 w 946318"/>
                <a:gd name="connsiteY21" fmla="*/ 358126 h 440537"/>
                <a:gd name="connsiteX22" fmla="*/ 186086 w 946318"/>
                <a:gd name="connsiteY22" fmla="*/ 319272 h 440537"/>
                <a:gd name="connsiteX23" fmla="*/ 137009 w 946318"/>
                <a:gd name="connsiteY23" fmla="*/ 319272 h 440537"/>
                <a:gd name="connsiteX24" fmla="*/ 108380 w 946318"/>
                <a:gd name="connsiteY24" fmla="*/ 302913 h 440537"/>
                <a:gd name="connsiteX25" fmla="*/ 106336 w 946318"/>
                <a:gd name="connsiteY25" fmla="*/ 282463 h 440537"/>
                <a:gd name="connsiteX26" fmla="*/ 92022 w 946318"/>
                <a:gd name="connsiteY26" fmla="*/ 264060 h 440537"/>
                <a:gd name="connsiteX27" fmla="*/ 28629 w 946318"/>
                <a:gd name="connsiteY27" fmla="*/ 255880 h 440537"/>
                <a:gd name="connsiteX28" fmla="*/ 24713 w 946318"/>
                <a:gd name="connsiteY28" fmla="*/ 253348 h 440537"/>
                <a:gd name="connsiteX29" fmla="*/ 44988 w 946318"/>
                <a:gd name="connsiteY29" fmla="*/ 196578 h 440537"/>
                <a:gd name="connsiteX30" fmla="*/ 24540 w 946318"/>
                <a:gd name="connsiteY30" fmla="*/ 180219 h 440537"/>
                <a:gd name="connsiteX31" fmla="*/ 0 w 946318"/>
                <a:gd name="connsiteY31" fmla="*/ 159770 h 440537"/>
                <a:gd name="connsiteX32" fmla="*/ 0 w 946318"/>
                <a:gd name="connsiteY32" fmla="*/ 126069 h 440537"/>
                <a:gd name="connsiteX33" fmla="*/ 2454 w 946318"/>
                <a:gd name="connsiteY33" fmla="*/ 127869 h 440537"/>
                <a:gd name="connsiteX34" fmla="*/ 41717 w 946318"/>
                <a:gd name="connsiteY34" fmla="*/ 95150 h 440537"/>
                <a:gd name="connsiteX35" fmla="*/ 54804 w 946318"/>
                <a:gd name="connsiteY35" fmla="*/ 49345 h 440537"/>
                <a:gd name="connsiteX36" fmla="*/ 74435 w 946318"/>
                <a:gd name="connsiteY36" fmla="*/ 32985 h 440537"/>
                <a:gd name="connsiteX37" fmla="*/ 100610 w 946318"/>
                <a:gd name="connsiteY37" fmla="*/ 42801 h 440537"/>
                <a:gd name="connsiteX38" fmla="*/ 152959 w 946318"/>
                <a:gd name="connsiteY38" fmla="*/ 42801 h 440537"/>
                <a:gd name="connsiteX39" fmla="*/ 159503 w 946318"/>
                <a:gd name="connsiteY39" fmla="*/ 10082 h 440537"/>
                <a:gd name="connsiteX40" fmla="*/ 169585 w 946318"/>
                <a:gd name="connsiteY40" fmla="*/ 0 h 440537"/>
                <a:gd name="connsiteX41" fmla="*/ 946318 w 946318"/>
                <a:gd name="connsiteY41" fmla="*/ 91440 h 440537"/>
                <a:gd name="connsiteX0" fmla="*/ 854878 w 854878"/>
                <a:gd name="connsiteY0" fmla="*/ 440537 h 440537"/>
                <a:gd name="connsiteX1" fmla="*/ 852725 w 854878"/>
                <a:gd name="connsiteY1" fmla="*/ 437877 h 440537"/>
                <a:gd name="connsiteX2" fmla="*/ 809782 w 854878"/>
                <a:gd name="connsiteY2" fmla="*/ 435832 h 440537"/>
                <a:gd name="connsiteX3" fmla="*/ 787288 w 854878"/>
                <a:gd name="connsiteY3" fmla="*/ 409248 h 440537"/>
                <a:gd name="connsiteX4" fmla="*/ 785243 w 854878"/>
                <a:gd name="connsiteY4" fmla="*/ 392889 h 440537"/>
                <a:gd name="connsiteX5" fmla="*/ 748435 w 854878"/>
                <a:gd name="connsiteY5" fmla="*/ 358126 h 440537"/>
                <a:gd name="connsiteX6" fmla="*/ 707538 w 854878"/>
                <a:gd name="connsiteY6" fmla="*/ 368350 h 440537"/>
                <a:gd name="connsiteX7" fmla="*/ 658458 w 854878"/>
                <a:gd name="connsiteY7" fmla="*/ 354035 h 440537"/>
                <a:gd name="connsiteX8" fmla="*/ 623696 w 854878"/>
                <a:gd name="connsiteY8" fmla="*/ 356081 h 440537"/>
                <a:gd name="connsiteX9" fmla="*/ 562349 w 854878"/>
                <a:gd name="connsiteY9" fmla="*/ 321317 h 440537"/>
                <a:gd name="connsiteX10" fmla="*/ 523495 w 854878"/>
                <a:gd name="connsiteY10" fmla="*/ 321317 h 440537"/>
                <a:gd name="connsiteX11" fmla="*/ 498957 w 854878"/>
                <a:gd name="connsiteY11" fmla="*/ 302913 h 440537"/>
                <a:gd name="connsiteX12" fmla="*/ 468283 w 854878"/>
                <a:gd name="connsiteY12" fmla="*/ 315182 h 440537"/>
                <a:gd name="connsiteX13" fmla="*/ 419207 w 854878"/>
                <a:gd name="connsiteY13" fmla="*/ 268150 h 440537"/>
                <a:gd name="connsiteX14" fmla="*/ 394667 w 854878"/>
                <a:gd name="connsiteY14" fmla="*/ 272239 h 440537"/>
                <a:gd name="connsiteX15" fmla="*/ 388532 w 854878"/>
                <a:gd name="connsiteY15" fmla="*/ 286554 h 440537"/>
                <a:gd name="connsiteX16" fmla="*/ 341500 w 854878"/>
                <a:gd name="connsiteY16" fmla="*/ 286554 h 440537"/>
                <a:gd name="connsiteX17" fmla="*/ 302647 w 854878"/>
                <a:gd name="connsiteY17" fmla="*/ 323362 h 440537"/>
                <a:gd name="connsiteX18" fmla="*/ 302647 w 854878"/>
                <a:gd name="connsiteY18" fmla="*/ 339722 h 440537"/>
                <a:gd name="connsiteX19" fmla="*/ 286287 w 854878"/>
                <a:gd name="connsiteY19" fmla="*/ 345857 h 440537"/>
                <a:gd name="connsiteX20" fmla="*/ 269928 w 854878"/>
                <a:gd name="connsiteY20" fmla="*/ 335631 h 440537"/>
                <a:gd name="connsiteX21" fmla="*/ 241299 w 854878"/>
                <a:gd name="connsiteY21" fmla="*/ 358126 h 440537"/>
                <a:gd name="connsiteX22" fmla="*/ 186086 w 854878"/>
                <a:gd name="connsiteY22" fmla="*/ 319272 h 440537"/>
                <a:gd name="connsiteX23" fmla="*/ 137009 w 854878"/>
                <a:gd name="connsiteY23" fmla="*/ 319272 h 440537"/>
                <a:gd name="connsiteX24" fmla="*/ 108380 w 854878"/>
                <a:gd name="connsiteY24" fmla="*/ 302913 h 440537"/>
                <a:gd name="connsiteX25" fmla="*/ 106336 w 854878"/>
                <a:gd name="connsiteY25" fmla="*/ 282463 h 440537"/>
                <a:gd name="connsiteX26" fmla="*/ 92022 w 854878"/>
                <a:gd name="connsiteY26" fmla="*/ 264060 h 440537"/>
                <a:gd name="connsiteX27" fmla="*/ 28629 w 854878"/>
                <a:gd name="connsiteY27" fmla="*/ 255880 h 440537"/>
                <a:gd name="connsiteX28" fmla="*/ 24713 w 854878"/>
                <a:gd name="connsiteY28" fmla="*/ 253348 h 440537"/>
                <a:gd name="connsiteX29" fmla="*/ 44988 w 854878"/>
                <a:gd name="connsiteY29" fmla="*/ 196578 h 440537"/>
                <a:gd name="connsiteX30" fmla="*/ 24540 w 854878"/>
                <a:gd name="connsiteY30" fmla="*/ 180219 h 440537"/>
                <a:gd name="connsiteX31" fmla="*/ 0 w 854878"/>
                <a:gd name="connsiteY31" fmla="*/ 159770 h 440537"/>
                <a:gd name="connsiteX32" fmla="*/ 0 w 854878"/>
                <a:gd name="connsiteY32" fmla="*/ 126069 h 440537"/>
                <a:gd name="connsiteX33" fmla="*/ 2454 w 854878"/>
                <a:gd name="connsiteY33" fmla="*/ 127869 h 440537"/>
                <a:gd name="connsiteX34" fmla="*/ 41717 w 854878"/>
                <a:gd name="connsiteY34" fmla="*/ 95150 h 440537"/>
                <a:gd name="connsiteX35" fmla="*/ 54804 w 854878"/>
                <a:gd name="connsiteY35" fmla="*/ 49345 h 440537"/>
                <a:gd name="connsiteX36" fmla="*/ 74435 w 854878"/>
                <a:gd name="connsiteY36" fmla="*/ 32985 h 440537"/>
                <a:gd name="connsiteX37" fmla="*/ 100610 w 854878"/>
                <a:gd name="connsiteY37" fmla="*/ 42801 h 440537"/>
                <a:gd name="connsiteX38" fmla="*/ 152959 w 854878"/>
                <a:gd name="connsiteY38" fmla="*/ 42801 h 440537"/>
                <a:gd name="connsiteX39" fmla="*/ 159503 w 854878"/>
                <a:gd name="connsiteY39" fmla="*/ 10082 h 440537"/>
                <a:gd name="connsiteX40" fmla="*/ 169585 w 854878"/>
                <a:gd name="connsiteY40" fmla="*/ 0 h 44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54878" h="440537">
                  <a:moveTo>
                    <a:pt x="854878" y="440537"/>
                  </a:moveTo>
                  <a:lnTo>
                    <a:pt x="852725" y="437877"/>
                  </a:lnTo>
                  <a:lnTo>
                    <a:pt x="809782" y="435832"/>
                  </a:lnTo>
                  <a:lnTo>
                    <a:pt x="787288" y="409248"/>
                  </a:lnTo>
                  <a:lnTo>
                    <a:pt x="785243" y="392889"/>
                  </a:lnTo>
                  <a:lnTo>
                    <a:pt x="748435" y="358126"/>
                  </a:lnTo>
                  <a:lnTo>
                    <a:pt x="707538" y="368350"/>
                  </a:lnTo>
                  <a:lnTo>
                    <a:pt x="658458" y="354035"/>
                  </a:lnTo>
                  <a:lnTo>
                    <a:pt x="623696" y="356081"/>
                  </a:lnTo>
                  <a:lnTo>
                    <a:pt x="562349" y="321317"/>
                  </a:lnTo>
                  <a:lnTo>
                    <a:pt x="523495" y="321317"/>
                  </a:lnTo>
                  <a:lnTo>
                    <a:pt x="498957" y="302913"/>
                  </a:lnTo>
                  <a:lnTo>
                    <a:pt x="468283" y="315182"/>
                  </a:lnTo>
                  <a:lnTo>
                    <a:pt x="419207" y="268150"/>
                  </a:lnTo>
                  <a:lnTo>
                    <a:pt x="394667" y="272239"/>
                  </a:lnTo>
                  <a:lnTo>
                    <a:pt x="388532" y="286554"/>
                  </a:lnTo>
                  <a:lnTo>
                    <a:pt x="341500" y="286554"/>
                  </a:lnTo>
                  <a:lnTo>
                    <a:pt x="302647" y="323362"/>
                  </a:lnTo>
                  <a:lnTo>
                    <a:pt x="302647" y="339722"/>
                  </a:lnTo>
                  <a:lnTo>
                    <a:pt x="286287" y="345857"/>
                  </a:lnTo>
                  <a:lnTo>
                    <a:pt x="269928" y="335631"/>
                  </a:lnTo>
                  <a:lnTo>
                    <a:pt x="241299" y="358126"/>
                  </a:lnTo>
                  <a:lnTo>
                    <a:pt x="186086" y="319272"/>
                  </a:lnTo>
                  <a:lnTo>
                    <a:pt x="137009" y="319272"/>
                  </a:lnTo>
                  <a:lnTo>
                    <a:pt x="108380" y="302913"/>
                  </a:lnTo>
                  <a:lnTo>
                    <a:pt x="106336" y="282463"/>
                  </a:lnTo>
                  <a:lnTo>
                    <a:pt x="92022" y="264060"/>
                  </a:lnTo>
                  <a:lnTo>
                    <a:pt x="28629" y="255880"/>
                  </a:lnTo>
                  <a:lnTo>
                    <a:pt x="24713" y="253348"/>
                  </a:lnTo>
                  <a:lnTo>
                    <a:pt x="44988" y="196578"/>
                  </a:lnTo>
                  <a:lnTo>
                    <a:pt x="24540" y="180219"/>
                  </a:lnTo>
                  <a:lnTo>
                    <a:pt x="0" y="159770"/>
                  </a:lnTo>
                  <a:lnTo>
                    <a:pt x="0" y="126069"/>
                  </a:lnTo>
                  <a:lnTo>
                    <a:pt x="2454" y="127869"/>
                  </a:lnTo>
                  <a:lnTo>
                    <a:pt x="41717" y="95150"/>
                  </a:lnTo>
                  <a:lnTo>
                    <a:pt x="54804" y="49345"/>
                  </a:lnTo>
                  <a:lnTo>
                    <a:pt x="74435" y="32985"/>
                  </a:lnTo>
                  <a:lnTo>
                    <a:pt x="100610" y="42801"/>
                  </a:lnTo>
                  <a:lnTo>
                    <a:pt x="152959" y="42801"/>
                  </a:lnTo>
                  <a:lnTo>
                    <a:pt x="159503" y="10082"/>
                  </a:lnTo>
                  <a:lnTo>
                    <a:pt x="169585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8548B661-6B52-4DC1-BC08-D22AF71A3C1B}"/>
                </a:ext>
              </a:extLst>
            </p:cNvPr>
            <p:cNvSpPr/>
            <p:nvPr/>
          </p:nvSpPr>
          <p:spPr>
            <a:xfrm>
              <a:off x="646418" y="4006852"/>
              <a:ext cx="456136" cy="1341722"/>
            </a:xfrm>
            <a:custGeom>
              <a:avLst/>
              <a:gdLst>
                <a:gd name="connsiteX0" fmla="*/ 0 w 456136"/>
                <a:gd name="connsiteY0" fmla="*/ 0 h 1341722"/>
                <a:gd name="connsiteX1" fmla="*/ 417815 w 456136"/>
                <a:gd name="connsiteY1" fmla="*/ 0 h 1341722"/>
                <a:gd name="connsiteX2" fmla="*/ 394788 w 456136"/>
                <a:gd name="connsiteY2" fmla="*/ 49343 h 1341722"/>
                <a:gd name="connsiteX3" fmla="*/ 394788 w 456136"/>
                <a:gd name="connsiteY3" fmla="*/ 86152 h 1341722"/>
                <a:gd name="connsiteX4" fmla="*/ 333443 w 456136"/>
                <a:gd name="connsiteY4" fmla="*/ 118871 h 1341722"/>
                <a:gd name="connsiteX5" fmla="*/ 296633 w 456136"/>
                <a:gd name="connsiteY5" fmla="*/ 204756 h 1341722"/>
                <a:gd name="connsiteX6" fmla="*/ 276185 w 456136"/>
                <a:gd name="connsiteY6" fmla="*/ 204756 h 1341722"/>
                <a:gd name="connsiteX7" fmla="*/ 251646 w 456136"/>
                <a:gd name="connsiteY7" fmla="*/ 233383 h 1341722"/>
                <a:gd name="connsiteX8" fmla="*/ 247558 w 456136"/>
                <a:gd name="connsiteY8" fmla="*/ 274284 h 1341722"/>
                <a:gd name="connsiteX9" fmla="*/ 223017 w 456136"/>
                <a:gd name="connsiteY9" fmla="*/ 278372 h 1341722"/>
                <a:gd name="connsiteX10" fmla="*/ 182120 w 456136"/>
                <a:gd name="connsiteY10" fmla="*/ 262014 h 1341722"/>
                <a:gd name="connsiteX11" fmla="*/ 133040 w 456136"/>
                <a:gd name="connsiteY11" fmla="*/ 266102 h 1341722"/>
                <a:gd name="connsiteX12" fmla="*/ 104413 w 456136"/>
                <a:gd name="connsiteY12" fmla="*/ 294731 h 1341722"/>
                <a:gd name="connsiteX13" fmla="*/ 108502 w 456136"/>
                <a:gd name="connsiteY13" fmla="*/ 343810 h 1341722"/>
                <a:gd name="connsiteX14" fmla="*/ 92143 w 456136"/>
                <a:gd name="connsiteY14" fmla="*/ 356079 h 1341722"/>
                <a:gd name="connsiteX15" fmla="*/ 59426 w 456136"/>
                <a:gd name="connsiteY15" fmla="*/ 356079 h 1341722"/>
                <a:gd name="connsiteX16" fmla="*/ 43067 w 456136"/>
                <a:gd name="connsiteY16" fmla="*/ 405157 h 1341722"/>
                <a:gd name="connsiteX17" fmla="*/ 75784 w 456136"/>
                <a:gd name="connsiteY17" fmla="*/ 429695 h 1341722"/>
                <a:gd name="connsiteX18" fmla="*/ 133040 w 456136"/>
                <a:gd name="connsiteY18" fmla="*/ 429695 h 1341722"/>
                <a:gd name="connsiteX19" fmla="*/ 137131 w 456136"/>
                <a:gd name="connsiteY19" fmla="*/ 466504 h 1341722"/>
                <a:gd name="connsiteX20" fmla="*/ 178028 w 456136"/>
                <a:gd name="connsiteY20" fmla="*/ 466504 h 1341722"/>
                <a:gd name="connsiteX21" fmla="*/ 194388 w 456136"/>
                <a:gd name="connsiteY21" fmla="*/ 499222 h 1341722"/>
                <a:gd name="connsiteX22" fmla="*/ 218929 w 456136"/>
                <a:gd name="connsiteY22" fmla="*/ 491043 h 1341722"/>
                <a:gd name="connsiteX23" fmla="*/ 235287 w 456136"/>
                <a:gd name="connsiteY23" fmla="*/ 507402 h 1341722"/>
                <a:gd name="connsiteX24" fmla="*/ 239376 w 456136"/>
                <a:gd name="connsiteY24" fmla="*/ 531940 h 1341722"/>
                <a:gd name="connsiteX25" fmla="*/ 255736 w 456136"/>
                <a:gd name="connsiteY25" fmla="*/ 564659 h 1341722"/>
                <a:gd name="connsiteX26" fmla="*/ 268005 w 456136"/>
                <a:gd name="connsiteY26" fmla="*/ 621917 h 1341722"/>
                <a:gd name="connsiteX27" fmla="*/ 308902 w 456136"/>
                <a:gd name="connsiteY27" fmla="*/ 630095 h 1341722"/>
                <a:gd name="connsiteX28" fmla="*/ 329352 w 456136"/>
                <a:gd name="connsiteY28" fmla="*/ 675083 h 1341722"/>
                <a:gd name="connsiteX29" fmla="*/ 296633 w 456136"/>
                <a:gd name="connsiteY29" fmla="*/ 703712 h 1341722"/>
                <a:gd name="connsiteX30" fmla="*/ 292543 w 456136"/>
                <a:gd name="connsiteY30" fmla="*/ 736431 h 1341722"/>
                <a:gd name="connsiteX31" fmla="*/ 317084 w 456136"/>
                <a:gd name="connsiteY31" fmla="*/ 777328 h 1341722"/>
                <a:gd name="connsiteX32" fmla="*/ 362070 w 456136"/>
                <a:gd name="connsiteY32" fmla="*/ 777328 h 1341722"/>
                <a:gd name="connsiteX33" fmla="*/ 366160 w 456136"/>
                <a:gd name="connsiteY33" fmla="*/ 830496 h 1341722"/>
                <a:gd name="connsiteX34" fmla="*/ 419329 w 456136"/>
                <a:gd name="connsiteY34" fmla="*/ 863215 h 1341722"/>
                <a:gd name="connsiteX35" fmla="*/ 439776 w 456136"/>
                <a:gd name="connsiteY35" fmla="*/ 904112 h 1341722"/>
                <a:gd name="connsiteX36" fmla="*/ 435688 w 456136"/>
                <a:gd name="connsiteY36" fmla="*/ 965460 h 1341722"/>
                <a:gd name="connsiteX37" fmla="*/ 419329 w 456136"/>
                <a:gd name="connsiteY37" fmla="*/ 969548 h 1341722"/>
                <a:gd name="connsiteX38" fmla="*/ 402969 w 456136"/>
                <a:gd name="connsiteY38" fmla="*/ 1006357 h 1341722"/>
                <a:gd name="connsiteX39" fmla="*/ 415239 w 456136"/>
                <a:gd name="connsiteY39" fmla="*/ 1022716 h 1341722"/>
                <a:gd name="connsiteX40" fmla="*/ 456136 w 456136"/>
                <a:gd name="connsiteY40" fmla="*/ 1075884 h 1341722"/>
                <a:gd name="connsiteX41" fmla="*/ 378432 w 456136"/>
                <a:gd name="connsiteY41" fmla="*/ 1084064 h 1341722"/>
                <a:gd name="connsiteX42" fmla="*/ 398879 w 456136"/>
                <a:gd name="connsiteY42" fmla="*/ 1124963 h 1341722"/>
                <a:gd name="connsiteX43" fmla="*/ 394788 w 456136"/>
                <a:gd name="connsiteY43" fmla="*/ 1194489 h 1341722"/>
                <a:gd name="connsiteX44" fmla="*/ 345713 w 456136"/>
                <a:gd name="connsiteY44" fmla="*/ 1219028 h 1341722"/>
                <a:gd name="connsiteX45" fmla="*/ 349624 w 456136"/>
                <a:gd name="connsiteY45" fmla="*/ 1269903 h 1341722"/>
                <a:gd name="connsiteX46" fmla="*/ 296633 w 456136"/>
                <a:gd name="connsiteY46" fmla="*/ 1264014 h 1341722"/>
                <a:gd name="connsiteX47" fmla="*/ 276185 w 456136"/>
                <a:gd name="connsiteY47" fmla="*/ 1288554 h 1341722"/>
                <a:gd name="connsiteX48" fmla="*/ 182120 w 456136"/>
                <a:gd name="connsiteY48" fmla="*/ 1341722 h 1341722"/>
                <a:gd name="connsiteX49" fmla="*/ 141221 w 456136"/>
                <a:gd name="connsiteY49" fmla="*/ 1337632 h 1341722"/>
                <a:gd name="connsiteX50" fmla="*/ 104413 w 456136"/>
                <a:gd name="connsiteY50" fmla="*/ 1300823 h 1341722"/>
                <a:gd name="connsiteX51" fmla="*/ 79874 w 456136"/>
                <a:gd name="connsiteY51" fmla="*/ 1304913 h 1341722"/>
                <a:gd name="connsiteX52" fmla="*/ 18527 w 456136"/>
                <a:gd name="connsiteY52" fmla="*/ 1251745 h 1341722"/>
                <a:gd name="connsiteX53" fmla="*/ 0 w 456136"/>
                <a:gd name="connsiteY53" fmla="*/ 1258230 h 1341722"/>
                <a:gd name="connsiteX0" fmla="*/ 0 w 456136"/>
                <a:gd name="connsiteY0" fmla="*/ 0 h 1341722"/>
                <a:gd name="connsiteX1" fmla="*/ 417815 w 456136"/>
                <a:gd name="connsiteY1" fmla="*/ 0 h 1341722"/>
                <a:gd name="connsiteX2" fmla="*/ 394788 w 456136"/>
                <a:gd name="connsiteY2" fmla="*/ 49343 h 1341722"/>
                <a:gd name="connsiteX3" fmla="*/ 394788 w 456136"/>
                <a:gd name="connsiteY3" fmla="*/ 86152 h 1341722"/>
                <a:gd name="connsiteX4" fmla="*/ 333443 w 456136"/>
                <a:gd name="connsiteY4" fmla="*/ 118871 h 1341722"/>
                <a:gd name="connsiteX5" fmla="*/ 296633 w 456136"/>
                <a:gd name="connsiteY5" fmla="*/ 204756 h 1341722"/>
                <a:gd name="connsiteX6" fmla="*/ 276185 w 456136"/>
                <a:gd name="connsiteY6" fmla="*/ 204756 h 1341722"/>
                <a:gd name="connsiteX7" fmla="*/ 251646 w 456136"/>
                <a:gd name="connsiteY7" fmla="*/ 233383 h 1341722"/>
                <a:gd name="connsiteX8" fmla="*/ 247558 w 456136"/>
                <a:gd name="connsiteY8" fmla="*/ 274284 h 1341722"/>
                <a:gd name="connsiteX9" fmla="*/ 223017 w 456136"/>
                <a:gd name="connsiteY9" fmla="*/ 278372 h 1341722"/>
                <a:gd name="connsiteX10" fmla="*/ 182120 w 456136"/>
                <a:gd name="connsiteY10" fmla="*/ 262014 h 1341722"/>
                <a:gd name="connsiteX11" fmla="*/ 133040 w 456136"/>
                <a:gd name="connsiteY11" fmla="*/ 266102 h 1341722"/>
                <a:gd name="connsiteX12" fmla="*/ 104413 w 456136"/>
                <a:gd name="connsiteY12" fmla="*/ 294731 h 1341722"/>
                <a:gd name="connsiteX13" fmla="*/ 108502 w 456136"/>
                <a:gd name="connsiteY13" fmla="*/ 343810 h 1341722"/>
                <a:gd name="connsiteX14" fmla="*/ 92143 w 456136"/>
                <a:gd name="connsiteY14" fmla="*/ 356079 h 1341722"/>
                <a:gd name="connsiteX15" fmla="*/ 59426 w 456136"/>
                <a:gd name="connsiteY15" fmla="*/ 356079 h 1341722"/>
                <a:gd name="connsiteX16" fmla="*/ 43067 w 456136"/>
                <a:gd name="connsiteY16" fmla="*/ 405157 h 1341722"/>
                <a:gd name="connsiteX17" fmla="*/ 75784 w 456136"/>
                <a:gd name="connsiteY17" fmla="*/ 429695 h 1341722"/>
                <a:gd name="connsiteX18" fmla="*/ 133040 w 456136"/>
                <a:gd name="connsiteY18" fmla="*/ 429695 h 1341722"/>
                <a:gd name="connsiteX19" fmla="*/ 137131 w 456136"/>
                <a:gd name="connsiteY19" fmla="*/ 466504 h 1341722"/>
                <a:gd name="connsiteX20" fmla="*/ 178028 w 456136"/>
                <a:gd name="connsiteY20" fmla="*/ 466504 h 1341722"/>
                <a:gd name="connsiteX21" fmla="*/ 194388 w 456136"/>
                <a:gd name="connsiteY21" fmla="*/ 499222 h 1341722"/>
                <a:gd name="connsiteX22" fmla="*/ 218929 w 456136"/>
                <a:gd name="connsiteY22" fmla="*/ 491043 h 1341722"/>
                <a:gd name="connsiteX23" fmla="*/ 235287 w 456136"/>
                <a:gd name="connsiteY23" fmla="*/ 507402 h 1341722"/>
                <a:gd name="connsiteX24" fmla="*/ 239376 w 456136"/>
                <a:gd name="connsiteY24" fmla="*/ 531940 h 1341722"/>
                <a:gd name="connsiteX25" fmla="*/ 255736 w 456136"/>
                <a:gd name="connsiteY25" fmla="*/ 564659 h 1341722"/>
                <a:gd name="connsiteX26" fmla="*/ 268005 w 456136"/>
                <a:gd name="connsiteY26" fmla="*/ 621917 h 1341722"/>
                <a:gd name="connsiteX27" fmla="*/ 308902 w 456136"/>
                <a:gd name="connsiteY27" fmla="*/ 630095 h 1341722"/>
                <a:gd name="connsiteX28" fmla="*/ 329352 w 456136"/>
                <a:gd name="connsiteY28" fmla="*/ 675083 h 1341722"/>
                <a:gd name="connsiteX29" fmla="*/ 296633 w 456136"/>
                <a:gd name="connsiteY29" fmla="*/ 703712 h 1341722"/>
                <a:gd name="connsiteX30" fmla="*/ 292543 w 456136"/>
                <a:gd name="connsiteY30" fmla="*/ 736431 h 1341722"/>
                <a:gd name="connsiteX31" fmla="*/ 317084 w 456136"/>
                <a:gd name="connsiteY31" fmla="*/ 777328 h 1341722"/>
                <a:gd name="connsiteX32" fmla="*/ 362070 w 456136"/>
                <a:gd name="connsiteY32" fmla="*/ 777328 h 1341722"/>
                <a:gd name="connsiteX33" fmla="*/ 366160 w 456136"/>
                <a:gd name="connsiteY33" fmla="*/ 830496 h 1341722"/>
                <a:gd name="connsiteX34" fmla="*/ 419329 w 456136"/>
                <a:gd name="connsiteY34" fmla="*/ 863215 h 1341722"/>
                <a:gd name="connsiteX35" fmla="*/ 439776 w 456136"/>
                <a:gd name="connsiteY35" fmla="*/ 904112 h 1341722"/>
                <a:gd name="connsiteX36" fmla="*/ 435688 w 456136"/>
                <a:gd name="connsiteY36" fmla="*/ 965460 h 1341722"/>
                <a:gd name="connsiteX37" fmla="*/ 419329 w 456136"/>
                <a:gd name="connsiteY37" fmla="*/ 969548 h 1341722"/>
                <a:gd name="connsiteX38" fmla="*/ 402969 w 456136"/>
                <a:gd name="connsiteY38" fmla="*/ 1006357 h 1341722"/>
                <a:gd name="connsiteX39" fmla="*/ 415239 w 456136"/>
                <a:gd name="connsiteY39" fmla="*/ 1022716 h 1341722"/>
                <a:gd name="connsiteX40" fmla="*/ 456136 w 456136"/>
                <a:gd name="connsiteY40" fmla="*/ 1075884 h 1341722"/>
                <a:gd name="connsiteX41" fmla="*/ 378432 w 456136"/>
                <a:gd name="connsiteY41" fmla="*/ 1084064 h 1341722"/>
                <a:gd name="connsiteX42" fmla="*/ 398879 w 456136"/>
                <a:gd name="connsiteY42" fmla="*/ 1124963 h 1341722"/>
                <a:gd name="connsiteX43" fmla="*/ 394788 w 456136"/>
                <a:gd name="connsiteY43" fmla="*/ 1194489 h 1341722"/>
                <a:gd name="connsiteX44" fmla="*/ 345713 w 456136"/>
                <a:gd name="connsiteY44" fmla="*/ 1219028 h 1341722"/>
                <a:gd name="connsiteX45" fmla="*/ 349624 w 456136"/>
                <a:gd name="connsiteY45" fmla="*/ 1269903 h 1341722"/>
                <a:gd name="connsiteX46" fmla="*/ 296633 w 456136"/>
                <a:gd name="connsiteY46" fmla="*/ 1264014 h 1341722"/>
                <a:gd name="connsiteX47" fmla="*/ 276185 w 456136"/>
                <a:gd name="connsiteY47" fmla="*/ 1288554 h 1341722"/>
                <a:gd name="connsiteX48" fmla="*/ 182120 w 456136"/>
                <a:gd name="connsiteY48" fmla="*/ 1341722 h 1341722"/>
                <a:gd name="connsiteX49" fmla="*/ 141221 w 456136"/>
                <a:gd name="connsiteY49" fmla="*/ 1337632 h 1341722"/>
                <a:gd name="connsiteX50" fmla="*/ 104413 w 456136"/>
                <a:gd name="connsiteY50" fmla="*/ 1300823 h 1341722"/>
                <a:gd name="connsiteX51" fmla="*/ 79874 w 456136"/>
                <a:gd name="connsiteY51" fmla="*/ 1304913 h 1341722"/>
                <a:gd name="connsiteX52" fmla="*/ 18527 w 456136"/>
                <a:gd name="connsiteY52" fmla="*/ 1251745 h 1341722"/>
                <a:gd name="connsiteX53" fmla="*/ 0 w 456136"/>
                <a:gd name="connsiteY53" fmla="*/ 1258230 h 1341722"/>
                <a:gd name="connsiteX54" fmla="*/ 91440 w 456136"/>
                <a:gd name="connsiteY54" fmla="*/ 91440 h 1341722"/>
                <a:gd name="connsiteX0" fmla="*/ 0 w 456136"/>
                <a:gd name="connsiteY0" fmla="*/ 0 h 1341722"/>
                <a:gd name="connsiteX1" fmla="*/ 417815 w 456136"/>
                <a:gd name="connsiteY1" fmla="*/ 0 h 1341722"/>
                <a:gd name="connsiteX2" fmla="*/ 394788 w 456136"/>
                <a:gd name="connsiteY2" fmla="*/ 49343 h 1341722"/>
                <a:gd name="connsiteX3" fmla="*/ 394788 w 456136"/>
                <a:gd name="connsiteY3" fmla="*/ 86152 h 1341722"/>
                <a:gd name="connsiteX4" fmla="*/ 333443 w 456136"/>
                <a:gd name="connsiteY4" fmla="*/ 118871 h 1341722"/>
                <a:gd name="connsiteX5" fmla="*/ 296633 w 456136"/>
                <a:gd name="connsiteY5" fmla="*/ 204756 h 1341722"/>
                <a:gd name="connsiteX6" fmla="*/ 276185 w 456136"/>
                <a:gd name="connsiteY6" fmla="*/ 204756 h 1341722"/>
                <a:gd name="connsiteX7" fmla="*/ 251646 w 456136"/>
                <a:gd name="connsiteY7" fmla="*/ 233383 h 1341722"/>
                <a:gd name="connsiteX8" fmla="*/ 247558 w 456136"/>
                <a:gd name="connsiteY8" fmla="*/ 274284 h 1341722"/>
                <a:gd name="connsiteX9" fmla="*/ 223017 w 456136"/>
                <a:gd name="connsiteY9" fmla="*/ 278372 h 1341722"/>
                <a:gd name="connsiteX10" fmla="*/ 182120 w 456136"/>
                <a:gd name="connsiteY10" fmla="*/ 262014 h 1341722"/>
                <a:gd name="connsiteX11" fmla="*/ 133040 w 456136"/>
                <a:gd name="connsiteY11" fmla="*/ 266102 h 1341722"/>
                <a:gd name="connsiteX12" fmla="*/ 104413 w 456136"/>
                <a:gd name="connsiteY12" fmla="*/ 294731 h 1341722"/>
                <a:gd name="connsiteX13" fmla="*/ 108502 w 456136"/>
                <a:gd name="connsiteY13" fmla="*/ 343810 h 1341722"/>
                <a:gd name="connsiteX14" fmla="*/ 92143 w 456136"/>
                <a:gd name="connsiteY14" fmla="*/ 356079 h 1341722"/>
                <a:gd name="connsiteX15" fmla="*/ 59426 w 456136"/>
                <a:gd name="connsiteY15" fmla="*/ 356079 h 1341722"/>
                <a:gd name="connsiteX16" fmla="*/ 43067 w 456136"/>
                <a:gd name="connsiteY16" fmla="*/ 405157 h 1341722"/>
                <a:gd name="connsiteX17" fmla="*/ 75784 w 456136"/>
                <a:gd name="connsiteY17" fmla="*/ 429695 h 1341722"/>
                <a:gd name="connsiteX18" fmla="*/ 133040 w 456136"/>
                <a:gd name="connsiteY18" fmla="*/ 429695 h 1341722"/>
                <a:gd name="connsiteX19" fmla="*/ 137131 w 456136"/>
                <a:gd name="connsiteY19" fmla="*/ 466504 h 1341722"/>
                <a:gd name="connsiteX20" fmla="*/ 178028 w 456136"/>
                <a:gd name="connsiteY20" fmla="*/ 466504 h 1341722"/>
                <a:gd name="connsiteX21" fmla="*/ 194388 w 456136"/>
                <a:gd name="connsiteY21" fmla="*/ 499222 h 1341722"/>
                <a:gd name="connsiteX22" fmla="*/ 218929 w 456136"/>
                <a:gd name="connsiteY22" fmla="*/ 491043 h 1341722"/>
                <a:gd name="connsiteX23" fmla="*/ 235287 w 456136"/>
                <a:gd name="connsiteY23" fmla="*/ 507402 h 1341722"/>
                <a:gd name="connsiteX24" fmla="*/ 239376 w 456136"/>
                <a:gd name="connsiteY24" fmla="*/ 531940 h 1341722"/>
                <a:gd name="connsiteX25" fmla="*/ 255736 w 456136"/>
                <a:gd name="connsiteY25" fmla="*/ 564659 h 1341722"/>
                <a:gd name="connsiteX26" fmla="*/ 268005 w 456136"/>
                <a:gd name="connsiteY26" fmla="*/ 621917 h 1341722"/>
                <a:gd name="connsiteX27" fmla="*/ 308902 w 456136"/>
                <a:gd name="connsiteY27" fmla="*/ 630095 h 1341722"/>
                <a:gd name="connsiteX28" fmla="*/ 329352 w 456136"/>
                <a:gd name="connsiteY28" fmla="*/ 675083 h 1341722"/>
                <a:gd name="connsiteX29" fmla="*/ 296633 w 456136"/>
                <a:gd name="connsiteY29" fmla="*/ 703712 h 1341722"/>
                <a:gd name="connsiteX30" fmla="*/ 292543 w 456136"/>
                <a:gd name="connsiteY30" fmla="*/ 736431 h 1341722"/>
                <a:gd name="connsiteX31" fmla="*/ 317084 w 456136"/>
                <a:gd name="connsiteY31" fmla="*/ 777328 h 1341722"/>
                <a:gd name="connsiteX32" fmla="*/ 362070 w 456136"/>
                <a:gd name="connsiteY32" fmla="*/ 777328 h 1341722"/>
                <a:gd name="connsiteX33" fmla="*/ 366160 w 456136"/>
                <a:gd name="connsiteY33" fmla="*/ 830496 h 1341722"/>
                <a:gd name="connsiteX34" fmla="*/ 419329 w 456136"/>
                <a:gd name="connsiteY34" fmla="*/ 863215 h 1341722"/>
                <a:gd name="connsiteX35" fmla="*/ 439776 w 456136"/>
                <a:gd name="connsiteY35" fmla="*/ 904112 h 1341722"/>
                <a:gd name="connsiteX36" fmla="*/ 435688 w 456136"/>
                <a:gd name="connsiteY36" fmla="*/ 965460 h 1341722"/>
                <a:gd name="connsiteX37" fmla="*/ 419329 w 456136"/>
                <a:gd name="connsiteY37" fmla="*/ 969548 h 1341722"/>
                <a:gd name="connsiteX38" fmla="*/ 402969 w 456136"/>
                <a:gd name="connsiteY38" fmla="*/ 1006357 h 1341722"/>
                <a:gd name="connsiteX39" fmla="*/ 415239 w 456136"/>
                <a:gd name="connsiteY39" fmla="*/ 1022716 h 1341722"/>
                <a:gd name="connsiteX40" fmla="*/ 456136 w 456136"/>
                <a:gd name="connsiteY40" fmla="*/ 1075884 h 1341722"/>
                <a:gd name="connsiteX41" fmla="*/ 378432 w 456136"/>
                <a:gd name="connsiteY41" fmla="*/ 1084064 h 1341722"/>
                <a:gd name="connsiteX42" fmla="*/ 398879 w 456136"/>
                <a:gd name="connsiteY42" fmla="*/ 1124963 h 1341722"/>
                <a:gd name="connsiteX43" fmla="*/ 394788 w 456136"/>
                <a:gd name="connsiteY43" fmla="*/ 1194489 h 1341722"/>
                <a:gd name="connsiteX44" fmla="*/ 345713 w 456136"/>
                <a:gd name="connsiteY44" fmla="*/ 1219028 h 1341722"/>
                <a:gd name="connsiteX45" fmla="*/ 349624 w 456136"/>
                <a:gd name="connsiteY45" fmla="*/ 1269903 h 1341722"/>
                <a:gd name="connsiteX46" fmla="*/ 296633 w 456136"/>
                <a:gd name="connsiteY46" fmla="*/ 1264014 h 1341722"/>
                <a:gd name="connsiteX47" fmla="*/ 276185 w 456136"/>
                <a:gd name="connsiteY47" fmla="*/ 1288554 h 1341722"/>
                <a:gd name="connsiteX48" fmla="*/ 182120 w 456136"/>
                <a:gd name="connsiteY48" fmla="*/ 1341722 h 1341722"/>
                <a:gd name="connsiteX49" fmla="*/ 141221 w 456136"/>
                <a:gd name="connsiteY49" fmla="*/ 1337632 h 1341722"/>
                <a:gd name="connsiteX50" fmla="*/ 104413 w 456136"/>
                <a:gd name="connsiteY50" fmla="*/ 1300823 h 1341722"/>
                <a:gd name="connsiteX51" fmla="*/ 79874 w 456136"/>
                <a:gd name="connsiteY51" fmla="*/ 1304913 h 1341722"/>
                <a:gd name="connsiteX52" fmla="*/ 18527 w 456136"/>
                <a:gd name="connsiteY52" fmla="*/ 1251745 h 1341722"/>
                <a:gd name="connsiteX53" fmla="*/ 0 w 456136"/>
                <a:gd name="connsiteY53" fmla="*/ 1258230 h 1341722"/>
                <a:gd name="connsiteX0" fmla="*/ 417815 w 456136"/>
                <a:gd name="connsiteY0" fmla="*/ 0 h 1341722"/>
                <a:gd name="connsiteX1" fmla="*/ 394788 w 456136"/>
                <a:gd name="connsiteY1" fmla="*/ 49343 h 1341722"/>
                <a:gd name="connsiteX2" fmla="*/ 394788 w 456136"/>
                <a:gd name="connsiteY2" fmla="*/ 86152 h 1341722"/>
                <a:gd name="connsiteX3" fmla="*/ 333443 w 456136"/>
                <a:gd name="connsiteY3" fmla="*/ 118871 h 1341722"/>
                <a:gd name="connsiteX4" fmla="*/ 296633 w 456136"/>
                <a:gd name="connsiteY4" fmla="*/ 204756 h 1341722"/>
                <a:gd name="connsiteX5" fmla="*/ 276185 w 456136"/>
                <a:gd name="connsiteY5" fmla="*/ 204756 h 1341722"/>
                <a:gd name="connsiteX6" fmla="*/ 251646 w 456136"/>
                <a:gd name="connsiteY6" fmla="*/ 233383 h 1341722"/>
                <a:gd name="connsiteX7" fmla="*/ 247558 w 456136"/>
                <a:gd name="connsiteY7" fmla="*/ 274284 h 1341722"/>
                <a:gd name="connsiteX8" fmla="*/ 223017 w 456136"/>
                <a:gd name="connsiteY8" fmla="*/ 278372 h 1341722"/>
                <a:gd name="connsiteX9" fmla="*/ 182120 w 456136"/>
                <a:gd name="connsiteY9" fmla="*/ 262014 h 1341722"/>
                <a:gd name="connsiteX10" fmla="*/ 133040 w 456136"/>
                <a:gd name="connsiteY10" fmla="*/ 266102 h 1341722"/>
                <a:gd name="connsiteX11" fmla="*/ 104413 w 456136"/>
                <a:gd name="connsiteY11" fmla="*/ 294731 h 1341722"/>
                <a:gd name="connsiteX12" fmla="*/ 108502 w 456136"/>
                <a:gd name="connsiteY12" fmla="*/ 343810 h 1341722"/>
                <a:gd name="connsiteX13" fmla="*/ 92143 w 456136"/>
                <a:gd name="connsiteY13" fmla="*/ 356079 h 1341722"/>
                <a:gd name="connsiteX14" fmla="*/ 59426 w 456136"/>
                <a:gd name="connsiteY14" fmla="*/ 356079 h 1341722"/>
                <a:gd name="connsiteX15" fmla="*/ 43067 w 456136"/>
                <a:gd name="connsiteY15" fmla="*/ 405157 h 1341722"/>
                <a:gd name="connsiteX16" fmla="*/ 75784 w 456136"/>
                <a:gd name="connsiteY16" fmla="*/ 429695 h 1341722"/>
                <a:gd name="connsiteX17" fmla="*/ 133040 w 456136"/>
                <a:gd name="connsiteY17" fmla="*/ 429695 h 1341722"/>
                <a:gd name="connsiteX18" fmla="*/ 137131 w 456136"/>
                <a:gd name="connsiteY18" fmla="*/ 466504 h 1341722"/>
                <a:gd name="connsiteX19" fmla="*/ 178028 w 456136"/>
                <a:gd name="connsiteY19" fmla="*/ 466504 h 1341722"/>
                <a:gd name="connsiteX20" fmla="*/ 194388 w 456136"/>
                <a:gd name="connsiteY20" fmla="*/ 499222 h 1341722"/>
                <a:gd name="connsiteX21" fmla="*/ 218929 w 456136"/>
                <a:gd name="connsiteY21" fmla="*/ 491043 h 1341722"/>
                <a:gd name="connsiteX22" fmla="*/ 235287 w 456136"/>
                <a:gd name="connsiteY22" fmla="*/ 507402 h 1341722"/>
                <a:gd name="connsiteX23" fmla="*/ 239376 w 456136"/>
                <a:gd name="connsiteY23" fmla="*/ 531940 h 1341722"/>
                <a:gd name="connsiteX24" fmla="*/ 255736 w 456136"/>
                <a:gd name="connsiteY24" fmla="*/ 564659 h 1341722"/>
                <a:gd name="connsiteX25" fmla="*/ 268005 w 456136"/>
                <a:gd name="connsiteY25" fmla="*/ 621917 h 1341722"/>
                <a:gd name="connsiteX26" fmla="*/ 308902 w 456136"/>
                <a:gd name="connsiteY26" fmla="*/ 630095 h 1341722"/>
                <a:gd name="connsiteX27" fmla="*/ 329352 w 456136"/>
                <a:gd name="connsiteY27" fmla="*/ 675083 h 1341722"/>
                <a:gd name="connsiteX28" fmla="*/ 296633 w 456136"/>
                <a:gd name="connsiteY28" fmla="*/ 703712 h 1341722"/>
                <a:gd name="connsiteX29" fmla="*/ 292543 w 456136"/>
                <a:gd name="connsiteY29" fmla="*/ 736431 h 1341722"/>
                <a:gd name="connsiteX30" fmla="*/ 317084 w 456136"/>
                <a:gd name="connsiteY30" fmla="*/ 777328 h 1341722"/>
                <a:gd name="connsiteX31" fmla="*/ 362070 w 456136"/>
                <a:gd name="connsiteY31" fmla="*/ 777328 h 1341722"/>
                <a:gd name="connsiteX32" fmla="*/ 366160 w 456136"/>
                <a:gd name="connsiteY32" fmla="*/ 830496 h 1341722"/>
                <a:gd name="connsiteX33" fmla="*/ 419329 w 456136"/>
                <a:gd name="connsiteY33" fmla="*/ 863215 h 1341722"/>
                <a:gd name="connsiteX34" fmla="*/ 439776 w 456136"/>
                <a:gd name="connsiteY34" fmla="*/ 904112 h 1341722"/>
                <a:gd name="connsiteX35" fmla="*/ 435688 w 456136"/>
                <a:gd name="connsiteY35" fmla="*/ 965460 h 1341722"/>
                <a:gd name="connsiteX36" fmla="*/ 419329 w 456136"/>
                <a:gd name="connsiteY36" fmla="*/ 969548 h 1341722"/>
                <a:gd name="connsiteX37" fmla="*/ 402969 w 456136"/>
                <a:gd name="connsiteY37" fmla="*/ 1006357 h 1341722"/>
                <a:gd name="connsiteX38" fmla="*/ 415239 w 456136"/>
                <a:gd name="connsiteY38" fmla="*/ 1022716 h 1341722"/>
                <a:gd name="connsiteX39" fmla="*/ 456136 w 456136"/>
                <a:gd name="connsiteY39" fmla="*/ 1075884 h 1341722"/>
                <a:gd name="connsiteX40" fmla="*/ 378432 w 456136"/>
                <a:gd name="connsiteY40" fmla="*/ 1084064 h 1341722"/>
                <a:gd name="connsiteX41" fmla="*/ 398879 w 456136"/>
                <a:gd name="connsiteY41" fmla="*/ 1124963 h 1341722"/>
                <a:gd name="connsiteX42" fmla="*/ 394788 w 456136"/>
                <a:gd name="connsiteY42" fmla="*/ 1194489 h 1341722"/>
                <a:gd name="connsiteX43" fmla="*/ 345713 w 456136"/>
                <a:gd name="connsiteY43" fmla="*/ 1219028 h 1341722"/>
                <a:gd name="connsiteX44" fmla="*/ 349624 w 456136"/>
                <a:gd name="connsiteY44" fmla="*/ 1269903 h 1341722"/>
                <a:gd name="connsiteX45" fmla="*/ 296633 w 456136"/>
                <a:gd name="connsiteY45" fmla="*/ 1264014 h 1341722"/>
                <a:gd name="connsiteX46" fmla="*/ 276185 w 456136"/>
                <a:gd name="connsiteY46" fmla="*/ 1288554 h 1341722"/>
                <a:gd name="connsiteX47" fmla="*/ 182120 w 456136"/>
                <a:gd name="connsiteY47" fmla="*/ 1341722 h 1341722"/>
                <a:gd name="connsiteX48" fmla="*/ 141221 w 456136"/>
                <a:gd name="connsiteY48" fmla="*/ 1337632 h 1341722"/>
                <a:gd name="connsiteX49" fmla="*/ 104413 w 456136"/>
                <a:gd name="connsiteY49" fmla="*/ 1300823 h 1341722"/>
                <a:gd name="connsiteX50" fmla="*/ 79874 w 456136"/>
                <a:gd name="connsiteY50" fmla="*/ 1304913 h 1341722"/>
                <a:gd name="connsiteX51" fmla="*/ 18527 w 456136"/>
                <a:gd name="connsiteY51" fmla="*/ 1251745 h 1341722"/>
                <a:gd name="connsiteX52" fmla="*/ 0 w 456136"/>
                <a:gd name="connsiteY52" fmla="*/ 1258230 h 134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56136" h="1341722">
                  <a:moveTo>
                    <a:pt x="417815" y="0"/>
                  </a:moveTo>
                  <a:lnTo>
                    <a:pt x="394788" y="49343"/>
                  </a:lnTo>
                  <a:lnTo>
                    <a:pt x="394788" y="86152"/>
                  </a:lnTo>
                  <a:lnTo>
                    <a:pt x="333443" y="118871"/>
                  </a:lnTo>
                  <a:lnTo>
                    <a:pt x="296633" y="204756"/>
                  </a:lnTo>
                  <a:lnTo>
                    <a:pt x="276185" y="204756"/>
                  </a:lnTo>
                  <a:lnTo>
                    <a:pt x="251646" y="233383"/>
                  </a:lnTo>
                  <a:lnTo>
                    <a:pt x="247558" y="274284"/>
                  </a:lnTo>
                  <a:lnTo>
                    <a:pt x="223017" y="278372"/>
                  </a:lnTo>
                  <a:lnTo>
                    <a:pt x="182120" y="262014"/>
                  </a:lnTo>
                  <a:lnTo>
                    <a:pt x="133040" y="266102"/>
                  </a:lnTo>
                  <a:lnTo>
                    <a:pt x="104413" y="294731"/>
                  </a:lnTo>
                  <a:lnTo>
                    <a:pt x="108502" y="343810"/>
                  </a:lnTo>
                  <a:lnTo>
                    <a:pt x="92143" y="356079"/>
                  </a:lnTo>
                  <a:lnTo>
                    <a:pt x="59426" y="356079"/>
                  </a:lnTo>
                  <a:lnTo>
                    <a:pt x="43067" y="405157"/>
                  </a:lnTo>
                  <a:lnTo>
                    <a:pt x="75784" y="429695"/>
                  </a:lnTo>
                  <a:lnTo>
                    <a:pt x="133040" y="429695"/>
                  </a:lnTo>
                  <a:lnTo>
                    <a:pt x="137131" y="466504"/>
                  </a:lnTo>
                  <a:lnTo>
                    <a:pt x="178028" y="466504"/>
                  </a:lnTo>
                  <a:lnTo>
                    <a:pt x="194388" y="499222"/>
                  </a:lnTo>
                  <a:lnTo>
                    <a:pt x="218929" y="491043"/>
                  </a:lnTo>
                  <a:lnTo>
                    <a:pt x="235287" y="507402"/>
                  </a:lnTo>
                  <a:lnTo>
                    <a:pt x="239376" y="531940"/>
                  </a:lnTo>
                  <a:lnTo>
                    <a:pt x="255736" y="564659"/>
                  </a:lnTo>
                  <a:lnTo>
                    <a:pt x="268005" y="621917"/>
                  </a:lnTo>
                  <a:lnTo>
                    <a:pt x="308902" y="630095"/>
                  </a:lnTo>
                  <a:lnTo>
                    <a:pt x="329352" y="675083"/>
                  </a:lnTo>
                  <a:lnTo>
                    <a:pt x="296633" y="703712"/>
                  </a:lnTo>
                  <a:lnTo>
                    <a:pt x="292543" y="736431"/>
                  </a:lnTo>
                  <a:lnTo>
                    <a:pt x="317084" y="777328"/>
                  </a:lnTo>
                  <a:lnTo>
                    <a:pt x="362070" y="777328"/>
                  </a:lnTo>
                  <a:lnTo>
                    <a:pt x="366160" y="830496"/>
                  </a:lnTo>
                  <a:lnTo>
                    <a:pt x="419329" y="863215"/>
                  </a:lnTo>
                  <a:lnTo>
                    <a:pt x="439776" y="904112"/>
                  </a:lnTo>
                  <a:lnTo>
                    <a:pt x="435688" y="965460"/>
                  </a:lnTo>
                  <a:lnTo>
                    <a:pt x="419329" y="969548"/>
                  </a:lnTo>
                  <a:lnTo>
                    <a:pt x="402969" y="1006357"/>
                  </a:lnTo>
                  <a:lnTo>
                    <a:pt x="415239" y="1022716"/>
                  </a:lnTo>
                  <a:lnTo>
                    <a:pt x="456136" y="1075884"/>
                  </a:lnTo>
                  <a:lnTo>
                    <a:pt x="378432" y="1084064"/>
                  </a:lnTo>
                  <a:lnTo>
                    <a:pt x="398879" y="1124963"/>
                  </a:lnTo>
                  <a:lnTo>
                    <a:pt x="394788" y="1194489"/>
                  </a:lnTo>
                  <a:lnTo>
                    <a:pt x="345713" y="1219028"/>
                  </a:lnTo>
                  <a:lnTo>
                    <a:pt x="349624" y="1269903"/>
                  </a:lnTo>
                  <a:lnTo>
                    <a:pt x="296633" y="1264014"/>
                  </a:lnTo>
                  <a:lnTo>
                    <a:pt x="276185" y="1288554"/>
                  </a:lnTo>
                  <a:lnTo>
                    <a:pt x="182120" y="1341722"/>
                  </a:lnTo>
                  <a:lnTo>
                    <a:pt x="141221" y="1337632"/>
                  </a:lnTo>
                  <a:lnTo>
                    <a:pt x="104413" y="1300823"/>
                  </a:lnTo>
                  <a:lnTo>
                    <a:pt x="79874" y="1304913"/>
                  </a:lnTo>
                  <a:lnTo>
                    <a:pt x="18527" y="1251745"/>
                  </a:lnTo>
                  <a:lnTo>
                    <a:pt x="0" y="125823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97E04154-6E15-7784-9723-870A578F2CF6}"/>
                </a:ext>
              </a:extLst>
            </p:cNvPr>
            <p:cNvSpPr/>
            <p:nvPr/>
          </p:nvSpPr>
          <p:spPr>
            <a:xfrm>
              <a:off x="646420" y="6031625"/>
              <a:ext cx="62834" cy="178532"/>
            </a:xfrm>
            <a:custGeom>
              <a:avLst/>
              <a:gdLst>
                <a:gd name="connsiteX0" fmla="*/ 0 w 176213"/>
                <a:gd name="connsiteY0" fmla="*/ 0 h 340440"/>
                <a:gd name="connsiteX1" fmla="*/ 176213 w 176213"/>
                <a:gd name="connsiteY1" fmla="*/ 170220 h 340440"/>
                <a:gd name="connsiteX2" fmla="*/ 0 w 176213"/>
                <a:gd name="connsiteY2" fmla="*/ 340440 h 340440"/>
                <a:gd name="connsiteX3" fmla="*/ 0 w 176213"/>
                <a:gd name="connsiteY3" fmla="*/ 236842 h 340440"/>
                <a:gd name="connsiteX4" fmla="*/ 11029 w 176213"/>
                <a:gd name="connsiteY4" fmla="*/ 239906 h 340440"/>
                <a:gd name="connsiteX5" fmla="*/ 24663 w 176213"/>
                <a:gd name="connsiteY5" fmla="*/ 280804 h 340440"/>
                <a:gd name="connsiteX6" fmla="*/ 62834 w 176213"/>
                <a:gd name="connsiteY6" fmla="*/ 229000 h 340440"/>
                <a:gd name="connsiteX7" fmla="*/ 32841 w 176213"/>
                <a:gd name="connsiteY7" fmla="*/ 204461 h 340440"/>
                <a:gd name="connsiteX8" fmla="*/ 38296 w 176213"/>
                <a:gd name="connsiteY8" fmla="*/ 163563 h 340440"/>
                <a:gd name="connsiteX9" fmla="*/ 24663 w 176213"/>
                <a:gd name="connsiteY9" fmla="*/ 144477 h 340440"/>
                <a:gd name="connsiteX10" fmla="*/ 27390 w 176213"/>
                <a:gd name="connsiteY10" fmla="*/ 117212 h 340440"/>
                <a:gd name="connsiteX11" fmla="*/ 0 w 176213"/>
                <a:gd name="connsiteY11" fmla="*/ 102272 h 340440"/>
                <a:gd name="connsiteX12" fmla="*/ 0 w 176213"/>
                <a:gd name="connsiteY12" fmla="*/ 0 h 340440"/>
                <a:gd name="connsiteX0" fmla="*/ 176213 w 267653"/>
                <a:gd name="connsiteY0" fmla="*/ 170220 h 340440"/>
                <a:gd name="connsiteX1" fmla="*/ 0 w 267653"/>
                <a:gd name="connsiteY1" fmla="*/ 340440 h 340440"/>
                <a:gd name="connsiteX2" fmla="*/ 0 w 267653"/>
                <a:gd name="connsiteY2" fmla="*/ 236842 h 340440"/>
                <a:gd name="connsiteX3" fmla="*/ 11029 w 267653"/>
                <a:gd name="connsiteY3" fmla="*/ 239906 h 340440"/>
                <a:gd name="connsiteX4" fmla="*/ 24663 w 267653"/>
                <a:gd name="connsiteY4" fmla="*/ 280804 h 340440"/>
                <a:gd name="connsiteX5" fmla="*/ 62834 w 267653"/>
                <a:gd name="connsiteY5" fmla="*/ 229000 h 340440"/>
                <a:gd name="connsiteX6" fmla="*/ 32841 w 267653"/>
                <a:gd name="connsiteY6" fmla="*/ 204461 h 340440"/>
                <a:gd name="connsiteX7" fmla="*/ 38296 w 267653"/>
                <a:gd name="connsiteY7" fmla="*/ 163563 h 340440"/>
                <a:gd name="connsiteX8" fmla="*/ 24663 w 267653"/>
                <a:gd name="connsiteY8" fmla="*/ 144477 h 340440"/>
                <a:gd name="connsiteX9" fmla="*/ 27390 w 267653"/>
                <a:gd name="connsiteY9" fmla="*/ 117212 h 340440"/>
                <a:gd name="connsiteX10" fmla="*/ 0 w 267653"/>
                <a:gd name="connsiteY10" fmla="*/ 102272 h 340440"/>
                <a:gd name="connsiteX11" fmla="*/ 0 w 267653"/>
                <a:gd name="connsiteY11" fmla="*/ 0 h 340440"/>
                <a:gd name="connsiteX12" fmla="*/ 267653 w 267653"/>
                <a:gd name="connsiteY12" fmla="*/ 261660 h 340440"/>
                <a:gd name="connsiteX0" fmla="*/ 176213 w 176213"/>
                <a:gd name="connsiteY0" fmla="*/ 170220 h 340440"/>
                <a:gd name="connsiteX1" fmla="*/ 0 w 176213"/>
                <a:gd name="connsiteY1" fmla="*/ 340440 h 340440"/>
                <a:gd name="connsiteX2" fmla="*/ 0 w 176213"/>
                <a:gd name="connsiteY2" fmla="*/ 236842 h 340440"/>
                <a:gd name="connsiteX3" fmla="*/ 11029 w 176213"/>
                <a:gd name="connsiteY3" fmla="*/ 239906 h 340440"/>
                <a:gd name="connsiteX4" fmla="*/ 24663 w 176213"/>
                <a:gd name="connsiteY4" fmla="*/ 280804 h 340440"/>
                <a:gd name="connsiteX5" fmla="*/ 62834 w 176213"/>
                <a:gd name="connsiteY5" fmla="*/ 229000 h 340440"/>
                <a:gd name="connsiteX6" fmla="*/ 32841 w 176213"/>
                <a:gd name="connsiteY6" fmla="*/ 204461 h 340440"/>
                <a:gd name="connsiteX7" fmla="*/ 38296 w 176213"/>
                <a:gd name="connsiteY7" fmla="*/ 163563 h 340440"/>
                <a:gd name="connsiteX8" fmla="*/ 24663 w 176213"/>
                <a:gd name="connsiteY8" fmla="*/ 144477 h 340440"/>
                <a:gd name="connsiteX9" fmla="*/ 27390 w 176213"/>
                <a:gd name="connsiteY9" fmla="*/ 117212 h 340440"/>
                <a:gd name="connsiteX10" fmla="*/ 0 w 176213"/>
                <a:gd name="connsiteY10" fmla="*/ 102272 h 340440"/>
                <a:gd name="connsiteX11" fmla="*/ 0 w 176213"/>
                <a:gd name="connsiteY11" fmla="*/ 0 h 340440"/>
                <a:gd name="connsiteX0" fmla="*/ 0 w 62834"/>
                <a:gd name="connsiteY0" fmla="*/ 340440 h 340440"/>
                <a:gd name="connsiteX1" fmla="*/ 0 w 62834"/>
                <a:gd name="connsiteY1" fmla="*/ 236842 h 340440"/>
                <a:gd name="connsiteX2" fmla="*/ 11029 w 62834"/>
                <a:gd name="connsiteY2" fmla="*/ 239906 h 340440"/>
                <a:gd name="connsiteX3" fmla="*/ 24663 w 62834"/>
                <a:gd name="connsiteY3" fmla="*/ 280804 h 340440"/>
                <a:gd name="connsiteX4" fmla="*/ 62834 w 62834"/>
                <a:gd name="connsiteY4" fmla="*/ 229000 h 340440"/>
                <a:gd name="connsiteX5" fmla="*/ 32841 w 62834"/>
                <a:gd name="connsiteY5" fmla="*/ 204461 h 340440"/>
                <a:gd name="connsiteX6" fmla="*/ 38296 w 62834"/>
                <a:gd name="connsiteY6" fmla="*/ 163563 h 340440"/>
                <a:gd name="connsiteX7" fmla="*/ 24663 w 62834"/>
                <a:gd name="connsiteY7" fmla="*/ 144477 h 340440"/>
                <a:gd name="connsiteX8" fmla="*/ 27390 w 62834"/>
                <a:gd name="connsiteY8" fmla="*/ 117212 h 340440"/>
                <a:gd name="connsiteX9" fmla="*/ 0 w 62834"/>
                <a:gd name="connsiteY9" fmla="*/ 102272 h 340440"/>
                <a:gd name="connsiteX10" fmla="*/ 0 w 62834"/>
                <a:gd name="connsiteY10" fmla="*/ 0 h 340440"/>
                <a:gd name="connsiteX0" fmla="*/ 0 w 62834"/>
                <a:gd name="connsiteY0" fmla="*/ 238168 h 238168"/>
                <a:gd name="connsiteX1" fmla="*/ 0 w 62834"/>
                <a:gd name="connsiteY1" fmla="*/ 134570 h 238168"/>
                <a:gd name="connsiteX2" fmla="*/ 11029 w 62834"/>
                <a:gd name="connsiteY2" fmla="*/ 137634 h 238168"/>
                <a:gd name="connsiteX3" fmla="*/ 24663 w 62834"/>
                <a:gd name="connsiteY3" fmla="*/ 178532 h 238168"/>
                <a:gd name="connsiteX4" fmla="*/ 62834 w 62834"/>
                <a:gd name="connsiteY4" fmla="*/ 126728 h 238168"/>
                <a:gd name="connsiteX5" fmla="*/ 32841 w 62834"/>
                <a:gd name="connsiteY5" fmla="*/ 102189 h 238168"/>
                <a:gd name="connsiteX6" fmla="*/ 38296 w 62834"/>
                <a:gd name="connsiteY6" fmla="*/ 61291 h 238168"/>
                <a:gd name="connsiteX7" fmla="*/ 24663 w 62834"/>
                <a:gd name="connsiteY7" fmla="*/ 42205 h 238168"/>
                <a:gd name="connsiteX8" fmla="*/ 27390 w 62834"/>
                <a:gd name="connsiteY8" fmla="*/ 14940 h 238168"/>
                <a:gd name="connsiteX9" fmla="*/ 0 w 62834"/>
                <a:gd name="connsiteY9" fmla="*/ 0 h 238168"/>
                <a:gd name="connsiteX0" fmla="*/ 0 w 62834"/>
                <a:gd name="connsiteY0" fmla="*/ 134570 h 178532"/>
                <a:gd name="connsiteX1" fmla="*/ 11029 w 62834"/>
                <a:gd name="connsiteY1" fmla="*/ 137634 h 178532"/>
                <a:gd name="connsiteX2" fmla="*/ 24663 w 62834"/>
                <a:gd name="connsiteY2" fmla="*/ 178532 h 178532"/>
                <a:gd name="connsiteX3" fmla="*/ 62834 w 62834"/>
                <a:gd name="connsiteY3" fmla="*/ 126728 h 178532"/>
                <a:gd name="connsiteX4" fmla="*/ 32841 w 62834"/>
                <a:gd name="connsiteY4" fmla="*/ 102189 h 178532"/>
                <a:gd name="connsiteX5" fmla="*/ 38296 w 62834"/>
                <a:gd name="connsiteY5" fmla="*/ 61291 h 178532"/>
                <a:gd name="connsiteX6" fmla="*/ 24663 w 62834"/>
                <a:gd name="connsiteY6" fmla="*/ 42205 h 178532"/>
                <a:gd name="connsiteX7" fmla="*/ 27390 w 62834"/>
                <a:gd name="connsiteY7" fmla="*/ 14940 h 178532"/>
                <a:gd name="connsiteX8" fmla="*/ 0 w 62834"/>
                <a:gd name="connsiteY8" fmla="*/ 0 h 17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34" h="178532">
                  <a:moveTo>
                    <a:pt x="0" y="134570"/>
                  </a:moveTo>
                  <a:lnTo>
                    <a:pt x="11029" y="137634"/>
                  </a:lnTo>
                  <a:lnTo>
                    <a:pt x="24663" y="178532"/>
                  </a:lnTo>
                  <a:lnTo>
                    <a:pt x="62834" y="126728"/>
                  </a:lnTo>
                  <a:lnTo>
                    <a:pt x="32841" y="102189"/>
                  </a:lnTo>
                  <a:lnTo>
                    <a:pt x="38296" y="61291"/>
                  </a:lnTo>
                  <a:lnTo>
                    <a:pt x="24663" y="42205"/>
                  </a:lnTo>
                  <a:lnTo>
                    <a:pt x="27390" y="1494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8CF2086F-5720-0D08-BE16-51B6DAD88B6A}"/>
                </a:ext>
              </a:extLst>
            </p:cNvPr>
            <p:cNvSpPr/>
            <p:nvPr/>
          </p:nvSpPr>
          <p:spPr>
            <a:xfrm>
              <a:off x="646419" y="5258596"/>
              <a:ext cx="716456" cy="1049334"/>
            </a:xfrm>
            <a:custGeom>
              <a:avLst/>
              <a:gdLst>
                <a:gd name="connsiteX0" fmla="*/ 19211 w 716456"/>
                <a:gd name="connsiteY0" fmla="*/ 0 h 1049334"/>
                <a:gd name="connsiteX1" fmla="*/ 80557 w 716456"/>
                <a:gd name="connsiteY1" fmla="*/ 53168 h 1049334"/>
                <a:gd name="connsiteX2" fmla="*/ 105097 w 716456"/>
                <a:gd name="connsiteY2" fmla="*/ 49078 h 1049334"/>
                <a:gd name="connsiteX3" fmla="*/ 141905 w 716456"/>
                <a:gd name="connsiteY3" fmla="*/ 85886 h 1049334"/>
                <a:gd name="connsiteX4" fmla="*/ 182804 w 716456"/>
                <a:gd name="connsiteY4" fmla="*/ 89976 h 1049334"/>
                <a:gd name="connsiteX5" fmla="*/ 276868 w 716456"/>
                <a:gd name="connsiteY5" fmla="*/ 36809 h 1049334"/>
                <a:gd name="connsiteX6" fmla="*/ 297316 w 716456"/>
                <a:gd name="connsiteY6" fmla="*/ 12269 h 1049334"/>
                <a:gd name="connsiteX7" fmla="*/ 350308 w 716456"/>
                <a:gd name="connsiteY7" fmla="*/ 18157 h 1049334"/>
                <a:gd name="connsiteX8" fmla="*/ 350485 w 716456"/>
                <a:gd name="connsiteY8" fmla="*/ 20449 h 1049334"/>
                <a:gd name="connsiteX9" fmla="*/ 338215 w 716456"/>
                <a:gd name="connsiteY9" fmla="*/ 77706 h 1049334"/>
                <a:gd name="connsiteX10" fmla="*/ 375023 w 716456"/>
                <a:gd name="connsiteY10" fmla="*/ 147233 h 1049334"/>
                <a:gd name="connsiteX11" fmla="*/ 436371 w 716456"/>
                <a:gd name="connsiteY11" fmla="*/ 122694 h 1049334"/>
                <a:gd name="connsiteX12" fmla="*/ 473179 w 716456"/>
                <a:gd name="connsiteY12" fmla="*/ 122694 h 1049334"/>
                <a:gd name="connsiteX13" fmla="*/ 489538 w 716456"/>
                <a:gd name="connsiteY13" fmla="*/ 94065 h 1049334"/>
                <a:gd name="connsiteX14" fmla="*/ 559064 w 716456"/>
                <a:gd name="connsiteY14" fmla="*/ 85886 h 1049334"/>
                <a:gd name="connsiteX15" fmla="*/ 575425 w 716456"/>
                <a:gd name="connsiteY15" fmla="*/ 110424 h 1049334"/>
                <a:gd name="connsiteX16" fmla="*/ 616322 w 716456"/>
                <a:gd name="connsiteY16" fmla="*/ 114514 h 1049334"/>
                <a:gd name="connsiteX17" fmla="*/ 640862 w 716456"/>
                <a:gd name="connsiteY17" fmla="*/ 134964 h 1049334"/>
                <a:gd name="connsiteX18" fmla="*/ 714477 w 716456"/>
                <a:gd name="connsiteY18" fmla="*/ 110424 h 1049334"/>
                <a:gd name="connsiteX19" fmla="*/ 716456 w 716456"/>
                <a:gd name="connsiteY19" fmla="*/ 110424 h 1049334"/>
                <a:gd name="connsiteX20" fmla="*/ 687212 w 716456"/>
                <a:gd name="connsiteY20" fmla="*/ 163592 h 1049334"/>
                <a:gd name="connsiteX21" fmla="*/ 698118 w 716456"/>
                <a:gd name="connsiteY21" fmla="*/ 188131 h 1049334"/>
                <a:gd name="connsiteX22" fmla="*/ 698118 w 716456"/>
                <a:gd name="connsiteY22" fmla="*/ 215396 h 1049334"/>
                <a:gd name="connsiteX23" fmla="*/ 679032 w 716456"/>
                <a:gd name="connsiteY23" fmla="*/ 237209 h 1049334"/>
                <a:gd name="connsiteX24" fmla="*/ 665400 w 716456"/>
                <a:gd name="connsiteY24" fmla="*/ 297192 h 1049334"/>
                <a:gd name="connsiteX25" fmla="*/ 649041 w 716456"/>
                <a:gd name="connsiteY25" fmla="*/ 299919 h 1049334"/>
                <a:gd name="connsiteX26" fmla="*/ 638134 w 716456"/>
                <a:gd name="connsiteY26" fmla="*/ 329911 h 1049334"/>
                <a:gd name="connsiteX27" fmla="*/ 569970 w 716456"/>
                <a:gd name="connsiteY27" fmla="*/ 384441 h 1049334"/>
                <a:gd name="connsiteX28" fmla="*/ 539979 w 716456"/>
                <a:gd name="connsiteY28" fmla="*/ 430793 h 1049334"/>
                <a:gd name="connsiteX29" fmla="*/ 548158 w 716456"/>
                <a:gd name="connsiteY29" fmla="*/ 501682 h 1049334"/>
                <a:gd name="connsiteX30" fmla="*/ 529073 w 716456"/>
                <a:gd name="connsiteY30" fmla="*/ 523495 h 1049334"/>
                <a:gd name="connsiteX31" fmla="*/ 493627 w 716456"/>
                <a:gd name="connsiteY31" fmla="*/ 539854 h 1049334"/>
                <a:gd name="connsiteX32" fmla="*/ 455457 w 716456"/>
                <a:gd name="connsiteY32" fmla="*/ 635283 h 1049334"/>
                <a:gd name="connsiteX33" fmla="*/ 441824 w 716456"/>
                <a:gd name="connsiteY33" fmla="*/ 654368 h 1049334"/>
                <a:gd name="connsiteX34" fmla="*/ 403652 w 716456"/>
                <a:gd name="connsiteY34" fmla="*/ 654368 h 1049334"/>
                <a:gd name="connsiteX35" fmla="*/ 395472 w 716456"/>
                <a:gd name="connsiteY35" fmla="*/ 695266 h 1049334"/>
                <a:gd name="connsiteX36" fmla="*/ 319129 w 716456"/>
                <a:gd name="connsiteY36" fmla="*/ 706173 h 1049334"/>
                <a:gd name="connsiteX37" fmla="*/ 270053 w 716456"/>
                <a:gd name="connsiteY37" fmla="*/ 744344 h 1049334"/>
                <a:gd name="connsiteX38" fmla="*/ 272778 w 716456"/>
                <a:gd name="connsiteY38" fmla="*/ 793422 h 1049334"/>
                <a:gd name="connsiteX39" fmla="*/ 245513 w 716456"/>
                <a:gd name="connsiteY39" fmla="*/ 815234 h 1049334"/>
                <a:gd name="connsiteX40" fmla="*/ 242786 w 716456"/>
                <a:gd name="connsiteY40" fmla="*/ 858859 h 1049334"/>
                <a:gd name="connsiteX41" fmla="*/ 261872 w 716456"/>
                <a:gd name="connsiteY41" fmla="*/ 899757 h 1049334"/>
                <a:gd name="connsiteX42" fmla="*/ 256792 w 716456"/>
                <a:gd name="connsiteY42" fmla="*/ 975973 h 1049334"/>
                <a:gd name="connsiteX43" fmla="*/ 256419 w 716456"/>
                <a:gd name="connsiteY43" fmla="*/ 976100 h 1049334"/>
                <a:gd name="connsiteX44" fmla="*/ 196434 w 716456"/>
                <a:gd name="connsiteY44" fmla="*/ 992459 h 1049334"/>
                <a:gd name="connsiteX45" fmla="*/ 5578 w 716456"/>
                <a:gd name="connsiteY45" fmla="*/ 1046990 h 1049334"/>
                <a:gd name="connsiteX46" fmla="*/ 0 w 716456"/>
                <a:gd name="connsiteY46" fmla="*/ 1049334 h 1049334"/>
                <a:gd name="connsiteX47" fmla="*/ 0 w 716456"/>
                <a:gd name="connsiteY47" fmla="*/ 1011197 h 1049334"/>
                <a:gd name="connsiteX48" fmla="*/ 176213 w 716456"/>
                <a:gd name="connsiteY48" fmla="*/ 840977 h 1049334"/>
                <a:gd name="connsiteX49" fmla="*/ 0 w 716456"/>
                <a:gd name="connsiteY49" fmla="*/ 670757 h 1049334"/>
                <a:gd name="connsiteX50" fmla="*/ 0 w 716456"/>
                <a:gd name="connsiteY50" fmla="*/ 6724 h 1049334"/>
                <a:gd name="connsiteX51" fmla="*/ 19211 w 716456"/>
                <a:gd name="connsiteY51" fmla="*/ 0 h 1049334"/>
                <a:gd name="connsiteX0" fmla="*/ 19211 w 716456"/>
                <a:gd name="connsiteY0" fmla="*/ 0 h 1049334"/>
                <a:gd name="connsiteX1" fmla="*/ 80557 w 716456"/>
                <a:gd name="connsiteY1" fmla="*/ 53168 h 1049334"/>
                <a:gd name="connsiteX2" fmla="*/ 105097 w 716456"/>
                <a:gd name="connsiteY2" fmla="*/ 49078 h 1049334"/>
                <a:gd name="connsiteX3" fmla="*/ 141905 w 716456"/>
                <a:gd name="connsiteY3" fmla="*/ 85886 h 1049334"/>
                <a:gd name="connsiteX4" fmla="*/ 182804 w 716456"/>
                <a:gd name="connsiteY4" fmla="*/ 89976 h 1049334"/>
                <a:gd name="connsiteX5" fmla="*/ 276868 w 716456"/>
                <a:gd name="connsiteY5" fmla="*/ 36809 h 1049334"/>
                <a:gd name="connsiteX6" fmla="*/ 297316 w 716456"/>
                <a:gd name="connsiteY6" fmla="*/ 12269 h 1049334"/>
                <a:gd name="connsiteX7" fmla="*/ 350308 w 716456"/>
                <a:gd name="connsiteY7" fmla="*/ 18157 h 1049334"/>
                <a:gd name="connsiteX8" fmla="*/ 350485 w 716456"/>
                <a:gd name="connsiteY8" fmla="*/ 20449 h 1049334"/>
                <a:gd name="connsiteX9" fmla="*/ 338215 w 716456"/>
                <a:gd name="connsiteY9" fmla="*/ 77706 h 1049334"/>
                <a:gd name="connsiteX10" fmla="*/ 375023 w 716456"/>
                <a:gd name="connsiteY10" fmla="*/ 147233 h 1049334"/>
                <a:gd name="connsiteX11" fmla="*/ 436371 w 716456"/>
                <a:gd name="connsiteY11" fmla="*/ 122694 h 1049334"/>
                <a:gd name="connsiteX12" fmla="*/ 473179 w 716456"/>
                <a:gd name="connsiteY12" fmla="*/ 122694 h 1049334"/>
                <a:gd name="connsiteX13" fmla="*/ 489538 w 716456"/>
                <a:gd name="connsiteY13" fmla="*/ 94065 h 1049334"/>
                <a:gd name="connsiteX14" fmla="*/ 559064 w 716456"/>
                <a:gd name="connsiteY14" fmla="*/ 85886 h 1049334"/>
                <a:gd name="connsiteX15" fmla="*/ 575425 w 716456"/>
                <a:gd name="connsiteY15" fmla="*/ 110424 h 1049334"/>
                <a:gd name="connsiteX16" fmla="*/ 616322 w 716456"/>
                <a:gd name="connsiteY16" fmla="*/ 114514 h 1049334"/>
                <a:gd name="connsiteX17" fmla="*/ 640862 w 716456"/>
                <a:gd name="connsiteY17" fmla="*/ 134964 h 1049334"/>
                <a:gd name="connsiteX18" fmla="*/ 714477 w 716456"/>
                <a:gd name="connsiteY18" fmla="*/ 110424 h 1049334"/>
                <a:gd name="connsiteX19" fmla="*/ 716456 w 716456"/>
                <a:gd name="connsiteY19" fmla="*/ 110424 h 1049334"/>
                <a:gd name="connsiteX20" fmla="*/ 687212 w 716456"/>
                <a:gd name="connsiteY20" fmla="*/ 163592 h 1049334"/>
                <a:gd name="connsiteX21" fmla="*/ 698118 w 716456"/>
                <a:gd name="connsiteY21" fmla="*/ 188131 h 1049334"/>
                <a:gd name="connsiteX22" fmla="*/ 698118 w 716456"/>
                <a:gd name="connsiteY22" fmla="*/ 215396 h 1049334"/>
                <a:gd name="connsiteX23" fmla="*/ 679032 w 716456"/>
                <a:gd name="connsiteY23" fmla="*/ 237209 h 1049334"/>
                <a:gd name="connsiteX24" fmla="*/ 665400 w 716456"/>
                <a:gd name="connsiteY24" fmla="*/ 297192 h 1049334"/>
                <a:gd name="connsiteX25" fmla="*/ 649041 w 716456"/>
                <a:gd name="connsiteY25" fmla="*/ 299919 h 1049334"/>
                <a:gd name="connsiteX26" fmla="*/ 638134 w 716456"/>
                <a:gd name="connsiteY26" fmla="*/ 329911 h 1049334"/>
                <a:gd name="connsiteX27" fmla="*/ 569970 w 716456"/>
                <a:gd name="connsiteY27" fmla="*/ 384441 h 1049334"/>
                <a:gd name="connsiteX28" fmla="*/ 539979 w 716456"/>
                <a:gd name="connsiteY28" fmla="*/ 430793 h 1049334"/>
                <a:gd name="connsiteX29" fmla="*/ 548158 w 716456"/>
                <a:gd name="connsiteY29" fmla="*/ 501682 h 1049334"/>
                <a:gd name="connsiteX30" fmla="*/ 529073 w 716456"/>
                <a:gd name="connsiteY30" fmla="*/ 523495 h 1049334"/>
                <a:gd name="connsiteX31" fmla="*/ 493627 w 716456"/>
                <a:gd name="connsiteY31" fmla="*/ 539854 h 1049334"/>
                <a:gd name="connsiteX32" fmla="*/ 455457 w 716456"/>
                <a:gd name="connsiteY32" fmla="*/ 635283 h 1049334"/>
                <a:gd name="connsiteX33" fmla="*/ 441824 w 716456"/>
                <a:gd name="connsiteY33" fmla="*/ 654368 h 1049334"/>
                <a:gd name="connsiteX34" fmla="*/ 403652 w 716456"/>
                <a:gd name="connsiteY34" fmla="*/ 654368 h 1049334"/>
                <a:gd name="connsiteX35" fmla="*/ 395472 w 716456"/>
                <a:gd name="connsiteY35" fmla="*/ 695266 h 1049334"/>
                <a:gd name="connsiteX36" fmla="*/ 319129 w 716456"/>
                <a:gd name="connsiteY36" fmla="*/ 706173 h 1049334"/>
                <a:gd name="connsiteX37" fmla="*/ 270053 w 716456"/>
                <a:gd name="connsiteY37" fmla="*/ 744344 h 1049334"/>
                <a:gd name="connsiteX38" fmla="*/ 272778 w 716456"/>
                <a:gd name="connsiteY38" fmla="*/ 793422 h 1049334"/>
                <a:gd name="connsiteX39" fmla="*/ 245513 w 716456"/>
                <a:gd name="connsiteY39" fmla="*/ 815234 h 1049334"/>
                <a:gd name="connsiteX40" fmla="*/ 242786 w 716456"/>
                <a:gd name="connsiteY40" fmla="*/ 858859 h 1049334"/>
                <a:gd name="connsiteX41" fmla="*/ 261872 w 716456"/>
                <a:gd name="connsiteY41" fmla="*/ 899757 h 1049334"/>
                <a:gd name="connsiteX42" fmla="*/ 256792 w 716456"/>
                <a:gd name="connsiteY42" fmla="*/ 975973 h 1049334"/>
                <a:gd name="connsiteX43" fmla="*/ 256419 w 716456"/>
                <a:gd name="connsiteY43" fmla="*/ 976100 h 1049334"/>
                <a:gd name="connsiteX44" fmla="*/ 196434 w 716456"/>
                <a:gd name="connsiteY44" fmla="*/ 992459 h 1049334"/>
                <a:gd name="connsiteX45" fmla="*/ 5578 w 716456"/>
                <a:gd name="connsiteY45" fmla="*/ 1046990 h 1049334"/>
                <a:gd name="connsiteX46" fmla="*/ 0 w 716456"/>
                <a:gd name="connsiteY46" fmla="*/ 1049334 h 1049334"/>
                <a:gd name="connsiteX47" fmla="*/ 0 w 716456"/>
                <a:gd name="connsiteY47" fmla="*/ 1011197 h 1049334"/>
                <a:gd name="connsiteX48" fmla="*/ 176213 w 716456"/>
                <a:gd name="connsiteY48" fmla="*/ 840977 h 1049334"/>
                <a:gd name="connsiteX49" fmla="*/ 0 w 716456"/>
                <a:gd name="connsiteY49" fmla="*/ 6724 h 1049334"/>
                <a:gd name="connsiteX50" fmla="*/ 19211 w 716456"/>
                <a:gd name="connsiteY50" fmla="*/ 0 h 1049334"/>
                <a:gd name="connsiteX0" fmla="*/ 352586 w 1049831"/>
                <a:gd name="connsiteY0" fmla="*/ 0 h 1049334"/>
                <a:gd name="connsiteX1" fmla="*/ 413932 w 1049831"/>
                <a:gd name="connsiteY1" fmla="*/ 53168 h 1049334"/>
                <a:gd name="connsiteX2" fmla="*/ 438472 w 1049831"/>
                <a:gd name="connsiteY2" fmla="*/ 49078 h 1049334"/>
                <a:gd name="connsiteX3" fmla="*/ 475280 w 1049831"/>
                <a:gd name="connsiteY3" fmla="*/ 85886 h 1049334"/>
                <a:gd name="connsiteX4" fmla="*/ 516179 w 1049831"/>
                <a:gd name="connsiteY4" fmla="*/ 89976 h 1049334"/>
                <a:gd name="connsiteX5" fmla="*/ 610243 w 1049831"/>
                <a:gd name="connsiteY5" fmla="*/ 36809 h 1049334"/>
                <a:gd name="connsiteX6" fmla="*/ 630691 w 1049831"/>
                <a:gd name="connsiteY6" fmla="*/ 12269 h 1049334"/>
                <a:gd name="connsiteX7" fmla="*/ 683683 w 1049831"/>
                <a:gd name="connsiteY7" fmla="*/ 18157 h 1049334"/>
                <a:gd name="connsiteX8" fmla="*/ 683860 w 1049831"/>
                <a:gd name="connsiteY8" fmla="*/ 20449 h 1049334"/>
                <a:gd name="connsiteX9" fmla="*/ 671590 w 1049831"/>
                <a:gd name="connsiteY9" fmla="*/ 77706 h 1049334"/>
                <a:gd name="connsiteX10" fmla="*/ 708398 w 1049831"/>
                <a:gd name="connsiteY10" fmla="*/ 147233 h 1049334"/>
                <a:gd name="connsiteX11" fmla="*/ 769746 w 1049831"/>
                <a:gd name="connsiteY11" fmla="*/ 122694 h 1049334"/>
                <a:gd name="connsiteX12" fmla="*/ 806554 w 1049831"/>
                <a:gd name="connsiteY12" fmla="*/ 122694 h 1049334"/>
                <a:gd name="connsiteX13" fmla="*/ 822913 w 1049831"/>
                <a:gd name="connsiteY13" fmla="*/ 94065 h 1049334"/>
                <a:gd name="connsiteX14" fmla="*/ 892439 w 1049831"/>
                <a:gd name="connsiteY14" fmla="*/ 85886 h 1049334"/>
                <a:gd name="connsiteX15" fmla="*/ 908800 w 1049831"/>
                <a:gd name="connsiteY15" fmla="*/ 110424 h 1049334"/>
                <a:gd name="connsiteX16" fmla="*/ 949697 w 1049831"/>
                <a:gd name="connsiteY16" fmla="*/ 114514 h 1049334"/>
                <a:gd name="connsiteX17" fmla="*/ 974237 w 1049831"/>
                <a:gd name="connsiteY17" fmla="*/ 134964 h 1049334"/>
                <a:gd name="connsiteX18" fmla="*/ 1047852 w 1049831"/>
                <a:gd name="connsiteY18" fmla="*/ 110424 h 1049334"/>
                <a:gd name="connsiteX19" fmla="*/ 1049831 w 1049831"/>
                <a:gd name="connsiteY19" fmla="*/ 110424 h 1049334"/>
                <a:gd name="connsiteX20" fmla="*/ 1020587 w 1049831"/>
                <a:gd name="connsiteY20" fmla="*/ 163592 h 1049334"/>
                <a:gd name="connsiteX21" fmla="*/ 1031493 w 1049831"/>
                <a:gd name="connsiteY21" fmla="*/ 188131 h 1049334"/>
                <a:gd name="connsiteX22" fmla="*/ 1031493 w 1049831"/>
                <a:gd name="connsiteY22" fmla="*/ 215396 h 1049334"/>
                <a:gd name="connsiteX23" fmla="*/ 1012407 w 1049831"/>
                <a:gd name="connsiteY23" fmla="*/ 237209 h 1049334"/>
                <a:gd name="connsiteX24" fmla="*/ 998775 w 1049831"/>
                <a:gd name="connsiteY24" fmla="*/ 297192 h 1049334"/>
                <a:gd name="connsiteX25" fmla="*/ 982416 w 1049831"/>
                <a:gd name="connsiteY25" fmla="*/ 299919 h 1049334"/>
                <a:gd name="connsiteX26" fmla="*/ 971509 w 1049831"/>
                <a:gd name="connsiteY26" fmla="*/ 329911 h 1049334"/>
                <a:gd name="connsiteX27" fmla="*/ 903345 w 1049831"/>
                <a:gd name="connsiteY27" fmla="*/ 384441 h 1049334"/>
                <a:gd name="connsiteX28" fmla="*/ 873354 w 1049831"/>
                <a:gd name="connsiteY28" fmla="*/ 430793 h 1049334"/>
                <a:gd name="connsiteX29" fmla="*/ 881533 w 1049831"/>
                <a:gd name="connsiteY29" fmla="*/ 501682 h 1049334"/>
                <a:gd name="connsiteX30" fmla="*/ 862448 w 1049831"/>
                <a:gd name="connsiteY30" fmla="*/ 523495 h 1049334"/>
                <a:gd name="connsiteX31" fmla="*/ 827002 w 1049831"/>
                <a:gd name="connsiteY31" fmla="*/ 539854 h 1049334"/>
                <a:gd name="connsiteX32" fmla="*/ 788832 w 1049831"/>
                <a:gd name="connsiteY32" fmla="*/ 635283 h 1049334"/>
                <a:gd name="connsiteX33" fmla="*/ 775199 w 1049831"/>
                <a:gd name="connsiteY33" fmla="*/ 654368 h 1049334"/>
                <a:gd name="connsiteX34" fmla="*/ 737027 w 1049831"/>
                <a:gd name="connsiteY34" fmla="*/ 654368 h 1049334"/>
                <a:gd name="connsiteX35" fmla="*/ 728847 w 1049831"/>
                <a:gd name="connsiteY35" fmla="*/ 695266 h 1049334"/>
                <a:gd name="connsiteX36" fmla="*/ 652504 w 1049831"/>
                <a:gd name="connsiteY36" fmla="*/ 706173 h 1049334"/>
                <a:gd name="connsiteX37" fmla="*/ 603428 w 1049831"/>
                <a:gd name="connsiteY37" fmla="*/ 744344 h 1049334"/>
                <a:gd name="connsiteX38" fmla="*/ 606153 w 1049831"/>
                <a:gd name="connsiteY38" fmla="*/ 793422 h 1049334"/>
                <a:gd name="connsiteX39" fmla="*/ 578888 w 1049831"/>
                <a:gd name="connsiteY39" fmla="*/ 815234 h 1049334"/>
                <a:gd name="connsiteX40" fmla="*/ 576161 w 1049831"/>
                <a:gd name="connsiteY40" fmla="*/ 858859 h 1049334"/>
                <a:gd name="connsiteX41" fmla="*/ 595247 w 1049831"/>
                <a:gd name="connsiteY41" fmla="*/ 899757 h 1049334"/>
                <a:gd name="connsiteX42" fmla="*/ 590167 w 1049831"/>
                <a:gd name="connsiteY42" fmla="*/ 975973 h 1049334"/>
                <a:gd name="connsiteX43" fmla="*/ 589794 w 1049831"/>
                <a:gd name="connsiteY43" fmla="*/ 976100 h 1049334"/>
                <a:gd name="connsiteX44" fmla="*/ 529809 w 1049831"/>
                <a:gd name="connsiteY44" fmla="*/ 992459 h 1049334"/>
                <a:gd name="connsiteX45" fmla="*/ 338953 w 1049831"/>
                <a:gd name="connsiteY45" fmla="*/ 1046990 h 1049334"/>
                <a:gd name="connsiteX46" fmla="*/ 333375 w 1049831"/>
                <a:gd name="connsiteY46" fmla="*/ 1049334 h 1049334"/>
                <a:gd name="connsiteX47" fmla="*/ 333375 w 1049831"/>
                <a:gd name="connsiteY47" fmla="*/ 1011197 h 1049334"/>
                <a:gd name="connsiteX48" fmla="*/ 0 w 1049831"/>
                <a:gd name="connsiteY48" fmla="*/ 559989 h 1049334"/>
                <a:gd name="connsiteX49" fmla="*/ 333375 w 1049831"/>
                <a:gd name="connsiteY49" fmla="*/ 6724 h 1049334"/>
                <a:gd name="connsiteX50" fmla="*/ 352586 w 1049831"/>
                <a:gd name="connsiteY50" fmla="*/ 0 h 1049334"/>
                <a:gd name="connsiteX0" fmla="*/ 0 w 1049831"/>
                <a:gd name="connsiteY0" fmla="*/ 559989 h 1049334"/>
                <a:gd name="connsiteX1" fmla="*/ 333375 w 1049831"/>
                <a:gd name="connsiteY1" fmla="*/ 6724 h 1049334"/>
                <a:gd name="connsiteX2" fmla="*/ 352586 w 1049831"/>
                <a:gd name="connsiteY2" fmla="*/ 0 h 1049334"/>
                <a:gd name="connsiteX3" fmla="*/ 413932 w 1049831"/>
                <a:gd name="connsiteY3" fmla="*/ 53168 h 1049334"/>
                <a:gd name="connsiteX4" fmla="*/ 438472 w 1049831"/>
                <a:gd name="connsiteY4" fmla="*/ 49078 h 1049334"/>
                <a:gd name="connsiteX5" fmla="*/ 475280 w 1049831"/>
                <a:gd name="connsiteY5" fmla="*/ 85886 h 1049334"/>
                <a:gd name="connsiteX6" fmla="*/ 516179 w 1049831"/>
                <a:gd name="connsiteY6" fmla="*/ 89976 h 1049334"/>
                <a:gd name="connsiteX7" fmla="*/ 610243 w 1049831"/>
                <a:gd name="connsiteY7" fmla="*/ 36809 h 1049334"/>
                <a:gd name="connsiteX8" fmla="*/ 630691 w 1049831"/>
                <a:gd name="connsiteY8" fmla="*/ 12269 h 1049334"/>
                <a:gd name="connsiteX9" fmla="*/ 683683 w 1049831"/>
                <a:gd name="connsiteY9" fmla="*/ 18157 h 1049334"/>
                <a:gd name="connsiteX10" fmla="*/ 683860 w 1049831"/>
                <a:gd name="connsiteY10" fmla="*/ 20449 h 1049334"/>
                <a:gd name="connsiteX11" fmla="*/ 671590 w 1049831"/>
                <a:gd name="connsiteY11" fmla="*/ 77706 h 1049334"/>
                <a:gd name="connsiteX12" fmla="*/ 708398 w 1049831"/>
                <a:gd name="connsiteY12" fmla="*/ 147233 h 1049334"/>
                <a:gd name="connsiteX13" fmla="*/ 769746 w 1049831"/>
                <a:gd name="connsiteY13" fmla="*/ 122694 h 1049334"/>
                <a:gd name="connsiteX14" fmla="*/ 806554 w 1049831"/>
                <a:gd name="connsiteY14" fmla="*/ 122694 h 1049334"/>
                <a:gd name="connsiteX15" fmla="*/ 822913 w 1049831"/>
                <a:gd name="connsiteY15" fmla="*/ 94065 h 1049334"/>
                <a:gd name="connsiteX16" fmla="*/ 892439 w 1049831"/>
                <a:gd name="connsiteY16" fmla="*/ 85886 h 1049334"/>
                <a:gd name="connsiteX17" fmla="*/ 908800 w 1049831"/>
                <a:gd name="connsiteY17" fmla="*/ 110424 h 1049334"/>
                <a:gd name="connsiteX18" fmla="*/ 949697 w 1049831"/>
                <a:gd name="connsiteY18" fmla="*/ 114514 h 1049334"/>
                <a:gd name="connsiteX19" fmla="*/ 974237 w 1049831"/>
                <a:gd name="connsiteY19" fmla="*/ 134964 h 1049334"/>
                <a:gd name="connsiteX20" fmla="*/ 1047852 w 1049831"/>
                <a:gd name="connsiteY20" fmla="*/ 110424 h 1049334"/>
                <a:gd name="connsiteX21" fmla="*/ 1049831 w 1049831"/>
                <a:gd name="connsiteY21" fmla="*/ 110424 h 1049334"/>
                <a:gd name="connsiteX22" fmla="*/ 1020587 w 1049831"/>
                <a:gd name="connsiteY22" fmla="*/ 163592 h 1049334"/>
                <a:gd name="connsiteX23" fmla="*/ 1031493 w 1049831"/>
                <a:gd name="connsiteY23" fmla="*/ 188131 h 1049334"/>
                <a:gd name="connsiteX24" fmla="*/ 1031493 w 1049831"/>
                <a:gd name="connsiteY24" fmla="*/ 215396 h 1049334"/>
                <a:gd name="connsiteX25" fmla="*/ 1012407 w 1049831"/>
                <a:gd name="connsiteY25" fmla="*/ 237209 h 1049334"/>
                <a:gd name="connsiteX26" fmla="*/ 998775 w 1049831"/>
                <a:gd name="connsiteY26" fmla="*/ 297192 h 1049334"/>
                <a:gd name="connsiteX27" fmla="*/ 982416 w 1049831"/>
                <a:gd name="connsiteY27" fmla="*/ 299919 h 1049334"/>
                <a:gd name="connsiteX28" fmla="*/ 971509 w 1049831"/>
                <a:gd name="connsiteY28" fmla="*/ 329911 h 1049334"/>
                <a:gd name="connsiteX29" fmla="*/ 903345 w 1049831"/>
                <a:gd name="connsiteY29" fmla="*/ 384441 h 1049334"/>
                <a:gd name="connsiteX30" fmla="*/ 873354 w 1049831"/>
                <a:gd name="connsiteY30" fmla="*/ 430793 h 1049334"/>
                <a:gd name="connsiteX31" fmla="*/ 881533 w 1049831"/>
                <a:gd name="connsiteY31" fmla="*/ 501682 h 1049334"/>
                <a:gd name="connsiteX32" fmla="*/ 862448 w 1049831"/>
                <a:gd name="connsiteY32" fmla="*/ 523495 h 1049334"/>
                <a:gd name="connsiteX33" fmla="*/ 827002 w 1049831"/>
                <a:gd name="connsiteY33" fmla="*/ 539854 h 1049334"/>
                <a:gd name="connsiteX34" fmla="*/ 788832 w 1049831"/>
                <a:gd name="connsiteY34" fmla="*/ 635283 h 1049334"/>
                <a:gd name="connsiteX35" fmla="*/ 775199 w 1049831"/>
                <a:gd name="connsiteY35" fmla="*/ 654368 h 1049334"/>
                <a:gd name="connsiteX36" fmla="*/ 737027 w 1049831"/>
                <a:gd name="connsiteY36" fmla="*/ 654368 h 1049334"/>
                <a:gd name="connsiteX37" fmla="*/ 728847 w 1049831"/>
                <a:gd name="connsiteY37" fmla="*/ 695266 h 1049334"/>
                <a:gd name="connsiteX38" fmla="*/ 652504 w 1049831"/>
                <a:gd name="connsiteY38" fmla="*/ 706173 h 1049334"/>
                <a:gd name="connsiteX39" fmla="*/ 603428 w 1049831"/>
                <a:gd name="connsiteY39" fmla="*/ 744344 h 1049334"/>
                <a:gd name="connsiteX40" fmla="*/ 606153 w 1049831"/>
                <a:gd name="connsiteY40" fmla="*/ 793422 h 1049334"/>
                <a:gd name="connsiteX41" fmla="*/ 578888 w 1049831"/>
                <a:gd name="connsiteY41" fmla="*/ 815234 h 1049334"/>
                <a:gd name="connsiteX42" fmla="*/ 576161 w 1049831"/>
                <a:gd name="connsiteY42" fmla="*/ 858859 h 1049334"/>
                <a:gd name="connsiteX43" fmla="*/ 595247 w 1049831"/>
                <a:gd name="connsiteY43" fmla="*/ 899757 h 1049334"/>
                <a:gd name="connsiteX44" fmla="*/ 590167 w 1049831"/>
                <a:gd name="connsiteY44" fmla="*/ 975973 h 1049334"/>
                <a:gd name="connsiteX45" fmla="*/ 589794 w 1049831"/>
                <a:gd name="connsiteY45" fmla="*/ 976100 h 1049334"/>
                <a:gd name="connsiteX46" fmla="*/ 529809 w 1049831"/>
                <a:gd name="connsiteY46" fmla="*/ 992459 h 1049334"/>
                <a:gd name="connsiteX47" fmla="*/ 338953 w 1049831"/>
                <a:gd name="connsiteY47" fmla="*/ 1046990 h 1049334"/>
                <a:gd name="connsiteX48" fmla="*/ 333375 w 1049831"/>
                <a:gd name="connsiteY48" fmla="*/ 1049334 h 1049334"/>
                <a:gd name="connsiteX49" fmla="*/ 333375 w 1049831"/>
                <a:gd name="connsiteY49" fmla="*/ 1011197 h 1049334"/>
                <a:gd name="connsiteX50" fmla="*/ 91440 w 1049831"/>
                <a:gd name="connsiteY50" fmla="*/ 651429 h 1049334"/>
                <a:gd name="connsiteX0" fmla="*/ 241935 w 958391"/>
                <a:gd name="connsiteY0" fmla="*/ 6724 h 1049334"/>
                <a:gd name="connsiteX1" fmla="*/ 261146 w 958391"/>
                <a:gd name="connsiteY1" fmla="*/ 0 h 1049334"/>
                <a:gd name="connsiteX2" fmla="*/ 322492 w 958391"/>
                <a:gd name="connsiteY2" fmla="*/ 53168 h 1049334"/>
                <a:gd name="connsiteX3" fmla="*/ 347032 w 958391"/>
                <a:gd name="connsiteY3" fmla="*/ 49078 h 1049334"/>
                <a:gd name="connsiteX4" fmla="*/ 383840 w 958391"/>
                <a:gd name="connsiteY4" fmla="*/ 85886 h 1049334"/>
                <a:gd name="connsiteX5" fmla="*/ 424739 w 958391"/>
                <a:gd name="connsiteY5" fmla="*/ 89976 h 1049334"/>
                <a:gd name="connsiteX6" fmla="*/ 518803 w 958391"/>
                <a:gd name="connsiteY6" fmla="*/ 36809 h 1049334"/>
                <a:gd name="connsiteX7" fmla="*/ 539251 w 958391"/>
                <a:gd name="connsiteY7" fmla="*/ 12269 h 1049334"/>
                <a:gd name="connsiteX8" fmla="*/ 592243 w 958391"/>
                <a:gd name="connsiteY8" fmla="*/ 18157 h 1049334"/>
                <a:gd name="connsiteX9" fmla="*/ 592420 w 958391"/>
                <a:gd name="connsiteY9" fmla="*/ 20449 h 1049334"/>
                <a:gd name="connsiteX10" fmla="*/ 580150 w 958391"/>
                <a:gd name="connsiteY10" fmla="*/ 77706 h 1049334"/>
                <a:gd name="connsiteX11" fmla="*/ 616958 w 958391"/>
                <a:gd name="connsiteY11" fmla="*/ 147233 h 1049334"/>
                <a:gd name="connsiteX12" fmla="*/ 678306 w 958391"/>
                <a:gd name="connsiteY12" fmla="*/ 122694 h 1049334"/>
                <a:gd name="connsiteX13" fmla="*/ 715114 w 958391"/>
                <a:gd name="connsiteY13" fmla="*/ 122694 h 1049334"/>
                <a:gd name="connsiteX14" fmla="*/ 731473 w 958391"/>
                <a:gd name="connsiteY14" fmla="*/ 94065 h 1049334"/>
                <a:gd name="connsiteX15" fmla="*/ 800999 w 958391"/>
                <a:gd name="connsiteY15" fmla="*/ 85886 h 1049334"/>
                <a:gd name="connsiteX16" fmla="*/ 817360 w 958391"/>
                <a:gd name="connsiteY16" fmla="*/ 110424 h 1049334"/>
                <a:gd name="connsiteX17" fmla="*/ 858257 w 958391"/>
                <a:gd name="connsiteY17" fmla="*/ 114514 h 1049334"/>
                <a:gd name="connsiteX18" fmla="*/ 882797 w 958391"/>
                <a:gd name="connsiteY18" fmla="*/ 134964 h 1049334"/>
                <a:gd name="connsiteX19" fmla="*/ 956412 w 958391"/>
                <a:gd name="connsiteY19" fmla="*/ 110424 h 1049334"/>
                <a:gd name="connsiteX20" fmla="*/ 958391 w 958391"/>
                <a:gd name="connsiteY20" fmla="*/ 110424 h 1049334"/>
                <a:gd name="connsiteX21" fmla="*/ 929147 w 958391"/>
                <a:gd name="connsiteY21" fmla="*/ 163592 h 1049334"/>
                <a:gd name="connsiteX22" fmla="*/ 940053 w 958391"/>
                <a:gd name="connsiteY22" fmla="*/ 188131 h 1049334"/>
                <a:gd name="connsiteX23" fmla="*/ 940053 w 958391"/>
                <a:gd name="connsiteY23" fmla="*/ 215396 h 1049334"/>
                <a:gd name="connsiteX24" fmla="*/ 920967 w 958391"/>
                <a:gd name="connsiteY24" fmla="*/ 237209 h 1049334"/>
                <a:gd name="connsiteX25" fmla="*/ 907335 w 958391"/>
                <a:gd name="connsiteY25" fmla="*/ 297192 h 1049334"/>
                <a:gd name="connsiteX26" fmla="*/ 890976 w 958391"/>
                <a:gd name="connsiteY26" fmla="*/ 299919 h 1049334"/>
                <a:gd name="connsiteX27" fmla="*/ 880069 w 958391"/>
                <a:gd name="connsiteY27" fmla="*/ 329911 h 1049334"/>
                <a:gd name="connsiteX28" fmla="*/ 811905 w 958391"/>
                <a:gd name="connsiteY28" fmla="*/ 384441 h 1049334"/>
                <a:gd name="connsiteX29" fmla="*/ 781914 w 958391"/>
                <a:gd name="connsiteY29" fmla="*/ 430793 h 1049334"/>
                <a:gd name="connsiteX30" fmla="*/ 790093 w 958391"/>
                <a:gd name="connsiteY30" fmla="*/ 501682 h 1049334"/>
                <a:gd name="connsiteX31" fmla="*/ 771008 w 958391"/>
                <a:gd name="connsiteY31" fmla="*/ 523495 h 1049334"/>
                <a:gd name="connsiteX32" fmla="*/ 735562 w 958391"/>
                <a:gd name="connsiteY32" fmla="*/ 539854 h 1049334"/>
                <a:gd name="connsiteX33" fmla="*/ 697392 w 958391"/>
                <a:gd name="connsiteY33" fmla="*/ 635283 h 1049334"/>
                <a:gd name="connsiteX34" fmla="*/ 683759 w 958391"/>
                <a:gd name="connsiteY34" fmla="*/ 654368 h 1049334"/>
                <a:gd name="connsiteX35" fmla="*/ 645587 w 958391"/>
                <a:gd name="connsiteY35" fmla="*/ 654368 h 1049334"/>
                <a:gd name="connsiteX36" fmla="*/ 637407 w 958391"/>
                <a:gd name="connsiteY36" fmla="*/ 695266 h 1049334"/>
                <a:gd name="connsiteX37" fmla="*/ 561064 w 958391"/>
                <a:gd name="connsiteY37" fmla="*/ 706173 h 1049334"/>
                <a:gd name="connsiteX38" fmla="*/ 511988 w 958391"/>
                <a:gd name="connsiteY38" fmla="*/ 744344 h 1049334"/>
                <a:gd name="connsiteX39" fmla="*/ 514713 w 958391"/>
                <a:gd name="connsiteY39" fmla="*/ 793422 h 1049334"/>
                <a:gd name="connsiteX40" fmla="*/ 487448 w 958391"/>
                <a:gd name="connsiteY40" fmla="*/ 815234 h 1049334"/>
                <a:gd name="connsiteX41" fmla="*/ 484721 w 958391"/>
                <a:gd name="connsiteY41" fmla="*/ 858859 h 1049334"/>
                <a:gd name="connsiteX42" fmla="*/ 503807 w 958391"/>
                <a:gd name="connsiteY42" fmla="*/ 899757 h 1049334"/>
                <a:gd name="connsiteX43" fmla="*/ 498727 w 958391"/>
                <a:gd name="connsiteY43" fmla="*/ 975973 h 1049334"/>
                <a:gd name="connsiteX44" fmla="*/ 498354 w 958391"/>
                <a:gd name="connsiteY44" fmla="*/ 976100 h 1049334"/>
                <a:gd name="connsiteX45" fmla="*/ 438369 w 958391"/>
                <a:gd name="connsiteY45" fmla="*/ 992459 h 1049334"/>
                <a:gd name="connsiteX46" fmla="*/ 247513 w 958391"/>
                <a:gd name="connsiteY46" fmla="*/ 1046990 h 1049334"/>
                <a:gd name="connsiteX47" fmla="*/ 241935 w 958391"/>
                <a:gd name="connsiteY47" fmla="*/ 1049334 h 1049334"/>
                <a:gd name="connsiteX48" fmla="*/ 241935 w 958391"/>
                <a:gd name="connsiteY48" fmla="*/ 1011197 h 1049334"/>
                <a:gd name="connsiteX49" fmla="*/ 0 w 958391"/>
                <a:gd name="connsiteY49" fmla="*/ 651429 h 1049334"/>
                <a:gd name="connsiteX0" fmla="*/ 0 w 716456"/>
                <a:gd name="connsiteY0" fmla="*/ 6724 h 1049334"/>
                <a:gd name="connsiteX1" fmla="*/ 19211 w 716456"/>
                <a:gd name="connsiteY1" fmla="*/ 0 h 1049334"/>
                <a:gd name="connsiteX2" fmla="*/ 80557 w 716456"/>
                <a:gd name="connsiteY2" fmla="*/ 53168 h 1049334"/>
                <a:gd name="connsiteX3" fmla="*/ 105097 w 716456"/>
                <a:gd name="connsiteY3" fmla="*/ 49078 h 1049334"/>
                <a:gd name="connsiteX4" fmla="*/ 141905 w 716456"/>
                <a:gd name="connsiteY4" fmla="*/ 85886 h 1049334"/>
                <a:gd name="connsiteX5" fmla="*/ 182804 w 716456"/>
                <a:gd name="connsiteY5" fmla="*/ 89976 h 1049334"/>
                <a:gd name="connsiteX6" fmla="*/ 276868 w 716456"/>
                <a:gd name="connsiteY6" fmla="*/ 36809 h 1049334"/>
                <a:gd name="connsiteX7" fmla="*/ 297316 w 716456"/>
                <a:gd name="connsiteY7" fmla="*/ 12269 h 1049334"/>
                <a:gd name="connsiteX8" fmla="*/ 350308 w 716456"/>
                <a:gd name="connsiteY8" fmla="*/ 18157 h 1049334"/>
                <a:gd name="connsiteX9" fmla="*/ 350485 w 716456"/>
                <a:gd name="connsiteY9" fmla="*/ 20449 h 1049334"/>
                <a:gd name="connsiteX10" fmla="*/ 338215 w 716456"/>
                <a:gd name="connsiteY10" fmla="*/ 77706 h 1049334"/>
                <a:gd name="connsiteX11" fmla="*/ 375023 w 716456"/>
                <a:gd name="connsiteY11" fmla="*/ 147233 h 1049334"/>
                <a:gd name="connsiteX12" fmla="*/ 436371 w 716456"/>
                <a:gd name="connsiteY12" fmla="*/ 122694 h 1049334"/>
                <a:gd name="connsiteX13" fmla="*/ 473179 w 716456"/>
                <a:gd name="connsiteY13" fmla="*/ 122694 h 1049334"/>
                <a:gd name="connsiteX14" fmla="*/ 489538 w 716456"/>
                <a:gd name="connsiteY14" fmla="*/ 94065 h 1049334"/>
                <a:gd name="connsiteX15" fmla="*/ 559064 w 716456"/>
                <a:gd name="connsiteY15" fmla="*/ 85886 h 1049334"/>
                <a:gd name="connsiteX16" fmla="*/ 575425 w 716456"/>
                <a:gd name="connsiteY16" fmla="*/ 110424 h 1049334"/>
                <a:gd name="connsiteX17" fmla="*/ 616322 w 716456"/>
                <a:gd name="connsiteY17" fmla="*/ 114514 h 1049334"/>
                <a:gd name="connsiteX18" fmla="*/ 640862 w 716456"/>
                <a:gd name="connsiteY18" fmla="*/ 134964 h 1049334"/>
                <a:gd name="connsiteX19" fmla="*/ 714477 w 716456"/>
                <a:gd name="connsiteY19" fmla="*/ 110424 h 1049334"/>
                <a:gd name="connsiteX20" fmla="*/ 716456 w 716456"/>
                <a:gd name="connsiteY20" fmla="*/ 110424 h 1049334"/>
                <a:gd name="connsiteX21" fmla="*/ 687212 w 716456"/>
                <a:gd name="connsiteY21" fmla="*/ 163592 h 1049334"/>
                <a:gd name="connsiteX22" fmla="*/ 698118 w 716456"/>
                <a:gd name="connsiteY22" fmla="*/ 188131 h 1049334"/>
                <a:gd name="connsiteX23" fmla="*/ 698118 w 716456"/>
                <a:gd name="connsiteY23" fmla="*/ 215396 h 1049334"/>
                <a:gd name="connsiteX24" fmla="*/ 679032 w 716456"/>
                <a:gd name="connsiteY24" fmla="*/ 237209 h 1049334"/>
                <a:gd name="connsiteX25" fmla="*/ 665400 w 716456"/>
                <a:gd name="connsiteY25" fmla="*/ 297192 h 1049334"/>
                <a:gd name="connsiteX26" fmla="*/ 649041 w 716456"/>
                <a:gd name="connsiteY26" fmla="*/ 299919 h 1049334"/>
                <a:gd name="connsiteX27" fmla="*/ 638134 w 716456"/>
                <a:gd name="connsiteY27" fmla="*/ 329911 h 1049334"/>
                <a:gd name="connsiteX28" fmla="*/ 569970 w 716456"/>
                <a:gd name="connsiteY28" fmla="*/ 384441 h 1049334"/>
                <a:gd name="connsiteX29" fmla="*/ 539979 w 716456"/>
                <a:gd name="connsiteY29" fmla="*/ 430793 h 1049334"/>
                <a:gd name="connsiteX30" fmla="*/ 548158 w 716456"/>
                <a:gd name="connsiteY30" fmla="*/ 501682 h 1049334"/>
                <a:gd name="connsiteX31" fmla="*/ 529073 w 716456"/>
                <a:gd name="connsiteY31" fmla="*/ 523495 h 1049334"/>
                <a:gd name="connsiteX32" fmla="*/ 493627 w 716456"/>
                <a:gd name="connsiteY32" fmla="*/ 539854 h 1049334"/>
                <a:gd name="connsiteX33" fmla="*/ 455457 w 716456"/>
                <a:gd name="connsiteY33" fmla="*/ 635283 h 1049334"/>
                <a:gd name="connsiteX34" fmla="*/ 441824 w 716456"/>
                <a:gd name="connsiteY34" fmla="*/ 654368 h 1049334"/>
                <a:gd name="connsiteX35" fmla="*/ 403652 w 716456"/>
                <a:gd name="connsiteY35" fmla="*/ 654368 h 1049334"/>
                <a:gd name="connsiteX36" fmla="*/ 395472 w 716456"/>
                <a:gd name="connsiteY36" fmla="*/ 695266 h 1049334"/>
                <a:gd name="connsiteX37" fmla="*/ 319129 w 716456"/>
                <a:gd name="connsiteY37" fmla="*/ 706173 h 1049334"/>
                <a:gd name="connsiteX38" fmla="*/ 270053 w 716456"/>
                <a:gd name="connsiteY38" fmla="*/ 744344 h 1049334"/>
                <a:gd name="connsiteX39" fmla="*/ 272778 w 716456"/>
                <a:gd name="connsiteY39" fmla="*/ 793422 h 1049334"/>
                <a:gd name="connsiteX40" fmla="*/ 245513 w 716456"/>
                <a:gd name="connsiteY40" fmla="*/ 815234 h 1049334"/>
                <a:gd name="connsiteX41" fmla="*/ 242786 w 716456"/>
                <a:gd name="connsiteY41" fmla="*/ 858859 h 1049334"/>
                <a:gd name="connsiteX42" fmla="*/ 261872 w 716456"/>
                <a:gd name="connsiteY42" fmla="*/ 899757 h 1049334"/>
                <a:gd name="connsiteX43" fmla="*/ 256792 w 716456"/>
                <a:gd name="connsiteY43" fmla="*/ 975973 h 1049334"/>
                <a:gd name="connsiteX44" fmla="*/ 256419 w 716456"/>
                <a:gd name="connsiteY44" fmla="*/ 976100 h 1049334"/>
                <a:gd name="connsiteX45" fmla="*/ 196434 w 716456"/>
                <a:gd name="connsiteY45" fmla="*/ 992459 h 1049334"/>
                <a:gd name="connsiteX46" fmla="*/ 5578 w 716456"/>
                <a:gd name="connsiteY46" fmla="*/ 1046990 h 1049334"/>
                <a:gd name="connsiteX47" fmla="*/ 0 w 716456"/>
                <a:gd name="connsiteY47" fmla="*/ 1049334 h 1049334"/>
                <a:gd name="connsiteX48" fmla="*/ 0 w 716456"/>
                <a:gd name="connsiteY48" fmla="*/ 1011197 h 1049334"/>
                <a:gd name="connsiteX0" fmla="*/ 0 w 716456"/>
                <a:gd name="connsiteY0" fmla="*/ 6724 h 1049334"/>
                <a:gd name="connsiteX1" fmla="*/ 19211 w 716456"/>
                <a:gd name="connsiteY1" fmla="*/ 0 h 1049334"/>
                <a:gd name="connsiteX2" fmla="*/ 80557 w 716456"/>
                <a:gd name="connsiteY2" fmla="*/ 53168 h 1049334"/>
                <a:gd name="connsiteX3" fmla="*/ 105097 w 716456"/>
                <a:gd name="connsiteY3" fmla="*/ 49078 h 1049334"/>
                <a:gd name="connsiteX4" fmla="*/ 141905 w 716456"/>
                <a:gd name="connsiteY4" fmla="*/ 85886 h 1049334"/>
                <a:gd name="connsiteX5" fmla="*/ 182804 w 716456"/>
                <a:gd name="connsiteY5" fmla="*/ 89976 h 1049334"/>
                <a:gd name="connsiteX6" fmla="*/ 276868 w 716456"/>
                <a:gd name="connsiteY6" fmla="*/ 36809 h 1049334"/>
                <a:gd name="connsiteX7" fmla="*/ 297316 w 716456"/>
                <a:gd name="connsiteY7" fmla="*/ 12269 h 1049334"/>
                <a:gd name="connsiteX8" fmla="*/ 350308 w 716456"/>
                <a:gd name="connsiteY8" fmla="*/ 18157 h 1049334"/>
                <a:gd name="connsiteX9" fmla="*/ 350485 w 716456"/>
                <a:gd name="connsiteY9" fmla="*/ 20449 h 1049334"/>
                <a:gd name="connsiteX10" fmla="*/ 338215 w 716456"/>
                <a:gd name="connsiteY10" fmla="*/ 77706 h 1049334"/>
                <a:gd name="connsiteX11" fmla="*/ 375023 w 716456"/>
                <a:gd name="connsiteY11" fmla="*/ 147233 h 1049334"/>
                <a:gd name="connsiteX12" fmla="*/ 436371 w 716456"/>
                <a:gd name="connsiteY12" fmla="*/ 122694 h 1049334"/>
                <a:gd name="connsiteX13" fmla="*/ 473179 w 716456"/>
                <a:gd name="connsiteY13" fmla="*/ 122694 h 1049334"/>
                <a:gd name="connsiteX14" fmla="*/ 489538 w 716456"/>
                <a:gd name="connsiteY14" fmla="*/ 94065 h 1049334"/>
                <a:gd name="connsiteX15" fmla="*/ 559064 w 716456"/>
                <a:gd name="connsiteY15" fmla="*/ 85886 h 1049334"/>
                <a:gd name="connsiteX16" fmla="*/ 575425 w 716456"/>
                <a:gd name="connsiteY16" fmla="*/ 110424 h 1049334"/>
                <a:gd name="connsiteX17" fmla="*/ 616322 w 716456"/>
                <a:gd name="connsiteY17" fmla="*/ 114514 h 1049334"/>
                <a:gd name="connsiteX18" fmla="*/ 640862 w 716456"/>
                <a:gd name="connsiteY18" fmla="*/ 134964 h 1049334"/>
                <a:gd name="connsiteX19" fmla="*/ 714477 w 716456"/>
                <a:gd name="connsiteY19" fmla="*/ 110424 h 1049334"/>
                <a:gd name="connsiteX20" fmla="*/ 716456 w 716456"/>
                <a:gd name="connsiteY20" fmla="*/ 110424 h 1049334"/>
                <a:gd name="connsiteX21" fmla="*/ 687212 w 716456"/>
                <a:gd name="connsiteY21" fmla="*/ 163592 h 1049334"/>
                <a:gd name="connsiteX22" fmla="*/ 698118 w 716456"/>
                <a:gd name="connsiteY22" fmla="*/ 188131 h 1049334"/>
                <a:gd name="connsiteX23" fmla="*/ 698118 w 716456"/>
                <a:gd name="connsiteY23" fmla="*/ 215396 h 1049334"/>
                <a:gd name="connsiteX24" fmla="*/ 679032 w 716456"/>
                <a:gd name="connsiteY24" fmla="*/ 237209 h 1049334"/>
                <a:gd name="connsiteX25" fmla="*/ 665400 w 716456"/>
                <a:gd name="connsiteY25" fmla="*/ 297192 h 1049334"/>
                <a:gd name="connsiteX26" fmla="*/ 649041 w 716456"/>
                <a:gd name="connsiteY26" fmla="*/ 299919 h 1049334"/>
                <a:gd name="connsiteX27" fmla="*/ 638134 w 716456"/>
                <a:gd name="connsiteY27" fmla="*/ 329911 h 1049334"/>
                <a:gd name="connsiteX28" fmla="*/ 569970 w 716456"/>
                <a:gd name="connsiteY28" fmla="*/ 384441 h 1049334"/>
                <a:gd name="connsiteX29" fmla="*/ 539979 w 716456"/>
                <a:gd name="connsiteY29" fmla="*/ 430793 h 1049334"/>
                <a:gd name="connsiteX30" fmla="*/ 548158 w 716456"/>
                <a:gd name="connsiteY30" fmla="*/ 501682 h 1049334"/>
                <a:gd name="connsiteX31" fmla="*/ 529073 w 716456"/>
                <a:gd name="connsiteY31" fmla="*/ 523495 h 1049334"/>
                <a:gd name="connsiteX32" fmla="*/ 493627 w 716456"/>
                <a:gd name="connsiteY32" fmla="*/ 539854 h 1049334"/>
                <a:gd name="connsiteX33" fmla="*/ 455457 w 716456"/>
                <a:gd name="connsiteY33" fmla="*/ 635283 h 1049334"/>
                <a:gd name="connsiteX34" fmla="*/ 441824 w 716456"/>
                <a:gd name="connsiteY34" fmla="*/ 654368 h 1049334"/>
                <a:gd name="connsiteX35" fmla="*/ 403652 w 716456"/>
                <a:gd name="connsiteY35" fmla="*/ 654368 h 1049334"/>
                <a:gd name="connsiteX36" fmla="*/ 395472 w 716456"/>
                <a:gd name="connsiteY36" fmla="*/ 695266 h 1049334"/>
                <a:gd name="connsiteX37" fmla="*/ 319129 w 716456"/>
                <a:gd name="connsiteY37" fmla="*/ 706173 h 1049334"/>
                <a:gd name="connsiteX38" fmla="*/ 270053 w 716456"/>
                <a:gd name="connsiteY38" fmla="*/ 744344 h 1049334"/>
                <a:gd name="connsiteX39" fmla="*/ 272778 w 716456"/>
                <a:gd name="connsiteY39" fmla="*/ 793422 h 1049334"/>
                <a:gd name="connsiteX40" fmla="*/ 245513 w 716456"/>
                <a:gd name="connsiteY40" fmla="*/ 815234 h 1049334"/>
                <a:gd name="connsiteX41" fmla="*/ 242786 w 716456"/>
                <a:gd name="connsiteY41" fmla="*/ 858859 h 1049334"/>
                <a:gd name="connsiteX42" fmla="*/ 261872 w 716456"/>
                <a:gd name="connsiteY42" fmla="*/ 899757 h 1049334"/>
                <a:gd name="connsiteX43" fmla="*/ 256792 w 716456"/>
                <a:gd name="connsiteY43" fmla="*/ 975973 h 1049334"/>
                <a:gd name="connsiteX44" fmla="*/ 256419 w 716456"/>
                <a:gd name="connsiteY44" fmla="*/ 976100 h 1049334"/>
                <a:gd name="connsiteX45" fmla="*/ 196434 w 716456"/>
                <a:gd name="connsiteY45" fmla="*/ 992459 h 1049334"/>
                <a:gd name="connsiteX46" fmla="*/ 5578 w 716456"/>
                <a:gd name="connsiteY46" fmla="*/ 1046990 h 1049334"/>
                <a:gd name="connsiteX47" fmla="*/ 0 w 716456"/>
                <a:gd name="connsiteY47" fmla="*/ 1049334 h 104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16456" h="1049334">
                  <a:moveTo>
                    <a:pt x="0" y="6724"/>
                  </a:moveTo>
                  <a:lnTo>
                    <a:pt x="19211" y="0"/>
                  </a:lnTo>
                  <a:lnTo>
                    <a:pt x="80557" y="53168"/>
                  </a:lnTo>
                  <a:lnTo>
                    <a:pt x="105097" y="49078"/>
                  </a:lnTo>
                  <a:lnTo>
                    <a:pt x="141905" y="85886"/>
                  </a:lnTo>
                  <a:lnTo>
                    <a:pt x="182804" y="89976"/>
                  </a:lnTo>
                  <a:lnTo>
                    <a:pt x="276868" y="36809"/>
                  </a:lnTo>
                  <a:lnTo>
                    <a:pt x="297316" y="12269"/>
                  </a:lnTo>
                  <a:lnTo>
                    <a:pt x="350308" y="18157"/>
                  </a:lnTo>
                  <a:cubicBezTo>
                    <a:pt x="350367" y="18921"/>
                    <a:pt x="350427" y="19685"/>
                    <a:pt x="350485" y="20449"/>
                  </a:cubicBezTo>
                  <a:lnTo>
                    <a:pt x="338215" y="77706"/>
                  </a:lnTo>
                  <a:lnTo>
                    <a:pt x="375023" y="147233"/>
                  </a:lnTo>
                  <a:lnTo>
                    <a:pt x="436371" y="122694"/>
                  </a:lnTo>
                  <a:lnTo>
                    <a:pt x="473179" y="122694"/>
                  </a:lnTo>
                  <a:lnTo>
                    <a:pt x="489538" y="94065"/>
                  </a:lnTo>
                  <a:lnTo>
                    <a:pt x="559064" y="85886"/>
                  </a:lnTo>
                  <a:lnTo>
                    <a:pt x="575425" y="110424"/>
                  </a:lnTo>
                  <a:lnTo>
                    <a:pt x="616322" y="114514"/>
                  </a:lnTo>
                  <a:lnTo>
                    <a:pt x="640862" y="134964"/>
                  </a:lnTo>
                  <a:lnTo>
                    <a:pt x="714477" y="110424"/>
                  </a:lnTo>
                  <a:lnTo>
                    <a:pt x="716456" y="110424"/>
                  </a:lnTo>
                  <a:lnTo>
                    <a:pt x="687212" y="163592"/>
                  </a:lnTo>
                  <a:lnTo>
                    <a:pt x="698118" y="188131"/>
                  </a:lnTo>
                  <a:lnTo>
                    <a:pt x="698118" y="215396"/>
                  </a:lnTo>
                  <a:lnTo>
                    <a:pt x="679032" y="237209"/>
                  </a:lnTo>
                  <a:lnTo>
                    <a:pt x="665400" y="297192"/>
                  </a:lnTo>
                  <a:lnTo>
                    <a:pt x="649041" y="299919"/>
                  </a:lnTo>
                  <a:lnTo>
                    <a:pt x="638134" y="329911"/>
                  </a:lnTo>
                  <a:lnTo>
                    <a:pt x="569970" y="384441"/>
                  </a:lnTo>
                  <a:lnTo>
                    <a:pt x="539979" y="430793"/>
                  </a:lnTo>
                  <a:lnTo>
                    <a:pt x="548158" y="501682"/>
                  </a:lnTo>
                  <a:lnTo>
                    <a:pt x="529073" y="523495"/>
                  </a:lnTo>
                  <a:lnTo>
                    <a:pt x="493627" y="539854"/>
                  </a:lnTo>
                  <a:lnTo>
                    <a:pt x="455457" y="635283"/>
                  </a:lnTo>
                  <a:lnTo>
                    <a:pt x="441824" y="654368"/>
                  </a:lnTo>
                  <a:lnTo>
                    <a:pt x="403652" y="654368"/>
                  </a:lnTo>
                  <a:lnTo>
                    <a:pt x="395472" y="695266"/>
                  </a:lnTo>
                  <a:lnTo>
                    <a:pt x="319129" y="706173"/>
                  </a:lnTo>
                  <a:lnTo>
                    <a:pt x="270053" y="744344"/>
                  </a:lnTo>
                  <a:lnTo>
                    <a:pt x="272778" y="793422"/>
                  </a:lnTo>
                  <a:lnTo>
                    <a:pt x="245513" y="815234"/>
                  </a:lnTo>
                  <a:lnTo>
                    <a:pt x="242786" y="858859"/>
                  </a:lnTo>
                  <a:lnTo>
                    <a:pt x="261872" y="899757"/>
                  </a:lnTo>
                  <a:lnTo>
                    <a:pt x="256792" y="975973"/>
                  </a:lnTo>
                  <a:lnTo>
                    <a:pt x="256419" y="976100"/>
                  </a:lnTo>
                  <a:lnTo>
                    <a:pt x="196434" y="992459"/>
                  </a:lnTo>
                  <a:lnTo>
                    <a:pt x="5578" y="1046990"/>
                  </a:lnTo>
                  <a:lnTo>
                    <a:pt x="0" y="104933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101698F5-06D5-B532-0F6C-3B186898D2A6}"/>
              </a:ext>
            </a:extLst>
          </p:cNvPr>
          <p:cNvGrpSpPr/>
          <p:nvPr/>
        </p:nvGrpSpPr>
        <p:grpSpPr>
          <a:xfrm>
            <a:off x="3614738" y="4006851"/>
            <a:ext cx="2683288" cy="2334054"/>
            <a:chOff x="3614738" y="4006851"/>
            <a:chExt cx="2683288" cy="2334054"/>
          </a:xfrm>
        </p:grpSpPr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B15484C2-C195-5455-E3EF-F5EBAA91876B}"/>
                </a:ext>
              </a:extLst>
            </p:cNvPr>
            <p:cNvGrpSpPr/>
            <p:nvPr/>
          </p:nvGrpSpPr>
          <p:grpSpPr>
            <a:xfrm>
              <a:off x="3614738" y="4006851"/>
              <a:ext cx="2683288" cy="2334054"/>
              <a:chOff x="3614738" y="4006851"/>
              <a:chExt cx="2683288" cy="2334054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EA646CF1-860A-9195-EB93-6F83D998B19F}"/>
                  </a:ext>
                </a:extLst>
              </p:cNvPr>
              <p:cNvSpPr/>
              <p:nvPr/>
            </p:nvSpPr>
            <p:spPr>
              <a:xfrm>
                <a:off x="3614739" y="5242652"/>
                <a:ext cx="707330" cy="1035968"/>
              </a:xfrm>
              <a:custGeom>
                <a:avLst/>
                <a:gdLst>
                  <a:gd name="connsiteX0" fmla="*/ 19211 w 716456"/>
                  <a:gd name="connsiteY0" fmla="*/ 0 h 1049334"/>
                  <a:gd name="connsiteX1" fmla="*/ 80557 w 716456"/>
                  <a:gd name="connsiteY1" fmla="*/ 53168 h 1049334"/>
                  <a:gd name="connsiteX2" fmla="*/ 105097 w 716456"/>
                  <a:gd name="connsiteY2" fmla="*/ 49078 h 1049334"/>
                  <a:gd name="connsiteX3" fmla="*/ 141905 w 716456"/>
                  <a:gd name="connsiteY3" fmla="*/ 85886 h 1049334"/>
                  <a:gd name="connsiteX4" fmla="*/ 182804 w 716456"/>
                  <a:gd name="connsiteY4" fmla="*/ 89976 h 1049334"/>
                  <a:gd name="connsiteX5" fmla="*/ 276868 w 716456"/>
                  <a:gd name="connsiteY5" fmla="*/ 36809 h 1049334"/>
                  <a:gd name="connsiteX6" fmla="*/ 297316 w 716456"/>
                  <a:gd name="connsiteY6" fmla="*/ 12269 h 1049334"/>
                  <a:gd name="connsiteX7" fmla="*/ 350308 w 716456"/>
                  <a:gd name="connsiteY7" fmla="*/ 18157 h 1049334"/>
                  <a:gd name="connsiteX8" fmla="*/ 350485 w 716456"/>
                  <a:gd name="connsiteY8" fmla="*/ 20449 h 1049334"/>
                  <a:gd name="connsiteX9" fmla="*/ 338215 w 716456"/>
                  <a:gd name="connsiteY9" fmla="*/ 77706 h 1049334"/>
                  <a:gd name="connsiteX10" fmla="*/ 375023 w 716456"/>
                  <a:gd name="connsiteY10" fmla="*/ 147233 h 1049334"/>
                  <a:gd name="connsiteX11" fmla="*/ 436371 w 716456"/>
                  <a:gd name="connsiteY11" fmla="*/ 122694 h 1049334"/>
                  <a:gd name="connsiteX12" fmla="*/ 473179 w 716456"/>
                  <a:gd name="connsiteY12" fmla="*/ 122694 h 1049334"/>
                  <a:gd name="connsiteX13" fmla="*/ 489538 w 716456"/>
                  <a:gd name="connsiteY13" fmla="*/ 94065 h 1049334"/>
                  <a:gd name="connsiteX14" fmla="*/ 559064 w 716456"/>
                  <a:gd name="connsiteY14" fmla="*/ 85886 h 1049334"/>
                  <a:gd name="connsiteX15" fmla="*/ 575425 w 716456"/>
                  <a:gd name="connsiteY15" fmla="*/ 110424 h 1049334"/>
                  <a:gd name="connsiteX16" fmla="*/ 616322 w 716456"/>
                  <a:gd name="connsiteY16" fmla="*/ 114514 h 1049334"/>
                  <a:gd name="connsiteX17" fmla="*/ 640862 w 716456"/>
                  <a:gd name="connsiteY17" fmla="*/ 134964 h 1049334"/>
                  <a:gd name="connsiteX18" fmla="*/ 714477 w 716456"/>
                  <a:gd name="connsiteY18" fmla="*/ 110424 h 1049334"/>
                  <a:gd name="connsiteX19" fmla="*/ 716456 w 716456"/>
                  <a:gd name="connsiteY19" fmla="*/ 110424 h 1049334"/>
                  <a:gd name="connsiteX20" fmla="*/ 687212 w 716456"/>
                  <a:gd name="connsiteY20" fmla="*/ 163592 h 1049334"/>
                  <a:gd name="connsiteX21" fmla="*/ 698118 w 716456"/>
                  <a:gd name="connsiteY21" fmla="*/ 188131 h 1049334"/>
                  <a:gd name="connsiteX22" fmla="*/ 698118 w 716456"/>
                  <a:gd name="connsiteY22" fmla="*/ 215396 h 1049334"/>
                  <a:gd name="connsiteX23" fmla="*/ 679032 w 716456"/>
                  <a:gd name="connsiteY23" fmla="*/ 237209 h 1049334"/>
                  <a:gd name="connsiteX24" fmla="*/ 665400 w 716456"/>
                  <a:gd name="connsiteY24" fmla="*/ 297192 h 1049334"/>
                  <a:gd name="connsiteX25" fmla="*/ 649041 w 716456"/>
                  <a:gd name="connsiteY25" fmla="*/ 299919 h 1049334"/>
                  <a:gd name="connsiteX26" fmla="*/ 638134 w 716456"/>
                  <a:gd name="connsiteY26" fmla="*/ 329911 h 1049334"/>
                  <a:gd name="connsiteX27" fmla="*/ 569970 w 716456"/>
                  <a:gd name="connsiteY27" fmla="*/ 384441 h 1049334"/>
                  <a:gd name="connsiteX28" fmla="*/ 539979 w 716456"/>
                  <a:gd name="connsiteY28" fmla="*/ 430793 h 1049334"/>
                  <a:gd name="connsiteX29" fmla="*/ 548158 w 716456"/>
                  <a:gd name="connsiteY29" fmla="*/ 501682 h 1049334"/>
                  <a:gd name="connsiteX30" fmla="*/ 529073 w 716456"/>
                  <a:gd name="connsiteY30" fmla="*/ 523495 h 1049334"/>
                  <a:gd name="connsiteX31" fmla="*/ 493627 w 716456"/>
                  <a:gd name="connsiteY31" fmla="*/ 539854 h 1049334"/>
                  <a:gd name="connsiteX32" fmla="*/ 455457 w 716456"/>
                  <a:gd name="connsiteY32" fmla="*/ 635283 h 1049334"/>
                  <a:gd name="connsiteX33" fmla="*/ 441824 w 716456"/>
                  <a:gd name="connsiteY33" fmla="*/ 654368 h 1049334"/>
                  <a:gd name="connsiteX34" fmla="*/ 403652 w 716456"/>
                  <a:gd name="connsiteY34" fmla="*/ 654368 h 1049334"/>
                  <a:gd name="connsiteX35" fmla="*/ 395472 w 716456"/>
                  <a:gd name="connsiteY35" fmla="*/ 695266 h 1049334"/>
                  <a:gd name="connsiteX36" fmla="*/ 319129 w 716456"/>
                  <a:gd name="connsiteY36" fmla="*/ 706173 h 1049334"/>
                  <a:gd name="connsiteX37" fmla="*/ 270053 w 716456"/>
                  <a:gd name="connsiteY37" fmla="*/ 744344 h 1049334"/>
                  <a:gd name="connsiteX38" fmla="*/ 272778 w 716456"/>
                  <a:gd name="connsiteY38" fmla="*/ 793422 h 1049334"/>
                  <a:gd name="connsiteX39" fmla="*/ 245513 w 716456"/>
                  <a:gd name="connsiteY39" fmla="*/ 815234 h 1049334"/>
                  <a:gd name="connsiteX40" fmla="*/ 242786 w 716456"/>
                  <a:gd name="connsiteY40" fmla="*/ 858859 h 1049334"/>
                  <a:gd name="connsiteX41" fmla="*/ 261872 w 716456"/>
                  <a:gd name="connsiteY41" fmla="*/ 899757 h 1049334"/>
                  <a:gd name="connsiteX42" fmla="*/ 256792 w 716456"/>
                  <a:gd name="connsiteY42" fmla="*/ 975973 h 1049334"/>
                  <a:gd name="connsiteX43" fmla="*/ 256419 w 716456"/>
                  <a:gd name="connsiteY43" fmla="*/ 976100 h 1049334"/>
                  <a:gd name="connsiteX44" fmla="*/ 196434 w 716456"/>
                  <a:gd name="connsiteY44" fmla="*/ 992459 h 1049334"/>
                  <a:gd name="connsiteX45" fmla="*/ 5578 w 716456"/>
                  <a:gd name="connsiteY45" fmla="*/ 1046990 h 1049334"/>
                  <a:gd name="connsiteX46" fmla="*/ 0 w 716456"/>
                  <a:gd name="connsiteY46" fmla="*/ 1049334 h 1049334"/>
                  <a:gd name="connsiteX47" fmla="*/ 0 w 716456"/>
                  <a:gd name="connsiteY47" fmla="*/ 907599 h 1049334"/>
                  <a:gd name="connsiteX48" fmla="*/ 11029 w 716456"/>
                  <a:gd name="connsiteY48" fmla="*/ 910663 h 1049334"/>
                  <a:gd name="connsiteX49" fmla="*/ 24663 w 716456"/>
                  <a:gd name="connsiteY49" fmla="*/ 951561 h 1049334"/>
                  <a:gd name="connsiteX50" fmla="*/ 62834 w 716456"/>
                  <a:gd name="connsiteY50" fmla="*/ 899757 h 1049334"/>
                  <a:gd name="connsiteX51" fmla="*/ 32841 w 716456"/>
                  <a:gd name="connsiteY51" fmla="*/ 875218 h 1049334"/>
                  <a:gd name="connsiteX52" fmla="*/ 38296 w 716456"/>
                  <a:gd name="connsiteY52" fmla="*/ 834320 h 1049334"/>
                  <a:gd name="connsiteX53" fmla="*/ 24663 w 716456"/>
                  <a:gd name="connsiteY53" fmla="*/ 815234 h 1049334"/>
                  <a:gd name="connsiteX54" fmla="*/ 27390 w 716456"/>
                  <a:gd name="connsiteY54" fmla="*/ 787969 h 1049334"/>
                  <a:gd name="connsiteX55" fmla="*/ 0 w 716456"/>
                  <a:gd name="connsiteY55" fmla="*/ 773029 h 1049334"/>
                  <a:gd name="connsiteX56" fmla="*/ 0 w 716456"/>
                  <a:gd name="connsiteY56" fmla="*/ 6724 h 104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6456" h="1049334">
                    <a:moveTo>
                      <a:pt x="19211" y="0"/>
                    </a:moveTo>
                    <a:lnTo>
                      <a:pt x="80557" y="53168"/>
                    </a:lnTo>
                    <a:lnTo>
                      <a:pt x="105097" y="49078"/>
                    </a:lnTo>
                    <a:lnTo>
                      <a:pt x="141905" y="85886"/>
                    </a:lnTo>
                    <a:lnTo>
                      <a:pt x="182804" y="89976"/>
                    </a:lnTo>
                    <a:lnTo>
                      <a:pt x="276868" y="36809"/>
                    </a:lnTo>
                    <a:lnTo>
                      <a:pt x="297316" y="12269"/>
                    </a:lnTo>
                    <a:lnTo>
                      <a:pt x="350308" y="18157"/>
                    </a:lnTo>
                    <a:cubicBezTo>
                      <a:pt x="350367" y="18921"/>
                      <a:pt x="350427" y="19685"/>
                      <a:pt x="350485" y="20449"/>
                    </a:cubicBezTo>
                    <a:lnTo>
                      <a:pt x="338215" y="77706"/>
                    </a:lnTo>
                    <a:lnTo>
                      <a:pt x="375023" y="147233"/>
                    </a:lnTo>
                    <a:lnTo>
                      <a:pt x="436371" y="122694"/>
                    </a:lnTo>
                    <a:lnTo>
                      <a:pt x="473179" y="122694"/>
                    </a:lnTo>
                    <a:lnTo>
                      <a:pt x="489538" y="94065"/>
                    </a:lnTo>
                    <a:lnTo>
                      <a:pt x="559064" y="85886"/>
                    </a:lnTo>
                    <a:lnTo>
                      <a:pt x="575425" y="110424"/>
                    </a:lnTo>
                    <a:lnTo>
                      <a:pt x="616322" y="114514"/>
                    </a:lnTo>
                    <a:lnTo>
                      <a:pt x="640862" y="134964"/>
                    </a:lnTo>
                    <a:lnTo>
                      <a:pt x="714477" y="110424"/>
                    </a:lnTo>
                    <a:lnTo>
                      <a:pt x="716456" y="110424"/>
                    </a:lnTo>
                    <a:lnTo>
                      <a:pt x="687212" y="163592"/>
                    </a:lnTo>
                    <a:lnTo>
                      <a:pt x="698118" y="188131"/>
                    </a:lnTo>
                    <a:lnTo>
                      <a:pt x="698118" y="215396"/>
                    </a:lnTo>
                    <a:lnTo>
                      <a:pt x="679032" y="237209"/>
                    </a:lnTo>
                    <a:lnTo>
                      <a:pt x="665400" y="297192"/>
                    </a:lnTo>
                    <a:lnTo>
                      <a:pt x="649041" y="299919"/>
                    </a:lnTo>
                    <a:lnTo>
                      <a:pt x="638134" y="329911"/>
                    </a:lnTo>
                    <a:lnTo>
                      <a:pt x="569970" y="384441"/>
                    </a:lnTo>
                    <a:lnTo>
                      <a:pt x="539979" y="430793"/>
                    </a:lnTo>
                    <a:lnTo>
                      <a:pt x="548158" y="501682"/>
                    </a:lnTo>
                    <a:lnTo>
                      <a:pt x="529073" y="523495"/>
                    </a:lnTo>
                    <a:lnTo>
                      <a:pt x="493627" y="539854"/>
                    </a:lnTo>
                    <a:lnTo>
                      <a:pt x="455457" y="635283"/>
                    </a:lnTo>
                    <a:lnTo>
                      <a:pt x="441824" y="654368"/>
                    </a:lnTo>
                    <a:lnTo>
                      <a:pt x="403652" y="654368"/>
                    </a:lnTo>
                    <a:lnTo>
                      <a:pt x="395472" y="695266"/>
                    </a:lnTo>
                    <a:lnTo>
                      <a:pt x="319129" y="706173"/>
                    </a:lnTo>
                    <a:lnTo>
                      <a:pt x="270053" y="744344"/>
                    </a:lnTo>
                    <a:lnTo>
                      <a:pt x="272778" y="793422"/>
                    </a:lnTo>
                    <a:lnTo>
                      <a:pt x="245513" y="815234"/>
                    </a:lnTo>
                    <a:lnTo>
                      <a:pt x="242786" y="858859"/>
                    </a:lnTo>
                    <a:lnTo>
                      <a:pt x="261872" y="899757"/>
                    </a:lnTo>
                    <a:lnTo>
                      <a:pt x="256792" y="975973"/>
                    </a:lnTo>
                    <a:lnTo>
                      <a:pt x="256419" y="976100"/>
                    </a:lnTo>
                    <a:lnTo>
                      <a:pt x="196434" y="992459"/>
                    </a:lnTo>
                    <a:lnTo>
                      <a:pt x="5578" y="1046990"/>
                    </a:lnTo>
                    <a:lnTo>
                      <a:pt x="0" y="1049334"/>
                    </a:lnTo>
                    <a:lnTo>
                      <a:pt x="0" y="907599"/>
                    </a:lnTo>
                    <a:lnTo>
                      <a:pt x="11029" y="910663"/>
                    </a:lnTo>
                    <a:lnTo>
                      <a:pt x="24663" y="951561"/>
                    </a:lnTo>
                    <a:lnTo>
                      <a:pt x="62834" y="899757"/>
                    </a:lnTo>
                    <a:lnTo>
                      <a:pt x="32841" y="875218"/>
                    </a:lnTo>
                    <a:lnTo>
                      <a:pt x="38296" y="834320"/>
                    </a:lnTo>
                    <a:lnTo>
                      <a:pt x="24663" y="815234"/>
                    </a:lnTo>
                    <a:lnTo>
                      <a:pt x="27390" y="787969"/>
                    </a:lnTo>
                    <a:lnTo>
                      <a:pt x="0" y="773029"/>
                    </a:lnTo>
                    <a:lnTo>
                      <a:pt x="0" y="672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E8F293A3-D800-B529-5958-F6B1E59D65DA}"/>
                  </a:ext>
                </a:extLst>
              </p:cNvPr>
              <p:cNvSpPr/>
              <p:nvPr/>
            </p:nvSpPr>
            <p:spPr>
              <a:xfrm>
                <a:off x="5359555" y="4006852"/>
                <a:ext cx="261904" cy="126236"/>
              </a:xfrm>
              <a:custGeom>
                <a:avLst/>
                <a:gdLst>
                  <a:gd name="connsiteX0" fmla="*/ 5534 w 265283"/>
                  <a:gd name="connsiteY0" fmla="*/ 0 h 127865"/>
                  <a:gd name="connsiteX1" fmla="*/ 265283 w 265283"/>
                  <a:gd name="connsiteY1" fmla="*/ 0 h 127865"/>
                  <a:gd name="connsiteX2" fmla="*/ 255204 w 265283"/>
                  <a:gd name="connsiteY2" fmla="*/ 10080 h 127865"/>
                  <a:gd name="connsiteX3" fmla="*/ 248660 w 265283"/>
                  <a:gd name="connsiteY3" fmla="*/ 42797 h 127865"/>
                  <a:gd name="connsiteX4" fmla="*/ 196310 w 265283"/>
                  <a:gd name="connsiteY4" fmla="*/ 42797 h 127865"/>
                  <a:gd name="connsiteX5" fmla="*/ 170135 w 265283"/>
                  <a:gd name="connsiteY5" fmla="*/ 32981 h 127865"/>
                  <a:gd name="connsiteX6" fmla="*/ 150505 w 265283"/>
                  <a:gd name="connsiteY6" fmla="*/ 49341 h 127865"/>
                  <a:gd name="connsiteX7" fmla="*/ 137418 w 265283"/>
                  <a:gd name="connsiteY7" fmla="*/ 95146 h 127865"/>
                  <a:gd name="connsiteX8" fmla="*/ 98155 w 265283"/>
                  <a:gd name="connsiteY8" fmla="*/ 127865 h 127865"/>
                  <a:gd name="connsiteX9" fmla="*/ 0 w 265283"/>
                  <a:gd name="connsiteY9" fmla="*/ 55885 h 127865"/>
                  <a:gd name="connsiteX10" fmla="*/ 6544 w 265283"/>
                  <a:gd name="connsiteY10" fmla="*/ 3535 h 127865"/>
                  <a:gd name="connsiteX0" fmla="*/ 5534 w 265283"/>
                  <a:gd name="connsiteY0" fmla="*/ 101602 h 229467"/>
                  <a:gd name="connsiteX1" fmla="*/ 138953 w 265283"/>
                  <a:gd name="connsiteY1" fmla="*/ 0 h 229467"/>
                  <a:gd name="connsiteX2" fmla="*/ 265283 w 265283"/>
                  <a:gd name="connsiteY2" fmla="*/ 101602 h 229467"/>
                  <a:gd name="connsiteX3" fmla="*/ 255204 w 265283"/>
                  <a:gd name="connsiteY3" fmla="*/ 111682 h 229467"/>
                  <a:gd name="connsiteX4" fmla="*/ 248660 w 265283"/>
                  <a:gd name="connsiteY4" fmla="*/ 144399 h 229467"/>
                  <a:gd name="connsiteX5" fmla="*/ 196310 w 265283"/>
                  <a:gd name="connsiteY5" fmla="*/ 144399 h 229467"/>
                  <a:gd name="connsiteX6" fmla="*/ 170135 w 265283"/>
                  <a:gd name="connsiteY6" fmla="*/ 134583 h 229467"/>
                  <a:gd name="connsiteX7" fmla="*/ 150505 w 265283"/>
                  <a:gd name="connsiteY7" fmla="*/ 150943 h 229467"/>
                  <a:gd name="connsiteX8" fmla="*/ 137418 w 265283"/>
                  <a:gd name="connsiteY8" fmla="*/ 196748 h 229467"/>
                  <a:gd name="connsiteX9" fmla="*/ 98155 w 265283"/>
                  <a:gd name="connsiteY9" fmla="*/ 229467 h 229467"/>
                  <a:gd name="connsiteX10" fmla="*/ 0 w 265283"/>
                  <a:gd name="connsiteY10" fmla="*/ 157487 h 229467"/>
                  <a:gd name="connsiteX11" fmla="*/ 6544 w 265283"/>
                  <a:gd name="connsiteY11" fmla="*/ 105137 h 229467"/>
                  <a:gd name="connsiteX12" fmla="*/ 5534 w 265283"/>
                  <a:gd name="connsiteY12" fmla="*/ 101602 h 229467"/>
                  <a:gd name="connsiteX0" fmla="*/ 138953 w 265283"/>
                  <a:gd name="connsiteY0" fmla="*/ 0 h 229467"/>
                  <a:gd name="connsiteX1" fmla="*/ 265283 w 265283"/>
                  <a:gd name="connsiteY1" fmla="*/ 101602 h 229467"/>
                  <a:gd name="connsiteX2" fmla="*/ 255204 w 265283"/>
                  <a:gd name="connsiteY2" fmla="*/ 111682 h 229467"/>
                  <a:gd name="connsiteX3" fmla="*/ 248660 w 265283"/>
                  <a:gd name="connsiteY3" fmla="*/ 144399 h 229467"/>
                  <a:gd name="connsiteX4" fmla="*/ 196310 w 265283"/>
                  <a:gd name="connsiteY4" fmla="*/ 144399 h 229467"/>
                  <a:gd name="connsiteX5" fmla="*/ 170135 w 265283"/>
                  <a:gd name="connsiteY5" fmla="*/ 134583 h 229467"/>
                  <a:gd name="connsiteX6" fmla="*/ 150505 w 265283"/>
                  <a:gd name="connsiteY6" fmla="*/ 150943 h 229467"/>
                  <a:gd name="connsiteX7" fmla="*/ 137418 w 265283"/>
                  <a:gd name="connsiteY7" fmla="*/ 196748 h 229467"/>
                  <a:gd name="connsiteX8" fmla="*/ 98155 w 265283"/>
                  <a:gd name="connsiteY8" fmla="*/ 229467 h 229467"/>
                  <a:gd name="connsiteX9" fmla="*/ 0 w 265283"/>
                  <a:gd name="connsiteY9" fmla="*/ 157487 h 229467"/>
                  <a:gd name="connsiteX10" fmla="*/ 6544 w 265283"/>
                  <a:gd name="connsiteY10" fmla="*/ 105137 h 229467"/>
                  <a:gd name="connsiteX11" fmla="*/ 5534 w 265283"/>
                  <a:gd name="connsiteY11" fmla="*/ 101602 h 229467"/>
                  <a:gd name="connsiteX12" fmla="*/ 230393 w 265283"/>
                  <a:gd name="connsiteY12" fmla="*/ 91440 h 229467"/>
                  <a:gd name="connsiteX0" fmla="*/ 138953 w 265283"/>
                  <a:gd name="connsiteY0" fmla="*/ 0 h 229467"/>
                  <a:gd name="connsiteX1" fmla="*/ 265283 w 265283"/>
                  <a:gd name="connsiteY1" fmla="*/ 101602 h 229467"/>
                  <a:gd name="connsiteX2" fmla="*/ 255204 w 265283"/>
                  <a:gd name="connsiteY2" fmla="*/ 111682 h 229467"/>
                  <a:gd name="connsiteX3" fmla="*/ 248660 w 265283"/>
                  <a:gd name="connsiteY3" fmla="*/ 144399 h 229467"/>
                  <a:gd name="connsiteX4" fmla="*/ 196310 w 265283"/>
                  <a:gd name="connsiteY4" fmla="*/ 144399 h 229467"/>
                  <a:gd name="connsiteX5" fmla="*/ 170135 w 265283"/>
                  <a:gd name="connsiteY5" fmla="*/ 134583 h 229467"/>
                  <a:gd name="connsiteX6" fmla="*/ 150505 w 265283"/>
                  <a:gd name="connsiteY6" fmla="*/ 150943 h 229467"/>
                  <a:gd name="connsiteX7" fmla="*/ 137418 w 265283"/>
                  <a:gd name="connsiteY7" fmla="*/ 196748 h 229467"/>
                  <a:gd name="connsiteX8" fmla="*/ 98155 w 265283"/>
                  <a:gd name="connsiteY8" fmla="*/ 229467 h 229467"/>
                  <a:gd name="connsiteX9" fmla="*/ 0 w 265283"/>
                  <a:gd name="connsiteY9" fmla="*/ 157487 h 229467"/>
                  <a:gd name="connsiteX10" fmla="*/ 6544 w 265283"/>
                  <a:gd name="connsiteY10" fmla="*/ 105137 h 229467"/>
                  <a:gd name="connsiteX11" fmla="*/ 5534 w 265283"/>
                  <a:gd name="connsiteY11" fmla="*/ 101602 h 229467"/>
                  <a:gd name="connsiteX0" fmla="*/ 265283 w 265283"/>
                  <a:gd name="connsiteY0" fmla="*/ 0 h 127865"/>
                  <a:gd name="connsiteX1" fmla="*/ 255204 w 265283"/>
                  <a:gd name="connsiteY1" fmla="*/ 10080 h 127865"/>
                  <a:gd name="connsiteX2" fmla="*/ 248660 w 265283"/>
                  <a:gd name="connsiteY2" fmla="*/ 42797 h 127865"/>
                  <a:gd name="connsiteX3" fmla="*/ 196310 w 265283"/>
                  <a:gd name="connsiteY3" fmla="*/ 42797 h 127865"/>
                  <a:gd name="connsiteX4" fmla="*/ 170135 w 265283"/>
                  <a:gd name="connsiteY4" fmla="*/ 32981 h 127865"/>
                  <a:gd name="connsiteX5" fmla="*/ 150505 w 265283"/>
                  <a:gd name="connsiteY5" fmla="*/ 49341 h 127865"/>
                  <a:gd name="connsiteX6" fmla="*/ 137418 w 265283"/>
                  <a:gd name="connsiteY6" fmla="*/ 95146 h 127865"/>
                  <a:gd name="connsiteX7" fmla="*/ 98155 w 265283"/>
                  <a:gd name="connsiteY7" fmla="*/ 127865 h 127865"/>
                  <a:gd name="connsiteX8" fmla="*/ 0 w 265283"/>
                  <a:gd name="connsiteY8" fmla="*/ 55885 h 127865"/>
                  <a:gd name="connsiteX9" fmla="*/ 6544 w 265283"/>
                  <a:gd name="connsiteY9" fmla="*/ 3535 h 127865"/>
                  <a:gd name="connsiteX10" fmla="*/ 5534 w 265283"/>
                  <a:gd name="connsiteY10" fmla="*/ 0 h 12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5283" h="127865">
                    <a:moveTo>
                      <a:pt x="265283" y="0"/>
                    </a:moveTo>
                    <a:lnTo>
                      <a:pt x="255204" y="10080"/>
                    </a:lnTo>
                    <a:lnTo>
                      <a:pt x="248660" y="42797"/>
                    </a:lnTo>
                    <a:lnTo>
                      <a:pt x="196310" y="42797"/>
                    </a:lnTo>
                    <a:lnTo>
                      <a:pt x="170135" y="32981"/>
                    </a:lnTo>
                    <a:lnTo>
                      <a:pt x="150505" y="49341"/>
                    </a:lnTo>
                    <a:lnTo>
                      <a:pt x="137418" y="95146"/>
                    </a:lnTo>
                    <a:lnTo>
                      <a:pt x="98155" y="127865"/>
                    </a:lnTo>
                    <a:lnTo>
                      <a:pt x="0" y="55885"/>
                    </a:lnTo>
                    <a:lnTo>
                      <a:pt x="6544" y="3535"/>
                    </a:lnTo>
                    <a:lnTo>
                      <a:pt x="5534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185EE182-9135-D89C-9FAD-64D44CDBEC95}"/>
                  </a:ext>
                </a:extLst>
              </p:cNvPr>
              <p:cNvSpPr/>
              <p:nvPr/>
            </p:nvSpPr>
            <p:spPr>
              <a:xfrm>
                <a:off x="3657255" y="4006851"/>
                <a:ext cx="1841196" cy="1381158"/>
              </a:xfrm>
              <a:custGeom>
                <a:avLst/>
                <a:gdLst>
                  <a:gd name="connsiteX0" fmla="*/ 374750 w 1864951"/>
                  <a:gd name="connsiteY0" fmla="*/ 0 h 1398978"/>
                  <a:gd name="connsiteX1" fmla="*/ 1729796 w 1864951"/>
                  <a:gd name="connsiteY1" fmla="*/ 0 h 1398978"/>
                  <a:gd name="connsiteX2" fmla="*/ 1730806 w 1864951"/>
                  <a:gd name="connsiteY2" fmla="*/ 3537 h 1398978"/>
                  <a:gd name="connsiteX3" fmla="*/ 1724262 w 1864951"/>
                  <a:gd name="connsiteY3" fmla="*/ 55887 h 1398978"/>
                  <a:gd name="connsiteX4" fmla="*/ 1819963 w 1864951"/>
                  <a:gd name="connsiteY4" fmla="*/ 126067 h 1398978"/>
                  <a:gd name="connsiteX5" fmla="*/ 1819963 w 1864951"/>
                  <a:gd name="connsiteY5" fmla="*/ 159767 h 1398978"/>
                  <a:gd name="connsiteX6" fmla="*/ 1844504 w 1864951"/>
                  <a:gd name="connsiteY6" fmla="*/ 180217 h 1398978"/>
                  <a:gd name="connsiteX7" fmla="*/ 1864951 w 1864951"/>
                  <a:gd name="connsiteY7" fmla="*/ 196576 h 1398978"/>
                  <a:gd name="connsiteX8" fmla="*/ 1844504 w 1864951"/>
                  <a:gd name="connsiteY8" fmla="*/ 253832 h 1398978"/>
                  <a:gd name="connsiteX9" fmla="*/ 1795425 w 1864951"/>
                  <a:gd name="connsiteY9" fmla="*/ 253832 h 1398978"/>
                  <a:gd name="connsiteX10" fmla="*/ 1783156 w 1864951"/>
                  <a:gd name="connsiteY10" fmla="*/ 270192 h 1398978"/>
                  <a:gd name="connsiteX11" fmla="*/ 1779066 w 1864951"/>
                  <a:gd name="connsiteY11" fmla="*/ 307001 h 1398978"/>
                  <a:gd name="connsiteX12" fmla="*/ 1689089 w 1864951"/>
                  <a:gd name="connsiteY12" fmla="*/ 307001 h 1398978"/>
                  <a:gd name="connsiteX13" fmla="*/ 1689089 w 1864951"/>
                  <a:gd name="connsiteY13" fmla="*/ 253832 h 1398978"/>
                  <a:gd name="connsiteX14" fmla="*/ 1668641 w 1864951"/>
                  <a:gd name="connsiteY14" fmla="*/ 233383 h 1398978"/>
                  <a:gd name="connsiteX15" fmla="*/ 1644102 w 1864951"/>
                  <a:gd name="connsiteY15" fmla="*/ 241564 h 1398978"/>
                  <a:gd name="connsiteX16" fmla="*/ 1619563 w 1864951"/>
                  <a:gd name="connsiteY16" fmla="*/ 233383 h 1398978"/>
                  <a:gd name="connsiteX17" fmla="*/ 1554127 w 1864951"/>
                  <a:gd name="connsiteY17" fmla="*/ 237475 h 1398978"/>
                  <a:gd name="connsiteX18" fmla="*/ 1541857 w 1864951"/>
                  <a:gd name="connsiteY18" fmla="*/ 249742 h 1398978"/>
                  <a:gd name="connsiteX19" fmla="*/ 1533678 w 1864951"/>
                  <a:gd name="connsiteY19" fmla="*/ 266102 h 1398978"/>
                  <a:gd name="connsiteX20" fmla="*/ 1496869 w 1864951"/>
                  <a:gd name="connsiteY20" fmla="*/ 270192 h 1398978"/>
                  <a:gd name="connsiteX21" fmla="*/ 1472330 w 1864951"/>
                  <a:gd name="connsiteY21" fmla="*/ 249742 h 1398978"/>
                  <a:gd name="connsiteX22" fmla="*/ 1472330 w 1864951"/>
                  <a:gd name="connsiteY22" fmla="*/ 221115 h 1398978"/>
                  <a:gd name="connsiteX23" fmla="*/ 1468242 w 1864951"/>
                  <a:gd name="connsiteY23" fmla="*/ 192486 h 1398978"/>
                  <a:gd name="connsiteX24" fmla="*/ 1443701 w 1864951"/>
                  <a:gd name="connsiteY24" fmla="*/ 172037 h 1398978"/>
                  <a:gd name="connsiteX25" fmla="*/ 1370085 w 1864951"/>
                  <a:gd name="connsiteY25" fmla="*/ 155677 h 1398978"/>
                  <a:gd name="connsiteX26" fmla="*/ 1259660 w 1864951"/>
                  <a:gd name="connsiteY26" fmla="*/ 331540 h 1398978"/>
                  <a:gd name="connsiteX27" fmla="*/ 1231031 w 1864951"/>
                  <a:gd name="connsiteY27" fmla="*/ 290641 h 1398978"/>
                  <a:gd name="connsiteX28" fmla="*/ 1198312 w 1864951"/>
                  <a:gd name="connsiteY28" fmla="*/ 290641 h 1398978"/>
                  <a:gd name="connsiteX29" fmla="*/ 1165595 w 1864951"/>
                  <a:gd name="connsiteY29" fmla="*/ 380616 h 1398978"/>
                  <a:gd name="connsiteX30" fmla="*/ 1153326 w 1864951"/>
                  <a:gd name="connsiteY30" fmla="*/ 396976 h 1398978"/>
                  <a:gd name="connsiteX31" fmla="*/ 1128786 w 1864951"/>
                  <a:gd name="connsiteY31" fmla="*/ 437874 h 1398978"/>
                  <a:gd name="connsiteX32" fmla="*/ 1132876 w 1864951"/>
                  <a:gd name="connsiteY32" fmla="*/ 454234 h 1398978"/>
                  <a:gd name="connsiteX33" fmla="*/ 1190134 w 1864951"/>
                  <a:gd name="connsiteY33" fmla="*/ 499221 h 1398978"/>
                  <a:gd name="connsiteX34" fmla="*/ 1124697 w 1864951"/>
                  <a:gd name="connsiteY34" fmla="*/ 564658 h 1398978"/>
                  <a:gd name="connsiteX35" fmla="*/ 1145146 w 1864951"/>
                  <a:gd name="connsiteY35" fmla="*/ 581018 h 1398978"/>
                  <a:gd name="connsiteX36" fmla="*/ 1145146 w 1864951"/>
                  <a:gd name="connsiteY36" fmla="*/ 630094 h 1398978"/>
                  <a:gd name="connsiteX37" fmla="*/ 1173775 w 1864951"/>
                  <a:gd name="connsiteY37" fmla="*/ 683263 h 1398978"/>
                  <a:gd name="connsiteX38" fmla="*/ 1153326 w 1864951"/>
                  <a:gd name="connsiteY38" fmla="*/ 711892 h 1398978"/>
                  <a:gd name="connsiteX39" fmla="*/ 1153326 w 1864951"/>
                  <a:gd name="connsiteY39" fmla="*/ 744609 h 1398978"/>
                  <a:gd name="connsiteX40" fmla="*/ 1132876 w 1864951"/>
                  <a:gd name="connsiteY40" fmla="*/ 785507 h 1398978"/>
                  <a:gd name="connsiteX41" fmla="*/ 1104247 w 1864951"/>
                  <a:gd name="connsiteY41" fmla="*/ 777328 h 1398978"/>
                  <a:gd name="connsiteX42" fmla="*/ 1083798 w 1864951"/>
                  <a:gd name="connsiteY42" fmla="*/ 810047 h 1398978"/>
                  <a:gd name="connsiteX43" fmla="*/ 1087890 w 1864951"/>
                  <a:gd name="connsiteY43" fmla="*/ 826406 h 1398978"/>
                  <a:gd name="connsiteX44" fmla="*/ 1063350 w 1864951"/>
                  <a:gd name="connsiteY44" fmla="*/ 891842 h 1398978"/>
                  <a:gd name="connsiteX45" fmla="*/ 1100157 w 1864951"/>
                  <a:gd name="connsiteY45" fmla="*/ 916381 h 1398978"/>
                  <a:gd name="connsiteX46" fmla="*/ 1091979 w 1864951"/>
                  <a:gd name="connsiteY46" fmla="*/ 977729 h 1398978"/>
                  <a:gd name="connsiteX47" fmla="*/ 1051079 w 1864951"/>
                  <a:gd name="connsiteY47" fmla="*/ 977729 h 1398978"/>
                  <a:gd name="connsiteX48" fmla="*/ 1046991 w 1864951"/>
                  <a:gd name="connsiteY48" fmla="*/ 1006357 h 1398978"/>
                  <a:gd name="connsiteX49" fmla="*/ 1059260 w 1864951"/>
                  <a:gd name="connsiteY49" fmla="*/ 1030896 h 1398978"/>
                  <a:gd name="connsiteX50" fmla="*/ 1055171 w 1864951"/>
                  <a:gd name="connsiteY50" fmla="*/ 1051345 h 1398978"/>
                  <a:gd name="connsiteX51" fmla="*/ 1083798 w 1864951"/>
                  <a:gd name="connsiteY51" fmla="*/ 1075884 h 1398978"/>
                  <a:gd name="connsiteX52" fmla="*/ 1071528 w 1864951"/>
                  <a:gd name="connsiteY52" fmla="*/ 1129051 h 1398978"/>
                  <a:gd name="connsiteX53" fmla="*/ 1014272 w 1864951"/>
                  <a:gd name="connsiteY53" fmla="*/ 1137230 h 1398978"/>
                  <a:gd name="connsiteX54" fmla="*/ 1010182 w 1864951"/>
                  <a:gd name="connsiteY54" fmla="*/ 1165859 h 1398978"/>
                  <a:gd name="connsiteX55" fmla="*/ 977465 w 1864951"/>
                  <a:gd name="connsiteY55" fmla="*/ 1153590 h 1398978"/>
                  <a:gd name="connsiteX56" fmla="*/ 936565 w 1864951"/>
                  <a:gd name="connsiteY56" fmla="*/ 1174039 h 1398978"/>
                  <a:gd name="connsiteX57" fmla="*/ 920207 w 1864951"/>
                  <a:gd name="connsiteY57" fmla="*/ 1219028 h 1398978"/>
                  <a:gd name="connsiteX58" fmla="*/ 879308 w 1864951"/>
                  <a:gd name="connsiteY58" fmla="*/ 1231296 h 1398978"/>
                  <a:gd name="connsiteX59" fmla="*/ 858861 w 1864951"/>
                  <a:gd name="connsiteY59" fmla="*/ 1255836 h 1398978"/>
                  <a:gd name="connsiteX60" fmla="*/ 805691 w 1864951"/>
                  <a:gd name="connsiteY60" fmla="*/ 1268104 h 1398978"/>
                  <a:gd name="connsiteX61" fmla="*/ 793423 w 1864951"/>
                  <a:gd name="connsiteY61" fmla="*/ 1288554 h 1398978"/>
                  <a:gd name="connsiteX62" fmla="*/ 744345 w 1864951"/>
                  <a:gd name="connsiteY62" fmla="*/ 1296733 h 1398978"/>
                  <a:gd name="connsiteX63" fmla="*/ 736165 w 1864951"/>
                  <a:gd name="connsiteY63" fmla="*/ 1325362 h 1398978"/>
                  <a:gd name="connsiteX64" fmla="*/ 732077 w 1864951"/>
                  <a:gd name="connsiteY64" fmla="*/ 1362169 h 1398978"/>
                  <a:gd name="connsiteX65" fmla="*/ 670729 w 1864951"/>
                  <a:gd name="connsiteY65" fmla="*/ 1362169 h 1398978"/>
                  <a:gd name="connsiteX66" fmla="*/ 597113 w 1864951"/>
                  <a:gd name="connsiteY66" fmla="*/ 1386710 h 1398978"/>
                  <a:gd name="connsiteX67" fmla="*/ 572572 w 1864951"/>
                  <a:gd name="connsiteY67" fmla="*/ 1366259 h 1398978"/>
                  <a:gd name="connsiteX68" fmla="*/ 531675 w 1864951"/>
                  <a:gd name="connsiteY68" fmla="*/ 1362169 h 1398978"/>
                  <a:gd name="connsiteX69" fmla="*/ 515316 w 1864951"/>
                  <a:gd name="connsiteY69" fmla="*/ 1337632 h 1398978"/>
                  <a:gd name="connsiteX70" fmla="*/ 445788 w 1864951"/>
                  <a:gd name="connsiteY70" fmla="*/ 1345810 h 1398978"/>
                  <a:gd name="connsiteX71" fmla="*/ 429429 w 1864951"/>
                  <a:gd name="connsiteY71" fmla="*/ 1374439 h 1398978"/>
                  <a:gd name="connsiteX72" fmla="*/ 392622 w 1864951"/>
                  <a:gd name="connsiteY72" fmla="*/ 1374439 h 1398978"/>
                  <a:gd name="connsiteX73" fmla="*/ 331274 w 1864951"/>
                  <a:gd name="connsiteY73" fmla="*/ 1398978 h 1398978"/>
                  <a:gd name="connsiteX74" fmla="*/ 294467 w 1864951"/>
                  <a:gd name="connsiteY74" fmla="*/ 1329452 h 1398978"/>
                  <a:gd name="connsiteX75" fmla="*/ 306736 w 1864951"/>
                  <a:gd name="connsiteY75" fmla="*/ 1272194 h 1398978"/>
                  <a:gd name="connsiteX76" fmla="*/ 302646 w 1864951"/>
                  <a:gd name="connsiteY76" fmla="*/ 1219028 h 1398978"/>
                  <a:gd name="connsiteX77" fmla="*/ 351723 w 1864951"/>
                  <a:gd name="connsiteY77" fmla="*/ 1194488 h 1398978"/>
                  <a:gd name="connsiteX78" fmla="*/ 355815 w 1864951"/>
                  <a:gd name="connsiteY78" fmla="*/ 1124963 h 1398978"/>
                  <a:gd name="connsiteX79" fmla="*/ 335365 w 1864951"/>
                  <a:gd name="connsiteY79" fmla="*/ 1084064 h 1398978"/>
                  <a:gd name="connsiteX80" fmla="*/ 413071 w 1864951"/>
                  <a:gd name="connsiteY80" fmla="*/ 1075884 h 1398978"/>
                  <a:gd name="connsiteX81" fmla="*/ 372172 w 1864951"/>
                  <a:gd name="connsiteY81" fmla="*/ 1022716 h 1398978"/>
                  <a:gd name="connsiteX82" fmla="*/ 359903 w 1864951"/>
                  <a:gd name="connsiteY82" fmla="*/ 1006357 h 1398978"/>
                  <a:gd name="connsiteX83" fmla="*/ 376262 w 1864951"/>
                  <a:gd name="connsiteY83" fmla="*/ 969548 h 1398978"/>
                  <a:gd name="connsiteX84" fmla="*/ 392622 w 1864951"/>
                  <a:gd name="connsiteY84" fmla="*/ 965460 h 1398978"/>
                  <a:gd name="connsiteX85" fmla="*/ 396712 w 1864951"/>
                  <a:gd name="connsiteY85" fmla="*/ 904112 h 1398978"/>
                  <a:gd name="connsiteX86" fmla="*/ 376262 w 1864951"/>
                  <a:gd name="connsiteY86" fmla="*/ 863215 h 1398978"/>
                  <a:gd name="connsiteX87" fmla="*/ 323096 w 1864951"/>
                  <a:gd name="connsiteY87" fmla="*/ 830496 h 1398978"/>
                  <a:gd name="connsiteX88" fmla="*/ 319004 w 1864951"/>
                  <a:gd name="connsiteY88" fmla="*/ 777328 h 1398978"/>
                  <a:gd name="connsiteX89" fmla="*/ 274017 w 1864951"/>
                  <a:gd name="connsiteY89" fmla="*/ 777328 h 1398978"/>
                  <a:gd name="connsiteX90" fmla="*/ 249478 w 1864951"/>
                  <a:gd name="connsiteY90" fmla="*/ 736429 h 1398978"/>
                  <a:gd name="connsiteX91" fmla="*/ 253568 w 1864951"/>
                  <a:gd name="connsiteY91" fmla="*/ 703712 h 1398978"/>
                  <a:gd name="connsiteX92" fmla="*/ 286285 w 1864951"/>
                  <a:gd name="connsiteY92" fmla="*/ 675083 h 1398978"/>
                  <a:gd name="connsiteX93" fmla="*/ 265838 w 1864951"/>
                  <a:gd name="connsiteY93" fmla="*/ 630094 h 1398978"/>
                  <a:gd name="connsiteX94" fmla="*/ 224941 w 1864951"/>
                  <a:gd name="connsiteY94" fmla="*/ 621915 h 1398978"/>
                  <a:gd name="connsiteX95" fmla="*/ 212669 w 1864951"/>
                  <a:gd name="connsiteY95" fmla="*/ 564658 h 1398978"/>
                  <a:gd name="connsiteX96" fmla="*/ 196312 w 1864951"/>
                  <a:gd name="connsiteY96" fmla="*/ 531939 h 1398978"/>
                  <a:gd name="connsiteX97" fmla="*/ 192222 w 1864951"/>
                  <a:gd name="connsiteY97" fmla="*/ 507400 h 1398978"/>
                  <a:gd name="connsiteX98" fmla="*/ 175862 w 1864951"/>
                  <a:gd name="connsiteY98" fmla="*/ 491041 h 1398978"/>
                  <a:gd name="connsiteX99" fmla="*/ 151323 w 1864951"/>
                  <a:gd name="connsiteY99" fmla="*/ 499221 h 1398978"/>
                  <a:gd name="connsiteX100" fmla="*/ 134964 w 1864951"/>
                  <a:gd name="connsiteY100" fmla="*/ 466503 h 1398978"/>
                  <a:gd name="connsiteX101" fmla="*/ 94067 w 1864951"/>
                  <a:gd name="connsiteY101" fmla="*/ 466503 h 1398978"/>
                  <a:gd name="connsiteX102" fmla="*/ 89975 w 1864951"/>
                  <a:gd name="connsiteY102" fmla="*/ 429695 h 1398978"/>
                  <a:gd name="connsiteX103" fmla="*/ 32719 w 1864951"/>
                  <a:gd name="connsiteY103" fmla="*/ 429695 h 1398978"/>
                  <a:gd name="connsiteX104" fmla="*/ 0 w 1864951"/>
                  <a:gd name="connsiteY104" fmla="*/ 405155 h 1398978"/>
                  <a:gd name="connsiteX105" fmla="*/ 16360 w 1864951"/>
                  <a:gd name="connsiteY105" fmla="*/ 356079 h 1398978"/>
                  <a:gd name="connsiteX106" fmla="*/ 49078 w 1864951"/>
                  <a:gd name="connsiteY106" fmla="*/ 356079 h 1398978"/>
                  <a:gd name="connsiteX107" fmla="*/ 65438 w 1864951"/>
                  <a:gd name="connsiteY107" fmla="*/ 343809 h 1398978"/>
                  <a:gd name="connsiteX108" fmla="*/ 61348 w 1864951"/>
                  <a:gd name="connsiteY108" fmla="*/ 294731 h 1398978"/>
                  <a:gd name="connsiteX109" fmla="*/ 89975 w 1864951"/>
                  <a:gd name="connsiteY109" fmla="*/ 266102 h 1398978"/>
                  <a:gd name="connsiteX110" fmla="*/ 139055 w 1864951"/>
                  <a:gd name="connsiteY110" fmla="*/ 262012 h 1398978"/>
                  <a:gd name="connsiteX111" fmla="*/ 179952 w 1864951"/>
                  <a:gd name="connsiteY111" fmla="*/ 278371 h 1398978"/>
                  <a:gd name="connsiteX112" fmla="*/ 204491 w 1864951"/>
                  <a:gd name="connsiteY112" fmla="*/ 274282 h 1398978"/>
                  <a:gd name="connsiteX113" fmla="*/ 208581 w 1864951"/>
                  <a:gd name="connsiteY113" fmla="*/ 233383 h 1398978"/>
                  <a:gd name="connsiteX114" fmla="*/ 233119 w 1864951"/>
                  <a:gd name="connsiteY114" fmla="*/ 204756 h 1398978"/>
                  <a:gd name="connsiteX115" fmla="*/ 253568 w 1864951"/>
                  <a:gd name="connsiteY115" fmla="*/ 204756 h 1398978"/>
                  <a:gd name="connsiteX116" fmla="*/ 290377 w 1864951"/>
                  <a:gd name="connsiteY116" fmla="*/ 118869 h 1398978"/>
                  <a:gd name="connsiteX117" fmla="*/ 351723 w 1864951"/>
                  <a:gd name="connsiteY117" fmla="*/ 86151 h 1398978"/>
                  <a:gd name="connsiteX118" fmla="*/ 351723 w 1864951"/>
                  <a:gd name="connsiteY118" fmla="*/ 49343 h 1398978"/>
                  <a:gd name="connsiteX0" fmla="*/ 374750 w 1864951"/>
                  <a:gd name="connsiteY0" fmla="*/ 139701 h 1538679"/>
                  <a:gd name="connsiteX1" fmla="*/ 1120266 w 1864951"/>
                  <a:gd name="connsiteY1" fmla="*/ 0 h 1538679"/>
                  <a:gd name="connsiteX2" fmla="*/ 1729796 w 1864951"/>
                  <a:gd name="connsiteY2" fmla="*/ 139701 h 1538679"/>
                  <a:gd name="connsiteX3" fmla="*/ 1730806 w 1864951"/>
                  <a:gd name="connsiteY3" fmla="*/ 143238 h 1538679"/>
                  <a:gd name="connsiteX4" fmla="*/ 1724262 w 1864951"/>
                  <a:gd name="connsiteY4" fmla="*/ 195588 h 1538679"/>
                  <a:gd name="connsiteX5" fmla="*/ 1819963 w 1864951"/>
                  <a:gd name="connsiteY5" fmla="*/ 265768 h 1538679"/>
                  <a:gd name="connsiteX6" fmla="*/ 1819963 w 1864951"/>
                  <a:gd name="connsiteY6" fmla="*/ 299468 h 1538679"/>
                  <a:gd name="connsiteX7" fmla="*/ 1844504 w 1864951"/>
                  <a:gd name="connsiteY7" fmla="*/ 319918 h 1538679"/>
                  <a:gd name="connsiteX8" fmla="*/ 1864951 w 1864951"/>
                  <a:gd name="connsiteY8" fmla="*/ 336277 h 1538679"/>
                  <a:gd name="connsiteX9" fmla="*/ 1844504 w 1864951"/>
                  <a:gd name="connsiteY9" fmla="*/ 393533 h 1538679"/>
                  <a:gd name="connsiteX10" fmla="*/ 1795425 w 1864951"/>
                  <a:gd name="connsiteY10" fmla="*/ 393533 h 1538679"/>
                  <a:gd name="connsiteX11" fmla="*/ 1783156 w 1864951"/>
                  <a:gd name="connsiteY11" fmla="*/ 409893 h 1538679"/>
                  <a:gd name="connsiteX12" fmla="*/ 1779066 w 1864951"/>
                  <a:gd name="connsiteY12" fmla="*/ 446702 h 1538679"/>
                  <a:gd name="connsiteX13" fmla="*/ 1689089 w 1864951"/>
                  <a:gd name="connsiteY13" fmla="*/ 446702 h 1538679"/>
                  <a:gd name="connsiteX14" fmla="*/ 1689089 w 1864951"/>
                  <a:gd name="connsiteY14" fmla="*/ 393533 h 1538679"/>
                  <a:gd name="connsiteX15" fmla="*/ 1668641 w 1864951"/>
                  <a:gd name="connsiteY15" fmla="*/ 373084 h 1538679"/>
                  <a:gd name="connsiteX16" fmla="*/ 1644102 w 1864951"/>
                  <a:gd name="connsiteY16" fmla="*/ 381265 h 1538679"/>
                  <a:gd name="connsiteX17" fmla="*/ 1619563 w 1864951"/>
                  <a:gd name="connsiteY17" fmla="*/ 373084 h 1538679"/>
                  <a:gd name="connsiteX18" fmla="*/ 1554127 w 1864951"/>
                  <a:gd name="connsiteY18" fmla="*/ 377176 h 1538679"/>
                  <a:gd name="connsiteX19" fmla="*/ 1541857 w 1864951"/>
                  <a:gd name="connsiteY19" fmla="*/ 389443 h 1538679"/>
                  <a:gd name="connsiteX20" fmla="*/ 1533678 w 1864951"/>
                  <a:gd name="connsiteY20" fmla="*/ 405803 h 1538679"/>
                  <a:gd name="connsiteX21" fmla="*/ 1496869 w 1864951"/>
                  <a:gd name="connsiteY21" fmla="*/ 409893 h 1538679"/>
                  <a:gd name="connsiteX22" fmla="*/ 1472330 w 1864951"/>
                  <a:gd name="connsiteY22" fmla="*/ 389443 h 1538679"/>
                  <a:gd name="connsiteX23" fmla="*/ 1472330 w 1864951"/>
                  <a:gd name="connsiteY23" fmla="*/ 360816 h 1538679"/>
                  <a:gd name="connsiteX24" fmla="*/ 1468242 w 1864951"/>
                  <a:gd name="connsiteY24" fmla="*/ 332187 h 1538679"/>
                  <a:gd name="connsiteX25" fmla="*/ 1443701 w 1864951"/>
                  <a:gd name="connsiteY25" fmla="*/ 311738 h 1538679"/>
                  <a:gd name="connsiteX26" fmla="*/ 1370085 w 1864951"/>
                  <a:gd name="connsiteY26" fmla="*/ 295378 h 1538679"/>
                  <a:gd name="connsiteX27" fmla="*/ 1259660 w 1864951"/>
                  <a:gd name="connsiteY27" fmla="*/ 471241 h 1538679"/>
                  <a:gd name="connsiteX28" fmla="*/ 1231031 w 1864951"/>
                  <a:gd name="connsiteY28" fmla="*/ 430342 h 1538679"/>
                  <a:gd name="connsiteX29" fmla="*/ 1198312 w 1864951"/>
                  <a:gd name="connsiteY29" fmla="*/ 430342 h 1538679"/>
                  <a:gd name="connsiteX30" fmla="*/ 1165595 w 1864951"/>
                  <a:gd name="connsiteY30" fmla="*/ 520317 h 1538679"/>
                  <a:gd name="connsiteX31" fmla="*/ 1153326 w 1864951"/>
                  <a:gd name="connsiteY31" fmla="*/ 536677 h 1538679"/>
                  <a:gd name="connsiteX32" fmla="*/ 1128786 w 1864951"/>
                  <a:gd name="connsiteY32" fmla="*/ 577575 h 1538679"/>
                  <a:gd name="connsiteX33" fmla="*/ 1132876 w 1864951"/>
                  <a:gd name="connsiteY33" fmla="*/ 593935 h 1538679"/>
                  <a:gd name="connsiteX34" fmla="*/ 1190134 w 1864951"/>
                  <a:gd name="connsiteY34" fmla="*/ 638922 h 1538679"/>
                  <a:gd name="connsiteX35" fmla="*/ 1124697 w 1864951"/>
                  <a:gd name="connsiteY35" fmla="*/ 704359 h 1538679"/>
                  <a:gd name="connsiteX36" fmla="*/ 1145146 w 1864951"/>
                  <a:gd name="connsiteY36" fmla="*/ 720719 h 1538679"/>
                  <a:gd name="connsiteX37" fmla="*/ 1145146 w 1864951"/>
                  <a:gd name="connsiteY37" fmla="*/ 769795 h 1538679"/>
                  <a:gd name="connsiteX38" fmla="*/ 1173775 w 1864951"/>
                  <a:gd name="connsiteY38" fmla="*/ 822964 h 1538679"/>
                  <a:gd name="connsiteX39" fmla="*/ 1153326 w 1864951"/>
                  <a:gd name="connsiteY39" fmla="*/ 851593 h 1538679"/>
                  <a:gd name="connsiteX40" fmla="*/ 1153326 w 1864951"/>
                  <a:gd name="connsiteY40" fmla="*/ 884310 h 1538679"/>
                  <a:gd name="connsiteX41" fmla="*/ 1132876 w 1864951"/>
                  <a:gd name="connsiteY41" fmla="*/ 925208 h 1538679"/>
                  <a:gd name="connsiteX42" fmla="*/ 1104247 w 1864951"/>
                  <a:gd name="connsiteY42" fmla="*/ 917029 h 1538679"/>
                  <a:gd name="connsiteX43" fmla="*/ 1083798 w 1864951"/>
                  <a:gd name="connsiteY43" fmla="*/ 949748 h 1538679"/>
                  <a:gd name="connsiteX44" fmla="*/ 1087890 w 1864951"/>
                  <a:gd name="connsiteY44" fmla="*/ 966107 h 1538679"/>
                  <a:gd name="connsiteX45" fmla="*/ 1063350 w 1864951"/>
                  <a:gd name="connsiteY45" fmla="*/ 1031543 h 1538679"/>
                  <a:gd name="connsiteX46" fmla="*/ 1100157 w 1864951"/>
                  <a:gd name="connsiteY46" fmla="*/ 1056082 h 1538679"/>
                  <a:gd name="connsiteX47" fmla="*/ 1091979 w 1864951"/>
                  <a:gd name="connsiteY47" fmla="*/ 1117430 h 1538679"/>
                  <a:gd name="connsiteX48" fmla="*/ 1051079 w 1864951"/>
                  <a:gd name="connsiteY48" fmla="*/ 1117430 h 1538679"/>
                  <a:gd name="connsiteX49" fmla="*/ 1046991 w 1864951"/>
                  <a:gd name="connsiteY49" fmla="*/ 1146058 h 1538679"/>
                  <a:gd name="connsiteX50" fmla="*/ 1059260 w 1864951"/>
                  <a:gd name="connsiteY50" fmla="*/ 1170597 h 1538679"/>
                  <a:gd name="connsiteX51" fmla="*/ 1055171 w 1864951"/>
                  <a:gd name="connsiteY51" fmla="*/ 1191046 h 1538679"/>
                  <a:gd name="connsiteX52" fmla="*/ 1083798 w 1864951"/>
                  <a:gd name="connsiteY52" fmla="*/ 1215585 h 1538679"/>
                  <a:gd name="connsiteX53" fmla="*/ 1071528 w 1864951"/>
                  <a:gd name="connsiteY53" fmla="*/ 1268752 h 1538679"/>
                  <a:gd name="connsiteX54" fmla="*/ 1014272 w 1864951"/>
                  <a:gd name="connsiteY54" fmla="*/ 1276931 h 1538679"/>
                  <a:gd name="connsiteX55" fmla="*/ 1010182 w 1864951"/>
                  <a:gd name="connsiteY55" fmla="*/ 1305560 h 1538679"/>
                  <a:gd name="connsiteX56" fmla="*/ 977465 w 1864951"/>
                  <a:gd name="connsiteY56" fmla="*/ 1293291 h 1538679"/>
                  <a:gd name="connsiteX57" fmla="*/ 936565 w 1864951"/>
                  <a:gd name="connsiteY57" fmla="*/ 1313740 h 1538679"/>
                  <a:gd name="connsiteX58" fmla="*/ 920207 w 1864951"/>
                  <a:gd name="connsiteY58" fmla="*/ 1358729 h 1538679"/>
                  <a:gd name="connsiteX59" fmla="*/ 879308 w 1864951"/>
                  <a:gd name="connsiteY59" fmla="*/ 1370997 h 1538679"/>
                  <a:gd name="connsiteX60" fmla="*/ 858861 w 1864951"/>
                  <a:gd name="connsiteY60" fmla="*/ 1395537 h 1538679"/>
                  <a:gd name="connsiteX61" fmla="*/ 805691 w 1864951"/>
                  <a:gd name="connsiteY61" fmla="*/ 1407805 h 1538679"/>
                  <a:gd name="connsiteX62" fmla="*/ 793423 w 1864951"/>
                  <a:gd name="connsiteY62" fmla="*/ 1428255 h 1538679"/>
                  <a:gd name="connsiteX63" fmla="*/ 744345 w 1864951"/>
                  <a:gd name="connsiteY63" fmla="*/ 1436434 h 1538679"/>
                  <a:gd name="connsiteX64" fmla="*/ 736165 w 1864951"/>
                  <a:gd name="connsiteY64" fmla="*/ 1465063 h 1538679"/>
                  <a:gd name="connsiteX65" fmla="*/ 732077 w 1864951"/>
                  <a:gd name="connsiteY65" fmla="*/ 1501870 h 1538679"/>
                  <a:gd name="connsiteX66" fmla="*/ 670729 w 1864951"/>
                  <a:gd name="connsiteY66" fmla="*/ 1501870 h 1538679"/>
                  <a:gd name="connsiteX67" fmla="*/ 597113 w 1864951"/>
                  <a:gd name="connsiteY67" fmla="*/ 1526411 h 1538679"/>
                  <a:gd name="connsiteX68" fmla="*/ 572572 w 1864951"/>
                  <a:gd name="connsiteY68" fmla="*/ 1505960 h 1538679"/>
                  <a:gd name="connsiteX69" fmla="*/ 531675 w 1864951"/>
                  <a:gd name="connsiteY69" fmla="*/ 1501870 h 1538679"/>
                  <a:gd name="connsiteX70" fmla="*/ 515316 w 1864951"/>
                  <a:gd name="connsiteY70" fmla="*/ 1477333 h 1538679"/>
                  <a:gd name="connsiteX71" fmla="*/ 445788 w 1864951"/>
                  <a:gd name="connsiteY71" fmla="*/ 1485511 h 1538679"/>
                  <a:gd name="connsiteX72" fmla="*/ 429429 w 1864951"/>
                  <a:gd name="connsiteY72" fmla="*/ 1514140 h 1538679"/>
                  <a:gd name="connsiteX73" fmla="*/ 392622 w 1864951"/>
                  <a:gd name="connsiteY73" fmla="*/ 1514140 h 1538679"/>
                  <a:gd name="connsiteX74" fmla="*/ 331274 w 1864951"/>
                  <a:gd name="connsiteY74" fmla="*/ 1538679 h 1538679"/>
                  <a:gd name="connsiteX75" fmla="*/ 294467 w 1864951"/>
                  <a:gd name="connsiteY75" fmla="*/ 1469153 h 1538679"/>
                  <a:gd name="connsiteX76" fmla="*/ 306736 w 1864951"/>
                  <a:gd name="connsiteY76" fmla="*/ 1411895 h 1538679"/>
                  <a:gd name="connsiteX77" fmla="*/ 302646 w 1864951"/>
                  <a:gd name="connsiteY77" fmla="*/ 1358729 h 1538679"/>
                  <a:gd name="connsiteX78" fmla="*/ 351723 w 1864951"/>
                  <a:gd name="connsiteY78" fmla="*/ 1334189 h 1538679"/>
                  <a:gd name="connsiteX79" fmla="*/ 355815 w 1864951"/>
                  <a:gd name="connsiteY79" fmla="*/ 1264664 h 1538679"/>
                  <a:gd name="connsiteX80" fmla="*/ 335365 w 1864951"/>
                  <a:gd name="connsiteY80" fmla="*/ 1223765 h 1538679"/>
                  <a:gd name="connsiteX81" fmla="*/ 413071 w 1864951"/>
                  <a:gd name="connsiteY81" fmla="*/ 1215585 h 1538679"/>
                  <a:gd name="connsiteX82" fmla="*/ 372172 w 1864951"/>
                  <a:gd name="connsiteY82" fmla="*/ 1162417 h 1538679"/>
                  <a:gd name="connsiteX83" fmla="*/ 359903 w 1864951"/>
                  <a:gd name="connsiteY83" fmla="*/ 1146058 h 1538679"/>
                  <a:gd name="connsiteX84" fmla="*/ 376262 w 1864951"/>
                  <a:gd name="connsiteY84" fmla="*/ 1109249 h 1538679"/>
                  <a:gd name="connsiteX85" fmla="*/ 392622 w 1864951"/>
                  <a:gd name="connsiteY85" fmla="*/ 1105161 h 1538679"/>
                  <a:gd name="connsiteX86" fmla="*/ 396712 w 1864951"/>
                  <a:gd name="connsiteY86" fmla="*/ 1043813 h 1538679"/>
                  <a:gd name="connsiteX87" fmla="*/ 376262 w 1864951"/>
                  <a:gd name="connsiteY87" fmla="*/ 1002916 h 1538679"/>
                  <a:gd name="connsiteX88" fmla="*/ 323096 w 1864951"/>
                  <a:gd name="connsiteY88" fmla="*/ 970197 h 1538679"/>
                  <a:gd name="connsiteX89" fmla="*/ 319004 w 1864951"/>
                  <a:gd name="connsiteY89" fmla="*/ 917029 h 1538679"/>
                  <a:gd name="connsiteX90" fmla="*/ 274017 w 1864951"/>
                  <a:gd name="connsiteY90" fmla="*/ 917029 h 1538679"/>
                  <a:gd name="connsiteX91" fmla="*/ 249478 w 1864951"/>
                  <a:gd name="connsiteY91" fmla="*/ 876130 h 1538679"/>
                  <a:gd name="connsiteX92" fmla="*/ 253568 w 1864951"/>
                  <a:gd name="connsiteY92" fmla="*/ 843413 h 1538679"/>
                  <a:gd name="connsiteX93" fmla="*/ 286285 w 1864951"/>
                  <a:gd name="connsiteY93" fmla="*/ 814784 h 1538679"/>
                  <a:gd name="connsiteX94" fmla="*/ 265838 w 1864951"/>
                  <a:gd name="connsiteY94" fmla="*/ 769795 h 1538679"/>
                  <a:gd name="connsiteX95" fmla="*/ 224941 w 1864951"/>
                  <a:gd name="connsiteY95" fmla="*/ 761616 h 1538679"/>
                  <a:gd name="connsiteX96" fmla="*/ 212669 w 1864951"/>
                  <a:gd name="connsiteY96" fmla="*/ 704359 h 1538679"/>
                  <a:gd name="connsiteX97" fmla="*/ 196312 w 1864951"/>
                  <a:gd name="connsiteY97" fmla="*/ 671640 h 1538679"/>
                  <a:gd name="connsiteX98" fmla="*/ 192222 w 1864951"/>
                  <a:gd name="connsiteY98" fmla="*/ 647101 h 1538679"/>
                  <a:gd name="connsiteX99" fmla="*/ 175862 w 1864951"/>
                  <a:gd name="connsiteY99" fmla="*/ 630742 h 1538679"/>
                  <a:gd name="connsiteX100" fmla="*/ 151323 w 1864951"/>
                  <a:gd name="connsiteY100" fmla="*/ 638922 h 1538679"/>
                  <a:gd name="connsiteX101" fmla="*/ 134964 w 1864951"/>
                  <a:gd name="connsiteY101" fmla="*/ 606204 h 1538679"/>
                  <a:gd name="connsiteX102" fmla="*/ 94067 w 1864951"/>
                  <a:gd name="connsiteY102" fmla="*/ 606204 h 1538679"/>
                  <a:gd name="connsiteX103" fmla="*/ 89975 w 1864951"/>
                  <a:gd name="connsiteY103" fmla="*/ 569396 h 1538679"/>
                  <a:gd name="connsiteX104" fmla="*/ 32719 w 1864951"/>
                  <a:gd name="connsiteY104" fmla="*/ 569396 h 1538679"/>
                  <a:gd name="connsiteX105" fmla="*/ 0 w 1864951"/>
                  <a:gd name="connsiteY105" fmla="*/ 544856 h 1538679"/>
                  <a:gd name="connsiteX106" fmla="*/ 16360 w 1864951"/>
                  <a:gd name="connsiteY106" fmla="*/ 495780 h 1538679"/>
                  <a:gd name="connsiteX107" fmla="*/ 49078 w 1864951"/>
                  <a:gd name="connsiteY107" fmla="*/ 495780 h 1538679"/>
                  <a:gd name="connsiteX108" fmla="*/ 65438 w 1864951"/>
                  <a:gd name="connsiteY108" fmla="*/ 483510 h 1538679"/>
                  <a:gd name="connsiteX109" fmla="*/ 61348 w 1864951"/>
                  <a:gd name="connsiteY109" fmla="*/ 434432 h 1538679"/>
                  <a:gd name="connsiteX110" fmla="*/ 89975 w 1864951"/>
                  <a:gd name="connsiteY110" fmla="*/ 405803 h 1538679"/>
                  <a:gd name="connsiteX111" fmla="*/ 139055 w 1864951"/>
                  <a:gd name="connsiteY111" fmla="*/ 401713 h 1538679"/>
                  <a:gd name="connsiteX112" fmla="*/ 179952 w 1864951"/>
                  <a:gd name="connsiteY112" fmla="*/ 418072 h 1538679"/>
                  <a:gd name="connsiteX113" fmla="*/ 204491 w 1864951"/>
                  <a:gd name="connsiteY113" fmla="*/ 413983 h 1538679"/>
                  <a:gd name="connsiteX114" fmla="*/ 208581 w 1864951"/>
                  <a:gd name="connsiteY114" fmla="*/ 373084 h 1538679"/>
                  <a:gd name="connsiteX115" fmla="*/ 233119 w 1864951"/>
                  <a:gd name="connsiteY115" fmla="*/ 344457 h 1538679"/>
                  <a:gd name="connsiteX116" fmla="*/ 253568 w 1864951"/>
                  <a:gd name="connsiteY116" fmla="*/ 344457 h 1538679"/>
                  <a:gd name="connsiteX117" fmla="*/ 290377 w 1864951"/>
                  <a:gd name="connsiteY117" fmla="*/ 258570 h 1538679"/>
                  <a:gd name="connsiteX118" fmla="*/ 351723 w 1864951"/>
                  <a:gd name="connsiteY118" fmla="*/ 225852 h 1538679"/>
                  <a:gd name="connsiteX119" fmla="*/ 351723 w 1864951"/>
                  <a:gd name="connsiteY119" fmla="*/ 189044 h 1538679"/>
                  <a:gd name="connsiteX120" fmla="*/ 374750 w 1864951"/>
                  <a:gd name="connsiteY120" fmla="*/ 139701 h 1538679"/>
                  <a:gd name="connsiteX0" fmla="*/ 1120266 w 1864951"/>
                  <a:gd name="connsiteY0" fmla="*/ 0 h 1538679"/>
                  <a:gd name="connsiteX1" fmla="*/ 1729796 w 1864951"/>
                  <a:gd name="connsiteY1" fmla="*/ 139701 h 1538679"/>
                  <a:gd name="connsiteX2" fmla="*/ 1730806 w 1864951"/>
                  <a:gd name="connsiteY2" fmla="*/ 143238 h 1538679"/>
                  <a:gd name="connsiteX3" fmla="*/ 1724262 w 1864951"/>
                  <a:gd name="connsiteY3" fmla="*/ 195588 h 1538679"/>
                  <a:gd name="connsiteX4" fmla="*/ 1819963 w 1864951"/>
                  <a:gd name="connsiteY4" fmla="*/ 265768 h 1538679"/>
                  <a:gd name="connsiteX5" fmla="*/ 1819963 w 1864951"/>
                  <a:gd name="connsiteY5" fmla="*/ 299468 h 1538679"/>
                  <a:gd name="connsiteX6" fmla="*/ 1844504 w 1864951"/>
                  <a:gd name="connsiteY6" fmla="*/ 319918 h 1538679"/>
                  <a:gd name="connsiteX7" fmla="*/ 1864951 w 1864951"/>
                  <a:gd name="connsiteY7" fmla="*/ 336277 h 1538679"/>
                  <a:gd name="connsiteX8" fmla="*/ 1844504 w 1864951"/>
                  <a:gd name="connsiteY8" fmla="*/ 393533 h 1538679"/>
                  <a:gd name="connsiteX9" fmla="*/ 1795425 w 1864951"/>
                  <a:gd name="connsiteY9" fmla="*/ 393533 h 1538679"/>
                  <a:gd name="connsiteX10" fmla="*/ 1783156 w 1864951"/>
                  <a:gd name="connsiteY10" fmla="*/ 409893 h 1538679"/>
                  <a:gd name="connsiteX11" fmla="*/ 1779066 w 1864951"/>
                  <a:gd name="connsiteY11" fmla="*/ 446702 h 1538679"/>
                  <a:gd name="connsiteX12" fmla="*/ 1689089 w 1864951"/>
                  <a:gd name="connsiteY12" fmla="*/ 446702 h 1538679"/>
                  <a:gd name="connsiteX13" fmla="*/ 1689089 w 1864951"/>
                  <a:gd name="connsiteY13" fmla="*/ 393533 h 1538679"/>
                  <a:gd name="connsiteX14" fmla="*/ 1668641 w 1864951"/>
                  <a:gd name="connsiteY14" fmla="*/ 373084 h 1538679"/>
                  <a:gd name="connsiteX15" fmla="*/ 1644102 w 1864951"/>
                  <a:gd name="connsiteY15" fmla="*/ 381265 h 1538679"/>
                  <a:gd name="connsiteX16" fmla="*/ 1619563 w 1864951"/>
                  <a:gd name="connsiteY16" fmla="*/ 373084 h 1538679"/>
                  <a:gd name="connsiteX17" fmla="*/ 1554127 w 1864951"/>
                  <a:gd name="connsiteY17" fmla="*/ 377176 h 1538679"/>
                  <a:gd name="connsiteX18" fmla="*/ 1541857 w 1864951"/>
                  <a:gd name="connsiteY18" fmla="*/ 389443 h 1538679"/>
                  <a:gd name="connsiteX19" fmla="*/ 1533678 w 1864951"/>
                  <a:gd name="connsiteY19" fmla="*/ 405803 h 1538679"/>
                  <a:gd name="connsiteX20" fmla="*/ 1496869 w 1864951"/>
                  <a:gd name="connsiteY20" fmla="*/ 409893 h 1538679"/>
                  <a:gd name="connsiteX21" fmla="*/ 1472330 w 1864951"/>
                  <a:gd name="connsiteY21" fmla="*/ 389443 h 1538679"/>
                  <a:gd name="connsiteX22" fmla="*/ 1472330 w 1864951"/>
                  <a:gd name="connsiteY22" fmla="*/ 360816 h 1538679"/>
                  <a:gd name="connsiteX23" fmla="*/ 1468242 w 1864951"/>
                  <a:gd name="connsiteY23" fmla="*/ 332187 h 1538679"/>
                  <a:gd name="connsiteX24" fmla="*/ 1443701 w 1864951"/>
                  <a:gd name="connsiteY24" fmla="*/ 311738 h 1538679"/>
                  <a:gd name="connsiteX25" fmla="*/ 1370085 w 1864951"/>
                  <a:gd name="connsiteY25" fmla="*/ 295378 h 1538679"/>
                  <a:gd name="connsiteX26" fmla="*/ 1259660 w 1864951"/>
                  <a:gd name="connsiteY26" fmla="*/ 471241 h 1538679"/>
                  <a:gd name="connsiteX27" fmla="*/ 1231031 w 1864951"/>
                  <a:gd name="connsiteY27" fmla="*/ 430342 h 1538679"/>
                  <a:gd name="connsiteX28" fmla="*/ 1198312 w 1864951"/>
                  <a:gd name="connsiteY28" fmla="*/ 430342 h 1538679"/>
                  <a:gd name="connsiteX29" fmla="*/ 1165595 w 1864951"/>
                  <a:gd name="connsiteY29" fmla="*/ 520317 h 1538679"/>
                  <a:gd name="connsiteX30" fmla="*/ 1153326 w 1864951"/>
                  <a:gd name="connsiteY30" fmla="*/ 536677 h 1538679"/>
                  <a:gd name="connsiteX31" fmla="*/ 1128786 w 1864951"/>
                  <a:gd name="connsiteY31" fmla="*/ 577575 h 1538679"/>
                  <a:gd name="connsiteX32" fmla="*/ 1132876 w 1864951"/>
                  <a:gd name="connsiteY32" fmla="*/ 593935 h 1538679"/>
                  <a:gd name="connsiteX33" fmla="*/ 1190134 w 1864951"/>
                  <a:gd name="connsiteY33" fmla="*/ 638922 h 1538679"/>
                  <a:gd name="connsiteX34" fmla="*/ 1124697 w 1864951"/>
                  <a:gd name="connsiteY34" fmla="*/ 704359 h 1538679"/>
                  <a:gd name="connsiteX35" fmla="*/ 1145146 w 1864951"/>
                  <a:gd name="connsiteY35" fmla="*/ 720719 h 1538679"/>
                  <a:gd name="connsiteX36" fmla="*/ 1145146 w 1864951"/>
                  <a:gd name="connsiteY36" fmla="*/ 769795 h 1538679"/>
                  <a:gd name="connsiteX37" fmla="*/ 1173775 w 1864951"/>
                  <a:gd name="connsiteY37" fmla="*/ 822964 h 1538679"/>
                  <a:gd name="connsiteX38" fmla="*/ 1153326 w 1864951"/>
                  <a:gd name="connsiteY38" fmla="*/ 851593 h 1538679"/>
                  <a:gd name="connsiteX39" fmla="*/ 1153326 w 1864951"/>
                  <a:gd name="connsiteY39" fmla="*/ 884310 h 1538679"/>
                  <a:gd name="connsiteX40" fmla="*/ 1132876 w 1864951"/>
                  <a:gd name="connsiteY40" fmla="*/ 925208 h 1538679"/>
                  <a:gd name="connsiteX41" fmla="*/ 1104247 w 1864951"/>
                  <a:gd name="connsiteY41" fmla="*/ 917029 h 1538679"/>
                  <a:gd name="connsiteX42" fmla="*/ 1083798 w 1864951"/>
                  <a:gd name="connsiteY42" fmla="*/ 949748 h 1538679"/>
                  <a:gd name="connsiteX43" fmla="*/ 1087890 w 1864951"/>
                  <a:gd name="connsiteY43" fmla="*/ 966107 h 1538679"/>
                  <a:gd name="connsiteX44" fmla="*/ 1063350 w 1864951"/>
                  <a:gd name="connsiteY44" fmla="*/ 1031543 h 1538679"/>
                  <a:gd name="connsiteX45" fmla="*/ 1100157 w 1864951"/>
                  <a:gd name="connsiteY45" fmla="*/ 1056082 h 1538679"/>
                  <a:gd name="connsiteX46" fmla="*/ 1091979 w 1864951"/>
                  <a:gd name="connsiteY46" fmla="*/ 1117430 h 1538679"/>
                  <a:gd name="connsiteX47" fmla="*/ 1051079 w 1864951"/>
                  <a:gd name="connsiteY47" fmla="*/ 1117430 h 1538679"/>
                  <a:gd name="connsiteX48" fmla="*/ 1046991 w 1864951"/>
                  <a:gd name="connsiteY48" fmla="*/ 1146058 h 1538679"/>
                  <a:gd name="connsiteX49" fmla="*/ 1059260 w 1864951"/>
                  <a:gd name="connsiteY49" fmla="*/ 1170597 h 1538679"/>
                  <a:gd name="connsiteX50" fmla="*/ 1055171 w 1864951"/>
                  <a:gd name="connsiteY50" fmla="*/ 1191046 h 1538679"/>
                  <a:gd name="connsiteX51" fmla="*/ 1083798 w 1864951"/>
                  <a:gd name="connsiteY51" fmla="*/ 1215585 h 1538679"/>
                  <a:gd name="connsiteX52" fmla="*/ 1071528 w 1864951"/>
                  <a:gd name="connsiteY52" fmla="*/ 1268752 h 1538679"/>
                  <a:gd name="connsiteX53" fmla="*/ 1014272 w 1864951"/>
                  <a:gd name="connsiteY53" fmla="*/ 1276931 h 1538679"/>
                  <a:gd name="connsiteX54" fmla="*/ 1010182 w 1864951"/>
                  <a:gd name="connsiteY54" fmla="*/ 1305560 h 1538679"/>
                  <a:gd name="connsiteX55" fmla="*/ 977465 w 1864951"/>
                  <a:gd name="connsiteY55" fmla="*/ 1293291 h 1538679"/>
                  <a:gd name="connsiteX56" fmla="*/ 936565 w 1864951"/>
                  <a:gd name="connsiteY56" fmla="*/ 1313740 h 1538679"/>
                  <a:gd name="connsiteX57" fmla="*/ 920207 w 1864951"/>
                  <a:gd name="connsiteY57" fmla="*/ 1358729 h 1538679"/>
                  <a:gd name="connsiteX58" fmla="*/ 879308 w 1864951"/>
                  <a:gd name="connsiteY58" fmla="*/ 1370997 h 1538679"/>
                  <a:gd name="connsiteX59" fmla="*/ 858861 w 1864951"/>
                  <a:gd name="connsiteY59" fmla="*/ 1395537 h 1538679"/>
                  <a:gd name="connsiteX60" fmla="*/ 805691 w 1864951"/>
                  <a:gd name="connsiteY60" fmla="*/ 1407805 h 1538679"/>
                  <a:gd name="connsiteX61" fmla="*/ 793423 w 1864951"/>
                  <a:gd name="connsiteY61" fmla="*/ 1428255 h 1538679"/>
                  <a:gd name="connsiteX62" fmla="*/ 744345 w 1864951"/>
                  <a:gd name="connsiteY62" fmla="*/ 1436434 h 1538679"/>
                  <a:gd name="connsiteX63" fmla="*/ 736165 w 1864951"/>
                  <a:gd name="connsiteY63" fmla="*/ 1465063 h 1538679"/>
                  <a:gd name="connsiteX64" fmla="*/ 732077 w 1864951"/>
                  <a:gd name="connsiteY64" fmla="*/ 1501870 h 1538679"/>
                  <a:gd name="connsiteX65" fmla="*/ 670729 w 1864951"/>
                  <a:gd name="connsiteY65" fmla="*/ 1501870 h 1538679"/>
                  <a:gd name="connsiteX66" fmla="*/ 597113 w 1864951"/>
                  <a:gd name="connsiteY66" fmla="*/ 1526411 h 1538679"/>
                  <a:gd name="connsiteX67" fmla="*/ 572572 w 1864951"/>
                  <a:gd name="connsiteY67" fmla="*/ 1505960 h 1538679"/>
                  <a:gd name="connsiteX68" fmla="*/ 531675 w 1864951"/>
                  <a:gd name="connsiteY68" fmla="*/ 1501870 h 1538679"/>
                  <a:gd name="connsiteX69" fmla="*/ 515316 w 1864951"/>
                  <a:gd name="connsiteY69" fmla="*/ 1477333 h 1538679"/>
                  <a:gd name="connsiteX70" fmla="*/ 445788 w 1864951"/>
                  <a:gd name="connsiteY70" fmla="*/ 1485511 h 1538679"/>
                  <a:gd name="connsiteX71" fmla="*/ 429429 w 1864951"/>
                  <a:gd name="connsiteY71" fmla="*/ 1514140 h 1538679"/>
                  <a:gd name="connsiteX72" fmla="*/ 392622 w 1864951"/>
                  <a:gd name="connsiteY72" fmla="*/ 1514140 h 1538679"/>
                  <a:gd name="connsiteX73" fmla="*/ 331274 w 1864951"/>
                  <a:gd name="connsiteY73" fmla="*/ 1538679 h 1538679"/>
                  <a:gd name="connsiteX74" fmla="*/ 294467 w 1864951"/>
                  <a:gd name="connsiteY74" fmla="*/ 1469153 h 1538679"/>
                  <a:gd name="connsiteX75" fmla="*/ 306736 w 1864951"/>
                  <a:gd name="connsiteY75" fmla="*/ 1411895 h 1538679"/>
                  <a:gd name="connsiteX76" fmla="*/ 302646 w 1864951"/>
                  <a:gd name="connsiteY76" fmla="*/ 1358729 h 1538679"/>
                  <a:gd name="connsiteX77" fmla="*/ 351723 w 1864951"/>
                  <a:gd name="connsiteY77" fmla="*/ 1334189 h 1538679"/>
                  <a:gd name="connsiteX78" fmla="*/ 355815 w 1864951"/>
                  <a:gd name="connsiteY78" fmla="*/ 1264664 h 1538679"/>
                  <a:gd name="connsiteX79" fmla="*/ 335365 w 1864951"/>
                  <a:gd name="connsiteY79" fmla="*/ 1223765 h 1538679"/>
                  <a:gd name="connsiteX80" fmla="*/ 413071 w 1864951"/>
                  <a:gd name="connsiteY80" fmla="*/ 1215585 h 1538679"/>
                  <a:gd name="connsiteX81" fmla="*/ 372172 w 1864951"/>
                  <a:gd name="connsiteY81" fmla="*/ 1162417 h 1538679"/>
                  <a:gd name="connsiteX82" fmla="*/ 359903 w 1864951"/>
                  <a:gd name="connsiteY82" fmla="*/ 1146058 h 1538679"/>
                  <a:gd name="connsiteX83" fmla="*/ 376262 w 1864951"/>
                  <a:gd name="connsiteY83" fmla="*/ 1109249 h 1538679"/>
                  <a:gd name="connsiteX84" fmla="*/ 392622 w 1864951"/>
                  <a:gd name="connsiteY84" fmla="*/ 1105161 h 1538679"/>
                  <a:gd name="connsiteX85" fmla="*/ 396712 w 1864951"/>
                  <a:gd name="connsiteY85" fmla="*/ 1043813 h 1538679"/>
                  <a:gd name="connsiteX86" fmla="*/ 376262 w 1864951"/>
                  <a:gd name="connsiteY86" fmla="*/ 1002916 h 1538679"/>
                  <a:gd name="connsiteX87" fmla="*/ 323096 w 1864951"/>
                  <a:gd name="connsiteY87" fmla="*/ 970197 h 1538679"/>
                  <a:gd name="connsiteX88" fmla="*/ 319004 w 1864951"/>
                  <a:gd name="connsiteY88" fmla="*/ 917029 h 1538679"/>
                  <a:gd name="connsiteX89" fmla="*/ 274017 w 1864951"/>
                  <a:gd name="connsiteY89" fmla="*/ 917029 h 1538679"/>
                  <a:gd name="connsiteX90" fmla="*/ 249478 w 1864951"/>
                  <a:gd name="connsiteY90" fmla="*/ 876130 h 1538679"/>
                  <a:gd name="connsiteX91" fmla="*/ 253568 w 1864951"/>
                  <a:gd name="connsiteY91" fmla="*/ 843413 h 1538679"/>
                  <a:gd name="connsiteX92" fmla="*/ 286285 w 1864951"/>
                  <a:gd name="connsiteY92" fmla="*/ 814784 h 1538679"/>
                  <a:gd name="connsiteX93" fmla="*/ 265838 w 1864951"/>
                  <a:gd name="connsiteY93" fmla="*/ 769795 h 1538679"/>
                  <a:gd name="connsiteX94" fmla="*/ 224941 w 1864951"/>
                  <a:gd name="connsiteY94" fmla="*/ 761616 h 1538679"/>
                  <a:gd name="connsiteX95" fmla="*/ 212669 w 1864951"/>
                  <a:gd name="connsiteY95" fmla="*/ 704359 h 1538679"/>
                  <a:gd name="connsiteX96" fmla="*/ 196312 w 1864951"/>
                  <a:gd name="connsiteY96" fmla="*/ 671640 h 1538679"/>
                  <a:gd name="connsiteX97" fmla="*/ 192222 w 1864951"/>
                  <a:gd name="connsiteY97" fmla="*/ 647101 h 1538679"/>
                  <a:gd name="connsiteX98" fmla="*/ 175862 w 1864951"/>
                  <a:gd name="connsiteY98" fmla="*/ 630742 h 1538679"/>
                  <a:gd name="connsiteX99" fmla="*/ 151323 w 1864951"/>
                  <a:gd name="connsiteY99" fmla="*/ 638922 h 1538679"/>
                  <a:gd name="connsiteX100" fmla="*/ 134964 w 1864951"/>
                  <a:gd name="connsiteY100" fmla="*/ 606204 h 1538679"/>
                  <a:gd name="connsiteX101" fmla="*/ 94067 w 1864951"/>
                  <a:gd name="connsiteY101" fmla="*/ 606204 h 1538679"/>
                  <a:gd name="connsiteX102" fmla="*/ 89975 w 1864951"/>
                  <a:gd name="connsiteY102" fmla="*/ 569396 h 1538679"/>
                  <a:gd name="connsiteX103" fmla="*/ 32719 w 1864951"/>
                  <a:gd name="connsiteY103" fmla="*/ 569396 h 1538679"/>
                  <a:gd name="connsiteX104" fmla="*/ 0 w 1864951"/>
                  <a:gd name="connsiteY104" fmla="*/ 544856 h 1538679"/>
                  <a:gd name="connsiteX105" fmla="*/ 16360 w 1864951"/>
                  <a:gd name="connsiteY105" fmla="*/ 495780 h 1538679"/>
                  <a:gd name="connsiteX106" fmla="*/ 49078 w 1864951"/>
                  <a:gd name="connsiteY106" fmla="*/ 495780 h 1538679"/>
                  <a:gd name="connsiteX107" fmla="*/ 65438 w 1864951"/>
                  <a:gd name="connsiteY107" fmla="*/ 483510 h 1538679"/>
                  <a:gd name="connsiteX108" fmla="*/ 61348 w 1864951"/>
                  <a:gd name="connsiteY108" fmla="*/ 434432 h 1538679"/>
                  <a:gd name="connsiteX109" fmla="*/ 89975 w 1864951"/>
                  <a:gd name="connsiteY109" fmla="*/ 405803 h 1538679"/>
                  <a:gd name="connsiteX110" fmla="*/ 139055 w 1864951"/>
                  <a:gd name="connsiteY110" fmla="*/ 401713 h 1538679"/>
                  <a:gd name="connsiteX111" fmla="*/ 179952 w 1864951"/>
                  <a:gd name="connsiteY111" fmla="*/ 418072 h 1538679"/>
                  <a:gd name="connsiteX112" fmla="*/ 204491 w 1864951"/>
                  <a:gd name="connsiteY112" fmla="*/ 413983 h 1538679"/>
                  <a:gd name="connsiteX113" fmla="*/ 208581 w 1864951"/>
                  <a:gd name="connsiteY113" fmla="*/ 373084 h 1538679"/>
                  <a:gd name="connsiteX114" fmla="*/ 233119 w 1864951"/>
                  <a:gd name="connsiteY114" fmla="*/ 344457 h 1538679"/>
                  <a:gd name="connsiteX115" fmla="*/ 253568 w 1864951"/>
                  <a:gd name="connsiteY115" fmla="*/ 344457 h 1538679"/>
                  <a:gd name="connsiteX116" fmla="*/ 290377 w 1864951"/>
                  <a:gd name="connsiteY116" fmla="*/ 258570 h 1538679"/>
                  <a:gd name="connsiteX117" fmla="*/ 351723 w 1864951"/>
                  <a:gd name="connsiteY117" fmla="*/ 225852 h 1538679"/>
                  <a:gd name="connsiteX118" fmla="*/ 351723 w 1864951"/>
                  <a:gd name="connsiteY118" fmla="*/ 189044 h 1538679"/>
                  <a:gd name="connsiteX119" fmla="*/ 374750 w 1864951"/>
                  <a:gd name="connsiteY119" fmla="*/ 139701 h 1538679"/>
                  <a:gd name="connsiteX120" fmla="*/ 1211706 w 1864951"/>
                  <a:gd name="connsiteY120" fmla="*/ 91440 h 1538679"/>
                  <a:gd name="connsiteX0" fmla="*/ 1729796 w 1864951"/>
                  <a:gd name="connsiteY0" fmla="*/ 78257 h 1477235"/>
                  <a:gd name="connsiteX1" fmla="*/ 1730806 w 1864951"/>
                  <a:gd name="connsiteY1" fmla="*/ 81794 h 1477235"/>
                  <a:gd name="connsiteX2" fmla="*/ 1724262 w 1864951"/>
                  <a:gd name="connsiteY2" fmla="*/ 134144 h 1477235"/>
                  <a:gd name="connsiteX3" fmla="*/ 1819963 w 1864951"/>
                  <a:gd name="connsiteY3" fmla="*/ 204324 h 1477235"/>
                  <a:gd name="connsiteX4" fmla="*/ 1819963 w 1864951"/>
                  <a:gd name="connsiteY4" fmla="*/ 238024 h 1477235"/>
                  <a:gd name="connsiteX5" fmla="*/ 1844504 w 1864951"/>
                  <a:gd name="connsiteY5" fmla="*/ 258474 h 1477235"/>
                  <a:gd name="connsiteX6" fmla="*/ 1864951 w 1864951"/>
                  <a:gd name="connsiteY6" fmla="*/ 274833 h 1477235"/>
                  <a:gd name="connsiteX7" fmla="*/ 1844504 w 1864951"/>
                  <a:gd name="connsiteY7" fmla="*/ 332089 h 1477235"/>
                  <a:gd name="connsiteX8" fmla="*/ 1795425 w 1864951"/>
                  <a:gd name="connsiteY8" fmla="*/ 332089 h 1477235"/>
                  <a:gd name="connsiteX9" fmla="*/ 1783156 w 1864951"/>
                  <a:gd name="connsiteY9" fmla="*/ 348449 h 1477235"/>
                  <a:gd name="connsiteX10" fmla="*/ 1779066 w 1864951"/>
                  <a:gd name="connsiteY10" fmla="*/ 385258 h 1477235"/>
                  <a:gd name="connsiteX11" fmla="*/ 1689089 w 1864951"/>
                  <a:gd name="connsiteY11" fmla="*/ 385258 h 1477235"/>
                  <a:gd name="connsiteX12" fmla="*/ 1689089 w 1864951"/>
                  <a:gd name="connsiteY12" fmla="*/ 332089 h 1477235"/>
                  <a:gd name="connsiteX13" fmla="*/ 1668641 w 1864951"/>
                  <a:gd name="connsiteY13" fmla="*/ 311640 h 1477235"/>
                  <a:gd name="connsiteX14" fmla="*/ 1644102 w 1864951"/>
                  <a:gd name="connsiteY14" fmla="*/ 319821 h 1477235"/>
                  <a:gd name="connsiteX15" fmla="*/ 1619563 w 1864951"/>
                  <a:gd name="connsiteY15" fmla="*/ 311640 h 1477235"/>
                  <a:gd name="connsiteX16" fmla="*/ 1554127 w 1864951"/>
                  <a:gd name="connsiteY16" fmla="*/ 315732 h 1477235"/>
                  <a:gd name="connsiteX17" fmla="*/ 1541857 w 1864951"/>
                  <a:gd name="connsiteY17" fmla="*/ 327999 h 1477235"/>
                  <a:gd name="connsiteX18" fmla="*/ 1533678 w 1864951"/>
                  <a:gd name="connsiteY18" fmla="*/ 344359 h 1477235"/>
                  <a:gd name="connsiteX19" fmla="*/ 1496869 w 1864951"/>
                  <a:gd name="connsiteY19" fmla="*/ 348449 h 1477235"/>
                  <a:gd name="connsiteX20" fmla="*/ 1472330 w 1864951"/>
                  <a:gd name="connsiteY20" fmla="*/ 327999 h 1477235"/>
                  <a:gd name="connsiteX21" fmla="*/ 1472330 w 1864951"/>
                  <a:gd name="connsiteY21" fmla="*/ 299372 h 1477235"/>
                  <a:gd name="connsiteX22" fmla="*/ 1468242 w 1864951"/>
                  <a:gd name="connsiteY22" fmla="*/ 270743 h 1477235"/>
                  <a:gd name="connsiteX23" fmla="*/ 1443701 w 1864951"/>
                  <a:gd name="connsiteY23" fmla="*/ 250294 h 1477235"/>
                  <a:gd name="connsiteX24" fmla="*/ 1370085 w 1864951"/>
                  <a:gd name="connsiteY24" fmla="*/ 233934 h 1477235"/>
                  <a:gd name="connsiteX25" fmla="*/ 1259660 w 1864951"/>
                  <a:gd name="connsiteY25" fmla="*/ 409797 h 1477235"/>
                  <a:gd name="connsiteX26" fmla="*/ 1231031 w 1864951"/>
                  <a:gd name="connsiteY26" fmla="*/ 368898 h 1477235"/>
                  <a:gd name="connsiteX27" fmla="*/ 1198312 w 1864951"/>
                  <a:gd name="connsiteY27" fmla="*/ 368898 h 1477235"/>
                  <a:gd name="connsiteX28" fmla="*/ 1165595 w 1864951"/>
                  <a:gd name="connsiteY28" fmla="*/ 458873 h 1477235"/>
                  <a:gd name="connsiteX29" fmla="*/ 1153326 w 1864951"/>
                  <a:gd name="connsiteY29" fmla="*/ 475233 h 1477235"/>
                  <a:gd name="connsiteX30" fmla="*/ 1128786 w 1864951"/>
                  <a:gd name="connsiteY30" fmla="*/ 516131 h 1477235"/>
                  <a:gd name="connsiteX31" fmla="*/ 1132876 w 1864951"/>
                  <a:gd name="connsiteY31" fmla="*/ 532491 h 1477235"/>
                  <a:gd name="connsiteX32" fmla="*/ 1190134 w 1864951"/>
                  <a:gd name="connsiteY32" fmla="*/ 577478 h 1477235"/>
                  <a:gd name="connsiteX33" fmla="*/ 1124697 w 1864951"/>
                  <a:gd name="connsiteY33" fmla="*/ 642915 h 1477235"/>
                  <a:gd name="connsiteX34" fmla="*/ 1145146 w 1864951"/>
                  <a:gd name="connsiteY34" fmla="*/ 659275 h 1477235"/>
                  <a:gd name="connsiteX35" fmla="*/ 1145146 w 1864951"/>
                  <a:gd name="connsiteY35" fmla="*/ 708351 h 1477235"/>
                  <a:gd name="connsiteX36" fmla="*/ 1173775 w 1864951"/>
                  <a:gd name="connsiteY36" fmla="*/ 761520 h 1477235"/>
                  <a:gd name="connsiteX37" fmla="*/ 1153326 w 1864951"/>
                  <a:gd name="connsiteY37" fmla="*/ 790149 h 1477235"/>
                  <a:gd name="connsiteX38" fmla="*/ 1153326 w 1864951"/>
                  <a:gd name="connsiteY38" fmla="*/ 822866 h 1477235"/>
                  <a:gd name="connsiteX39" fmla="*/ 1132876 w 1864951"/>
                  <a:gd name="connsiteY39" fmla="*/ 863764 h 1477235"/>
                  <a:gd name="connsiteX40" fmla="*/ 1104247 w 1864951"/>
                  <a:gd name="connsiteY40" fmla="*/ 855585 h 1477235"/>
                  <a:gd name="connsiteX41" fmla="*/ 1083798 w 1864951"/>
                  <a:gd name="connsiteY41" fmla="*/ 888304 h 1477235"/>
                  <a:gd name="connsiteX42" fmla="*/ 1087890 w 1864951"/>
                  <a:gd name="connsiteY42" fmla="*/ 904663 h 1477235"/>
                  <a:gd name="connsiteX43" fmla="*/ 1063350 w 1864951"/>
                  <a:gd name="connsiteY43" fmla="*/ 970099 h 1477235"/>
                  <a:gd name="connsiteX44" fmla="*/ 1100157 w 1864951"/>
                  <a:gd name="connsiteY44" fmla="*/ 994638 h 1477235"/>
                  <a:gd name="connsiteX45" fmla="*/ 1091979 w 1864951"/>
                  <a:gd name="connsiteY45" fmla="*/ 1055986 h 1477235"/>
                  <a:gd name="connsiteX46" fmla="*/ 1051079 w 1864951"/>
                  <a:gd name="connsiteY46" fmla="*/ 1055986 h 1477235"/>
                  <a:gd name="connsiteX47" fmla="*/ 1046991 w 1864951"/>
                  <a:gd name="connsiteY47" fmla="*/ 1084614 h 1477235"/>
                  <a:gd name="connsiteX48" fmla="*/ 1059260 w 1864951"/>
                  <a:gd name="connsiteY48" fmla="*/ 1109153 h 1477235"/>
                  <a:gd name="connsiteX49" fmla="*/ 1055171 w 1864951"/>
                  <a:gd name="connsiteY49" fmla="*/ 1129602 h 1477235"/>
                  <a:gd name="connsiteX50" fmla="*/ 1083798 w 1864951"/>
                  <a:gd name="connsiteY50" fmla="*/ 1154141 h 1477235"/>
                  <a:gd name="connsiteX51" fmla="*/ 1071528 w 1864951"/>
                  <a:gd name="connsiteY51" fmla="*/ 1207308 h 1477235"/>
                  <a:gd name="connsiteX52" fmla="*/ 1014272 w 1864951"/>
                  <a:gd name="connsiteY52" fmla="*/ 1215487 h 1477235"/>
                  <a:gd name="connsiteX53" fmla="*/ 1010182 w 1864951"/>
                  <a:gd name="connsiteY53" fmla="*/ 1244116 h 1477235"/>
                  <a:gd name="connsiteX54" fmla="*/ 977465 w 1864951"/>
                  <a:gd name="connsiteY54" fmla="*/ 1231847 h 1477235"/>
                  <a:gd name="connsiteX55" fmla="*/ 936565 w 1864951"/>
                  <a:gd name="connsiteY55" fmla="*/ 1252296 h 1477235"/>
                  <a:gd name="connsiteX56" fmla="*/ 920207 w 1864951"/>
                  <a:gd name="connsiteY56" fmla="*/ 1297285 h 1477235"/>
                  <a:gd name="connsiteX57" fmla="*/ 879308 w 1864951"/>
                  <a:gd name="connsiteY57" fmla="*/ 1309553 h 1477235"/>
                  <a:gd name="connsiteX58" fmla="*/ 858861 w 1864951"/>
                  <a:gd name="connsiteY58" fmla="*/ 1334093 h 1477235"/>
                  <a:gd name="connsiteX59" fmla="*/ 805691 w 1864951"/>
                  <a:gd name="connsiteY59" fmla="*/ 1346361 h 1477235"/>
                  <a:gd name="connsiteX60" fmla="*/ 793423 w 1864951"/>
                  <a:gd name="connsiteY60" fmla="*/ 1366811 h 1477235"/>
                  <a:gd name="connsiteX61" fmla="*/ 744345 w 1864951"/>
                  <a:gd name="connsiteY61" fmla="*/ 1374990 h 1477235"/>
                  <a:gd name="connsiteX62" fmla="*/ 736165 w 1864951"/>
                  <a:gd name="connsiteY62" fmla="*/ 1403619 h 1477235"/>
                  <a:gd name="connsiteX63" fmla="*/ 732077 w 1864951"/>
                  <a:gd name="connsiteY63" fmla="*/ 1440426 h 1477235"/>
                  <a:gd name="connsiteX64" fmla="*/ 670729 w 1864951"/>
                  <a:gd name="connsiteY64" fmla="*/ 1440426 h 1477235"/>
                  <a:gd name="connsiteX65" fmla="*/ 597113 w 1864951"/>
                  <a:gd name="connsiteY65" fmla="*/ 1464967 h 1477235"/>
                  <a:gd name="connsiteX66" fmla="*/ 572572 w 1864951"/>
                  <a:gd name="connsiteY66" fmla="*/ 1444516 h 1477235"/>
                  <a:gd name="connsiteX67" fmla="*/ 531675 w 1864951"/>
                  <a:gd name="connsiteY67" fmla="*/ 1440426 h 1477235"/>
                  <a:gd name="connsiteX68" fmla="*/ 515316 w 1864951"/>
                  <a:gd name="connsiteY68" fmla="*/ 1415889 h 1477235"/>
                  <a:gd name="connsiteX69" fmla="*/ 445788 w 1864951"/>
                  <a:gd name="connsiteY69" fmla="*/ 1424067 h 1477235"/>
                  <a:gd name="connsiteX70" fmla="*/ 429429 w 1864951"/>
                  <a:gd name="connsiteY70" fmla="*/ 1452696 h 1477235"/>
                  <a:gd name="connsiteX71" fmla="*/ 392622 w 1864951"/>
                  <a:gd name="connsiteY71" fmla="*/ 1452696 h 1477235"/>
                  <a:gd name="connsiteX72" fmla="*/ 331274 w 1864951"/>
                  <a:gd name="connsiteY72" fmla="*/ 1477235 h 1477235"/>
                  <a:gd name="connsiteX73" fmla="*/ 294467 w 1864951"/>
                  <a:gd name="connsiteY73" fmla="*/ 1407709 h 1477235"/>
                  <a:gd name="connsiteX74" fmla="*/ 306736 w 1864951"/>
                  <a:gd name="connsiteY74" fmla="*/ 1350451 h 1477235"/>
                  <a:gd name="connsiteX75" fmla="*/ 302646 w 1864951"/>
                  <a:gd name="connsiteY75" fmla="*/ 1297285 h 1477235"/>
                  <a:gd name="connsiteX76" fmla="*/ 351723 w 1864951"/>
                  <a:gd name="connsiteY76" fmla="*/ 1272745 h 1477235"/>
                  <a:gd name="connsiteX77" fmla="*/ 355815 w 1864951"/>
                  <a:gd name="connsiteY77" fmla="*/ 1203220 h 1477235"/>
                  <a:gd name="connsiteX78" fmla="*/ 335365 w 1864951"/>
                  <a:gd name="connsiteY78" fmla="*/ 1162321 h 1477235"/>
                  <a:gd name="connsiteX79" fmla="*/ 413071 w 1864951"/>
                  <a:gd name="connsiteY79" fmla="*/ 1154141 h 1477235"/>
                  <a:gd name="connsiteX80" fmla="*/ 372172 w 1864951"/>
                  <a:gd name="connsiteY80" fmla="*/ 1100973 h 1477235"/>
                  <a:gd name="connsiteX81" fmla="*/ 359903 w 1864951"/>
                  <a:gd name="connsiteY81" fmla="*/ 1084614 h 1477235"/>
                  <a:gd name="connsiteX82" fmla="*/ 376262 w 1864951"/>
                  <a:gd name="connsiteY82" fmla="*/ 1047805 h 1477235"/>
                  <a:gd name="connsiteX83" fmla="*/ 392622 w 1864951"/>
                  <a:gd name="connsiteY83" fmla="*/ 1043717 h 1477235"/>
                  <a:gd name="connsiteX84" fmla="*/ 396712 w 1864951"/>
                  <a:gd name="connsiteY84" fmla="*/ 982369 h 1477235"/>
                  <a:gd name="connsiteX85" fmla="*/ 376262 w 1864951"/>
                  <a:gd name="connsiteY85" fmla="*/ 941472 h 1477235"/>
                  <a:gd name="connsiteX86" fmla="*/ 323096 w 1864951"/>
                  <a:gd name="connsiteY86" fmla="*/ 908753 h 1477235"/>
                  <a:gd name="connsiteX87" fmla="*/ 319004 w 1864951"/>
                  <a:gd name="connsiteY87" fmla="*/ 855585 h 1477235"/>
                  <a:gd name="connsiteX88" fmla="*/ 274017 w 1864951"/>
                  <a:gd name="connsiteY88" fmla="*/ 855585 h 1477235"/>
                  <a:gd name="connsiteX89" fmla="*/ 249478 w 1864951"/>
                  <a:gd name="connsiteY89" fmla="*/ 814686 h 1477235"/>
                  <a:gd name="connsiteX90" fmla="*/ 253568 w 1864951"/>
                  <a:gd name="connsiteY90" fmla="*/ 781969 h 1477235"/>
                  <a:gd name="connsiteX91" fmla="*/ 286285 w 1864951"/>
                  <a:gd name="connsiteY91" fmla="*/ 753340 h 1477235"/>
                  <a:gd name="connsiteX92" fmla="*/ 265838 w 1864951"/>
                  <a:gd name="connsiteY92" fmla="*/ 708351 h 1477235"/>
                  <a:gd name="connsiteX93" fmla="*/ 224941 w 1864951"/>
                  <a:gd name="connsiteY93" fmla="*/ 700172 h 1477235"/>
                  <a:gd name="connsiteX94" fmla="*/ 212669 w 1864951"/>
                  <a:gd name="connsiteY94" fmla="*/ 642915 h 1477235"/>
                  <a:gd name="connsiteX95" fmla="*/ 196312 w 1864951"/>
                  <a:gd name="connsiteY95" fmla="*/ 610196 h 1477235"/>
                  <a:gd name="connsiteX96" fmla="*/ 192222 w 1864951"/>
                  <a:gd name="connsiteY96" fmla="*/ 585657 h 1477235"/>
                  <a:gd name="connsiteX97" fmla="*/ 175862 w 1864951"/>
                  <a:gd name="connsiteY97" fmla="*/ 569298 h 1477235"/>
                  <a:gd name="connsiteX98" fmla="*/ 151323 w 1864951"/>
                  <a:gd name="connsiteY98" fmla="*/ 577478 h 1477235"/>
                  <a:gd name="connsiteX99" fmla="*/ 134964 w 1864951"/>
                  <a:gd name="connsiteY99" fmla="*/ 544760 h 1477235"/>
                  <a:gd name="connsiteX100" fmla="*/ 94067 w 1864951"/>
                  <a:gd name="connsiteY100" fmla="*/ 544760 h 1477235"/>
                  <a:gd name="connsiteX101" fmla="*/ 89975 w 1864951"/>
                  <a:gd name="connsiteY101" fmla="*/ 507952 h 1477235"/>
                  <a:gd name="connsiteX102" fmla="*/ 32719 w 1864951"/>
                  <a:gd name="connsiteY102" fmla="*/ 507952 h 1477235"/>
                  <a:gd name="connsiteX103" fmla="*/ 0 w 1864951"/>
                  <a:gd name="connsiteY103" fmla="*/ 483412 h 1477235"/>
                  <a:gd name="connsiteX104" fmla="*/ 16360 w 1864951"/>
                  <a:gd name="connsiteY104" fmla="*/ 434336 h 1477235"/>
                  <a:gd name="connsiteX105" fmla="*/ 49078 w 1864951"/>
                  <a:gd name="connsiteY105" fmla="*/ 434336 h 1477235"/>
                  <a:gd name="connsiteX106" fmla="*/ 65438 w 1864951"/>
                  <a:gd name="connsiteY106" fmla="*/ 422066 h 1477235"/>
                  <a:gd name="connsiteX107" fmla="*/ 61348 w 1864951"/>
                  <a:gd name="connsiteY107" fmla="*/ 372988 h 1477235"/>
                  <a:gd name="connsiteX108" fmla="*/ 89975 w 1864951"/>
                  <a:gd name="connsiteY108" fmla="*/ 344359 h 1477235"/>
                  <a:gd name="connsiteX109" fmla="*/ 139055 w 1864951"/>
                  <a:gd name="connsiteY109" fmla="*/ 340269 h 1477235"/>
                  <a:gd name="connsiteX110" fmla="*/ 179952 w 1864951"/>
                  <a:gd name="connsiteY110" fmla="*/ 356628 h 1477235"/>
                  <a:gd name="connsiteX111" fmla="*/ 204491 w 1864951"/>
                  <a:gd name="connsiteY111" fmla="*/ 352539 h 1477235"/>
                  <a:gd name="connsiteX112" fmla="*/ 208581 w 1864951"/>
                  <a:gd name="connsiteY112" fmla="*/ 311640 h 1477235"/>
                  <a:gd name="connsiteX113" fmla="*/ 233119 w 1864951"/>
                  <a:gd name="connsiteY113" fmla="*/ 283013 h 1477235"/>
                  <a:gd name="connsiteX114" fmla="*/ 253568 w 1864951"/>
                  <a:gd name="connsiteY114" fmla="*/ 283013 h 1477235"/>
                  <a:gd name="connsiteX115" fmla="*/ 290377 w 1864951"/>
                  <a:gd name="connsiteY115" fmla="*/ 197126 h 1477235"/>
                  <a:gd name="connsiteX116" fmla="*/ 351723 w 1864951"/>
                  <a:gd name="connsiteY116" fmla="*/ 164408 h 1477235"/>
                  <a:gd name="connsiteX117" fmla="*/ 351723 w 1864951"/>
                  <a:gd name="connsiteY117" fmla="*/ 127600 h 1477235"/>
                  <a:gd name="connsiteX118" fmla="*/ 374750 w 1864951"/>
                  <a:gd name="connsiteY118" fmla="*/ 78257 h 1477235"/>
                  <a:gd name="connsiteX119" fmla="*/ 1211706 w 1864951"/>
                  <a:gd name="connsiteY119" fmla="*/ 29996 h 1477235"/>
                  <a:gd name="connsiteX0" fmla="*/ 1729796 w 1864951"/>
                  <a:gd name="connsiteY0" fmla="*/ 0 h 1398978"/>
                  <a:gd name="connsiteX1" fmla="*/ 1730806 w 1864951"/>
                  <a:gd name="connsiteY1" fmla="*/ 3537 h 1398978"/>
                  <a:gd name="connsiteX2" fmla="*/ 1724262 w 1864951"/>
                  <a:gd name="connsiteY2" fmla="*/ 55887 h 1398978"/>
                  <a:gd name="connsiteX3" fmla="*/ 1819963 w 1864951"/>
                  <a:gd name="connsiteY3" fmla="*/ 126067 h 1398978"/>
                  <a:gd name="connsiteX4" fmla="*/ 1819963 w 1864951"/>
                  <a:gd name="connsiteY4" fmla="*/ 159767 h 1398978"/>
                  <a:gd name="connsiteX5" fmla="*/ 1844504 w 1864951"/>
                  <a:gd name="connsiteY5" fmla="*/ 180217 h 1398978"/>
                  <a:gd name="connsiteX6" fmla="*/ 1864951 w 1864951"/>
                  <a:gd name="connsiteY6" fmla="*/ 196576 h 1398978"/>
                  <a:gd name="connsiteX7" fmla="*/ 1844504 w 1864951"/>
                  <a:gd name="connsiteY7" fmla="*/ 253832 h 1398978"/>
                  <a:gd name="connsiteX8" fmla="*/ 1795425 w 1864951"/>
                  <a:gd name="connsiteY8" fmla="*/ 253832 h 1398978"/>
                  <a:gd name="connsiteX9" fmla="*/ 1783156 w 1864951"/>
                  <a:gd name="connsiteY9" fmla="*/ 270192 h 1398978"/>
                  <a:gd name="connsiteX10" fmla="*/ 1779066 w 1864951"/>
                  <a:gd name="connsiteY10" fmla="*/ 307001 h 1398978"/>
                  <a:gd name="connsiteX11" fmla="*/ 1689089 w 1864951"/>
                  <a:gd name="connsiteY11" fmla="*/ 307001 h 1398978"/>
                  <a:gd name="connsiteX12" fmla="*/ 1689089 w 1864951"/>
                  <a:gd name="connsiteY12" fmla="*/ 253832 h 1398978"/>
                  <a:gd name="connsiteX13" fmla="*/ 1668641 w 1864951"/>
                  <a:gd name="connsiteY13" fmla="*/ 233383 h 1398978"/>
                  <a:gd name="connsiteX14" fmla="*/ 1644102 w 1864951"/>
                  <a:gd name="connsiteY14" fmla="*/ 241564 h 1398978"/>
                  <a:gd name="connsiteX15" fmla="*/ 1619563 w 1864951"/>
                  <a:gd name="connsiteY15" fmla="*/ 233383 h 1398978"/>
                  <a:gd name="connsiteX16" fmla="*/ 1554127 w 1864951"/>
                  <a:gd name="connsiteY16" fmla="*/ 237475 h 1398978"/>
                  <a:gd name="connsiteX17" fmla="*/ 1541857 w 1864951"/>
                  <a:gd name="connsiteY17" fmla="*/ 249742 h 1398978"/>
                  <a:gd name="connsiteX18" fmla="*/ 1533678 w 1864951"/>
                  <a:gd name="connsiteY18" fmla="*/ 266102 h 1398978"/>
                  <a:gd name="connsiteX19" fmla="*/ 1496869 w 1864951"/>
                  <a:gd name="connsiteY19" fmla="*/ 270192 h 1398978"/>
                  <a:gd name="connsiteX20" fmla="*/ 1472330 w 1864951"/>
                  <a:gd name="connsiteY20" fmla="*/ 249742 h 1398978"/>
                  <a:gd name="connsiteX21" fmla="*/ 1472330 w 1864951"/>
                  <a:gd name="connsiteY21" fmla="*/ 221115 h 1398978"/>
                  <a:gd name="connsiteX22" fmla="*/ 1468242 w 1864951"/>
                  <a:gd name="connsiteY22" fmla="*/ 192486 h 1398978"/>
                  <a:gd name="connsiteX23" fmla="*/ 1443701 w 1864951"/>
                  <a:gd name="connsiteY23" fmla="*/ 172037 h 1398978"/>
                  <a:gd name="connsiteX24" fmla="*/ 1370085 w 1864951"/>
                  <a:gd name="connsiteY24" fmla="*/ 155677 h 1398978"/>
                  <a:gd name="connsiteX25" fmla="*/ 1259660 w 1864951"/>
                  <a:gd name="connsiteY25" fmla="*/ 331540 h 1398978"/>
                  <a:gd name="connsiteX26" fmla="*/ 1231031 w 1864951"/>
                  <a:gd name="connsiteY26" fmla="*/ 290641 h 1398978"/>
                  <a:gd name="connsiteX27" fmla="*/ 1198312 w 1864951"/>
                  <a:gd name="connsiteY27" fmla="*/ 290641 h 1398978"/>
                  <a:gd name="connsiteX28" fmla="*/ 1165595 w 1864951"/>
                  <a:gd name="connsiteY28" fmla="*/ 380616 h 1398978"/>
                  <a:gd name="connsiteX29" fmla="*/ 1153326 w 1864951"/>
                  <a:gd name="connsiteY29" fmla="*/ 396976 h 1398978"/>
                  <a:gd name="connsiteX30" fmla="*/ 1128786 w 1864951"/>
                  <a:gd name="connsiteY30" fmla="*/ 437874 h 1398978"/>
                  <a:gd name="connsiteX31" fmla="*/ 1132876 w 1864951"/>
                  <a:gd name="connsiteY31" fmla="*/ 454234 h 1398978"/>
                  <a:gd name="connsiteX32" fmla="*/ 1190134 w 1864951"/>
                  <a:gd name="connsiteY32" fmla="*/ 499221 h 1398978"/>
                  <a:gd name="connsiteX33" fmla="*/ 1124697 w 1864951"/>
                  <a:gd name="connsiteY33" fmla="*/ 564658 h 1398978"/>
                  <a:gd name="connsiteX34" fmla="*/ 1145146 w 1864951"/>
                  <a:gd name="connsiteY34" fmla="*/ 581018 h 1398978"/>
                  <a:gd name="connsiteX35" fmla="*/ 1145146 w 1864951"/>
                  <a:gd name="connsiteY35" fmla="*/ 630094 h 1398978"/>
                  <a:gd name="connsiteX36" fmla="*/ 1173775 w 1864951"/>
                  <a:gd name="connsiteY36" fmla="*/ 683263 h 1398978"/>
                  <a:gd name="connsiteX37" fmla="*/ 1153326 w 1864951"/>
                  <a:gd name="connsiteY37" fmla="*/ 711892 h 1398978"/>
                  <a:gd name="connsiteX38" fmla="*/ 1153326 w 1864951"/>
                  <a:gd name="connsiteY38" fmla="*/ 744609 h 1398978"/>
                  <a:gd name="connsiteX39" fmla="*/ 1132876 w 1864951"/>
                  <a:gd name="connsiteY39" fmla="*/ 785507 h 1398978"/>
                  <a:gd name="connsiteX40" fmla="*/ 1104247 w 1864951"/>
                  <a:gd name="connsiteY40" fmla="*/ 777328 h 1398978"/>
                  <a:gd name="connsiteX41" fmla="*/ 1083798 w 1864951"/>
                  <a:gd name="connsiteY41" fmla="*/ 810047 h 1398978"/>
                  <a:gd name="connsiteX42" fmla="*/ 1087890 w 1864951"/>
                  <a:gd name="connsiteY42" fmla="*/ 826406 h 1398978"/>
                  <a:gd name="connsiteX43" fmla="*/ 1063350 w 1864951"/>
                  <a:gd name="connsiteY43" fmla="*/ 891842 h 1398978"/>
                  <a:gd name="connsiteX44" fmla="*/ 1100157 w 1864951"/>
                  <a:gd name="connsiteY44" fmla="*/ 916381 h 1398978"/>
                  <a:gd name="connsiteX45" fmla="*/ 1091979 w 1864951"/>
                  <a:gd name="connsiteY45" fmla="*/ 977729 h 1398978"/>
                  <a:gd name="connsiteX46" fmla="*/ 1051079 w 1864951"/>
                  <a:gd name="connsiteY46" fmla="*/ 977729 h 1398978"/>
                  <a:gd name="connsiteX47" fmla="*/ 1046991 w 1864951"/>
                  <a:gd name="connsiteY47" fmla="*/ 1006357 h 1398978"/>
                  <a:gd name="connsiteX48" fmla="*/ 1059260 w 1864951"/>
                  <a:gd name="connsiteY48" fmla="*/ 1030896 h 1398978"/>
                  <a:gd name="connsiteX49" fmla="*/ 1055171 w 1864951"/>
                  <a:gd name="connsiteY49" fmla="*/ 1051345 h 1398978"/>
                  <a:gd name="connsiteX50" fmla="*/ 1083798 w 1864951"/>
                  <a:gd name="connsiteY50" fmla="*/ 1075884 h 1398978"/>
                  <a:gd name="connsiteX51" fmla="*/ 1071528 w 1864951"/>
                  <a:gd name="connsiteY51" fmla="*/ 1129051 h 1398978"/>
                  <a:gd name="connsiteX52" fmla="*/ 1014272 w 1864951"/>
                  <a:gd name="connsiteY52" fmla="*/ 1137230 h 1398978"/>
                  <a:gd name="connsiteX53" fmla="*/ 1010182 w 1864951"/>
                  <a:gd name="connsiteY53" fmla="*/ 1165859 h 1398978"/>
                  <a:gd name="connsiteX54" fmla="*/ 977465 w 1864951"/>
                  <a:gd name="connsiteY54" fmla="*/ 1153590 h 1398978"/>
                  <a:gd name="connsiteX55" fmla="*/ 936565 w 1864951"/>
                  <a:gd name="connsiteY55" fmla="*/ 1174039 h 1398978"/>
                  <a:gd name="connsiteX56" fmla="*/ 920207 w 1864951"/>
                  <a:gd name="connsiteY56" fmla="*/ 1219028 h 1398978"/>
                  <a:gd name="connsiteX57" fmla="*/ 879308 w 1864951"/>
                  <a:gd name="connsiteY57" fmla="*/ 1231296 h 1398978"/>
                  <a:gd name="connsiteX58" fmla="*/ 858861 w 1864951"/>
                  <a:gd name="connsiteY58" fmla="*/ 1255836 h 1398978"/>
                  <a:gd name="connsiteX59" fmla="*/ 805691 w 1864951"/>
                  <a:gd name="connsiteY59" fmla="*/ 1268104 h 1398978"/>
                  <a:gd name="connsiteX60" fmla="*/ 793423 w 1864951"/>
                  <a:gd name="connsiteY60" fmla="*/ 1288554 h 1398978"/>
                  <a:gd name="connsiteX61" fmla="*/ 744345 w 1864951"/>
                  <a:gd name="connsiteY61" fmla="*/ 1296733 h 1398978"/>
                  <a:gd name="connsiteX62" fmla="*/ 736165 w 1864951"/>
                  <a:gd name="connsiteY62" fmla="*/ 1325362 h 1398978"/>
                  <a:gd name="connsiteX63" fmla="*/ 732077 w 1864951"/>
                  <a:gd name="connsiteY63" fmla="*/ 1362169 h 1398978"/>
                  <a:gd name="connsiteX64" fmla="*/ 670729 w 1864951"/>
                  <a:gd name="connsiteY64" fmla="*/ 1362169 h 1398978"/>
                  <a:gd name="connsiteX65" fmla="*/ 597113 w 1864951"/>
                  <a:gd name="connsiteY65" fmla="*/ 1386710 h 1398978"/>
                  <a:gd name="connsiteX66" fmla="*/ 572572 w 1864951"/>
                  <a:gd name="connsiteY66" fmla="*/ 1366259 h 1398978"/>
                  <a:gd name="connsiteX67" fmla="*/ 531675 w 1864951"/>
                  <a:gd name="connsiteY67" fmla="*/ 1362169 h 1398978"/>
                  <a:gd name="connsiteX68" fmla="*/ 515316 w 1864951"/>
                  <a:gd name="connsiteY68" fmla="*/ 1337632 h 1398978"/>
                  <a:gd name="connsiteX69" fmla="*/ 445788 w 1864951"/>
                  <a:gd name="connsiteY69" fmla="*/ 1345810 h 1398978"/>
                  <a:gd name="connsiteX70" fmla="*/ 429429 w 1864951"/>
                  <a:gd name="connsiteY70" fmla="*/ 1374439 h 1398978"/>
                  <a:gd name="connsiteX71" fmla="*/ 392622 w 1864951"/>
                  <a:gd name="connsiteY71" fmla="*/ 1374439 h 1398978"/>
                  <a:gd name="connsiteX72" fmla="*/ 331274 w 1864951"/>
                  <a:gd name="connsiteY72" fmla="*/ 1398978 h 1398978"/>
                  <a:gd name="connsiteX73" fmla="*/ 294467 w 1864951"/>
                  <a:gd name="connsiteY73" fmla="*/ 1329452 h 1398978"/>
                  <a:gd name="connsiteX74" fmla="*/ 306736 w 1864951"/>
                  <a:gd name="connsiteY74" fmla="*/ 1272194 h 1398978"/>
                  <a:gd name="connsiteX75" fmla="*/ 302646 w 1864951"/>
                  <a:gd name="connsiteY75" fmla="*/ 1219028 h 1398978"/>
                  <a:gd name="connsiteX76" fmla="*/ 351723 w 1864951"/>
                  <a:gd name="connsiteY76" fmla="*/ 1194488 h 1398978"/>
                  <a:gd name="connsiteX77" fmla="*/ 355815 w 1864951"/>
                  <a:gd name="connsiteY77" fmla="*/ 1124963 h 1398978"/>
                  <a:gd name="connsiteX78" fmla="*/ 335365 w 1864951"/>
                  <a:gd name="connsiteY78" fmla="*/ 1084064 h 1398978"/>
                  <a:gd name="connsiteX79" fmla="*/ 413071 w 1864951"/>
                  <a:gd name="connsiteY79" fmla="*/ 1075884 h 1398978"/>
                  <a:gd name="connsiteX80" fmla="*/ 372172 w 1864951"/>
                  <a:gd name="connsiteY80" fmla="*/ 1022716 h 1398978"/>
                  <a:gd name="connsiteX81" fmla="*/ 359903 w 1864951"/>
                  <a:gd name="connsiteY81" fmla="*/ 1006357 h 1398978"/>
                  <a:gd name="connsiteX82" fmla="*/ 376262 w 1864951"/>
                  <a:gd name="connsiteY82" fmla="*/ 969548 h 1398978"/>
                  <a:gd name="connsiteX83" fmla="*/ 392622 w 1864951"/>
                  <a:gd name="connsiteY83" fmla="*/ 965460 h 1398978"/>
                  <a:gd name="connsiteX84" fmla="*/ 396712 w 1864951"/>
                  <a:gd name="connsiteY84" fmla="*/ 904112 h 1398978"/>
                  <a:gd name="connsiteX85" fmla="*/ 376262 w 1864951"/>
                  <a:gd name="connsiteY85" fmla="*/ 863215 h 1398978"/>
                  <a:gd name="connsiteX86" fmla="*/ 323096 w 1864951"/>
                  <a:gd name="connsiteY86" fmla="*/ 830496 h 1398978"/>
                  <a:gd name="connsiteX87" fmla="*/ 319004 w 1864951"/>
                  <a:gd name="connsiteY87" fmla="*/ 777328 h 1398978"/>
                  <a:gd name="connsiteX88" fmla="*/ 274017 w 1864951"/>
                  <a:gd name="connsiteY88" fmla="*/ 777328 h 1398978"/>
                  <a:gd name="connsiteX89" fmla="*/ 249478 w 1864951"/>
                  <a:gd name="connsiteY89" fmla="*/ 736429 h 1398978"/>
                  <a:gd name="connsiteX90" fmla="*/ 253568 w 1864951"/>
                  <a:gd name="connsiteY90" fmla="*/ 703712 h 1398978"/>
                  <a:gd name="connsiteX91" fmla="*/ 286285 w 1864951"/>
                  <a:gd name="connsiteY91" fmla="*/ 675083 h 1398978"/>
                  <a:gd name="connsiteX92" fmla="*/ 265838 w 1864951"/>
                  <a:gd name="connsiteY92" fmla="*/ 630094 h 1398978"/>
                  <a:gd name="connsiteX93" fmla="*/ 224941 w 1864951"/>
                  <a:gd name="connsiteY93" fmla="*/ 621915 h 1398978"/>
                  <a:gd name="connsiteX94" fmla="*/ 212669 w 1864951"/>
                  <a:gd name="connsiteY94" fmla="*/ 564658 h 1398978"/>
                  <a:gd name="connsiteX95" fmla="*/ 196312 w 1864951"/>
                  <a:gd name="connsiteY95" fmla="*/ 531939 h 1398978"/>
                  <a:gd name="connsiteX96" fmla="*/ 192222 w 1864951"/>
                  <a:gd name="connsiteY96" fmla="*/ 507400 h 1398978"/>
                  <a:gd name="connsiteX97" fmla="*/ 175862 w 1864951"/>
                  <a:gd name="connsiteY97" fmla="*/ 491041 h 1398978"/>
                  <a:gd name="connsiteX98" fmla="*/ 151323 w 1864951"/>
                  <a:gd name="connsiteY98" fmla="*/ 499221 h 1398978"/>
                  <a:gd name="connsiteX99" fmla="*/ 134964 w 1864951"/>
                  <a:gd name="connsiteY99" fmla="*/ 466503 h 1398978"/>
                  <a:gd name="connsiteX100" fmla="*/ 94067 w 1864951"/>
                  <a:gd name="connsiteY100" fmla="*/ 466503 h 1398978"/>
                  <a:gd name="connsiteX101" fmla="*/ 89975 w 1864951"/>
                  <a:gd name="connsiteY101" fmla="*/ 429695 h 1398978"/>
                  <a:gd name="connsiteX102" fmla="*/ 32719 w 1864951"/>
                  <a:gd name="connsiteY102" fmla="*/ 429695 h 1398978"/>
                  <a:gd name="connsiteX103" fmla="*/ 0 w 1864951"/>
                  <a:gd name="connsiteY103" fmla="*/ 405155 h 1398978"/>
                  <a:gd name="connsiteX104" fmla="*/ 16360 w 1864951"/>
                  <a:gd name="connsiteY104" fmla="*/ 356079 h 1398978"/>
                  <a:gd name="connsiteX105" fmla="*/ 49078 w 1864951"/>
                  <a:gd name="connsiteY105" fmla="*/ 356079 h 1398978"/>
                  <a:gd name="connsiteX106" fmla="*/ 65438 w 1864951"/>
                  <a:gd name="connsiteY106" fmla="*/ 343809 h 1398978"/>
                  <a:gd name="connsiteX107" fmla="*/ 61348 w 1864951"/>
                  <a:gd name="connsiteY107" fmla="*/ 294731 h 1398978"/>
                  <a:gd name="connsiteX108" fmla="*/ 89975 w 1864951"/>
                  <a:gd name="connsiteY108" fmla="*/ 266102 h 1398978"/>
                  <a:gd name="connsiteX109" fmla="*/ 139055 w 1864951"/>
                  <a:gd name="connsiteY109" fmla="*/ 262012 h 1398978"/>
                  <a:gd name="connsiteX110" fmla="*/ 179952 w 1864951"/>
                  <a:gd name="connsiteY110" fmla="*/ 278371 h 1398978"/>
                  <a:gd name="connsiteX111" fmla="*/ 204491 w 1864951"/>
                  <a:gd name="connsiteY111" fmla="*/ 274282 h 1398978"/>
                  <a:gd name="connsiteX112" fmla="*/ 208581 w 1864951"/>
                  <a:gd name="connsiteY112" fmla="*/ 233383 h 1398978"/>
                  <a:gd name="connsiteX113" fmla="*/ 233119 w 1864951"/>
                  <a:gd name="connsiteY113" fmla="*/ 204756 h 1398978"/>
                  <a:gd name="connsiteX114" fmla="*/ 253568 w 1864951"/>
                  <a:gd name="connsiteY114" fmla="*/ 204756 h 1398978"/>
                  <a:gd name="connsiteX115" fmla="*/ 290377 w 1864951"/>
                  <a:gd name="connsiteY115" fmla="*/ 118869 h 1398978"/>
                  <a:gd name="connsiteX116" fmla="*/ 351723 w 1864951"/>
                  <a:gd name="connsiteY116" fmla="*/ 86151 h 1398978"/>
                  <a:gd name="connsiteX117" fmla="*/ 351723 w 1864951"/>
                  <a:gd name="connsiteY117" fmla="*/ 49343 h 1398978"/>
                  <a:gd name="connsiteX118" fmla="*/ 374750 w 1864951"/>
                  <a:gd name="connsiteY118" fmla="*/ 0 h 139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1864951" h="1398978">
                    <a:moveTo>
                      <a:pt x="1729796" y="0"/>
                    </a:moveTo>
                    <a:lnTo>
                      <a:pt x="1730806" y="3537"/>
                    </a:lnTo>
                    <a:lnTo>
                      <a:pt x="1724262" y="55887"/>
                    </a:lnTo>
                    <a:lnTo>
                      <a:pt x="1819963" y="126067"/>
                    </a:lnTo>
                    <a:lnTo>
                      <a:pt x="1819963" y="159767"/>
                    </a:lnTo>
                    <a:lnTo>
                      <a:pt x="1844504" y="180217"/>
                    </a:lnTo>
                    <a:lnTo>
                      <a:pt x="1864951" y="196576"/>
                    </a:lnTo>
                    <a:lnTo>
                      <a:pt x="1844504" y="253832"/>
                    </a:lnTo>
                    <a:lnTo>
                      <a:pt x="1795425" y="253832"/>
                    </a:lnTo>
                    <a:lnTo>
                      <a:pt x="1783156" y="270192"/>
                    </a:lnTo>
                    <a:lnTo>
                      <a:pt x="1779066" y="307001"/>
                    </a:lnTo>
                    <a:lnTo>
                      <a:pt x="1689089" y="307001"/>
                    </a:lnTo>
                    <a:lnTo>
                      <a:pt x="1689089" y="253832"/>
                    </a:lnTo>
                    <a:lnTo>
                      <a:pt x="1668641" y="233383"/>
                    </a:lnTo>
                    <a:lnTo>
                      <a:pt x="1644102" y="241564"/>
                    </a:lnTo>
                    <a:lnTo>
                      <a:pt x="1619563" y="233383"/>
                    </a:lnTo>
                    <a:lnTo>
                      <a:pt x="1554127" y="237475"/>
                    </a:lnTo>
                    <a:lnTo>
                      <a:pt x="1541857" y="249742"/>
                    </a:lnTo>
                    <a:lnTo>
                      <a:pt x="1533678" y="266102"/>
                    </a:lnTo>
                    <a:lnTo>
                      <a:pt x="1496869" y="270192"/>
                    </a:lnTo>
                    <a:lnTo>
                      <a:pt x="1472330" y="249742"/>
                    </a:lnTo>
                    <a:lnTo>
                      <a:pt x="1472330" y="221115"/>
                    </a:lnTo>
                    <a:lnTo>
                      <a:pt x="1468242" y="192486"/>
                    </a:lnTo>
                    <a:lnTo>
                      <a:pt x="1443701" y="172037"/>
                    </a:lnTo>
                    <a:lnTo>
                      <a:pt x="1370085" y="155677"/>
                    </a:lnTo>
                    <a:lnTo>
                      <a:pt x="1259660" y="331540"/>
                    </a:lnTo>
                    <a:lnTo>
                      <a:pt x="1231031" y="290641"/>
                    </a:lnTo>
                    <a:lnTo>
                      <a:pt x="1198312" y="290641"/>
                    </a:lnTo>
                    <a:lnTo>
                      <a:pt x="1165595" y="380616"/>
                    </a:lnTo>
                    <a:lnTo>
                      <a:pt x="1153326" y="396976"/>
                    </a:lnTo>
                    <a:lnTo>
                      <a:pt x="1128786" y="437874"/>
                    </a:lnTo>
                    <a:lnTo>
                      <a:pt x="1132876" y="454234"/>
                    </a:lnTo>
                    <a:lnTo>
                      <a:pt x="1190134" y="499221"/>
                    </a:lnTo>
                    <a:lnTo>
                      <a:pt x="1124697" y="564658"/>
                    </a:lnTo>
                    <a:lnTo>
                      <a:pt x="1145146" y="581018"/>
                    </a:lnTo>
                    <a:lnTo>
                      <a:pt x="1145146" y="630094"/>
                    </a:lnTo>
                    <a:lnTo>
                      <a:pt x="1173775" y="683263"/>
                    </a:lnTo>
                    <a:lnTo>
                      <a:pt x="1153326" y="711892"/>
                    </a:lnTo>
                    <a:lnTo>
                      <a:pt x="1153326" y="744609"/>
                    </a:lnTo>
                    <a:lnTo>
                      <a:pt x="1132876" y="785507"/>
                    </a:lnTo>
                    <a:lnTo>
                      <a:pt x="1104247" y="777328"/>
                    </a:lnTo>
                    <a:lnTo>
                      <a:pt x="1083798" y="810047"/>
                    </a:lnTo>
                    <a:lnTo>
                      <a:pt x="1087890" y="826406"/>
                    </a:lnTo>
                    <a:lnTo>
                      <a:pt x="1063350" y="891842"/>
                    </a:lnTo>
                    <a:lnTo>
                      <a:pt x="1100157" y="916381"/>
                    </a:lnTo>
                    <a:lnTo>
                      <a:pt x="1091979" y="977729"/>
                    </a:lnTo>
                    <a:lnTo>
                      <a:pt x="1051079" y="977729"/>
                    </a:lnTo>
                    <a:lnTo>
                      <a:pt x="1046991" y="1006357"/>
                    </a:lnTo>
                    <a:lnTo>
                      <a:pt x="1059260" y="1030896"/>
                    </a:lnTo>
                    <a:lnTo>
                      <a:pt x="1055171" y="1051345"/>
                    </a:lnTo>
                    <a:lnTo>
                      <a:pt x="1083798" y="1075884"/>
                    </a:lnTo>
                    <a:lnTo>
                      <a:pt x="1071528" y="1129051"/>
                    </a:lnTo>
                    <a:lnTo>
                      <a:pt x="1014272" y="1137230"/>
                    </a:lnTo>
                    <a:lnTo>
                      <a:pt x="1010182" y="1165859"/>
                    </a:lnTo>
                    <a:lnTo>
                      <a:pt x="977465" y="1153590"/>
                    </a:lnTo>
                    <a:lnTo>
                      <a:pt x="936565" y="1174039"/>
                    </a:lnTo>
                    <a:lnTo>
                      <a:pt x="920207" y="1219028"/>
                    </a:lnTo>
                    <a:lnTo>
                      <a:pt x="879308" y="1231296"/>
                    </a:lnTo>
                    <a:lnTo>
                      <a:pt x="858861" y="1255836"/>
                    </a:lnTo>
                    <a:lnTo>
                      <a:pt x="805691" y="1268104"/>
                    </a:lnTo>
                    <a:lnTo>
                      <a:pt x="793423" y="1288554"/>
                    </a:lnTo>
                    <a:lnTo>
                      <a:pt x="744345" y="1296733"/>
                    </a:lnTo>
                    <a:lnTo>
                      <a:pt x="736165" y="1325362"/>
                    </a:lnTo>
                    <a:lnTo>
                      <a:pt x="732077" y="1362169"/>
                    </a:lnTo>
                    <a:lnTo>
                      <a:pt x="670729" y="1362169"/>
                    </a:lnTo>
                    <a:lnTo>
                      <a:pt x="597113" y="1386710"/>
                    </a:lnTo>
                    <a:lnTo>
                      <a:pt x="572572" y="1366259"/>
                    </a:lnTo>
                    <a:lnTo>
                      <a:pt x="531675" y="1362169"/>
                    </a:lnTo>
                    <a:lnTo>
                      <a:pt x="515316" y="1337632"/>
                    </a:lnTo>
                    <a:lnTo>
                      <a:pt x="445788" y="1345810"/>
                    </a:lnTo>
                    <a:lnTo>
                      <a:pt x="429429" y="1374439"/>
                    </a:lnTo>
                    <a:lnTo>
                      <a:pt x="392622" y="1374439"/>
                    </a:lnTo>
                    <a:lnTo>
                      <a:pt x="331274" y="1398978"/>
                    </a:lnTo>
                    <a:lnTo>
                      <a:pt x="294467" y="1329452"/>
                    </a:lnTo>
                    <a:lnTo>
                      <a:pt x="306736" y="1272194"/>
                    </a:lnTo>
                    <a:lnTo>
                      <a:pt x="302646" y="1219028"/>
                    </a:lnTo>
                    <a:lnTo>
                      <a:pt x="351723" y="1194488"/>
                    </a:lnTo>
                    <a:lnTo>
                      <a:pt x="355815" y="1124963"/>
                    </a:lnTo>
                    <a:lnTo>
                      <a:pt x="335365" y="1084064"/>
                    </a:lnTo>
                    <a:lnTo>
                      <a:pt x="413071" y="1075884"/>
                    </a:lnTo>
                    <a:lnTo>
                      <a:pt x="372172" y="1022716"/>
                    </a:lnTo>
                    <a:lnTo>
                      <a:pt x="359903" y="1006357"/>
                    </a:lnTo>
                    <a:lnTo>
                      <a:pt x="376262" y="969548"/>
                    </a:lnTo>
                    <a:lnTo>
                      <a:pt x="392622" y="965460"/>
                    </a:lnTo>
                    <a:lnTo>
                      <a:pt x="396712" y="904112"/>
                    </a:lnTo>
                    <a:lnTo>
                      <a:pt x="376262" y="863215"/>
                    </a:lnTo>
                    <a:lnTo>
                      <a:pt x="323096" y="830496"/>
                    </a:lnTo>
                    <a:lnTo>
                      <a:pt x="319004" y="777328"/>
                    </a:lnTo>
                    <a:lnTo>
                      <a:pt x="274017" y="777328"/>
                    </a:lnTo>
                    <a:lnTo>
                      <a:pt x="249478" y="736429"/>
                    </a:lnTo>
                    <a:lnTo>
                      <a:pt x="253568" y="703712"/>
                    </a:lnTo>
                    <a:lnTo>
                      <a:pt x="286285" y="675083"/>
                    </a:lnTo>
                    <a:lnTo>
                      <a:pt x="265838" y="630094"/>
                    </a:lnTo>
                    <a:lnTo>
                      <a:pt x="224941" y="621915"/>
                    </a:lnTo>
                    <a:lnTo>
                      <a:pt x="212669" y="564658"/>
                    </a:lnTo>
                    <a:lnTo>
                      <a:pt x="196312" y="531939"/>
                    </a:lnTo>
                    <a:lnTo>
                      <a:pt x="192222" y="507400"/>
                    </a:lnTo>
                    <a:lnTo>
                      <a:pt x="175862" y="491041"/>
                    </a:lnTo>
                    <a:lnTo>
                      <a:pt x="151323" y="499221"/>
                    </a:lnTo>
                    <a:lnTo>
                      <a:pt x="134964" y="466503"/>
                    </a:lnTo>
                    <a:lnTo>
                      <a:pt x="94067" y="466503"/>
                    </a:lnTo>
                    <a:lnTo>
                      <a:pt x="89975" y="429695"/>
                    </a:lnTo>
                    <a:lnTo>
                      <a:pt x="32719" y="429695"/>
                    </a:lnTo>
                    <a:lnTo>
                      <a:pt x="0" y="405155"/>
                    </a:lnTo>
                    <a:lnTo>
                      <a:pt x="16360" y="356079"/>
                    </a:lnTo>
                    <a:lnTo>
                      <a:pt x="49078" y="356079"/>
                    </a:lnTo>
                    <a:lnTo>
                      <a:pt x="65438" y="343809"/>
                    </a:lnTo>
                    <a:lnTo>
                      <a:pt x="61348" y="294731"/>
                    </a:lnTo>
                    <a:lnTo>
                      <a:pt x="89975" y="266102"/>
                    </a:lnTo>
                    <a:lnTo>
                      <a:pt x="139055" y="262012"/>
                    </a:lnTo>
                    <a:lnTo>
                      <a:pt x="179952" y="278371"/>
                    </a:lnTo>
                    <a:lnTo>
                      <a:pt x="204491" y="274282"/>
                    </a:lnTo>
                    <a:lnTo>
                      <a:pt x="208581" y="233383"/>
                    </a:lnTo>
                    <a:lnTo>
                      <a:pt x="233119" y="204756"/>
                    </a:lnTo>
                    <a:lnTo>
                      <a:pt x="253568" y="204756"/>
                    </a:lnTo>
                    <a:lnTo>
                      <a:pt x="290377" y="118869"/>
                    </a:lnTo>
                    <a:lnTo>
                      <a:pt x="351723" y="86151"/>
                    </a:lnTo>
                    <a:lnTo>
                      <a:pt x="351723" y="49343"/>
                    </a:lnTo>
                    <a:lnTo>
                      <a:pt x="374750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14CBE308-5CD1-10B5-E686-BE674CFF6296}"/>
                  </a:ext>
                </a:extLst>
              </p:cNvPr>
              <p:cNvSpPr/>
              <p:nvPr/>
            </p:nvSpPr>
            <p:spPr>
              <a:xfrm>
                <a:off x="5454037" y="4006852"/>
                <a:ext cx="843989" cy="434926"/>
              </a:xfrm>
              <a:custGeom>
                <a:avLst/>
                <a:gdLst>
                  <a:gd name="connsiteX0" fmla="*/ 169585 w 854878"/>
                  <a:gd name="connsiteY0" fmla="*/ 0 h 440537"/>
                  <a:gd name="connsiteX1" fmla="*/ 854878 w 854878"/>
                  <a:gd name="connsiteY1" fmla="*/ 0 h 440537"/>
                  <a:gd name="connsiteX2" fmla="*/ 854878 w 854878"/>
                  <a:gd name="connsiteY2" fmla="*/ 440537 h 440537"/>
                  <a:gd name="connsiteX3" fmla="*/ 852725 w 854878"/>
                  <a:gd name="connsiteY3" fmla="*/ 437877 h 440537"/>
                  <a:gd name="connsiteX4" fmla="*/ 809782 w 854878"/>
                  <a:gd name="connsiteY4" fmla="*/ 435832 h 440537"/>
                  <a:gd name="connsiteX5" fmla="*/ 787288 w 854878"/>
                  <a:gd name="connsiteY5" fmla="*/ 409248 h 440537"/>
                  <a:gd name="connsiteX6" fmla="*/ 785243 w 854878"/>
                  <a:gd name="connsiteY6" fmla="*/ 392889 h 440537"/>
                  <a:gd name="connsiteX7" fmla="*/ 748435 w 854878"/>
                  <a:gd name="connsiteY7" fmla="*/ 358126 h 440537"/>
                  <a:gd name="connsiteX8" fmla="*/ 707538 w 854878"/>
                  <a:gd name="connsiteY8" fmla="*/ 368350 h 440537"/>
                  <a:gd name="connsiteX9" fmla="*/ 658458 w 854878"/>
                  <a:gd name="connsiteY9" fmla="*/ 354035 h 440537"/>
                  <a:gd name="connsiteX10" fmla="*/ 623696 w 854878"/>
                  <a:gd name="connsiteY10" fmla="*/ 356081 h 440537"/>
                  <a:gd name="connsiteX11" fmla="*/ 562349 w 854878"/>
                  <a:gd name="connsiteY11" fmla="*/ 321317 h 440537"/>
                  <a:gd name="connsiteX12" fmla="*/ 523495 w 854878"/>
                  <a:gd name="connsiteY12" fmla="*/ 321317 h 440537"/>
                  <a:gd name="connsiteX13" fmla="*/ 498957 w 854878"/>
                  <a:gd name="connsiteY13" fmla="*/ 302913 h 440537"/>
                  <a:gd name="connsiteX14" fmla="*/ 468283 w 854878"/>
                  <a:gd name="connsiteY14" fmla="*/ 315182 h 440537"/>
                  <a:gd name="connsiteX15" fmla="*/ 419207 w 854878"/>
                  <a:gd name="connsiteY15" fmla="*/ 268150 h 440537"/>
                  <a:gd name="connsiteX16" fmla="*/ 394667 w 854878"/>
                  <a:gd name="connsiteY16" fmla="*/ 272239 h 440537"/>
                  <a:gd name="connsiteX17" fmla="*/ 388532 w 854878"/>
                  <a:gd name="connsiteY17" fmla="*/ 286554 h 440537"/>
                  <a:gd name="connsiteX18" fmla="*/ 341500 w 854878"/>
                  <a:gd name="connsiteY18" fmla="*/ 286554 h 440537"/>
                  <a:gd name="connsiteX19" fmla="*/ 302647 w 854878"/>
                  <a:gd name="connsiteY19" fmla="*/ 323362 h 440537"/>
                  <a:gd name="connsiteX20" fmla="*/ 302647 w 854878"/>
                  <a:gd name="connsiteY20" fmla="*/ 339722 h 440537"/>
                  <a:gd name="connsiteX21" fmla="*/ 286287 w 854878"/>
                  <a:gd name="connsiteY21" fmla="*/ 345857 h 440537"/>
                  <a:gd name="connsiteX22" fmla="*/ 269928 w 854878"/>
                  <a:gd name="connsiteY22" fmla="*/ 335631 h 440537"/>
                  <a:gd name="connsiteX23" fmla="*/ 241299 w 854878"/>
                  <a:gd name="connsiteY23" fmla="*/ 358126 h 440537"/>
                  <a:gd name="connsiteX24" fmla="*/ 186086 w 854878"/>
                  <a:gd name="connsiteY24" fmla="*/ 319272 h 440537"/>
                  <a:gd name="connsiteX25" fmla="*/ 137009 w 854878"/>
                  <a:gd name="connsiteY25" fmla="*/ 319272 h 440537"/>
                  <a:gd name="connsiteX26" fmla="*/ 108380 w 854878"/>
                  <a:gd name="connsiteY26" fmla="*/ 302913 h 440537"/>
                  <a:gd name="connsiteX27" fmla="*/ 106336 w 854878"/>
                  <a:gd name="connsiteY27" fmla="*/ 282463 h 440537"/>
                  <a:gd name="connsiteX28" fmla="*/ 92022 w 854878"/>
                  <a:gd name="connsiteY28" fmla="*/ 264060 h 440537"/>
                  <a:gd name="connsiteX29" fmla="*/ 28629 w 854878"/>
                  <a:gd name="connsiteY29" fmla="*/ 255880 h 440537"/>
                  <a:gd name="connsiteX30" fmla="*/ 24713 w 854878"/>
                  <a:gd name="connsiteY30" fmla="*/ 253348 h 440537"/>
                  <a:gd name="connsiteX31" fmla="*/ 44988 w 854878"/>
                  <a:gd name="connsiteY31" fmla="*/ 196578 h 440537"/>
                  <a:gd name="connsiteX32" fmla="*/ 24540 w 854878"/>
                  <a:gd name="connsiteY32" fmla="*/ 180219 h 440537"/>
                  <a:gd name="connsiteX33" fmla="*/ 0 w 854878"/>
                  <a:gd name="connsiteY33" fmla="*/ 159770 h 440537"/>
                  <a:gd name="connsiteX34" fmla="*/ 0 w 854878"/>
                  <a:gd name="connsiteY34" fmla="*/ 126069 h 440537"/>
                  <a:gd name="connsiteX35" fmla="*/ 2454 w 854878"/>
                  <a:gd name="connsiteY35" fmla="*/ 127869 h 440537"/>
                  <a:gd name="connsiteX36" fmla="*/ 41717 w 854878"/>
                  <a:gd name="connsiteY36" fmla="*/ 95150 h 440537"/>
                  <a:gd name="connsiteX37" fmla="*/ 54804 w 854878"/>
                  <a:gd name="connsiteY37" fmla="*/ 49345 h 440537"/>
                  <a:gd name="connsiteX38" fmla="*/ 74435 w 854878"/>
                  <a:gd name="connsiteY38" fmla="*/ 32985 h 440537"/>
                  <a:gd name="connsiteX39" fmla="*/ 100610 w 854878"/>
                  <a:gd name="connsiteY39" fmla="*/ 42801 h 440537"/>
                  <a:gd name="connsiteX40" fmla="*/ 152959 w 854878"/>
                  <a:gd name="connsiteY40" fmla="*/ 42801 h 440537"/>
                  <a:gd name="connsiteX41" fmla="*/ 159503 w 854878"/>
                  <a:gd name="connsiteY41" fmla="*/ 10082 h 44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854878" h="440537">
                    <a:moveTo>
                      <a:pt x="169585" y="0"/>
                    </a:moveTo>
                    <a:lnTo>
                      <a:pt x="854878" y="0"/>
                    </a:lnTo>
                    <a:lnTo>
                      <a:pt x="854878" y="440537"/>
                    </a:lnTo>
                    <a:lnTo>
                      <a:pt x="852725" y="437877"/>
                    </a:lnTo>
                    <a:lnTo>
                      <a:pt x="809782" y="435832"/>
                    </a:lnTo>
                    <a:lnTo>
                      <a:pt x="787288" y="409248"/>
                    </a:lnTo>
                    <a:lnTo>
                      <a:pt x="785243" y="392889"/>
                    </a:lnTo>
                    <a:lnTo>
                      <a:pt x="748435" y="358126"/>
                    </a:lnTo>
                    <a:lnTo>
                      <a:pt x="707538" y="368350"/>
                    </a:lnTo>
                    <a:lnTo>
                      <a:pt x="658458" y="354035"/>
                    </a:lnTo>
                    <a:lnTo>
                      <a:pt x="623696" y="356081"/>
                    </a:lnTo>
                    <a:lnTo>
                      <a:pt x="562349" y="321317"/>
                    </a:lnTo>
                    <a:lnTo>
                      <a:pt x="523495" y="321317"/>
                    </a:lnTo>
                    <a:lnTo>
                      <a:pt x="498957" y="302913"/>
                    </a:lnTo>
                    <a:lnTo>
                      <a:pt x="468283" y="315182"/>
                    </a:lnTo>
                    <a:lnTo>
                      <a:pt x="419207" y="268150"/>
                    </a:lnTo>
                    <a:lnTo>
                      <a:pt x="394667" y="272239"/>
                    </a:lnTo>
                    <a:lnTo>
                      <a:pt x="388532" y="286554"/>
                    </a:lnTo>
                    <a:lnTo>
                      <a:pt x="341500" y="286554"/>
                    </a:lnTo>
                    <a:lnTo>
                      <a:pt x="302647" y="323362"/>
                    </a:lnTo>
                    <a:lnTo>
                      <a:pt x="302647" y="339722"/>
                    </a:lnTo>
                    <a:lnTo>
                      <a:pt x="286287" y="345857"/>
                    </a:lnTo>
                    <a:lnTo>
                      <a:pt x="269928" y="335631"/>
                    </a:lnTo>
                    <a:lnTo>
                      <a:pt x="241299" y="358126"/>
                    </a:lnTo>
                    <a:lnTo>
                      <a:pt x="186086" y="319272"/>
                    </a:lnTo>
                    <a:lnTo>
                      <a:pt x="137009" y="319272"/>
                    </a:lnTo>
                    <a:lnTo>
                      <a:pt x="108380" y="302913"/>
                    </a:lnTo>
                    <a:lnTo>
                      <a:pt x="106336" y="282463"/>
                    </a:lnTo>
                    <a:lnTo>
                      <a:pt x="92022" y="264060"/>
                    </a:lnTo>
                    <a:lnTo>
                      <a:pt x="28629" y="255880"/>
                    </a:lnTo>
                    <a:lnTo>
                      <a:pt x="24713" y="253348"/>
                    </a:lnTo>
                    <a:lnTo>
                      <a:pt x="44988" y="196578"/>
                    </a:lnTo>
                    <a:lnTo>
                      <a:pt x="24540" y="180219"/>
                    </a:lnTo>
                    <a:lnTo>
                      <a:pt x="0" y="159770"/>
                    </a:lnTo>
                    <a:lnTo>
                      <a:pt x="0" y="126069"/>
                    </a:lnTo>
                    <a:lnTo>
                      <a:pt x="2454" y="127869"/>
                    </a:lnTo>
                    <a:lnTo>
                      <a:pt x="41717" y="95150"/>
                    </a:lnTo>
                    <a:lnTo>
                      <a:pt x="54804" y="49345"/>
                    </a:lnTo>
                    <a:lnTo>
                      <a:pt x="74435" y="32985"/>
                    </a:lnTo>
                    <a:lnTo>
                      <a:pt x="100610" y="42801"/>
                    </a:lnTo>
                    <a:lnTo>
                      <a:pt x="152959" y="42801"/>
                    </a:lnTo>
                    <a:lnTo>
                      <a:pt x="159503" y="1008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36D9A9E4-78E9-063C-340D-A0AE86F97B77}"/>
                  </a:ext>
                </a:extLst>
              </p:cNvPr>
              <p:cNvSpPr/>
              <p:nvPr/>
            </p:nvSpPr>
            <p:spPr>
              <a:xfrm>
                <a:off x="3853755" y="4680061"/>
                <a:ext cx="2164216" cy="1660844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B8CCE8F6-461D-42F2-5730-32406CDC927A}"/>
                  </a:ext>
                </a:extLst>
              </p:cNvPr>
              <p:cNvSpPr/>
              <p:nvPr/>
            </p:nvSpPr>
            <p:spPr>
              <a:xfrm>
                <a:off x="3614739" y="4006852"/>
                <a:ext cx="450326" cy="1324632"/>
              </a:xfrm>
              <a:custGeom>
                <a:avLst/>
                <a:gdLst>
                  <a:gd name="connsiteX0" fmla="*/ 0 w 456136"/>
                  <a:gd name="connsiteY0" fmla="*/ 0 h 1341722"/>
                  <a:gd name="connsiteX1" fmla="*/ 417815 w 456136"/>
                  <a:gd name="connsiteY1" fmla="*/ 0 h 1341722"/>
                  <a:gd name="connsiteX2" fmla="*/ 394788 w 456136"/>
                  <a:gd name="connsiteY2" fmla="*/ 49343 h 1341722"/>
                  <a:gd name="connsiteX3" fmla="*/ 394788 w 456136"/>
                  <a:gd name="connsiteY3" fmla="*/ 86152 h 1341722"/>
                  <a:gd name="connsiteX4" fmla="*/ 333443 w 456136"/>
                  <a:gd name="connsiteY4" fmla="*/ 118871 h 1341722"/>
                  <a:gd name="connsiteX5" fmla="*/ 296633 w 456136"/>
                  <a:gd name="connsiteY5" fmla="*/ 204756 h 1341722"/>
                  <a:gd name="connsiteX6" fmla="*/ 276185 w 456136"/>
                  <a:gd name="connsiteY6" fmla="*/ 204756 h 1341722"/>
                  <a:gd name="connsiteX7" fmla="*/ 251646 w 456136"/>
                  <a:gd name="connsiteY7" fmla="*/ 233383 h 1341722"/>
                  <a:gd name="connsiteX8" fmla="*/ 247558 w 456136"/>
                  <a:gd name="connsiteY8" fmla="*/ 274284 h 1341722"/>
                  <a:gd name="connsiteX9" fmla="*/ 223017 w 456136"/>
                  <a:gd name="connsiteY9" fmla="*/ 278372 h 1341722"/>
                  <a:gd name="connsiteX10" fmla="*/ 182120 w 456136"/>
                  <a:gd name="connsiteY10" fmla="*/ 262014 h 1341722"/>
                  <a:gd name="connsiteX11" fmla="*/ 133040 w 456136"/>
                  <a:gd name="connsiteY11" fmla="*/ 266102 h 1341722"/>
                  <a:gd name="connsiteX12" fmla="*/ 104413 w 456136"/>
                  <a:gd name="connsiteY12" fmla="*/ 294731 h 1341722"/>
                  <a:gd name="connsiteX13" fmla="*/ 108502 w 456136"/>
                  <a:gd name="connsiteY13" fmla="*/ 343810 h 1341722"/>
                  <a:gd name="connsiteX14" fmla="*/ 92143 w 456136"/>
                  <a:gd name="connsiteY14" fmla="*/ 356079 h 1341722"/>
                  <a:gd name="connsiteX15" fmla="*/ 59426 w 456136"/>
                  <a:gd name="connsiteY15" fmla="*/ 356079 h 1341722"/>
                  <a:gd name="connsiteX16" fmla="*/ 43067 w 456136"/>
                  <a:gd name="connsiteY16" fmla="*/ 405157 h 1341722"/>
                  <a:gd name="connsiteX17" fmla="*/ 75784 w 456136"/>
                  <a:gd name="connsiteY17" fmla="*/ 429695 h 1341722"/>
                  <a:gd name="connsiteX18" fmla="*/ 133040 w 456136"/>
                  <a:gd name="connsiteY18" fmla="*/ 429695 h 1341722"/>
                  <a:gd name="connsiteX19" fmla="*/ 137131 w 456136"/>
                  <a:gd name="connsiteY19" fmla="*/ 466504 h 1341722"/>
                  <a:gd name="connsiteX20" fmla="*/ 178028 w 456136"/>
                  <a:gd name="connsiteY20" fmla="*/ 466504 h 1341722"/>
                  <a:gd name="connsiteX21" fmla="*/ 194388 w 456136"/>
                  <a:gd name="connsiteY21" fmla="*/ 499222 h 1341722"/>
                  <a:gd name="connsiteX22" fmla="*/ 218929 w 456136"/>
                  <a:gd name="connsiteY22" fmla="*/ 491043 h 1341722"/>
                  <a:gd name="connsiteX23" fmla="*/ 235287 w 456136"/>
                  <a:gd name="connsiteY23" fmla="*/ 507402 h 1341722"/>
                  <a:gd name="connsiteX24" fmla="*/ 239376 w 456136"/>
                  <a:gd name="connsiteY24" fmla="*/ 531940 h 1341722"/>
                  <a:gd name="connsiteX25" fmla="*/ 255736 w 456136"/>
                  <a:gd name="connsiteY25" fmla="*/ 564659 h 1341722"/>
                  <a:gd name="connsiteX26" fmla="*/ 268005 w 456136"/>
                  <a:gd name="connsiteY26" fmla="*/ 621917 h 1341722"/>
                  <a:gd name="connsiteX27" fmla="*/ 308902 w 456136"/>
                  <a:gd name="connsiteY27" fmla="*/ 630095 h 1341722"/>
                  <a:gd name="connsiteX28" fmla="*/ 329352 w 456136"/>
                  <a:gd name="connsiteY28" fmla="*/ 675083 h 1341722"/>
                  <a:gd name="connsiteX29" fmla="*/ 296633 w 456136"/>
                  <a:gd name="connsiteY29" fmla="*/ 703712 h 1341722"/>
                  <a:gd name="connsiteX30" fmla="*/ 292543 w 456136"/>
                  <a:gd name="connsiteY30" fmla="*/ 736431 h 1341722"/>
                  <a:gd name="connsiteX31" fmla="*/ 317084 w 456136"/>
                  <a:gd name="connsiteY31" fmla="*/ 777328 h 1341722"/>
                  <a:gd name="connsiteX32" fmla="*/ 362070 w 456136"/>
                  <a:gd name="connsiteY32" fmla="*/ 777328 h 1341722"/>
                  <a:gd name="connsiteX33" fmla="*/ 366160 w 456136"/>
                  <a:gd name="connsiteY33" fmla="*/ 830496 h 1341722"/>
                  <a:gd name="connsiteX34" fmla="*/ 419329 w 456136"/>
                  <a:gd name="connsiteY34" fmla="*/ 863215 h 1341722"/>
                  <a:gd name="connsiteX35" fmla="*/ 439776 w 456136"/>
                  <a:gd name="connsiteY35" fmla="*/ 904112 h 1341722"/>
                  <a:gd name="connsiteX36" fmla="*/ 435688 w 456136"/>
                  <a:gd name="connsiteY36" fmla="*/ 965460 h 1341722"/>
                  <a:gd name="connsiteX37" fmla="*/ 419329 w 456136"/>
                  <a:gd name="connsiteY37" fmla="*/ 969548 h 1341722"/>
                  <a:gd name="connsiteX38" fmla="*/ 402969 w 456136"/>
                  <a:gd name="connsiteY38" fmla="*/ 1006357 h 1341722"/>
                  <a:gd name="connsiteX39" fmla="*/ 415239 w 456136"/>
                  <a:gd name="connsiteY39" fmla="*/ 1022716 h 1341722"/>
                  <a:gd name="connsiteX40" fmla="*/ 456136 w 456136"/>
                  <a:gd name="connsiteY40" fmla="*/ 1075884 h 1341722"/>
                  <a:gd name="connsiteX41" fmla="*/ 378432 w 456136"/>
                  <a:gd name="connsiteY41" fmla="*/ 1084064 h 1341722"/>
                  <a:gd name="connsiteX42" fmla="*/ 398879 w 456136"/>
                  <a:gd name="connsiteY42" fmla="*/ 1124963 h 1341722"/>
                  <a:gd name="connsiteX43" fmla="*/ 394788 w 456136"/>
                  <a:gd name="connsiteY43" fmla="*/ 1194489 h 1341722"/>
                  <a:gd name="connsiteX44" fmla="*/ 345713 w 456136"/>
                  <a:gd name="connsiteY44" fmla="*/ 1219028 h 1341722"/>
                  <a:gd name="connsiteX45" fmla="*/ 349624 w 456136"/>
                  <a:gd name="connsiteY45" fmla="*/ 1269903 h 1341722"/>
                  <a:gd name="connsiteX46" fmla="*/ 296633 w 456136"/>
                  <a:gd name="connsiteY46" fmla="*/ 1264014 h 1341722"/>
                  <a:gd name="connsiteX47" fmla="*/ 276185 w 456136"/>
                  <a:gd name="connsiteY47" fmla="*/ 1288554 h 1341722"/>
                  <a:gd name="connsiteX48" fmla="*/ 182120 w 456136"/>
                  <a:gd name="connsiteY48" fmla="*/ 1341722 h 1341722"/>
                  <a:gd name="connsiteX49" fmla="*/ 141221 w 456136"/>
                  <a:gd name="connsiteY49" fmla="*/ 1337632 h 1341722"/>
                  <a:gd name="connsiteX50" fmla="*/ 104413 w 456136"/>
                  <a:gd name="connsiteY50" fmla="*/ 1300823 h 1341722"/>
                  <a:gd name="connsiteX51" fmla="*/ 79874 w 456136"/>
                  <a:gd name="connsiteY51" fmla="*/ 1304913 h 1341722"/>
                  <a:gd name="connsiteX52" fmla="*/ 18527 w 456136"/>
                  <a:gd name="connsiteY52" fmla="*/ 1251745 h 1341722"/>
                  <a:gd name="connsiteX53" fmla="*/ 0 w 456136"/>
                  <a:gd name="connsiteY53" fmla="*/ 1258230 h 134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456136" h="1341722">
                    <a:moveTo>
                      <a:pt x="0" y="0"/>
                    </a:moveTo>
                    <a:lnTo>
                      <a:pt x="417815" y="0"/>
                    </a:lnTo>
                    <a:lnTo>
                      <a:pt x="394788" y="49343"/>
                    </a:lnTo>
                    <a:lnTo>
                      <a:pt x="394788" y="86152"/>
                    </a:lnTo>
                    <a:lnTo>
                      <a:pt x="333443" y="118871"/>
                    </a:lnTo>
                    <a:lnTo>
                      <a:pt x="296633" y="204756"/>
                    </a:lnTo>
                    <a:lnTo>
                      <a:pt x="276185" y="204756"/>
                    </a:lnTo>
                    <a:lnTo>
                      <a:pt x="251646" y="233383"/>
                    </a:lnTo>
                    <a:lnTo>
                      <a:pt x="247558" y="274284"/>
                    </a:lnTo>
                    <a:lnTo>
                      <a:pt x="223017" y="278372"/>
                    </a:lnTo>
                    <a:lnTo>
                      <a:pt x="182120" y="262014"/>
                    </a:lnTo>
                    <a:lnTo>
                      <a:pt x="133040" y="266102"/>
                    </a:lnTo>
                    <a:lnTo>
                      <a:pt x="104413" y="294731"/>
                    </a:lnTo>
                    <a:lnTo>
                      <a:pt x="108502" y="343810"/>
                    </a:lnTo>
                    <a:lnTo>
                      <a:pt x="92143" y="356079"/>
                    </a:lnTo>
                    <a:lnTo>
                      <a:pt x="59426" y="356079"/>
                    </a:lnTo>
                    <a:lnTo>
                      <a:pt x="43067" y="405157"/>
                    </a:lnTo>
                    <a:lnTo>
                      <a:pt x="75784" y="429695"/>
                    </a:lnTo>
                    <a:lnTo>
                      <a:pt x="133040" y="429695"/>
                    </a:lnTo>
                    <a:lnTo>
                      <a:pt x="137131" y="466504"/>
                    </a:lnTo>
                    <a:lnTo>
                      <a:pt x="178028" y="466504"/>
                    </a:lnTo>
                    <a:lnTo>
                      <a:pt x="194388" y="499222"/>
                    </a:lnTo>
                    <a:lnTo>
                      <a:pt x="218929" y="491043"/>
                    </a:lnTo>
                    <a:lnTo>
                      <a:pt x="235287" y="507402"/>
                    </a:lnTo>
                    <a:lnTo>
                      <a:pt x="239376" y="531940"/>
                    </a:lnTo>
                    <a:lnTo>
                      <a:pt x="255736" y="564659"/>
                    </a:lnTo>
                    <a:lnTo>
                      <a:pt x="268005" y="621917"/>
                    </a:lnTo>
                    <a:lnTo>
                      <a:pt x="308902" y="630095"/>
                    </a:lnTo>
                    <a:lnTo>
                      <a:pt x="329352" y="675083"/>
                    </a:lnTo>
                    <a:lnTo>
                      <a:pt x="296633" y="703712"/>
                    </a:lnTo>
                    <a:lnTo>
                      <a:pt x="292543" y="736431"/>
                    </a:lnTo>
                    <a:lnTo>
                      <a:pt x="317084" y="777328"/>
                    </a:lnTo>
                    <a:lnTo>
                      <a:pt x="362070" y="777328"/>
                    </a:lnTo>
                    <a:lnTo>
                      <a:pt x="366160" y="830496"/>
                    </a:lnTo>
                    <a:lnTo>
                      <a:pt x="419329" y="863215"/>
                    </a:lnTo>
                    <a:lnTo>
                      <a:pt x="439776" y="904112"/>
                    </a:lnTo>
                    <a:lnTo>
                      <a:pt x="435688" y="965460"/>
                    </a:lnTo>
                    <a:lnTo>
                      <a:pt x="419329" y="969548"/>
                    </a:lnTo>
                    <a:lnTo>
                      <a:pt x="402969" y="1006357"/>
                    </a:lnTo>
                    <a:lnTo>
                      <a:pt x="415239" y="1022716"/>
                    </a:lnTo>
                    <a:lnTo>
                      <a:pt x="456136" y="1075884"/>
                    </a:lnTo>
                    <a:lnTo>
                      <a:pt x="378432" y="1084064"/>
                    </a:lnTo>
                    <a:lnTo>
                      <a:pt x="398879" y="1124963"/>
                    </a:lnTo>
                    <a:lnTo>
                      <a:pt x="394788" y="1194489"/>
                    </a:lnTo>
                    <a:lnTo>
                      <a:pt x="345713" y="1219028"/>
                    </a:lnTo>
                    <a:lnTo>
                      <a:pt x="349624" y="1269903"/>
                    </a:lnTo>
                    <a:lnTo>
                      <a:pt x="296633" y="1264014"/>
                    </a:lnTo>
                    <a:lnTo>
                      <a:pt x="276185" y="1288554"/>
                    </a:lnTo>
                    <a:lnTo>
                      <a:pt x="182120" y="1341722"/>
                    </a:lnTo>
                    <a:lnTo>
                      <a:pt x="141221" y="1337632"/>
                    </a:lnTo>
                    <a:lnTo>
                      <a:pt x="104413" y="1300823"/>
                    </a:lnTo>
                    <a:lnTo>
                      <a:pt x="79874" y="1304913"/>
                    </a:lnTo>
                    <a:lnTo>
                      <a:pt x="18527" y="1251745"/>
                    </a:lnTo>
                    <a:lnTo>
                      <a:pt x="0" y="125823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02F20084-CC7E-3D55-B6C3-5BE260568B72}"/>
                  </a:ext>
                </a:extLst>
              </p:cNvPr>
              <p:cNvSpPr/>
              <p:nvPr/>
            </p:nvSpPr>
            <p:spPr>
              <a:xfrm>
                <a:off x="4767627" y="4160549"/>
                <a:ext cx="1231502" cy="1265149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578E5ED7-87CB-0DE5-CB14-07A6D4008593}"/>
                  </a:ext>
                </a:extLst>
              </p:cNvPr>
              <p:cNvSpPr/>
              <p:nvPr/>
            </p:nvSpPr>
            <p:spPr>
              <a:xfrm>
                <a:off x="5752167" y="4271581"/>
                <a:ext cx="545858" cy="479728"/>
              </a:xfrm>
              <a:custGeom>
                <a:avLst/>
                <a:gdLst>
                  <a:gd name="connsiteX0" fmla="*/ 117228 w 683210"/>
                  <a:gd name="connsiteY0" fmla="*/ 0 h 485917"/>
                  <a:gd name="connsiteX1" fmla="*/ 166304 w 683210"/>
                  <a:gd name="connsiteY1" fmla="*/ 47032 h 485917"/>
                  <a:gd name="connsiteX2" fmla="*/ 196979 w 683210"/>
                  <a:gd name="connsiteY2" fmla="*/ 34763 h 485917"/>
                  <a:gd name="connsiteX3" fmla="*/ 221517 w 683210"/>
                  <a:gd name="connsiteY3" fmla="*/ 53167 h 485917"/>
                  <a:gd name="connsiteX4" fmla="*/ 260370 w 683210"/>
                  <a:gd name="connsiteY4" fmla="*/ 53167 h 485917"/>
                  <a:gd name="connsiteX5" fmla="*/ 321717 w 683210"/>
                  <a:gd name="connsiteY5" fmla="*/ 87931 h 485917"/>
                  <a:gd name="connsiteX6" fmla="*/ 356480 w 683210"/>
                  <a:gd name="connsiteY6" fmla="*/ 85886 h 485917"/>
                  <a:gd name="connsiteX7" fmla="*/ 405559 w 683210"/>
                  <a:gd name="connsiteY7" fmla="*/ 100200 h 485917"/>
                  <a:gd name="connsiteX8" fmla="*/ 446456 w 683210"/>
                  <a:gd name="connsiteY8" fmla="*/ 89976 h 485917"/>
                  <a:gd name="connsiteX9" fmla="*/ 483264 w 683210"/>
                  <a:gd name="connsiteY9" fmla="*/ 124739 h 485917"/>
                  <a:gd name="connsiteX10" fmla="*/ 485309 w 683210"/>
                  <a:gd name="connsiteY10" fmla="*/ 141098 h 485917"/>
                  <a:gd name="connsiteX11" fmla="*/ 507804 w 683210"/>
                  <a:gd name="connsiteY11" fmla="*/ 167682 h 485917"/>
                  <a:gd name="connsiteX12" fmla="*/ 550746 w 683210"/>
                  <a:gd name="connsiteY12" fmla="*/ 169727 h 485917"/>
                  <a:gd name="connsiteX13" fmla="*/ 552901 w 683210"/>
                  <a:gd name="connsiteY13" fmla="*/ 172389 h 485917"/>
                  <a:gd name="connsiteX14" fmla="*/ 640007 w 683210"/>
                  <a:gd name="connsiteY14" fmla="*/ 239459 h 485917"/>
                  <a:gd name="connsiteX15" fmla="*/ 683210 w 683210"/>
                  <a:gd name="connsiteY15" fmla="*/ 264861 h 485917"/>
                  <a:gd name="connsiteX16" fmla="*/ 632196 w 683210"/>
                  <a:gd name="connsiteY16" fmla="*/ 339369 h 485917"/>
                  <a:gd name="connsiteX17" fmla="*/ 675206 w 683210"/>
                  <a:gd name="connsiteY17" fmla="*/ 359978 h 485917"/>
                  <a:gd name="connsiteX18" fmla="*/ 552901 w 683210"/>
                  <a:gd name="connsiteY18" fmla="*/ 485917 h 485917"/>
                  <a:gd name="connsiteX19" fmla="*/ 540522 w 683210"/>
                  <a:gd name="connsiteY19" fmla="*/ 479189 h 485917"/>
                  <a:gd name="connsiteX20" fmla="*/ 477811 w 683210"/>
                  <a:gd name="connsiteY20" fmla="*/ 466919 h 485917"/>
                  <a:gd name="connsiteX21" fmla="*/ 446456 w 683210"/>
                  <a:gd name="connsiteY21" fmla="*/ 451924 h 485917"/>
                  <a:gd name="connsiteX22" fmla="*/ 417827 w 683210"/>
                  <a:gd name="connsiteY22" fmla="*/ 483278 h 485917"/>
                  <a:gd name="connsiteX23" fmla="*/ 379656 w 683210"/>
                  <a:gd name="connsiteY23" fmla="*/ 461466 h 485917"/>
                  <a:gd name="connsiteX24" fmla="*/ 360571 w 683210"/>
                  <a:gd name="connsiteY24" fmla="*/ 405572 h 485917"/>
                  <a:gd name="connsiteX25" fmla="*/ 337395 w 683210"/>
                  <a:gd name="connsiteY25" fmla="*/ 391940 h 485917"/>
                  <a:gd name="connsiteX26" fmla="*/ 319672 w 683210"/>
                  <a:gd name="connsiteY26" fmla="*/ 409663 h 485917"/>
                  <a:gd name="connsiteX27" fmla="*/ 285592 w 683210"/>
                  <a:gd name="connsiteY27" fmla="*/ 371491 h 485917"/>
                  <a:gd name="connsiteX28" fmla="*/ 250146 w 683210"/>
                  <a:gd name="connsiteY28" fmla="*/ 360585 h 485917"/>
                  <a:gd name="connsiteX29" fmla="*/ 246125 w 683210"/>
                  <a:gd name="connsiteY29" fmla="*/ 360851 h 485917"/>
                  <a:gd name="connsiteX30" fmla="*/ 205157 w 683210"/>
                  <a:gd name="connsiteY30" fmla="*/ 349679 h 485917"/>
                  <a:gd name="connsiteX31" fmla="*/ 168350 w 683210"/>
                  <a:gd name="connsiteY31" fmla="*/ 321050 h 485917"/>
                  <a:gd name="connsiteX32" fmla="*/ 111093 w 683210"/>
                  <a:gd name="connsiteY32" fmla="*/ 296511 h 485917"/>
                  <a:gd name="connsiteX33" fmla="*/ 53835 w 683210"/>
                  <a:gd name="connsiteY33" fmla="*/ 206535 h 485917"/>
                  <a:gd name="connsiteX34" fmla="*/ 66105 w 683210"/>
                  <a:gd name="connsiteY34" fmla="*/ 173817 h 485917"/>
                  <a:gd name="connsiteX35" fmla="*/ 33387 w 683210"/>
                  <a:gd name="connsiteY35" fmla="*/ 149278 h 485917"/>
                  <a:gd name="connsiteX36" fmla="*/ 33387 w 683210"/>
                  <a:gd name="connsiteY36" fmla="*/ 104290 h 485917"/>
                  <a:gd name="connsiteX37" fmla="*/ 17028 w 683210"/>
                  <a:gd name="connsiteY37" fmla="*/ 100200 h 485917"/>
                  <a:gd name="connsiteX38" fmla="*/ 0 w 683210"/>
                  <a:gd name="connsiteY38" fmla="*/ 71823 h 485917"/>
                  <a:gd name="connsiteX39" fmla="*/ 668 w 683210"/>
                  <a:gd name="connsiteY39" fmla="*/ 71572 h 485917"/>
                  <a:gd name="connsiteX40" fmla="*/ 668 w 683210"/>
                  <a:gd name="connsiteY40" fmla="*/ 55213 h 485917"/>
                  <a:gd name="connsiteX41" fmla="*/ 39522 w 683210"/>
                  <a:gd name="connsiteY41" fmla="*/ 18404 h 485917"/>
                  <a:gd name="connsiteX42" fmla="*/ 86554 w 683210"/>
                  <a:gd name="connsiteY42" fmla="*/ 18404 h 485917"/>
                  <a:gd name="connsiteX43" fmla="*/ 92689 w 683210"/>
                  <a:gd name="connsiteY43" fmla="*/ 4090 h 485917"/>
                  <a:gd name="connsiteX0" fmla="*/ 675206 w 766646"/>
                  <a:gd name="connsiteY0" fmla="*/ 359978 h 485917"/>
                  <a:gd name="connsiteX1" fmla="*/ 552901 w 766646"/>
                  <a:gd name="connsiteY1" fmla="*/ 485917 h 485917"/>
                  <a:gd name="connsiteX2" fmla="*/ 540522 w 766646"/>
                  <a:gd name="connsiteY2" fmla="*/ 479189 h 485917"/>
                  <a:gd name="connsiteX3" fmla="*/ 477811 w 766646"/>
                  <a:gd name="connsiteY3" fmla="*/ 466919 h 485917"/>
                  <a:gd name="connsiteX4" fmla="*/ 446456 w 766646"/>
                  <a:gd name="connsiteY4" fmla="*/ 451924 h 485917"/>
                  <a:gd name="connsiteX5" fmla="*/ 417827 w 766646"/>
                  <a:gd name="connsiteY5" fmla="*/ 483278 h 485917"/>
                  <a:gd name="connsiteX6" fmla="*/ 379656 w 766646"/>
                  <a:gd name="connsiteY6" fmla="*/ 461466 h 485917"/>
                  <a:gd name="connsiteX7" fmla="*/ 360571 w 766646"/>
                  <a:gd name="connsiteY7" fmla="*/ 405572 h 485917"/>
                  <a:gd name="connsiteX8" fmla="*/ 337395 w 766646"/>
                  <a:gd name="connsiteY8" fmla="*/ 391940 h 485917"/>
                  <a:gd name="connsiteX9" fmla="*/ 319672 w 766646"/>
                  <a:gd name="connsiteY9" fmla="*/ 409663 h 485917"/>
                  <a:gd name="connsiteX10" fmla="*/ 285592 w 766646"/>
                  <a:gd name="connsiteY10" fmla="*/ 371491 h 485917"/>
                  <a:gd name="connsiteX11" fmla="*/ 250146 w 766646"/>
                  <a:gd name="connsiteY11" fmla="*/ 360585 h 485917"/>
                  <a:gd name="connsiteX12" fmla="*/ 246125 w 766646"/>
                  <a:gd name="connsiteY12" fmla="*/ 360851 h 485917"/>
                  <a:gd name="connsiteX13" fmla="*/ 205157 w 766646"/>
                  <a:gd name="connsiteY13" fmla="*/ 349679 h 485917"/>
                  <a:gd name="connsiteX14" fmla="*/ 168350 w 766646"/>
                  <a:gd name="connsiteY14" fmla="*/ 321050 h 485917"/>
                  <a:gd name="connsiteX15" fmla="*/ 111093 w 766646"/>
                  <a:gd name="connsiteY15" fmla="*/ 296511 h 485917"/>
                  <a:gd name="connsiteX16" fmla="*/ 53835 w 766646"/>
                  <a:gd name="connsiteY16" fmla="*/ 206535 h 485917"/>
                  <a:gd name="connsiteX17" fmla="*/ 66105 w 766646"/>
                  <a:gd name="connsiteY17" fmla="*/ 173817 h 485917"/>
                  <a:gd name="connsiteX18" fmla="*/ 33387 w 766646"/>
                  <a:gd name="connsiteY18" fmla="*/ 149278 h 485917"/>
                  <a:gd name="connsiteX19" fmla="*/ 33387 w 766646"/>
                  <a:gd name="connsiteY19" fmla="*/ 104290 h 485917"/>
                  <a:gd name="connsiteX20" fmla="*/ 17028 w 766646"/>
                  <a:gd name="connsiteY20" fmla="*/ 100200 h 485917"/>
                  <a:gd name="connsiteX21" fmla="*/ 0 w 766646"/>
                  <a:gd name="connsiteY21" fmla="*/ 71823 h 485917"/>
                  <a:gd name="connsiteX22" fmla="*/ 668 w 766646"/>
                  <a:gd name="connsiteY22" fmla="*/ 71572 h 485917"/>
                  <a:gd name="connsiteX23" fmla="*/ 668 w 766646"/>
                  <a:gd name="connsiteY23" fmla="*/ 55213 h 485917"/>
                  <a:gd name="connsiteX24" fmla="*/ 39522 w 766646"/>
                  <a:gd name="connsiteY24" fmla="*/ 18404 h 485917"/>
                  <a:gd name="connsiteX25" fmla="*/ 86554 w 766646"/>
                  <a:gd name="connsiteY25" fmla="*/ 18404 h 485917"/>
                  <a:gd name="connsiteX26" fmla="*/ 92689 w 766646"/>
                  <a:gd name="connsiteY26" fmla="*/ 4090 h 485917"/>
                  <a:gd name="connsiteX27" fmla="*/ 117228 w 766646"/>
                  <a:gd name="connsiteY27" fmla="*/ 0 h 485917"/>
                  <a:gd name="connsiteX28" fmla="*/ 166304 w 766646"/>
                  <a:gd name="connsiteY28" fmla="*/ 47032 h 485917"/>
                  <a:gd name="connsiteX29" fmla="*/ 196979 w 766646"/>
                  <a:gd name="connsiteY29" fmla="*/ 34763 h 485917"/>
                  <a:gd name="connsiteX30" fmla="*/ 221517 w 766646"/>
                  <a:gd name="connsiteY30" fmla="*/ 53167 h 485917"/>
                  <a:gd name="connsiteX31" fmla="*/ 260370 w 766646"/>
                  <a:gd name="connsiteY31" fmla="*/ 53167 h 485917"/>
                  <a:gd name="connsiteX32" fmla="*/ 321717 w 766646"/>
                  <a:gd name="connsiteY32" fmla="*/ 87931 h 485917"/>
                  <a:gd name="connsiteX33" fmla="*/ 356480 w 766646"/>
                  <a:gd name="connsiteY33" fmla="*/ 85886 h 485917"/>
                  <a:gd name="connsiteX34" fmla="*/ 405559 w 766646"/>
                  <a:gd name="connsiteY34" fmla="*/ 100200 h 485917"/>
                  <a:gd name="connsiteX35" fmla="*/ 446456 w 766646"/>
                  <a:gd name="connsiteY35" fmla="*/ 89976 h 485917"/>
                  <a:gd name="connsiteX36" fmla="*/ 483264 w 766646"/>
                  <a:gd name="connsiteY36" fmla="*/ 124739 h 485917"/>
                  <a:gd name="connsiteX37" fmla="*/ 485309 w 766646"/>
                  <a:gd name="connsiteY37" fmla="*/ 141098 h 485917"/>
                  <a:gd name="connsiteX38" fmla="*/ 507804 w 766646"/>
                  <a:gd name="connsiteY38" fmla="*/ 167682 h 485917"/>
                  <a:gd name="connsiteX39" fmla="*/ 550746 w 766646"/>
                  <a:gd name="connsiteY39" fmla="*/ 169727 h 485917"/>
                  <a:gd name="connsiteX40" fmla="*/ 552901 w 766646"/>
                  <a:gd name="connsiteY40" fmla="*/ 172389 h 485917"/>
                  <a:gd name="connsiteX41" fmla="*/ 640007 w 766646"/>
                  <a:gd name="connsiteY41" fmla="*/ 239459 h 485917"/>
                  <a:gd name="connsiteX42" fmla="*/ 683210 w 766646"/>
                  <a:gd name="connsiteY42" fmla="*/ 264861 h 485917"/>
                  <a:gd name="connsiteX43" fmla="*/ 632196 w 766646"/>
                  <a:gd name="connsiteY43" fmla="*/ 339369 h 485917"/>
                  <a:gd name="connsiteX44" fmla="*/ 766646 w 766646"/>
                  <a:gd name="connsiteY44" fmla="*/ 451418 h 485917"/>
                  <a:gd name="connsiteX0" fmla="*/ 675206 w 766646"/>
                  <a:gd name="connsiteY0" fmla="*/ 359978 h 485917"/>
                  <a:gd name="connsiteX1" fmla="*/ 552901 w 766646"/>
                  <a:gd name="connsiteY1" fmla="*/ 485917 h 485917"/>
                  <a:gd name="connsiteX2" fmla="*/ 540522 w 766646"/>
                  <a:gd name="connsiteY2" fmla="*/ 479189 h 485917"/>
                  <a:gd name="connsiteX3" fmla="*/ 477811 w 766646"/>
                  <a:gd name="connsiteY3" fmla="*/ 466919 h 485917"/>
                  <a:gd name="connsiteX4" fmla="*/ 446456 w 766646"/>
                  <a:gd name="connsiteY4" fmla="*/ 451924 h 485917"/>
                  <a:gd name="connsiteX5" fmla="*/ 417827 w 766646"/>
                  <a:gd name="connsiteY5" fmla="*/ 483278 h 485917"/>
                  <a:gd name="connsiteX6" fmla="*/ 379656 w 766646"/>
                  <a:gd name="connsiteY6" fmla="*/ 461466 h 485917"/>
                  <a:gd name="connsiteX7" fmla="*/ 360571 w 766646"/>
                  <a:gd name="connsiteY7" fmla="*/ 405572 h 485917"/>
                  <a:gd name="connsiteX8" fmla="*/ 337395 w 766646"/>
                  <a:gd name="connsiteY8" fmla="*/ 391940 h 485917"/>
                  <a:gd name="connsiteX9" fmla="*/ 319672 w 766646"/>
                  <a:gd name="connsiteY9" fmla="*/ 409663 h 485917"/>
                  <a:gd name="connsiteX10" fmla="*/ 285592 w 766646"/>
                  <a:gd name="connsiteY10" fmla="*/ 371491 h 485917"/>
                  <a:gd name="connsiteX11" fmla="*/ 250146 w 766646"/>
                  <a:gd name="connsiteY11" fmla="*/ 360585 h 485917"/>
                  <a:gd name="connsiteX12" fmla="*/ 246125 w 766646"/>
                  <a:gd name="connsiteY12" fmla="*/ 360851 h 485917"/>
                  <a:gd name="connsiteX13" fmla="*/ 205157 w 766646"/>
                  <a:gd name="connsiteY13" fmla="*/ 349679 h 485917"/>
                  <a:gd name="connsiteX14" fmla="*/ 168350 w 766646"/>
                  <a:gd name="connsiteY14" fmla="*/ 321050 h 485917"/>
                  <a:gd name="connsiteX15" fmla="*/ 111093 w 766646"/>
                  <a:gd name="connsiteY15" fmla="*/ 296511 h 485917"/>
                  <a:gd name="connsiteX16" fmla="*/ 53835 w 766646"/>
                  <a:gd name="connsiteY16" fmla="*/ 206535 h 485917"/>
                  <a:gd name="connsiteX17" fmla="*/ 66105 w 766646"/>
                  <a:gd name="connsiteY17" fmla="*/ 173817 h 485917"/>
                  <a:gd name="connsiteX18" fmla="*/ 33387 w 766646"/>
                  <a:gd name="connsiteY18" fmla="*/ 149278 h 485917"/>
                  <a:gd name="connsiteX19" fmla="*/ 33387 w 766646"/>
                  <a:gd name="connsiteY19" fmla="*/ 104290 h 485917"/>
                  <a:gd name="connsiteX20" fmla="*/ 17028 w 766646"/>
                  <a:gd name="connsiteY20" fmla="*/ 100200 h 485917"/>
                  <a:gd name="connsiteX21" fmla="*/ 0 w 766646"/>
                  <a:gd name="connsiteY21" fmla="*/ 71823 h 485917"/>
                  <a:gd name="connsiteX22" fmla="*/ 668 w 766646"/>
                  <a:gd name="connsiteY22" fmla="*/ 71572 h 485917"/>
                  <a:gd name="connsiteX23" fmla="*/ 668 w 766646"/>
                  <a:gd name="connsiteY23" fmla="*/ 55213 h 485917"/>
                  <a:gd name="connsiteX24" fmla="*/ 39522 w 766646"/>
                  <a:gd name="connsiteY24" fmla="*/ 18404 h 485917"/>
                  <a:gd name="connsiteX25" fmla="*/ 86554 w 766646"/>
                  <a:gd name="connsiteY25" fmla="*/ 18404 h 485917"/>
                  <a:gd name="connsiteX26" fmla="*/ 92689 w 766646"/>
                  <a:gd name="connsiteY26" fmla="*/ 4090 h 485917"/>
                  <a:gd name="connsiteX27" fmla="*/ 117228 w 766646"/>
                  <a:gd name="connsiteY27" fmla="*/ 0 h 485917"/>
                  <a:gd name="connsiteX28" fmla="*/ 166304 w 766646"/>
                  <a:gd name="connsiteY28" fmla="*/ 47032 h 485917"/>
                  <a:gd name="connsiteX29" fmla="*/ 196979 w 766646"/>
                  <a:gd name="connsiteY29" fmla="*/ 34763 h 485917"/>
                  <a:gd name="connsiteX30" fmla="*/ 221517 w 766646"/>
                  <a:gd name="connsiteY30" fmla="*/ 53167 h 485917"/>
                  <a:gd name="connsiteX31" fmla="*/ 260370 w 766646"/>
                  <a:gd name="connsiteY31" fmla="*/ 53167 h 485917"/>
                  <a:gd name="connsiteX32" fmla="*/ 321717 w 766646"/>
                  <a:gd name="connsiteY32" fmla="*/ 87931 h 485917"/>
                  <a:gd name="connsiteX33" fmla="*/ 356480 w 766646"/>
                  <a:gd name="connsiteY33" fmla="*/ 85886 h 485917"/>
                  <a:gd name="connsiteX34" fmla="*/ 405559 w 766646"/>
                  <a:gd name="connsiteY34" fmla="*/ 100200 h 485917"/>
                  <a:gd name="connsiteX35" fmla="*/ 446456 w 766646"/>
                  <a:gd name="connsiteY35" fmla="*/ 89976 h 485917"/>
                  <a:gd name="connsiteX36" fmla="*/ 483264 w 766646"/>
                  <a:gd name="connsiteY36" fmla="*/ 124739 h 485917"/>
                  <a:gd name="connsiteX37" fmla="*/ 485309 w 766646"/>
                  <a:gd name="connsiteY37" fmla="*/ 141098 h 485917"/>
                  <a:gd name="connsiteX38" fmla="*/ 507804 w 766646"/>
                  <a:gd name="connsiteY38" fmla="*/ 167682 h 485917"/>
                  <a:gd name="connsiteX39" fmla="*/ 550746 w 766646"/>
                  <a:gd name="connsiteY39" fmla="*/ 169727 h 485917"/>
                  <a:gd name="connsiteX40" fmla="*/ 552901 w 766646"/>
                  <a:gd name="connsiteY40" fmla="*/ 172389 h 485917"/>
                  <a:gd name="connsiteX41" fmla="*/ 640007 w 766646"/>
                  <a:gd name="connsiteY41" fmla="*/ 239459 h 485917"/>
                  <a:gd name="connsiteX42" fmla="*/ 683210 w 766646"/>
                  <a:gd name="connsiteY42" fmla="*/ 264861 h 485917"/>
                  <a:gd name="connsiteX43" fmla="*/ 766646 w 766646"/>
                  <a:gd name="connsiteY43" fmla="*/ 451418 h 485917"/>
                  <a:gd name="connsiteX0" fmla="*/ 675206 w 766646"/>
                  <a:gd name="connsiteY0" fmla="*/ 359978 h 485917"/>
                  <a:gd name="connsiteX1" fmla="*/ 552901 w 766646"/>
                  <a:gd name="connsiteY1" fmla="*/ 485917 h 485917"/>
                  <a:gd name="connsiteX2" fmla="*/ 540522 w 766646"/>
                  <a:gd name="connsiteY2" fmla="*/ 479189 h 485917"/>
                  <a:gd name="connsiteX3" fmla="*/ 477811 w 766646"/>
                  <a:gd name="connsiteY3" fmla="*/ 466919 h 485917"/>
                  <a:gd name="connsiteX4" fmla="*/ 446456 w 766646"/>
                  <a:gd name="connsiteY4" fmla="*/ 451924 h 485917"/>
                  <a:gd name="connsiteX5" fmla="*/ 417827 w 766646"/>
                  <a:gd name="connsiteY5" fmla="*/ 483278 h 485917"/>
                  <a:gd name="connsiteX6" fmla="*/ 379656 w 766646"/>
                  <a:gd name="connsiteY6" fmla="*/ 461466 h 485917"/>
                  <a:gd name="connsiteX7" fmla="*/ 360571 w 766646"/>
                  <a:gd name="connsiteY7" fmla="*/ 405572 h 485917"/>
                  <a:gd name="connsiteX8" fmla="*/ 337395 w 766646"/>
                  <a:gd name="connsiteY8" fmla="*/ 391940 h 485917"/>
                  <a:gd name="connsiteX9" fmla="*/ 319672 w 766646"/>
                  <a:gd name="connsiteY9" fmla="*/ 409663 h 485917"/>
                  <a:gd name="connsiteX10" fmla="*/ 285592 w 766646"/>
                  <a:gd name="connsiteY10" fmla="*/ 371491 h 485917"/>
                  <a:gd name="connsiteX11" fmla="*/ 250146 w 766646"/>
                  <a:gd name="connsiteY11" fmla="*/ 360585 h 485917"/>
                  <a:gd name="connsiteX12" fmla="*/ 246125 w 766646"/>
                  <a:gd name="connsiteY12" fmla="*/ 360851 h 485917"/>
                  <a:gd name="connsiteX13" fmla="*/ 205157 w 766646"/>
                  <a:gd name="connsiteY13" fmla="*/ 349679 h 485917"/>
                  <a:gd name="connsiteX14" fmla="*/ 168350 w 766646"/>
                  <a:gd name="connsiteY14" fmla="*/ 321050 h 485917"/>
                  <a:gd name="connsiteX15" fmla="*/ 111093 w 766646"/>
                  <a:gd name="connsiteY15" fmla="*/ 296511 h 485917"/>
                  <a:gd name="connsiteX16" fmla="*/ 53835 w 766646"/>
                  <a:gd name="connsiteY16" fmla="*/ 206535 h 485917"/>
                  <a:gd name="connsiteX17" fmla="*/ 66105 w 766646"/>
                  <a:gd name="connsiteY17" fmla="*/ 173817 h 485917"/>
                  <a:gd name="connsiteX18" fmla="*/ 33387 w 766646"/>
                  <a:gd name="connsiteY18" fmla="*/ 149278 h 485917"/>
                  <a:gd name="connsiteX19" fmla="*/ 33387 w 766646"/>
                  <a:gd name="connsiteY19" fmla="*/ 104290 h 485917"/>
                  <a:gd name="connsiteX20" fmla="*/ 17028 w 766646"/>
                  <a:gd name="connsiteY20" fmla="*/ 100200 h 485917"/>
                  <a:gd name="connsiteX21" fmla="*/ 0 w 766646"/>
                  <a:gd name="connsiteY21" fmla="*/ 71823 h 485917"/>
                  <a:gd name="connsiteX22" fmla="*/ 668 w 766646"/>
                  <a:gd name="connsiteY22" fmla="*/ 71572 h 485917"/>
                  <a:gd name="connsiteX23" fmla="*/ 668 w 766646"/>
                  <a:gd name="connsiteY23" fmla="*/ 55213 h 485917"/>
                  <a:gd name="connsiteX24" fmla="*/ 39522 w 766646"/>
                  <a:gd name="connsiteY24" fmla="*/ 18404 h 485917"/>
                  <a:gd name="connsiteX25" fmla="*/ 86554 w 766646"/>
                  <a:gd name="connsiteY25" fmla="*/ 18404 h 485917"/>
                  <a:gd name="connsiteX26" fmla="*/ 92689 w 766646"/>
                  <a:gd name="connsiteY26" fmla="*/ 4090 h 485917"/>
                  <a:gd name="connsiteX27" fmla="*/ 117228 w 766646"/>
                  <a:gd name="connsiteY27" fmla="*/ 0 h 485917"/>
                  <a:gd name="connsiteX28" fmla="*/ 166304 w 766646"/>
                  <a:gd name="connsiteY28" fmla="*/ 47032 h 485917"/>
                  <a:gd name="connsiteX29" fmla="*/ 196979 w 766646"/>
                  <a:gd name="connsiteY29" fmla="*/ 34763 h 485917"/>
                  <a:gd name="connsiteX30" fmla="*/ 221517 w 766646"/>
                  <a:gd name="connsiteY30" fmla="*/ 53167 h 485917"/>
                  <a:gd name="connsiteX31" fmla="*/ 260370 w 766646"/>
                  <a:gd name="connsiteY31" fmla="*/ 53167 h 485917"/>
                  <a:gd name="connsiteX32" fmla="*/ 321717 w 766646"/>
                  <a:gd name="connsiteY32" fmla="*/ 87931 h 485917"/>
                  <a:gd name="connsiteX33" fmla="*/ 356480 w 766646"/>
                  <a:gd name="connsiteY33" fmla="*/ 85886 h 485917"/>
                  <a:gd name="connsiteX34" fmla="*/ 405559 w 766646"/>
                  <a:gd name="connsiteY34" fmla="*/ 100200 h 485917"/>
                  <a:gd name="connsiteX35" fmla="*/ 446456 w 766646"/>
                  <a:gd name="connsiteY35" fmla="*/ 89976 h 485917"/>
                  <a:gd name="connsiteX36" fmla="*/ 483264 w 766646"/>
                  <a:gd name="connsiteY36" fmla="*/ 124739 h 485917"/>
                  <a:gd name="connsiteX37" fmla="*/ 485309 w 766646"/>
                  <a:gd name="connsiteY37" fmla="*/ 141098 h 485917"/>
                  <a:gd name="connsiteX38" fmla="*/ 507804 w 766646"/>
                  <a:gd name="connsiteY38" fmla="*/ 167682 h 485917"/>
                  <a:gd name="connsiteX39" fmla="*/ 550746 w 766646"/>
                  <a:gd name="connsiteY39" fmla="*/ 169727 h 485917"/>
                  <a:gd name="connsiteX40" fmla="*/ 552901 w 766646"/>
                  <a:gd name="connsiteY40" fmla="*/ 172389 h 485917"/>
                  <a:gd name="connsiteX41" fmla="*/ 640007 w 766646"/>
                  <a:gd name="connsiteY41" fmla="*/ 239459 h 485917"/>
                  <a:gd name="connsiteX42" fmla="*/ 766646 w 766646"/>
                  <a:gd name="connsiteY42" fmla="*/ 451418 h 485917"/>
                  <a:gd name="connsiteX0" fmla="*/ 675206 w 766646"/>
                  <a:gd name="connsiteY0" fmla="*/ 359978 h 485917"/>
                  <a:gd name="connsiteX1" fmla="*/ 552901 w 766646"/>
                  <a:gd name="connsiteY1" fmla="*/ 485917 h 485917"/>
                  <a:gd name="connsiteX2" fmla="*/ 540522 w 766646"/>
                  <a:gd name="connsiteY2" fmla="*/ 479189 h 485917"/>
                  <a:gd name="connsiteX3" fmla="*/ 477811 w 766646"/>
                  <a:gd name="connsiteY3" fmla="*/ 466919 h 485917"/>
                  <a:gd name="connsiteX4" fmla="*/ 446456 w 766646"/>
                  <a:gd name="connsiteY4" fmla="*/ 451924 h 485917"/>
                  <a:gd name="connsiteX5" fmla="*/ 417827 w 766646"/>
                  <a:gd name="connsiteY5" fmla="*/ 483278 h 485917"/>
                  <a:gd name="connsiteX6" fmla="*/ 379656 w 766646"/>
                  <a:gd name="connsiteY6" fmla="*/ 461466 h 485917"/>
                  <a:gd name="connsiteX7" fmla="*/ 360571 w 766646"/>
                  <a:gd name="connsiteY7" fmla="*/ 405572 h 485917"/>
                  <a:gd name="connsiteX8" fmla="*/ 337395 w 766646"/>
                  <a:gd name="connsiteY8" fmla="*/ 391940 h 485917"/>
                  <a:gd name="connsiteX9" fmla="*/ 319672 w 766646"/>
                  <a:gd name="connsiteY9" fmla="*/ 409663 h 485917"/>
                  <a:gd name="connsiteX10" fmla="*/ 285592 w 766646"/>
                  <a:gd name="connsiteY10" fmla="*/ 371491 h 485917"/>
                  <a:gd name="connsiteX11" fmla="*/ 250146 w 766646"/>
                  <a:gd name="connsiteY11" fmla="*/ 360585 h 485917"/>
                  <a:gd name="connsiteX12" fmla="*/ 246125 w 766646"/>
                  <a:gd name="connsiteY12" fmla="*/ 360851 h 485917"/>
                  <a:gd name="connsiteX13" fmla="*/ 205157 w 766646"/>
                  <a:gd name="connsiteY13" fmla="*/ 349679 h 485917"/>
                  <a:gd name="connsiteX14" fmla="*/ 168350 w 766646"/>
                  <a:gd name="connsiteY14" fmla="*/ 321050 h 485917"/>
                  <a:gd name="connsiteX15" fmla="*/ 111093 w 766646"/>
                  <a:gd name="connsiteY15" fmla="*/ 296511 h 485917"/>
                  <a:gd name="connsiteX16" fmla="*/ 53835 w 766646"/>
                  <a:gd name="connsiteY16" fmla="*/ 206535 h 485917"/>
                  <a:gd name="connsiteX17" fmla="*/ 66105 w 766646"/>
                  <a:gd name="connsiteY17" fmla="*/ 173817 h 485917"/>
                  <a:gd name="connsiteX18" fmla="*/ 33387 w 766646"/>
                  <a:gd name="connsiteY18" fmla="*/ 149278 h 485917"/>
                  <a:gd name="connsiteX19" fmla="*/ 33387 w 766646"/>
                  <a:gd name="connsiteY19" fmla="*/ 104290 h 485917"/>
                  <a:gd name="connsiteX20" fmla="*/ 17028 w 766646"/>
                  <a:gd name="connsiteY20" fmla="*/ 100200 h 485917"/>
                  <a:gd name="connsiteX21" fmla="*/ 0 w 766646"/>
                  <a:gd name="connsiteY21" fmla="*/ 71823 h 485917"/>
                  <a:gd name="connsiteX22" fmla="*/ 668 w 766646"/>
                  <a:gd name="connsiteY22" fmla="*/ 71572 h 485917"/>
                  <a:gd name="connsiteX23" fmla="*/ 668 w 766646"/>
                  <a:gd name="connsiteY23" fmla="*/ 55213 h 485917"/>
                  <a:gd name="connsiteX24" fmla="*/ 39522 w 766646"/>
                  <a:gd name="connsiteY24" fmla="*/ 18404 h 485917"/>
                  <a:gd name="connsiteX25" fmla="*/ 86554 w 766646"/>
                  <a:gd name="connsiteY25" fmla="*/ 18404 h 485917"/>
                  <a:gd name="connsiteX26" fmla="*/ 92689 w 766646"/>
                  <a:gd name="connsiteY26" fmla="*/ 4090 h 485917"/>
                  <a:gd name="connsiteX27" fmla="*/ 117228 w 766646"/>
                  <a:gd name="connsiteY27" fmla="*/ 0 h 485917"/>
                  <a:gd name="connsiteX28" fmla="*/ 166304 w 766646"/>
                  <a:gd name="connsiteY28" fmla="*/ 47032 h 485917"/>
                  <a:gd name="connsiteX29" fmla="*/ 196979 w 766646"/>
                  <a:gd name="connsiteY29" fmla="*/ 34763 h 485917"/>
                  <a:gd name="connsiteX30" fmla="*/ 221517 w 766646"/>
                  <a:gd name="connsiteY30" fmla="*/ 53167 h 485917"/>
                  <a:gd name="connsiteX31" fmla="*/ 260370 w 766646"/>
                  <a:gd name="connsiteY31" fmla="*/ 53167 h 485917"/>
                  <a:gd name="connsiteX32" fmla="*/ 321717 w 766646"/>
                  <a:gd name="connsiteY32" fmla="*/ 87931 h 485917"/>
                  <a:gd name="connsiteX33" fmla="*/ 356480 w 766646"/>
                  <a:gd name="connsiteY33" fmla="*/ 85886 h 485917"/>
                  <a:gd name="connsiteX34" fmla="*/ 405559 w 766646"/>
                  <a:gd name="connsiteY34" fmla="*/ 100200 h 485917"/>
                  <a:gd name="connsiteX35" fmla="*/ 446456 w 766646"/>
                  <a:gd name="connsiteY35" fmla="*/ 89976 h 485917"/>
                  <a:gd name="connsiteX36" fmla="*/ 483264 w 766646"/>
                  <a:gd name="connsiteY36" fmla="*/ 124739 h 485917"/>
                  <a:gd name="connsiteX37" fmla="*/ 485309 w 766646"/>
                  <a:gd name="connsiteY37" fmla="*/ 141098 h 485917"/>
                  <a:gd name="connsiteX38" fmla="*/ 507804 w 766646"/>
                  <a:gd name="connsiteY38" fmla="*/ 167682 h 485917"/>
                  <a:gd name="connsiteX39" fmla="*/ 550746 w 766646"/>
                  <a:gd name="connsiteY39" fmla="*/ 169727 h 485917"/>
                  <a:gd name="connsiteX40" fmla="*/ 552901 w 766646"/>
                  <a:gd name="connsiteY40" fmla="*/ 172389 h 485917"/>
                  <a:gd name="connsiteX41" fmla="*/ 766646 w 766646"/>
                  <a:gd name="connsiteY41" fmla="*/ 451418 h 485917"/>
                  <a:gd name="connsiteX0" fmla="*/ 552901 w 766646"/>
                  <a:gd name="connsiteY0" fmla="*/ 485917 h 485917"/>
                  <a:gd name="connsiteX1" fmla="*/ 540522 w 766646"/>
                  <a:gd name="connsiteY1" fmla="*/ 479189 h 485917"/>
                  <a:gd name="connsiteX2" fmla="*/ 477811 w 766646"/>
                  <a:gd name="connsiteY2" fmla="*/ 466919 h 485917"/>
                  <a:gd name="connsiteX3" fmla="*/ 446456 w 766646"/>
                  <a:gd name="connsiteY3" fmla="*/ 451924 h 485917"/>
                  <a:gd name="connsiteX4" fmla="*/ 417827 w 766646"/>
                  <a:gd name="connsiteY4" fmla="*/ 483278 h 485917"/>
                  <a:gd name="connsiteX5" fmla="*/ 379656 w 766646"/>
                  <a:gd name="connsiteY5" fmla="*/ 461466 h 485917"/>
                  <a:gd name="connsiteX6" fmla="*/ 360571 w 766646"/>
                  <a:gd name="connsiteY6" fmla="*/ 405572 h 485917"/>
                  <a:gd name="connsiteX7" fmla="*/ 337395 w 766646"/>
                  <a:gd name="connsiteY7" fmla="*/ 391940 h 485917"/>
                  <a:gd name="connsiteX8" fmla="*/ 319672 w 766646"/>
                  <a:gd name="connsiteY8" fmla="*/ 409663 h 485917"/>
                  <a:gd name="connsiteX9" fmla="*/ 285592 w 766646"/>
                  <a:gd name="connsiteY9" fmla="*/ 371491 h 485917"/>
                  <a:gd name="connsiteX10" fmla="*/ 250146 w 766646"/>
                  <a:gd name="connsiteY10" fmla="*/ 360585 h 485917"/>
                  <a:gd name="connsiteX11" fmla="*/ 246125 w 766646"/>
                  <a:gd name="connsiteY11" fmla="*/ 360851 h 485917"/>
                  <a:gd name="connsiteX12" fmla="*/ 205157 w 766646"/>
                  <a:gd name="connsiteY12" fmla="*/ 349679 h 485917"/>
                  <a:gd name="connsiteX13" fmla="*/ 168350 w 766646"/>
                  <a:gd name="connsiteY13" fmla="*/ 321050 h 485917"/>
                  <a:gd name="connsiteX14" fmla="*/ 111093 w 766646"/>
                  <a:gd name="connsiteY14" fmla="*/ 296511 h 485917"/>
                  <a:gd name="connsiteX15" fmla="*/ 53835 w 766646"/>
                  <a:gd name="connsiteY15" fmla="*/ 206535 h 485917"/>
                  <a:gd name="connsiteX16" fmla="*/ 66105 w 766646"/>
                  <a:gd name="connsiteY16" fmla="*/ 173817 h 485917"/>
                  <a:gd name="connsiteX17" fmla="*/ 33387 w 766646"/>
                  <a:gd name="connsiteY17" fmla="*/ 149278 h 485917"/>
                  <a:gd name="connsiteX18" fmla="*/ 33387 w 766646"/>
                  <a:gd name="connsiteY18" fmla="*/ 104290 h 485917"/>
                  <a:gd name="connsiteX19" fmla="*/ 17028 w 766646"/>
                  <a:gd name="connsiteY19" fmla="*/ 100200 h 485917"/>
                  <a:gd name="connsiteX20" fmla="*/ 0 w 766646"/>
                  <a:gd name="connsiteY20" fmla="*/ 71823 h 485917"/>
                  <a:gd name="connsiteX21" fmla="*/ 668 w 766646"/>
                  <a:gd name="connsiteY21" fmla="*/ 71572 h 485917"/>
                  <a:gd name="connsiteX22" fmla="*/ 668 w 766646"/>
                  <a:gd name="connsiteY22" fmla="*/ 55213 h 485917"/>
                  <a:gd name="connsiteX23" fmla="*/ 39522 w 766646"/>
                  <a:gd name="connsiteY23" fmla="*/ 18404 h 485917"/>
                  <a:gd name="connsiteX24" fmla="*/ 86554 w 766646"/>
                  <a:gd name="connsiteY24" fmla="*/ 18404 h 485917"/>
                  <a:gd name="connsiteX25" fmla="*/ 92689 w 766646"/>
                  <a:gd name="connsiteY25" fmla="*/ 4090 h 485917"/>
                  <a:gd name="connsiteX26" fmla="*/ 117228 w 766646"/>
                  <a:gd name="connsiteY26" fmla="*/ 0 h 485917"/>
                  <a:gd name="connsiteX27" fmla="*/ 166304 w 766646"/>
                  <a:gd name="connsiteY27" fmla="*/ 47032 h 485917"/>
                  <a:gd name="connsiteX28" fmla="*/ 196979 w 766646"/>
                  <a:gd name="connsiteY28" fmla="*/ 34763 h 485917"/>
                  <a:gd name="connsiteX29" fmla="*/ 221517 w 766646"/>
                  <a:gd name="connsiteY29" fmla="*/ 53167 h 485917"/>
                  <a:gd name="connsiteX30" fmla="*/ 260370 w 766646"/>
                  <a:gd name="connsiteY30" fmla="*/ 53167 h 485917"/>
                  <a:gd name="connsiteX31" fmla="*/ 321717 w 766646"/>
                  <a:gd name="connsiteY31" fmla="*/ 87931 h 485917"/>
                  <a:gd name="connsiteX32" fmla="*/ 356480 w 766646"/>
                  <a:gd name="connsiteY32" fmla="*/ 85886 h 485917"/>
                  <a:gd name="connsiteX33" fmla="*/ 405559 w 766646"/>
                  <a:gd name="connsiteY33" fmla="*/ 100200 h 485917"/>
                  <a:gd name="connsiteX34" fmla="*/ 446456 w 766646"/>
                  <a:gd name="connsiteY34" fmla="*/ 89976 h 485917"/>
                  <a:gd name="connsiteX35" fmla="*/ 483264 w 766646"/>
                  <a:gd name="connsiteY35" fmla="*/ 124739 h 485917"/>
                  <a:gd name="connsiteX36" fmla="*/ 485309 w 766646"/>
                  <a:gd name="connsiteY36" fmla="*/ 141098 h 485917"/>
                  <a:gd name="connsiteX37" fmla="*/ 507804 w 766646"/>
                  <a:gd name="connsiteY37" fmla="*/ 167682 h 485917"/>
                  <a:gd name="connsiteX38" fmla="*/ 550746 w 766646"/>
                  <a:gd name="connsiteY38" fmla="*/ 169727 h 485917"/>
                  <a:gd name="connsiteX39" fmla="*/ 552901 w 766646"/>
                  <a:gd name="connsiteY39" fmla="*/ 172389 h 485917"/>
                  <a:gd name="connsiteX40" fmla="*/ 766646 w 766646"/>
                  <a:gd name="connsiteY40" fmla="*/ 451418 h 485917"/>
                  <a:gd name="connsiteX0" fmla="*/ 552901 w 552901"/>
                  <a:gd name="connsiteY0" fmla="*/ 485917 h 485917"/>
                  <a:gd name="connsiteX1" fmla="*/ 540522 w 552901"/>
                  <a:gd name="connsiteY1" fmla="*/ 479189 h 485917"/>
                  <a:gd name="connsiteX2" fmla="*/ 477811 w 552901"/>
                  <a:gd name="connsiteY2" fmla="*/ 466919 h 485917"/>
                  <a:gd name="connsiteX3" fmla="*/ 446456 w 552901"/>
                  <a:gd name="connsiteY3" fmla="*/ 451924 h 485917"/>
                  <a:gd name="connsiteX4" fmla="*/ 417827 w 552901"/>
                  <a:gd name="connsiteY4" fmla="*/ 483278 h 485917"/>
                  <a:gd name="connsiteX5" fmla="*/ 379656 w 552901"/>
                  <a:gd name="connsiteY5" fmla="*/ 461466 h 485917"/>
                  <a:gd name="connsiteX6" fmla="*/ 360571 w 552901"/>
                  <a:gd name="connsiteY6" fmla="*/ 405572 h 485917"/>
                  <a:gd name="connsiteX7" fmla="*/ 337395 w 552901"/>
                  <a:gd name="connsiteY7" fmla="*/ 391940 h 485917"/>
                  <a:gd name="connsiteX8" fmla="*/ 319672 w 552901"/>
                  <a:gd name="connsiteY8" fmla="*/ 409663 h 485917"/>
                  <a:gd name="connsiteX9" fmla="*/ 285592 w 552901"/>
                  <a:gd name="connsiteY9" fmla="*/ 371491 h 485917"/>
                  <a:gd name="connsiteX10" fmla="*/ 250146 w 552901"/>
                  <a:gd name="connsiteY10" fmla="*/ 360585 h 485917"/>
                  <a:gd name="connsiteX11" fmla="*/ 246125 w 552901"/>
                  <a:gd name="connsiteY11" fmla="*/ 360851 h 485917"/>
                  <a:gd name="connsiteX12" fmla="*/ 205157 w 552901"/>
                  <a:gd name="connsiteY12" fmla="*/ 349679 h 485917"/>
                  <a:gd name="connsiteX13" fmla="*/ 168350 w 552901"/>
                  <a:gd name="connsiteY13" fmla="*/ 321050 h 485917"/>
                  <a:gd name="connsiteX14" fmla="*/ 111093 w 552901"/>
                  <a:gd name="connsiteY14" fmla="*/ 296511 h 485917"/>
                  <a:gd name="connsiteX15" fmla="*/ 53835 w 552901"/>
                  <a:gd name="connsiteY15" fmla="*/ 206535 h 485917"/>
                  <a:gd name="connsiteX16" fmla="*/ 66105 w 552901"/>
                  <a:gd name="connsiteY16" fmla="*/ 173817 h 485917"/>
                  <a:gd name="connsiteX17" fmla="*/ 33387 w 552901"/>
                  <a:gd name="connsiteY17" fmla="*/ 149278 h 485917"/>
                  <a:gd name="connsiteX18" fmla="*/ 33387 w 552901"/>
                  <a:gd name="connsiteY18" fmla="*/ 104290 h 485917"/>
                  <a:gd name="connsiteX19" fmla="*/ 17028 w 552901"/>
                  <a:gd name="connsiteY19" fmla="*/ 100200 h 485917"/>
                  <a:gd name="connsiteX20" fmla="*/ 0 w 552901"/>
                  <a:gd name="connsiteY20" fmla="*/ 71823 h 485917"/>
                  <a:gd name="connsiteX21" fmla="*/ 668 w 552901"/>
                  <a:gd name="connsiteY21" fmla="*/ 71572 h 485917"/>
                  <a:gd name="connsiteX22" fmla="*/ 668 w 552901"/>
                  <a:gd name="connsiteY22" fmla="*/ 55213 h 485917"/>
                  <a:gd name="connsiteX23" fmla="*/ 39522 w 552901"/>
                  <a:gd name="connsiteY23" fmla="*/ 18404 h 485917"/>
                  <a:gd name="connsiteX24" fmla="*/ 86554 w 552901"/>
                  <a:gd name="connsiteY24" fmla="*/ 18404 h 485917"/>
                  <a:gd name="connsiteX25" fmla="*/ 92689 w 552901"/>
                  <a:gd name="connsiteY25" fmla="*/ 4090 h 485917"/>
                  <a:gd name="connsiteX26" fmla="*/ 117228 w 552901"/>
                  <a:gd name="connsiteY26" fmla="*/ 0 h 485917"/>
                  <a:gd name="connsiteX27" fmla="*/ 166304 w 552901"/>
                  <a:gd name="connsiteY27" fmla="*/ 47032 h 485917"/>
                  <a:gd name="connsiteX28" fmla="*/ 196979 w 552901"/>
                  <a:gd name="connsiteY28" fmla="*/ 34763 h 485917"/>
                  <a:gd name="connsiteX29" fmla="*/ 221517 w 552901"/>
                  <a:gd name="connsiteY29" fmla="*/ 53167 h 485917"/>
                  <a:gd name="connsiteX30" fmla="*/ 260370 w 552901"/>
                  <a:gd name="connsiteY30" fmla="*/ 53167 h 485917"/>
                  <a:gd name="connsiteX31" fmla="*/ 321717 w 552901"/>
                  <a:gd name="connsiteY31" fmla="*/ 87931 h 485917"/>
                  <a:gd name="connsiteX32" fmla="*/ 356480 w 552901"/>
                  <a:gd name="connsiteY32" fmla="*/ 85886 h 485917"/>
                  <a:gd name="connsiteX33" fmla="*/ 405559 w 552901"/>
                  <a:gd name="connsiteY33" fmla="*/ 100200 h 485917"/>
                  <a:gd name="connsiteX34" fmla="*/ 446456 w 552901"/>
                  <a:gd name="connsiteY34" fmla="*/ 89976 h 485917"/>
                  <a:gd name="connsiteX35" fmla="*/ 483264 w 552901"/>
                  <a:gd name="connsiteY35" fmla="*/ 124739 h 485917"/>
                  <a:gd name="connsiteX36" fmla="*/ 485309 w 552901"/>
                  <a:gd name="connsiteY36" fmla="*/ 141098 h 485917"/>
                  <a:gd name="connsiteX37" fmla="*/ 507804 w 552901"/>
                  <a:gd name="connsiteY37" fmla="*/ 167682 h 485917"/>
                  <a:gd name="connsiteX38" fmla="*/ 550746 w 552901"/>
                  <a:gd name="connsiteY38" fmla="*/ 169727 h 485917"/>
                  <a:gd name="connsiteX39" fmla="*/ 552901 w 552901"/>
                  <a:gd name="connsiteY39" fmla="*/ 172389 h 485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52901" h="485917">
                    <a:moveTo>
                      <a:pt x="552901" y="485917"/>
                    </a:moveTo>
                    <a:lnTo>
                      <a:pt x="540522" y="479189"/>
                    </a:lnTo>
                    <a:lnTo>
                      <a:pt x="477811" y="466919"/>
                    </a:lnTo>
                    <a:lnTo>
                      <a:pt x="446456" y="451924"/>
                    </a:lnTo>
                    <a:lnTo>
                      <a:pt x="417827" y="483278"/>
                    </a:lnTo>
                    <a:lnTo>
                      <a:pt x="379656" y="461466"/>
                    </a:lnTo>
                    <a:lnTo>
                      <a:pt x="360571" y="405572"/>
                    </a:lnTo>
                    <a:lnTo>
                      <a:pt x="337395" y="391940"/>
                    </a:lnTo>
                    <a:lnTo>
                      <a:pt x="319672" y="409663"/>
                    </a:lnTo>
                    <a:lnTo>
                      <a:pt x="285592" y="371491"/>
                    </a:lnTo>
                    <a:lnTo>
                      <a:pt x="250146" y="360585"/>
                    </a:lnTo>
                    <a:lnTo>
                      <a:pt x="246125" y="360851"/>
                    </a:lnTo>
                    <a:lnTo>
                      <a:pt x="205157" y="349679"/>
                    </a:lnTo>
                    <a:lnTo>
                      <a:pt x="168350" y="321050"/>
                    </a:lnTo>
                    <a:lnTo>
                      <a:pt x="111093" y="296511"/>
                    </a:lnTo>
                    <a:lnTo>
                      <a:pt x="53835" y="206535"/>
                    </a:lnTo>
                    <a:lnTo>
                      <a:pt x="66105" y="173817"/>
                    </a:lnTo>
                    <a:lnTo>
                      <a:pt x="33387" y="149278"/>
                    </a:lnTo>
                    <a:lnTo>
                      <a:pt x="33387" y="104290"/>
                    </a:lnTo>
                    <a:lnTo>
                      <a:pt x="17028" y="100200"/>
                    </a:lnTo>
                    <a:lnTo>
                      <a:pt x="0" y="71823"/>
                    </a:lnTo>
                    <a:lnTo>
                      <a:pt x="668" y="71572"/>
                    </a:lnTo>
                    <a:lnTo>
                      <a:pt x="668" y="55213"/>
                    </a:lnTo>
                    <a:lnTo>
                      <a:pt x="39522" y="18404"/>
                    </a:lnTo>
                    <a:lnTo>
                      <a:pt x="86554" y="18404"/>
                    </a:lnTo>
                    <a:lnTo>
                      <a:pt x="92689" y="4090"/>
                    </a:lnTo>
                    <a:lnTo>
                      <a:pt x="117228" y="0"/>
                    </a:lnTo>
                    <a:lnTo>
                      <a:pt x="166304" y="47032"/>
                    </a:lnTo>
                    <a:lnTo>
                      <a:pt x="196979" y="34763"/>
                    </a:lnTo>
                    <a:lnTo>
                      <a:pt x="221517" y="53167"/>
                    </a:lnTo>
                    <a:lnTo>
                      <a:pt x="260370" y="53167"/>
                    </a:lnTo>
                    <a:lnTo>
                      <a:pt x="321717" y="87931"/>
                    </a:lnTo>
                    <a:lnTo>
                      <a:pt x="356480" y="85886"/>
                    </a:lnTo>
                    <a:lnTo>
                      <a:pt x="405559" y="100200"/>
                    </a:lnTo>
                    <a:lnTo>
                      <a:pt x="446456" y="89976"/>
                    </a:lnTo>
                    <a:lnTo>
                      <a:pt x="483264" y="124739"/>
                    </a:lnTo>
                    <a:lnTo>
                      <a:pt x="485309" y="141098"/>
                    </a:lnTo>
                    <a:lnTo>
                      <a:pt x="507804" y="167682"/>
                    </a:lnTo>
                    <a:lnTo>
                      <a:pt x="550746" y="169727"/>
                    </a:lnTo>
                    <a:lnTo>
                      <a:pt x="552901" y="17238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C206D030-4242-EA97-2E86-4E42A6D8DE7F}"/>
                  </a:ext>
                </a:extLst>
              </p:cNvPr>
              <p:cNvSpPr/>
              <p:nvPr/>
            </p:nvSpPr>
            <p:spPr>
              <a:xfrm>
                <a:off x="5722228" y="4627573"/>
                <a:ext cx="575798" cy="857340"/>
              </a:xfrm>
              <a:custGeom>
                <a:avLst/>
                <a:gdLst>
                  <a:gd name="connsiteX0" fmla="*/ 280474 w 583227"/>
                  <a:gd name="connsiteY0" fmla="*/ 0 h 868401"/>
                  <a:gd name="connsiteX1" fmla="*/ 315919 w 583227"/>
                  <a:gd name="connsiteY1" fmla="*/ 10906 h 868401"/>
                  <a:gd name="connsiteX2" fmla="*/ 350000 w 583227"/>
                  <a:gd name="connsiteY2" fmla="*/ 49078 h 868401"/>
                  <a:gd name="connsiteX3" fmla="*/ 367723 w 583227"/>
                  <a:gd name="connsiteY3" fmla="*/ 31355 h 868401"/>
                  <a:gd name="connsiteX4" fmla="*/ 390899 w 583227"/>
                  <a:gd name="connsiteY4" fmla="*/ 44988 h 868401"/>
                  <a:gd name="connsiteX5" fmla="*/ 409984 w 583227"/>
                  <a:gd name="connsiteY5" fmla="*/ 100881 h 868401"/>
                  <a:gd name="connsiteX6" fmla="*/ 448155 w 583227"/>
                  <a:gd name="connsiteY6" fmla="*/ 122693 h 868401"/>
                  <a:gd name="connsiteX7" fmla="*/ 476784 w 583227"/>
                  <a:gd name="connsiteY7" fmla="*/ 91339 h 868401"/>
                  <a:gd name="connsiteX8" fmla="*/ 508139 w 583227"/>
                  <a:gd name="connsiteY8" fmla="*/ 106334 h 868401"/>
                  <a:gd name="connsiteX9" fmla="*/ 570850 w 583227"/>
                  <a:gd name="connsiteY9" fmla="*/ 118604 h 868401"/>
                  <a:gd name="connsiteX10" fmla="*/ 583227 w 583227"/>
                  <a:gd name="connsiteY10" fmla="*/ 125331 h 868401"/>
                  <a:gd name="connsiteX11" fmla="*/ 583227 w 583227"/>
                  <a:gd name="connsiteY11" fmla="*/ 574543 h 868401"/>
                  <a:gd name="connsiteX12" fmla="*/ 501324 w 583227"/>
                  <a:gd name="connsiteY12" fmla="*/ 599838 h 868401"/>
                  <a:gd name="connsiteX13" fmla="*/ 419526 w 583227"/>
                  <a:gd name="connsiteY13" fmla="*/ 624376 h 868401"/>
                  <a:gd name="connsiteX14" fmla="*/ 325462 w 583227"/>
                  <a:gd name="connsiteY14" fmla="*/ 676181 h 868401"/>
                  <a:gd name="connsiteX15" fmla="*/ 294107 w 583227"/>
                  <a:gd name="connsiteY15" fmla="*/ 708899 h 868401"/>
                  <a:gd name="connsiteX16" fmla="*/ 294107 w 583227"/>
                  <a:gd name="connsiteY16" fmla="*/ 760703 h 868401"/>
                  <a:gd name="connsiteX17" fmla="*/ 300922 w 583227"/>
                  <a:gd name="connsiteY17" fmla="*/ 834320 h 868401"/>
                  <a:gd name="connsiteX18" fmla="*/ 325462 w 583227"/>
                  <a:gd name="connsiteY18" fmla="*/ 865675 h 868401"/>
                  <a:gd name="connsiteX19" fmla="*/ 307739 w 583227"/>
                  <a:gd name="connsiteY19" fmla="*/ 868401 h 868401"/>
                  <a:gd name="connsiteX20" fmla="*/ 287290 w 583227"/>
                  <a:gd name="connsiteY20" fmla="*/ 852042 h 868401"/>
                  <a:gd name="connsiteX21" fmla="*/ 251844 w 583227"/>
                  <a:gd name="connsiteY21" fmla="*/ 849315 h 868401"/>
                  <a:gd name="connsiteX22" fmla="*/ 247159 w 583227"/>
                  <a:gd name="connsiteY22" fmla="*/ 850721 h 868401"/>
                  <a:gd name="connsiteX23" fmla="*/ 247755 w 583227"/>
                  <a:gd name="connsiteY23" fmla="*/ 849315 h 868401"/>
                  <a:gd name="connsiteX24" fmla="*/ 198677 w 583227"/>
                  <a:gd name="connsiteY24" fmla="*/ 849315 h 868401"/>
                  <a:gd name="connsiteX25" fmla="*/ 157779 w 583227"/>
                  <a:gd name="connsiteY25" fmla="*/ 846589 h 868401"/>
                  <a:gd name="connsiteX26" fmla="*/ 135966 w 583227"/>
                  <a:gd name="connsiteY26" fmla="*/ 797511 h 868401"/>
                  <a:gd name="connsiteX27" fmla="*/ 119609 w 583227"/>
                  <a:gd name="connsiteY27" fmla="*/ 792058 h 868401"/>
                  <a:gd name="connsiteX28" fmla="*/ 81436 w 583227"/>
                  <a:gd name="connsiteY28" fmla="*/ 753887 h 868401"/>
                  <a:gd name="connsiteX29" fmla="*/ 78710 w 583227"/>
                  <a:gd name="connsiteY29" fmla="*/ 707536 h 868401"/>
                  <a:gd name="connsiteX30" fmla="*/ 70529 w 583227"/>
                  <a:gd name="connsiteY30" fmla="*/ 674817 h 868401"/>
                  <a:gd name="connsiteX31" fmla="*/ 105975 w 583227"/>
                  <a:gd name="connsiteY31" fmla="*/ 614833 h 868401"/>
                  <a:gd name="connsiteX32" fmla="*/ 125060 w 583227"/>
                  <a:gd name="connsiteY32" fmla="*/ 563029 h 868401"/>
                  <a:gd name="connsiteX33" fmla="*/ 105975 w 583227"/>
                  <a:gd name="connsiteY33" fmla="*/ 451241 h 868401"/>
                  <a:gd name="connsiteX34" fmla="*/ 10547 w 583227"/>
                  <a:gd name="connsiteY34" fmla="*/ 443062 h 868401"/>
                  <a:gd name="connsiteX35" fmla="*/ 0 w 583227"/>
                  <a:gd name="connsiteY35" fmla="*/ 449088 h 868401"/>
                  <a:gd name="connsiteX36" fmla="*/ 14637 w 583227"/>
                  <a:gd name="connsiteY36" fmla="*/ 361266 h 868401"/>
                  <a:gd name="connsiteX37" fmla="*/ 51444 w 583227"/>
                  <a:gd name="connsiteY37" fmla="*/ 344906 h 868401"/>
                  <a:gd name="connsiteX38" fmla="*/ 100522 w 583227"/>
                  <a:gd name="connsiteY38" fmla="*/ 340816 h 868401"/>
                  <a:gd name="connsiteX39" fmla="*/ 153689 w 583227"/>
                  <a:gd name="connsiteY39" fmla="*/ 312188 h 868401"/>
                  <a:gd name="connsiteX40" fmla="*/ 186408 w 583227"/>
                  <a:gd name="connsiteY40" fmla="*/ 267201 h 868401"/>
                  <a:gd name="connsiteX41" fmla="*/ 239576 w 583227"/>
                  <a:gd name="connsiteY41" fmla="*/ 254931 h 868401"/>
                  <a:gd name="connsiteX42" fmla="*/ 255934 w 583227"/>
                  <a:gd name="connsiteY42" fmla="*/ 205853 h 868401"/>
                  <a:gd name="connsiteX43" fmla="*/ 268204 w 583227"/>
                  <a:gd name="connsiteY43" fmla="*/ 169045 h 868401"/>
                  <a:gd name="connsiteX44" fmla="*/ 280474 w 583227"/>
                  <a:gd name="connsiteY44" fmla="*/ 87249 h 868401"/>
                  <a:gd name="connsiteX45" fmla="*/ 264114 w 583227"/>
                  <a:gd name="connsiteY45" fmla="*/ 42261 h 868401"/>
                  <a:gd name="connsiteX46" fmla="*/ 280474 w 583227"/>
                  <a:gd name="connsiteY46" fmla="*/ 1363 h 868401"/>
                  <a:gd name="connsiteX47" fmla="*/ 276453 w 583227"/>
                  <a:gd name="connsiteY47" fmla="*/ 266 h 868401"/>
                  <a:gd name="connsiteX0" fmla="*/ 280474 w 886027"/>
                  <a:gd name="connsiteY0" fmla="*/ 0 h 868401"/>
                  <a:gd name="connsiteX1" fmla="*/ 315919 w 886027"/>
                  <a:gd name="connsiteY1" fmla="*/ 10906 h 868401"/>
                  <a:gd name="connsiteX2" fmla="*/ 350000 w 886027"/>
                  <a:gd name="connsiteY2" fmla="*/ 49078 h 868401"/>
                  <a:gd name="connsiteX3" fmla="*/ 367723 w 886027"/>
                  <a:gd name="connsiteY3" fmla="*/ 31355 h 868401"/>
                  <a:gd name="connsiteX4" fmla="*/ 390899 w 886027"/>
                  <a:gd name="connsiteY4" fmla="*/ 44988 h 868401"/>
                  <a:gd name="connsiteX5" fmla="*/ 409984 w 886027"/>
                  <a:gd name="connsiteY5" fmla="*/ 100881 h 868401"/>
                  <a:gd name="connsiteX6" fmla="*/ 448155 w 886027"/>
                  <a:gd name="connsiteY6" fmla="*/ 122693 h 868401"/>
                  <a:gd name="connsiteX7" fmla="*/ 476784 w 886027"/>
                  <a:gd name="connsiteY7" fmla="*/ 91339 h 868401"/>
                  <a:gd name="connsiteX8" fmla="*/ 508139 w 886027"/>
                  <a:gd name="connsiteY8" fmla="*/ 106334 h 868401"/>
                  <a:gd name="connsiteX9" fmla="*/ 570850 w 886027"/>
                  <a:gd name="connsiteY9" fmla="*/ 118604 h 868401"/>
                  <a:gd name="connsiteX10" fmla="*/ 583227 w 886027"/>
                  <a:gd name="connsiteY10" fmla="*/ 125331 h 868401"/>
                  <a:gd name="connsiteX11" fmla="*/ 886026 w 886027"/>
                  <a:gd name="connsiteY11" fmla="*/ 336468 h 868401"/>
                  <a:gd name="connsiteX12" fmla="*/ 583227 w 886027"/>
                  <a:gd name="connsiteY12" fmla="*/ 574543 h 868401"/>
                  <a:gd name="connsiteX13" fmla="*/ 501324 w 886027"/>
                  <a:gd name="connsiteY13" fmla="*/ 599838 h 868401"/>
                  <a:gd name="connsiteX14" fmla="*/ 419526 w 886027"/>
                  <a:gd name="connsiteY14" fmla="*/ 624376 h 868401"/>
                  <a:gd name="connsiteX15" fmla="*/ 325462 w 886027"/>
                  <a:gd name="connsiteY15" fmla="*/ 676181 h 868401"/>
                  <a:gd name="connsiteX16" fmla="*/ 294107 w 886027"/>
                  <a:gd name="connsiteY16" fmla="*/ 708899 h 868401"/>
                  <a:gd name="connsiteX17" fmla="*/ 294107 w 886027"/>
                  <a:gd name="connsiteY17" fmla="*/ 760703 h 868401"/>
                  <a:gd name="connsiteX18" fmla="*/ 300922 w 886027"/>
                  <a:gd name="connsiteY18" fmla="*/ 834320 h 868401"/>
                  <a:gd name="connsiteX19" fmla="*/ 325462 w 886027"/>
                  <a:gd name="connsiteY19" fmla="*/ 865675 h 868401"/>
                  <a:gd name="connsiteX20" fmla="*/ 307739 w 886027"/>
                  <a:gd name="connsiteY20" fmla="*/ 868401 h 868401"/>
                  <a:gd name="connsiteX21" fmla="*/ 287290 w 886027"/>
                  <a:gd name="connsiteY21" fmla="*/ 852042 h 868401"/>
                  <a:gd name="connsiteX22" fmla="*/ 251844 w 886027"/>
                  <a:gd name="connsiteY22" fmla="*/ 849315 h 868401"/>
                  <a:gd name="connsiteX23" fmla="*/ 247159 w 886027"/>
                  <a:gd name="connsiteY23" fmla="*/ 850721 h 868401"/>
                  <a:gd name="connsiteX24" fmla="*/ 247755 w 886027"/>
                  <a:gd name="connsiteY24" fmla="*/ 849315 h 868401"/>
                  <a:gd name="connsiteX25" fmla="*/ 198677 w 886027"/>
                  <a:gd name="connsiteY25" fmla="*/ 849315 h 868401"/>
                  <a:gd name="connsiteX26" fmla="*/ 157779 w 886027"/>
                  <a:gd name="connsiteY26" fmla="*/ 846589 h 868401"/>
                  <a:gd name="connsiteX27" fmla="*/ 135966 w 886027"/>
                  <a:gd name="connsiteY27" fmla="*/ 797511 h 868401"/>
                  <a:gd name="connsiteX28" fmla="*/ 119609 w 886027"/>
                  <a:gd name="connsiteY28" fmla="*/ 792058 h 868401"/>
                  <a:gd name="connsiteX29" fmla="*/ 81436 w 886027"/>
                  <a:gd name="connsiteY29" fmla="*/ 753887 h 868401"/>
                  <a:gd name="connsiteX30" fmla="*/ 78710 w 886027"/>
                  <a:gd name="connsiteY30" fmla="*/ 707536 h 868401"/>
                  <a:gd name="connsiteX31" fmla="*/ 70529 w 886027"/>
                  <a:gd name="connsiteY31" fmla="*/ 674817 h 868401"/>
                  <a:gd name="connsiteX32" fmla="*/ 105975 w 886027"/>
                  <a:gd name="connsiteY32" fmla="*/ 614833 h 868401"/>
                  <a:gd name="connsiteX33" fmla="*/ 125060 w 886027"/>
                  <a:gd name="connsiteY33" fmla="*/ 563029 h 868401"/>
                  <a:gd name="connsiteX34" fmla="*/ 105975 w 886027"/>
                  <a:gd name="connsiteY34" fmla="*/ 451241 h 868401"/>
                  <a:gd name="connsiteX35" fmla="*/ 10547 w 886027"/>
                  <a:gd name="connsiteY35" fmla="*/ 443062 h 868401"/>
                  <a:gd name="connsiteX36" fmla="*/ 0 w 886027"/>
                  <a:gd name="connsiteY36" fmla="*/ 449088 h 868401"/>
                  <a:gd name="connsiteX37" fmla="*/ 14637 w 886027"/>
                  <a:gd name="connsiteY37" fmla="*/ 361266 h 868401"/>
                  <a:gd name="connsiteX38" fmla="*/ 51444 w 886027"/>
                  <a:gd name="connsiteY38" fmla="*/ 344906 h 868401"/>
                  <a:gd name="connsiteX39" fmla="*/ 100522 w 886027"/>
                  <a:gd name="connsiteY39" fmla="*/ 340816 h 868401"/>
                  <a:gd name="connsiteX40" fmla="*/ 153689 w 886027"/>
                  <a:gd name="connsiteY40" fmla="*/ 312188 h 868401"/>
                  <a:gd name="connsiteX41" fmla="*/ 186408 w 886027"/>
                  <a:gd name="connsiteY41" fmla="*/ 267201 h 868401"/>
                  <a:gd name="connsiteX42" fmla="*/ 239576 w 886027"/>
                  <a:gd name="connsiteY42" fmla="*/ 254931 h 868401"/>
                  <a:gd name="connsiteX43" fmla="*/ 255934 w 886027"/>
                  <a:gd name="connsiteY43" fmla="*/ 205853 h 868401"/>
                  <a:gd name="connsiteX44" fmla="*/ 268204 w 886027"/>
                  <a:gd name="connsiteY44" fmla="*/ 169045 h 868401"/>
                  <a:gd name="connsiteX45" fmla="*/ 280474 w 886027"/>
                  <a:gd name="connsiteY45" fmla="*/ 87249 h 868401"/>
                  <a:gd name="connsiteX46" fmla="*/ 264114 w 886027"/>
                  <a:gd name="connsiteY46" fmla="*/ 42261 h 868401"/>
                  <a:gd name="connsiteX47" fmla="*/ 280474 w 886027"/>
                  <a:gd name="connsiteY47" fmla="*/ 1363 h 868401"/>
                  <a:gd name="connsiteX48" fmla="*/ 276453 w 886027"/>
                  <a:gd name="connsiteY48" fmla="*/ 266 h 868401"/>
                  <a:gd name="connsiteX49" fmla="*/ 280474 w 886027"/>
                  <a:gd name="connsiteY49" fmla="*/ 0 h 868401"/>
                  <a:gd name="connsiteX0" fmla="*/ 886026 w 977466"/>
                  <a:gd name="connsiteY0" fmla="*/ 336468 h 868401"/>
                  <a:gd name="connsiteX1" fmla="*/ 583227 w 977466"/>
                  <a:gd name="connsiteY1" fmla="*/ 574543 h 868401"/>
                  <a:gd name="connsiteX2" fmla="*/ 501324 w 977466"/>
                  <a:gd name="connsiteY2" fmla="*/ 599838 h 868401"/>
                  <a:gd name="connsiteX3" fmla="*/ 419526 w 977466"/>
                  <a:gd name="connsiteY3" fmla="*/ 624376 h 868401"/>
                  <a:gd name="connsiteX4" fmla="*/ 325462 w 977466"/>
                  <a:gd name="connsiteY4" fmla="*/ 676181 h 868401"/>
                  <a:gd name="connsiteX5" fmla="*/ 294107 w 977466"/>
                  <a:gd name="connsiteY5" fmla="*/ 708899 h 868401"/>
                  <a:gd name="connsiteX6" fmla="*/ 294107 w 977466"/>
                  <a:gd name="connsiteY6" fmla="*/ 760703 h 868401"/>
                  <a:gd name="connsiteX7" fmla="*/ 300922 w 977466"/>
                  <a:gd name="connsiteY7" fmla="*/ 834320 h 868401"/>
                  <a:gd name="connsiteX8" fmla="*/ 325462 w 977466"/>
                  <a:gd name="connsiteY8" fmla="*/ 865675 h 868401"/>
                  <a:gd name="connsiteX9" fmla="*/ 307739 w 977466"/>
                  <a:gd name="connsiteY9" fmla="*/ 868401 h 868401"/>
                  <a:gd name="connsiteX10" fmla="*/ 287290 w 977466"/>
                  <a:gd name="connsiteY10" fmla="*/ 852042 h 868401"/>
                  <a:gd name="connsiteX11" fmla="*/ 251844 w 977466"/>
                  <a:gd name="connsiteY11" fmla="*/ 849315 h 868401"/>
                  <a:gd name="connsiteX12" fmla="*/ 247159 w 977466"/>
                  <a:gd name="connsiteY12" fmla="*/ 850721 h 868401"/>
                  <a:gd name="connsiteX13" fmla="*/ 247755 w 977466"/>
                  <a:gd name="connsiteY13" fmla="*/ 849315 h 868401"/>
                  <a:gd name="connsiteX14" fmla="*/ 198677 w 977466"/>
                  <a:gd name="connsiteY14" fmla="*/ 849315 h 868401"/>
                  <a:gd name="connsiteX15" fmla="*/ 157779 w 977466"/>
                  <a:gd name="connsiteY15" fmla="*/ 846589 h 868401"/>
                  <a:gd name="connsiteX16" fmla="*/ 135966 w 977466"/>
                  <a:gd name="connsiteY16" fmla="*/ 797511 h 868401"/>
                  <a:gd name="connsiteX17" fmla="*/ 119609 w 977466"/>
                  <a:gd name="connsiteY17" fmla="*/ 792058 h 868401"/>
                  <a:gd name="connsiteX18" fmla="*/ 81436 w 977466"/>
                  <a:gd name="connsiteY18" fmla="*/ 753887 h 868401"/>
                  <a:gd name="connsiteX19" fmla="*/ 78710 w 977466"/>
                  <a:gd name="connsiteY19" fmla="*/ 707536 h 868401"/>
                  <a:gd name="connsiteX20" fmla="*/ 70529 w 977466"/>
                  <a:gd name="connsiteY20" fmla="*/ 674817 h 868401"/>
                  <a:gd name="connsiteX21" fmla="*/ 105975 w 977466"/>
                  <a:gd name="connsiteY21" fmla="*/ 614833 h 868401"/>
                  <a:gd name="connsiteX22" fmla="*/ 125060 w 977466"/>
                  <a:gd name="connsiteY22" fmla="*/ 563029 h 868401"/>
                  <a:gd name="connsiteX23" fmla="*/ 105975 w 977466"/>
                  <a:gd name="connsiteY23" fmla="*/ 451241 h 868401"/>
                  <a:gd name="connsiteX24" fmla="*/ 10547 w 977466"/>
                  <a:gd name="connsiteY24" fmla="*/ 443062 h 868401"/>
                  <a:gd name="connsiteX25" fmla="*/ 0 w 977466"/>
                  <a:gd name="connsiteY25" fmla="*/ 449088 h 868401"/>
                  <a:gd name="connsiteX26" fmla="*/ 14637 w 977466"/>
                  <a:gd name="connsiteY26" fmla="*/ 361266 h 868401"/>
                  <a:gd name="connsiteX27" fmla="*/ 51444 w 977466"/>
                  <a:gd name="connsiteY27" fmla="*/ 344906 h 868401"/>
                  <a:gd name="connsiteX28" fmla="*/ 100522 w 977466"/>
                  <a:gd name="connsiteY28" fmla="*/ 340816 h 868401"/>
                  <a:gd name="connsiteX29" fmla="*/ 153689 w 977466"/>
                  <a:gd name="connsiteY29" fmla="*/ 312188 h 868401"/>
                  <a:gd name="connsiteX30" fmla="*/ 186408 w 977466"/>
                  <a:gd name="connsiteY30" fmla="*/ 267201 h 868401"/>
                  <a:gd name="connsiteX31" fmla="*/ 239576 w 977466"/>
                  <a:gd name="connsiteY31" fmla="*/ 254931 h 868401"/>
                  <a:gd name="connsiteX32" fmla="*/ 255934 w 977466"/>
                  <a:gd name="connsiteY32" fmla="*/ 205853 h 868401"/>
                  <a:gd name="connsiteX33" fmla="*/ 268204 w 977466"/>
                  <a:gd name="connsiteY33" fmla="*/ 169045 h 868401"/>
                  <a:gd name="connsiteX34" fmla="*/ 280474 w 977466"/>
                  <a:gd name="connsiteY34" fmla="*/ 87249 h 868401"/>
                  <a:gd name="connsiteX35" fmla="*/ 264114 w 977466"/>
                  <a:gd name="connsiteY35" fmla="*/ 42261 h 868401"/>
                  <a:gd name="connsiteX36" fmla="*/ 280474 w 977466"/>
                  <a:gd name="connsiteY36" fmla="*/ 1363 h 868401"/>
                  <a:gd name="connsiteX37" fmla="*/ 276453 w 977466"/>
                  <a:gd name="connsiteY37" fmla="*/ 266 h 868401"/>
                  <a:gd name="connsiteX38" fmla="*/ 280474 w 977466"/>
                  <a:gd name="connsiteY38" fmla="*/ 0 h 868401"/>
                  <a:gd name="connsiteX39" fmla="*/ 315919 w 977466"/>
                  <a:gd name="connsiteY39" fmla="*/ 10906 h 868401"/>
                  <a:gd name="connsiteX40" fmla="*/ 350000 w 977466"/>
                  <a:gd name="connsiteY40" fmla="*/ 49078 h 868401"/>
                  <a:gd name="connsiteX41" fmla="*/ 367723 w 977466"/>
                  <a:gd name="connsiteY41" fmla="*/ 31355 h 868401"/>
                  <a:gd name="connsiteX42" fmla="*/ 390899 w 977466"/>
                  <a:gd name="connsiteY42" fmla="*/ 44988 h 868401"/>
                  <a:gd name="connsiteX43" fmla="*/ 409984 w 977466"/>
                  <a:gd name="connsiteY43" fmla="*/ 100881 h 868401"/>
                  <a:gd name="connsiteX44" fmla="*/ 448155 w 977466"/>
                  <a:gd name="connsiteY44" fmla="*/ 122693 h 868401"/>
                  <a:gd name="connsiteX45" fmla="*/ 476784 w 977466"/>
                  <a:gd name="connsiteY45" fmla="*/ 91339 h 868401"/>
                  <a:gd name="connsiteX46" fmla="*/ 508139 w 977466"/>
                  <a:gd name="connsiteY46" fmla="*/ 106334 h 868401"/>
                  <a:gd name="connsiteX47" fmla="*/ 570850 w 977466"/>
                  <a:gd name="connsiteY47" fmla="*/ 118604 h 868401"/>
                  <a:gd name="connsiteX48" fmla="*/ 583227 w 977466"/>
                  <a:gd name="connsiteY48" fmla="*/ 125331 h 868401"/>
                  <a:gd name="connsiteX49" fmla="*/ 977466 w 977466"/>
                  <a:gd name="connsiteY49" fmla="*/ 427908 h 868401"/>
                  <a:gd name="connsiteX0" fmla="*/ 583227 w 977466"/>
                  <a:gd name="connsiteY0" fmla="*/ 574543 h 868401"/>
                  <a:gd name="connsiteX1" fmla="*/ 501324 w 977466"/>
                  <a:gd name="connsiteY1" fmla="*/ 599838 h 868401"/>
                  <a:gd name="connsiteX2" fmla="*/ 419526 w 977466"/>
                  <a:gd name="connsiteY2" fmla="*/ 624376 h 868401"/>
                  <a:gd name="connsiteX3" fmla="*/ 325462 w 977466"/>
                  <a:gd name="connsiteY3" fmla="*/ 676181 h 868401"/>
                  <a:gd name="connsiteX4" fmla="*/ 294107 w 977466"/>
                  <a:gd name="connsiteY4" fmla="*/ 708899 h 868401"/>
                  <a:gd name="connsiteX5" fmla="*/ 294107 w 977466"/>
                  <a:gd name="connsiteY5" fmla="*/ 760703 h 868401"/>
                  <a:gd name="connsiteX6" fmla="*/ 300922 w 977466"/>
                  <a:gd name="connsiteY6" fmla="*/ 834320 h 868401"/>
                  <a:gd name="connsiteX7" fmla="*/ 325462 w 977466"/>
                  <a:gd name="connsiteY7" fmla="*/ 865675 h 868401"/>
                  <a:gd name="connsiteX8" fmla="*/ 307739 w 977466"/>
                  <a:gd name="connsiteY8" fmla="*/ 868401 h 868401"/>
                  <a:gd name="connsiteX9" fmla="*/ 287290 w 977466"/>
                  <a:gd name="connsiteY9" fmla="*/ 852042 h 868401"/>
                  <a:gd name="connsiteX10" fmla="*/ 251844 w 977466"/>
                  <a:gd name="connsiteY10" fmla="*/ 849315 h 868401"/>
                  <a:gd name="connsiteX11" fmla="*/ 247159 w 977466"/>
                  <a:gd name="connsiteY11" fmla="*/ 850721 h 868401"/>
                  <a:gd name="connsiteX12" fmla="*/ 247755 w 977466"/>
                  <a:gd name="connsiteY12" fmla="*/ 849315 h 868401"/>
                  <a:gd name="connsiteX13" fmla="*/ 198677 w 977466"/>
                  <a:gd name="connsiteY13" fmla="*/ 849315 h 868401"/>
                  <a:gd name="connsiteX14" fmla="*/ 157779 w 977466"/>
                  <a:gd name="connsiteY14" fmla="*/ 846589 h 868401"/>
                  <a:gd name="connsiteX15" fmla="*/ 135966 w 977466"/>
                  <a:gd name="connsiteY15" fmla="*/ 797511 h 868401"/>
                  <a:gd name="connsiteX16" fmla="*/ 119609 w 977466"/>
                  <a:gd name="connsiteY16" fmla="*/ 792058 h 868401"/>
                  <a:gd name="connsiteX17" fmla="*/ 81436 w 977466"/>
                  <a:gd name="connsiteY17" fmla="*/ 753887 h 868401"/>
                  <a:gd name="connsiteX18" fmla="*/ 78710 w 977466"/>
                  <a:gd name="connsiteY18" fmla="*/ 707536 h 868401"/>
                  <a:gd name="connsiteX19" fmla="*/ 70529 w 977466"/>
                  <a:gd name="connsiteY19" fmla="*/ 674817 h 868401"/>
                  <a:gd name="connsiteX20" fmla="*/ 105975 w 977466"/>
                  <a:gd name="connsiteY20" fmla="*/ 614833 h 868401"/>
                  <a:gd name="connsiteX21" fmla="*/ 125060 w 977466"/>
                  <a:gd name="connsiteY21" fmla="*/ 563029 h 868401"/>
                  <a:gd name="connsiteX22" fmla="*/ 105975 w 977466"/>
                  <a:gd name="connsiteY22" fmla="*/ 451241 h 868401"/>
                  <a:gd name="connsiteX23" fmla="*/ 10547 w 977466"/>
                  <a:gd name="connsiteY23" fmla="*/ 443062 h 868401"/>
                  <a:gd name="connsiteX24" fmla="*/ 0 w 977466"/>
                  <a:gd name="connsiteY24" fmla="*/ 449088 h 868401"/>
                  <a:gd name="connsiteX25" fmla="*/ 14637 w 977466"/>
                  <a:gd name="connsiteY25" fmla="*/ 361266 h 868401"/>
                  <a:gd name="connsiteX26" fmla="*/ 51444 w 977466"/>
                  <a:gd name="connsiteY26" fmla="*/ 344906 h 868401"/>
                  <a:gd name="connsiteX27" fmla="*/ 100522 w 977466"/>
                  <a:gd name="connsiteY27" fmla="*/ 340816 h 868401"/>
                  <a:gd name="connsiteX28" fmla="*/ 153689 w 977466"/>
                  <a:gd name="connsiteY28" fmla="*/ 312188 h 868401"/>
                  <a:gd name="connsiteX29" fmla="*/ 186408 w 977466"/>
                  <a:gd name="connsiteY29" fmla="*/ 267201 h 868401"/>
                  <a:gd name="connsiteX30" fmla="*/ 239576 w 977466"/>
                  <a:gd name="connsiteY30" fmla="*/ 254931 h 868401"/>
                  <a:gd name="connsiteX31" fmla="*/ 255934 w 977466"/>
                  <a:gd name="connsiteY31" fmla="*/ 205853 h 868401"/>
                  <a:gd name="connsiteX32" fmla="*/ 268204 w 977466"/>
                  <a:gd name="connsiteY32" fmla="*/ 169045 h 868401"/>
                  <a:gd name="connsiteX33" fmla="*/ 280474 w 977466"/>
                  <a:gd name="connsiteY33" fmla="*/ 87249 h 868401"/>
                  <a:gd name="connsiteX34" fmla="*/ 264114 w 977466"/>
                  <a:gd name="connsiteY34" fmla="*/ 42261 h 868401"/>
                  <a:gd name="connsiteX35" fmla="*/ 280474 w 977466"/>
                  <a:gd name="connsiteY35" fmla="*/ 1363 h 868401"/>
                  <a:gd name="connsiteX36" fmla="*/ 276453 w 977466"/>
                  <a:gd name="connsiteY36" fmla="*/ 266 h 868401"/>
                  <a:gd name="connsiteX37" fmla="*/ 280474 w 977466"/>
                  <a:gd name="connsiteY37" fmla="*/ 0 h 868401"/>
                  <a:gd name="connsiteX38" fmla="*/ 315919 w 977466"/>
                  <a:gd name="connsiteY38" fmla="*/ 10906 h 868401"/>
                  <a:gd name="connsiteX39" fmla="*/ 350000 w 977466"/>
                  <a:gd name="connsiteY39" fmla="*/ 49078 h 868401"/>
                  <a:gd name="connsiteX40" fmla="*/ 367723 w 977466"/>
                  <a:gd name="connsiteY40" fmla="*/ 31355 h 868401"/>
                  <a:gd name="connsiteX41" fmla="*/ 390899 w 977466"/>
                  <a:gd name="connsiteY41" fmla="*/ 44988 h 868401"/>
                  <a:gd name="connsiteX42" fmla="*/ 409984 w 977466"/>
                  <a:gd name="connsiteY42" fmla="*/ 100881 h 868401"/>
                  <a:gd name="connsiteX43" fmla="*/ 448155 w 977466"/>
                  <a:gd name="connsiteY43" fmla="*/ 122693 h 868401"/>
                  <a:gd name="connsiteX44" fmla="*/ 476784 w 977466"/>
                  <a:gd name="connsiteY44" fmla="*/ 91339 h 868401"/>
                  <a:gd name="connsiteX45" fmla="*/ 508139 w 977466"/>
                  <a:gd name="connsiteY45" fmla="*/ 106334 h 868401"/>
                  <a:gd name="connsiteX46" fmla="*/ 570850 w 977466"/>
                  <a:gd name="connsiteY46" fmla="*/ 118604 h 868401"/>
                  <a:gd name="connsiteX47" fmla="*/ 583227 w 977466"/>
                  <a:gd name="connsiteY47" fmla="*/ 125331 h 868401"/>
                  <a:gd name="connsiteX48" fmla="*/ 977466 w 977466"/>
                  <a:gd name="connsiteY48" fmla="*/ 427908 h 868401"/>
                  <a:gd name="connsiteX0" fmla="*/ 583227 w 583227"/>
                  <a:gd name="connsiteY0" fmla="*/ 574543 h 868401"/>
                  <a:gd name="connsiteX1" fmla="*/ 501324 w 583227"/>
                  <a:gd name="connsiteY1" fmla="*/ 599838 h 868401"/>
                  <a:gd name="connsiteX2" fmla="*/ 419526 w 583227"/>
                  <a:gd name="connsiteY2" fmla="*/ 624376 h 868401"/>
                  <a:gd name="connsiteX3" fmla="*/ 325462 w 583227"/>
                  <a:gd name="connsiteY3" fmla="*/ 676181 h 868401"/>
                  <a:gd name="connsiteX4" fmla="*/ 294107 w 583227"/>
                  <a:gd name="connsiteY4" fmla="*/ 708899 h 868401"/>
                  <a:gd name="connsiteX5" fmla="*/ 294107 w 583227"/>
                  <a:gd name="connsiteY5" fmla="*/ 760703 h 868401"/>
                  <a:gd name="connsiteX6" fmla="*/ 300922 w 583227"/>
                  <a:gd name="connsiteY6" fmla="*/ 834320 h 868401"/>
                  <a:gd name="connsiteX7" fmla="*/ 325462 w 583227"/>
                  <a:gd name="connsiteY7" fmla="*/ 865675 h 868401"/>
                  <a:gd name="connsiteX8" fmla="*/ 307739 w 583227"/>
                  <a:gd name="connsiteY8" fmla="*/ 868401 h 868401"/>
                  <a:gd name="connsiteX9" fmla="*/ 287290 w 583227"/>
                  <a:gd name="connsiteY9" fmla="*/ 852042 h 868401"/>
                  <a:gd name="connsiteX10" fmla="*/ 251844 w 583227"/>
                  <a:gd name="connsiteY10" fmla="*/ 849315 h 868401"/>
                  <a:gd name="connsiteX11" fmla="*/ 247159 w 583227"/>
                  <a:gd name="connsiteY11" fmla="*/ 850721 h 868401"/>
                  <a:gd name="connsiteX12" fmla="*/ 247755 w 583227"/>
                  <a:gd name="connsiteY12" fmla="*/ 849315 h 868401"/>
                  <a:gd name="connsiteX13" fmla="*/ 198677 w 583227"/>
                  <a:gd name="connsiteY13" fmla="*/ 849315 h 868401"/>
                  <a:gd name="connsiteX14" fmla="*/ 157779 w 583227"/>
                  <a:gd name="connsiteY14" fmla="*/ 846589 h 868401"/>
                  <a:gd name="connsiteX15" fmla="*/ 135966 w 583227"/>
                  <a:gd name="connsiteY15" fmla="*/ 797511 h 868401"/>
                  <a:gd name="connsiteX16" fmla="*/ 119609 w 583227"/>
                  <a:gd name="connsiteY16" fmla="*/ 792058 h 868401"/>
                  <a:gd name="connsiteX17" fmla="*/ 81436 w 583227"/>
                  <a:gd name="connsiteY17" fmla="*/ 753887 h 868401"/>
                  <a:gd name="connsiteX18" fmla="*/ 78710 w 583227"/>
                  <a:gd name="connsiteY18" fmla="*/ 707536 h 868401"/>
                  <a:gd name="connsiteX19" fmla="*/ 70529 w 583227"/>
                  <a:gd name="connsiteY19" fmla="*/ 674817 h 868401"/>
                  <a:gd name="connsiteX20" fmla="*/ 105975 w 583227"/>
                  <a:gd name="connsiteY20" fmla="*/ 614833 h 868401"/>
                  <a:gd name="connsiteX21" fmla="*/ 125060 w 583227"/>
                  <a:gd name="connsiteY21" fmla="*/ 563029 h 868401"/>
                  <a:gd name="connsiteX22" fmla="*/ 105975 w 583227"/>
                  <a:gd name="connsiteY22" fmla="*/ 451241 h 868401"/>
                  <a:gd name="connsiteX23" fmla="*/ 10547 w 583227"/>
                  <a:gd name="connsiteY23" fmla="*/ 443062 h 868401"/>
                  <a:gd name="connsiteX24" fmla="*/ 0 w 583227"/>
                  <a:gd name="connsiteY24" fmla="*/ 449088 h 868401"/>
                  <a:gd name="connsiteX25" fmla="*/ 14637 w 583227"/>
                  <a:gd name="connsiteY25" fmla="*/ 361266 h 868401"/>
                  <a:gd name="connsiteX26" fmla="*/ 51444 w 583227"/>
                  <a:gd name="connsiteY26" fmla="*/ 344906 h 868401"/>
                  <a:gd name="connsiteX27" fmla="*/ 100522 w 583227"/>
                  <a:gd name="connsiteY27" fmla="*/ 340816 h 868401"/>
                  <a:gd name="connsiteX28" fmla="*/ 153689 w 583227"/>
                  <a:gd name="connsiteY28" fmla="*/ 312188 h 868401"/>
                  <a:gd name="connsiteX29" fmla="*/ 186408 w 583227"/>
                  <a:gd name="connsiteY29" fmla="*/ 267201 h 868401"/>
                  <a:gd name="connsiteX30" fmla="*/ 239576 w 583227"/>
                  <a:gd name="connsiteY30" fmla="*/ 254931 h 868401"/>
                  <a:gd name="connsiteX31" fmla="*/ 255934 w 583227"/>
                  <a:gd name="connsiteY31" fmla="*/ 205853 h 868401"/>
                  <a:gd name="connsiteX32" fmla="*/ 268204 w 583227"/>
                  <a:gd name="connsiteY32" fmla="*/ 169045 h 868401"/>
                  <a:gd name="connsiteX33" fmla="*/ 280474 w 583227"/>
                  <a:gd name="connsiteY33" fmla="*/ 87249 h 868401"/>
                  <a:gd name="connsiteX34" fmla="*/ 264114 w 583227"/>
                  <a:gd name="connsiteY34" fmla="*/ 42261 h 868401"/>
                  <a:gd name="connsiteX35" fmla="*/ 280474 w 583227"/>
                  <a:gd name="connsiteY35" fmla="*/ 1363 h 868401"/>
                  <a:gd name="connsiteX36" fmla="*/ 276453 w 583227"/>
                  <a:gd name="connsiteY36" fmla="*/ 266 h 868401"/>
                  <a:gd name="connsiteX37" fmla="*/ 280474 w 583227"/>
                  <a:gd name="connsiteY37" fmla="*/ 0 h 868401"/>
                  <a:gd name="connsiteX38" fmla="*/ 315919 w 583227"/>
                  <a:gd name="connsiteY38" fmla="*/ 10906 h 868401"/>
                  <a:gd name="connsiteX39" fmla="*/ 350000 w 583227"/>
                  <a:gd name="connsiteY39" fmla="*/ 49078 h 868401"/>
                  <a:gd name="connsiteX40" fmla="*/ 367723 w 583227"/>
                  <a:gd name="connsiteY40" fmla="*/ 31355 h 868401"/>
                  <a:gd name="connsiteX41" fmla="*/ 390899 w 583227"/>
                  <a:gd name="connsiteY41" fmla="*/ 44988 h 868401"/>
                  <a:gd name="connsiteX42" fmla="*/ 409984 w 583227"/>
                  <a:gd name="connsiteY42" fmla="*/ 100881 h 868401"/>
                  <a:gd name="connsiteX43" fmla="*/ 448155 w 583227"/>
                  <a:gd name="connsiteY43" fmla="*/ 122693 h 868401"/>
                  <a:gd name="connsiteX44" fmla="*/ 476784 w 583227"/>
                  <a:gd name="connsiteY44" fmla="*/ 91339 h 868401"/>
                  <a:gd name="connsiteX45" fmla="*/ 508139 w 583227"/>
                  <a:gd name="connsiteY45" fmla="*/ 106334 h 868401"/>
                  <a:gd name="connsiteX46" fmla="*/ 570850 w 583227"/>
                  <a:gd name="connsiteY46" fmla="*/ 118604 h 868401"/>
                  <a:gd name="connsiteX47" fmla="*/ 583227 w 583227"/>
                  <a:gd name="connsiteY47" fmla="*/ 125331 h 868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83227" h="868401">
                    <a:moveTo>
                      <a:pt x="583227" y="574543"/>
                    </a:moveTo>
                    <a:lnTo>
                      <a:pt x="501324" y="599838"/>
                    </a:lnTo>
                    <a:lnTo>
                      <a:pt x="419526" y="624376"/>
                    </a:lnTo>
                    <a:lnTo>
                      <a:pt x="325462" y="676181"/>
                    </a:lnTo>
                    <a:lnTo>
                      <a:pt x="294107" y="708899"/>
                    </a:lnTo>
                    <a:lnTo>
                      <a:pt x="294107" y="760703"/>
                    </a:lnTo>
                    <a:lnTo>
                      <a:pt x="300922" y="834320"/>
                    </a:lnTo>
                    <a:lnTo>
                      <a:pt x="325462" y="865675"/>
                    </a:lnTo>
                    <a:lnTo>
                      <a:pt x="307739" y="868401"/>
                    </a:lnTo>
                    <a:lnTo>
                      <a:pt x="287290" y="852042"/>
                    </a:lnTo>
                    <a:lnTo>
                      <a:pt x="251844" y="849315"/>
                    </a:lnTo>
                    <a:lnTo>
                      <a:pt x="247159" y="850721"/>
                    </a:lnTo>
                    <a:lnTo>
                      <a:pt x="247755" y="849315"/>
                    </a:lnTo>
                    <a:lnTo>
                      <a:pt x="198677" y="849315"/>
                    </a:lnTo>
                    <a:lnTo>
                      <a:pt x="157779" y="846589"/>
                    </a:lnTo>
                    <a:lnTo>
                      <a:pt x="135966" y="797511"/>
                    </a:lnTo>
                    <a:lnTo>
                      <a:pt x="119609" y="792058"/>
                    </a:lnTo>
                    <a:lnTo>
                      <a:pt x="81436" y="753887"/>
                    </a:lnTo>
                    <a:lnTo>
                      <a:pt x="78710" y="707536"/>
                    </a:lnTo>
                    <a:lnTo>
                      <a:pt x="70529" y="674817"/>
                    </a:lnTo>
                    <a:lnTo>
                      <a:pt x="105975" y="614833"/>
                    </a:lnTo>
                    <a:lnTo>
                      <a:pt x="125060" y="563029"/>
                    </a:lnTo>
                    <a:lnTo>
                      <a:pt x="105975" y="451241"/>
                    </a:lnTo>
                    <a:lnTo>
                      <a:pt x="10547" y="443062"/>
                    </a:lnTo>
                    <a:lnTo>
                      <a:pt x="0" y="449088"/>
                    </a:lnTo>
                    <a:lnTo>
                      <a:pt x="14637" y="361266"/>
                    </a:lnTo>
                    <a:lnTo>
                      <a:pt x="51444" y="344906"/>
                    </a:lnTo>
                    <a:lnTo>
                      <a:pt x="100522" y="340816"/>
                    </a:lnTo>
                    <a:lnTo>
                      <a:pt x="153689" y="312188"/>
                    </a:lnTo>
                    <a:lnTo>
                      <a:pt x="186408" y="267201"/>
                    </a:lnTo>
                    <a:lnTo>
                      <a:pt x="239576" y="254931"/>
                    </a:lnTo>
                    <a:lnTo>
                      <a:pt x="255934" y="205853"/>
                    </a:lnTo>
                    <a:lnTo>
                      <a:pt x="268204" y="169045"/>
                    </a:lnTo>
                    <a:lnTo>
                      <a:pt x="280474" y="87249"/>
                    </a:lnTo>
                    <a:lnTo>
                      <a:pt x="264114" y="42261"/>
                    </a:lnTo>
                    <a:lnTo>
                      <a:pt x="280474" y="1363"/>
                    </a:lnTo>
                    <a:lnTo>
                      <a:pt x="276453" y="266"/>
                    </a:lnTo>
                    <a:lnTo>
                      <a:pt x="280474" y="0"/>
                    </a:lnTo>
                    <a:lnTo>
                      <a:pt x="315919" y="10906"/>
                    </a:lnTo>
                    <a:lnTo>
                      <a:pt x="350000" y="49078"/>
                    </a:lnTo>
                    <a:lnTo>
                      <a:pt x="367723" y="31355"/>
                    </a:lnTo>
                    <a:lnTo>
                      <a:pt x="390899" y="44988"/>
                    </a:lnTo>
                    <a:lnTo>
                      <a:pt x="409984" y="100881"/>
                    </a:lnTo>
                    <a:lnTo>
                      <a:pt x="448155" y="122693"/>
                    </a:lnTo>
                    <a:lnTo>
                      <a:pt x="476784" y="91339"/>
                    </a:lnTo>
                    <a:lnTo>
                      <a:pt x="508139" y="106334"/>
                    </a:lnTo>
                    <a:lnTo>
                      <a:pt x="570850" y="118604"/>
                    </a:lnTo>
                    <a:lnTo>
                      <a:pt x="583227" y="125331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03DA58D9-5EA9-47F5-5978-4C6CB480D7FD}"/>
                  </a:ext>
                </a:extLst>
              </p:cNvPr>
              <p:cNvSpPr/>
              <p:nvPr/>
            </p:nvSpPr>
            <p:spPr>
              <a:xfrm>
                <a:off x="5454037" y="4006852"/>
                <a:ext cx="843989" cy="434926"/>
              </a:xfrm>
              <a:custGeom>
                <a:avLst/>
                <a:gdLst>
                  <a:gd name="connsiteX0" fmla="*/ 169585 w 854878"/>
                  <a:gd name="connsiteY0" fmla="*/ 0 h 440537"/>
                  <a:gd name="connsiteX1" fmla="*/ 854878 w 854878"/>
                  <a:gd name="connsiteY1" fmla="*/ 0 h 440537"/>
                  <a:gd name="connsiteX2" fmla="*/ 854878 w 854878"/>
                  <a:gd name="connsiteY2" fmla="*/ 440537 h 440537"/>
                  <a:gd name="connsiteX3" fmla="*/ 852725 w 854878"/>
                  <a:gd name="connsiteY3" fmla="*/ 437877 h 440537"/>
                  <a:gd name="connsiteX4" fmla="*/ 809782 w 854878"/>
                  <a:gd name="connsiteY4" fmla="*/ 435832 h 440537"/>
                  <a:gd name="connsiteX5" fmla="*/ 787288 w 854878"/>
                  <a:gd name="connsiteY5" fmla="*/ 409248 h 440537"/>
                  <a:gd name="connsiteX6" fmla="*/ 785243 w 854878"/>
                  <a:gd name="connsiteY6" fmla="*/ 392889 h 440537"/>
                  <a:gd name="connsiteX7" fmla="*/ 748435 w 854878"/>
                  <a:gd name="connsiteY7" fmla="*/ 358126 h 440537"/>
                  <a:gd name="connsiteX8" fmla="*/ 707538 w 854878"/>
                  <a:gd name="connsiteY8" fmla="*/ 368350 h 440537"/>
                  <a:gd name="connsiteX9" fmla="*/ 658458 w 854878"/>
                  <a:gd name="connsiteY9" fmla="*/ 354035 h 440537"/>
                  <a:gd name="connsiteX10" fmla="*/ 623696 w 854878"/>
                  <a:gd name="connsiteY10" fmla="*/ 356081 h 440537"/>
                  <a:gd name="connsiteX11" fmla="*/ 562349 w 854878"/>
                  <a:gd name="connsiteY11" fmla="*/ 321317 h 440537"/>
                  <a:gd name="connsiteX12" fmla="*/ 523495 w 854878"/>
                  <a:gd name="connsiteY12" fmla="*/ 321317 h 440537"/>
                  <a:gd name="connsiteX13" fmla="*/ 498957 w 854878"/>
                  <a:gd name="connsiteY13" fmla="*/ 302913 h 440537"/>
                  <a:gd name="connsiteX14" fmla="*/ 468283 w 854878"/>
                  <a:gd name="connsiteY14" fmla="*/ 315182 h 440537"/>
                  <a:gd name="connsiteX15" fmla="*/ 419207 w 854878"/>
                  <a:gd name="connsiteY15" fmla="*/ 268150 h 440537"/>
                  <a:gd name="connsiteX16" fmla="*/ 394667 w 854878"/>
                  <a:gd name="connsiteY16" fmla="*/ 272239 h 440537"/>
                  <a:gd name="connsiteX17" fmla="*/ 388532 w 854878"/>
                  <a:gd name="connsiteY17" fmla="*/ 286554 h 440537"/>
                  <a:gd name="connsiteX18" fmla="*/ 341500 w 854878"/>
                  <a:gd name="connsiteY18" fmla="*/ 286554 h 440537"/>
                  <a:gd name="connsiteX19" fmla="*/ 302647 w 854878"/>
                  <a:gd name="connsiteY19" fmla="*/ 323362 h 440537"/>
                  <a:gd name="connsiteX20" fmla="*/ 302647 w 854878"/>
                  <a:gd name="connsiteY20" fmla="*/ 339722 h 440537"/>
                  <a:gd name="connsiteX21" fmla="*/ 286287 w 854878"/>
                  <a:gd name="connsiteY21" fmla="*/ 345857 h 440537"/>
                  <a:gd name="connsiteX22" fmla="*/ 269928 w 854878"/>
                  <a:gd name="connsiteY22" fmla="*/ 335631 h 440537"/>
                  <a:gd name="connsiteX23" fmla="*/ 241299 w 854878"/>
                  <a:gd name="connsiteY23" fmla="*/ 358126 h 440537"/>
                  <a:gd name="connsiteX24" fmla="*/ 186086 w 854878"/>
                  <a:gd name="connsiteY24" fmla="*/ 319272 h 440537"/>
                  <a:gd name="connsiteX25" fmla="*/ 137009 w 854878"/>
                  <a:gd name="connsiteY25" fmla="*/ 319272 h 440537"/>
                  <a:gd name="connsiteX26" fmla="*/ 108380 w 854878"/>
                  <a:gd name="connsiteY26" fmla="*/ 302913 h 440537"/>
                  <a:gd name="connsiteX27" fmla="*/ 106336 w 854878"/>
                  <a:gd name="connsiteY27" fmla="*/ 282463 h 440537"/>
                  <a:gd name="connsiteX28" fmla="*/ 92022 w 854878"/>
                  <a:gd name="connsiteY28" fmla="*/ 264060 h 440537"/>
                  <a:gd name="connsiteX29" fmla="*/ 28629 w 854878"/>
                  <a:gd name="connsiteY29" fmla="*/ 255880 h 440537"/>
                  <a:gd name="connsiteX30" fmla="*/ 24713 w 854878"/>
                  <a:gd name="connsiteY30" fmla="*/ 253348 h 440537"/>
                  <a:gd name="connsiteX31" fmla="*/ 44988 w 854878"/>
                  <a:gd name="connsiteY31" fmla="*/ 196578 h 440537"/>
                  <a:gd name="connsiteX32" fmla="*/ 24540 w 854878"/>
                  <a:gd name="connsiteY32" fmla="*/ 180219 h 440537"/>
                  <a:gd name="connsiteX33" fmla="*/ 0 w 854878"/>
                  <a:gd name="connsiteY33" fmla="*/ 159770 h 440537"/>
                  <a:gd name="connsiteX34" fmla="*/ 0 w 854878"/>
                  <a:gd name="connsiteY34" fmla="*/ 126069 h 440537"/>
                  <a:gd name="connsiteX35" fmla="*/ 2454 w 854878"/>
                  <a:gd name="connsiteY35" fmla="*/ 127869 h 440537"/>
                  <a:gd name="connsiteX36" fmla="*/ 41717 w 854878"/>
                  <a:gd name="connsiteY36" fmla="*/ 95150 h 440537"/>
                  <a:gd name="connsiteX37" fmla="*/ 54804 w 854878"/>
                  <a:gd name="connsiteY37" fmla="*/ 49345 h 440537"/>
                  <a:gd name="connsiteX38" fmla="*/ 74435 w 854878"/>
                  <a:gd name="connsiteY38" fmla="*/ 32985 h 440537"/>
                  <a:gd name="connsiteX39" fmla="*/ 100610 w 854878"/>
                  <a:gd name="connsiteY39" fmla="*/ 42801 h 440537"/>
                  <a:gd name="connsiteX40" fmla="*/ 152959 w 854878"/>
                  <a:gd name="connsiteY40" fmla="*/ 42801 h 440537"/>
                  <a:gd name="connsiteX41" fmla="*/ 159503 w 854878"/>
                  <a:gd name="connsiteY41" fmla="*/ 10082 h 440537"/>
                  <a:gd name="connsiteX0" fmla="*/ 854878 w 946318"/>
                  <a:gd name="connsiteY0" fmla="*/ 0 h 440537"/>
                  <a:gd name="connsiteX1" fmla="*/ 854878 w 946318"/>
                  <a:gd name="connsiteY1" fmla="*/ 440537 h 440537"/>
                  <a:gd name="connsiteX2" fmla="*/ 852725 w 946318"/>
                  <a:gd name="connsiteY2" fmla="*/ 437877 h 440537"/>
                  <a:gd name="connsiteX3" fmla="*/ 809782 w 946318"/>
                  <a:gd name="connsiteY3" fmla="*/ 435832 h 440537"/>
                  <a:gd name="connsiteX4" fmla="*/ 787288 w 946318"/>
                  <a:gd name="connsiteY4" fmla="*/ 409248 h 440537"/>
                  <a:gd name="connsiteX5" fmla="*/ 785243 w 946318"/>
                  <a:gd name="connsiteY5" fmla="*/ 392889 h 440537"/>
                  <a:gd name="connsiteX6" fmla="*/ 748435 w 946318"/>
                  <a:gd name="connsiteY6" fmla="*/ 358126 h 440537"/>
                  <a:gd name="connsiteX7" fmla="*/ 707538 w 946318"/>
                  <a:gd name="connsiteY7" fmla="*/ 368350 h 440537"/>
                  <a:gd name="connsiteX8" fmla="*/ 658458 w 946318"/>
                  <a:gd name="connsiteY8" fmla="*/ 354035 h 440537"/>
                  <a:gd name="connsiteX9" fmla="*/ 623696 w 946318"/>
                  <a:gd name="connsiteY9" fmla="*/ 356081 h 440537"/>
                  <a:gd name="connsiteX10" fmla="*/ 562349 w 946318"/>
                  <a:gd name="connsiteY10" fmla="*/ 321317 h 440537"/>
                  <a:gd name="connsiteX11" fmla="*/ 523495 w 946318"/>
                  <a:gd name="connsiteY11" fmla="*/ 321317 h 440537"/>
                  <a:gd name="connsiteX12" fmla="*/ 498957 w 946318"/>
                  <a:gd name="connsiteY12" fmla="*/ 302913 h 440537"/>
                  <a:gd name="connsiteX13" fmla="*/ 468283 w 946318"/>
                  <a:gd name="connsiteY13" fmla="*/ 315182 h 440537"/>
                  <a:gd name="connsiteX14" fmla="*/ 419207 w 946318"/>
                  <a:gd name="connsiteY14" fmla="*/ 268150 h 440537"/>
                  <a:gd name="connsiteX15" fmla="*/ 394667 w 946318"/>
                  <a:gd name="connsiteY15" fmla="*/ 272239 h 440537"/>
                  <a:gd name="connsiteX16" fmla="*/ 388532 w 946318"/>
                  <a:gd name="connsiteY16" fmla="*/ 286554 h 440537"/>
                  <a:gd name="connsiteX17" fmla="*/ 341500 w 946318"/>
                  <a:gd name="connsiteY17" fmla="*/ 286554 h 440537"/>
                  <a:gd name="connsiteX18" fmla="*/ 302647 w 946318"/>
                  <a:gd name="connsiteY18" fmla="*/ 323362 h 440537"/>
                  <a:gd name="connsiteX19" fmla="*/ 302647 w 946318"/>
                  <a:gd name="connsiteY19" fmla="*/ 339722 h 440537"/>
                  <a:gd name="connsiteX20" fmla="*/ 286287 w 946318"/>
                  <a:gd name="connsiteY20" fmla="*/ 345857 h 440537"/>
                  <a:gd name="connsiteX21" fmla="*/ 269928 w 946318"/>
                  <a:gd name="connsiteY21" fmla="*/ 335631 h 440537"/>
                  <a:gd name="connsiteX22" fmla="*/ 241299 w 946318"/>
                  <a:gd name="connsiteY22" fmla="*/ 358126 h 440537"/>
                  <a:gd name="connsiteX23" fmla="*/ 186086 w 946318"/>
                  <a:gd name="connsiteY23" fmla="*/ 319272 h 440537"/>
                  <a:gd name="connsiteX24" fmla="*/ 137009 w 946318"/>
                  <a:gd name="connsiteY24" fmla="*/ 319272 h 440537"/>
                  <a:gd name="connsiteX25" fmla="*/ 108380 w 946318"/>
                  <a:gd name="connsiteY25" fmla="*/ 302913 h 440537"/>
                  <a:gd name="connsiteX26" fmla="*/ 106336 w 946318"/>
                  <a:gd name="connsiteY26" fmla="*/ 282463 h 440537"/>
                  <a:gd name="connsiteX27" fmla="*/ 92022 w 946318"/>
                  <a:gd name="connsiteY27" fmla="*/ 264060 h 440537"/>
                  <a:gd name="connsiteX28" fmla="*/ 28629 w 946318"/>
                  <a:gd name="connsiteY28" fmla="*/ 255880 h 440537"/>
                  <a:gd name="connsiteX29" fmla="*/ 24713 w 946318"/>
                  <a:gd name="connsiteY29" fmla="*/ 253348 h 440537"/>
                  <a:gd name="connsiteX30" fmla="*/ 44988 w 946318"/>
                  <a:gd name="connsiteY30" fmla="*/ 196578 h 440537"/>
                  <a:gd name="connsiteX31" fmla="*/ 24540 w 946318"/>
                  <a:gd name="connsiteY31" fmla="*/ 180219 h 440537"/>
                  <a:gd name="connsiteX32" fmla="*/ 0 w 946318"/>
                  <a:gd name="connsiteY32" fmla="*/ 159770 h 440537"/>
                  <a:gd name="connsiteX33" fmla="*/ 0 w 946318"/>
                  <a:gd name="connsiteY33" fmla="*/ 126069 h 440537"/>
                  <a:gd name="connsiteX34" fmla="*/ 2454 w 946318"/>
                  <a:gd name="connsiteY34" fmla="*/ 127869 h 440537"/>
                  <a:gd name="connsiteX35" fmla="*/ 41717 w 946318"/>
                  <a:gd name="connsiteY35" fmla="*/ 95150 h 440537"/>
                  <a:gd name="connsiteX36" fmla="*/ 54804 w 946318"/>
                  <a:gd name="connsiteY36" fmla="*/ 49345 h 440537"/>
                  <a:gd name="connsiteX37" fmla="*/ 74435 w 946318"/>
                  <a:gd name="connsiteY37" fmla="*/ 32985 h 440537"/>
                  <a:gd name="connsiteX38" fmla="*/ 100610 w 946318"/>
                  <a:gd name="connsiteY38" fmla="*/ 42801 h 440537"/>
                  <a:gd name="connsiteX39" fmla="*/ 152959 w 946318"/>
                  <a:gd name="connsiteY39" fmla="*/ 42801 h 440537"/>
                  <a:gd name="connsiteX40" fmla="*/ 159503 w 946318"/>
                  <a:gd name="connsiteY40" fmla="*/ 10082 h 440537"/>
                  <a:gd name="connsiteX41" fmla="*/ 169585 w 946318"/>
                  <a:gd name="connsiteY41" fmla="*/ 0 h 440537"/>
                  <a:gd name="connsiteX42" fmla="*/ 946318 w 946318"/>
                  <a:gd name="connsiteY42" fmla="*/ 91440 h 440537"/>
                  <a:gd name="connsiteX0" fmla="*/ 854878 w 946318"/>
                  <a:gd name="connsiteY0" fmla="*/ 440537 h 440537"/>
                  <a:gd name="connsiteX1" fmla="*/ 852725 w 946318"/>
                  <a:gd name="connsiteY1" fmla="*/ 437877 h 440537"/>
                  <a:gd name="connsiteX2" fmla="*/ 809782 w 946318"/>
                  <a:gd name="connsiteY2" fmla="*/ 435832 h 440537"/>
                  <a:gd name="connsiteX3" fmla="*/ 787288 w 946318"/>
                  <a:gd name="connsiteY3" fmla="*/ 409248 h 440537"/>
                  <a:gd name="connsiteX4" fmla="*/ 785243 w 946318"/>
                  <a:gd name="connsiteY4" fmla="*/ 392889 h 440537"/>
                  <a:gd name="connsiteX5" fmla="*/ 748435 w 946318"/>
                  <a:gd name="connsiteY5" fmla="*/ 358126 h 440537"/>
                  <a:gd name="connsiteX6" fmla="*/ 707538 w 946318"/>
                  <a:gd name="connsiteY6" fmla="*/ 368350 h 440537"/>
                  <a:gd name="connsiteX7" fmla="*/ 658458 w 946318"/>
                  <a:gd name="connsiteY7" fmla="*/ 354035 h 440537"/>
                  <a:gd name="connsiteX8" fmla="*/ 623696 w 946318"/>
                  <a:gd name="connsiteY8" fmla="*/ 356081 h 440537"/>
                  <a:gd name="connsiteX9" fmla="*/ 562349 w 946318"/>
                  <a:gd name="connsiteY9" fmla="*/ 321317 h 440537"/>
                  <a:gd name="connsiteX10" fmla="*/ 523495 w 946318"/>
                  <a:gd name="connsiteY10" fmla="*/ 321317 h 440537"/>
                  <a:gd name="connsiteX11" fmla="*/ 498957 w 946318"/>
                  <a:gd name="connsiteY11" fmla="*/ 302913 h 440537"/>
                  <a:gd name="connsiteX12" fmla="*/ 468283 w 946318"/>
                  <a:gd name="connsiteY12" fmla="*/ 315182 h 440537"/>
                  <a:gd name="connsiteX13" fmla="*/ 419207 w 946318"/>
                  <a:gd name="connsiteY13" fmla="*/ 268150 h 440537"/>
                  <a:gd name="connsiteX14" fmla="*/ 394667 w 946318"/>
                  <a:gd name="connsiteY14" fmla="*/ 272239 h 440537"/>
                  <a:gd name="connsiteX15" fmla="*/ 388532 w 946318"/>
                  <a:gd name="connsiteY15" fmla="*/ 286554 h 440537"/>
                  <a:gd name="connsiteX16" fmla="*/ 341500 w 946318"/>
                  <a:gd name="connsiteY16" fmla="*/ 286554 h 440537"/>
                  <a:gd name="connsiteX17" fmla="*/ 302647 w 946318"/>
                  <a:gd name="connsiteY17" fmla="*/ 323362 h 440537"/>
                  <a:gd name="connsiteX18" fmla="*/ 302647 w 946318"/>
                  <a:gd name="connsiteY18" fmla="*/ 339722 h 440537"/>
                  <a:gd name="connsiteX19" fmla="*/ 286287 w 946318"/>
                  <a:gd name="connsiteY19" fmla="*/ 345857 h 440537"/>
                  <a:gd name="connsiteX20" fmla="*/ 269928 w 946318"/>
                  <a:gd name="connsiteY20" fmla="*/ 335631 h 440537"/>
                  <a:gd name="connsiteX21" fmla="*/ 241299 w 946318"/>
                  <a:gd name="connsiteY21" fmla="*/ 358126 h 440537"/>
                  <a:gd name="connsiteX22" fmla="*/ 186086 w 946318"/>
                  <a:gd name="connsiteY22" fmla="*/ 319272 h 440537"/>
                  <a:gd name="connsiteX23" fmla="*/ 137009 w 946318"/>
                  <a:gd name="connsiteY23" fmla="*/ 319272 h 440537"/>
                  <a:gd name="connsiteX24" fmla="*/ 108380 w 946318"/>
                  <a:gd name="connsiteY24" fmla="*/ 302913 h 440537"/>
                  <a:gd name="connsiteX25" fmla="*/ 106336 w 946318"/>
                  <a:gd name="connsiteY25" fmla="*/ 282463 h 440537"/>
                  <a:gd name="connsiteX26" fmla="*/ 92022 w 946318"/>
                  <a:gd name="connsiteY26" fmla="*/ 264060 h 440537"/>
                  <a:gd name="connsiteX27" fmla="*/ 28629 w 946318"/>
                  <a:gd name="connsiteY27" fmla="*/ 255880 h 440537"/>
                  <a:gd name="connsiteX28" fmla="*/ 24713 w 946318"/>
                  <a:gd name="connsiteY28" fmla="*/ 253348 h 440537"/>
                  <a:gd name="connsiteX29" fmla="*/ 44988 w 946318"/>
                  <a:gd name="connsiteY29" fmla="*/ 196578 h 440537"/>
                  <a:gd name="connsiteX30" fmla="*/ 24540 w 946318"/>
                  <a:gd name="connsiteY30" fmla="*/ 180219 h 440537"/>
                  <a:gd name="connsiteX31" fmla="*/ 0 w 946318"/>
                  <a:gd name="connsiteY31" fmla="*/ 159770 h 440537"/>
                  <a:gd name="connsiteX32" fmla="*/ 0 w 946318"/>
                  <a:gd name="connsiteY32" fmla="*/ 126069 h 440537"/>
                  <a:gd name="connsiteX33" fmla="*/ 2454 w 946318"/>
                  <a:gd name="connsiteY33" fmla="*/ 127869 h 440537"/>
                  <a:gd name="connsiteX34" fmla="*/ 41717 w 946318"/>
                  <a:gd name="connsiteY34" fmla="*/ 95150 h 440537"/>
                  <a:gd name="connsiteX35" fmla="*/ 54804 w 946318"/>
                  <a:gd name="connsiteY35" fmla="*/ 49345 h 440537"/>
                  <a:gd name="connsiteX36" fmla="*/ 74435 w 946318"/>
                  <a:gd name="connsiteY36" fmla="*/ 32985 h 440537"/>
                  <a:gd name="connsiteX37" fmla="*/ 100610 w 946318"/>
                  <a:gd name="connsiteY37" fmla="*/ 42801 h 440537"/>
                  <a:gd name="connsiteX38" fmla="*/ 152959 w 946318"/>
                  <a:gd name="connsiteY38" fmla="*/ 42801 h 440537"/>
                  <a:gd name="connsiteX39" fmla="*/ 159503 w 946318"/>
                  <a:gd name="connsiteY39" fmla="*/ 10082 h 440537"/>
                  <a:gd name="connsiteX40" fmla="*/ 169585 w 946318"/>
                  <a:gd name="connsiteY40" fmla="*/ 0 h 440537"/>
                  <a:gd name="connsiteX41" fmla="*/ 946318 w 946318"/>
                  <a:gd name="connsiteY41" fmla="*/ 91440 h 440537"/>
                  <a:gd name="connsiteX0" fmla="*/ 854878 w 854878"/>
                  <a:gd name="connsiteY0" fmla="*/ 440537 h 440537"/>
                  <a:gd name="connsiteX1" fmla="*/ 852725 w 854878"/>
                  <a:gd name="connsiteY1" fmla="*/ 437877 h 440537"/>
                  <a:gd name="connsiteX2" fmla="*/ 809782 w 854878"/>
                  <a:gd name="connsiteY2" fmla="*/ 435832 h 440537"/>
                  <a:gd name="connsiteX3" fmla="*/ 787288 w 854878"/>
                  <a:gd name="connsiteY3" fmla="*/ 409248 h 440537"/>
                  <a:gd name="connsiteX4" fmla="*/ 785243 w 854878"/>
                  <a:gd name="connsiteY4" fmla="*/ 392889 h 440537"/>
                  <a:gd name="connsiteX5" fmla="*/ 748435 w 854878"/>
                  <a:gd name="connsiteY5" fmla="*/ 358126 h 440537"/>
                  <a:gd name="connsiteX6" fmla="*/ 707538 w 854878"/>
                  <a:gd name="connsiteY6" fmla="*/ 368350 h 440537"/>
                  <a:gd name="connsiteX7" fmla="*/ 658458 w 854878"/>
                  <a:gd name="connsiteY7" fmla="*/ 354035 h 440537"/>
                  <a:gd name="connsiteX8" fmla="*/ 623696 w 854878"/>
                  <a:gd name="connsiteY8" fmla="*/ 356081 h 440537"/>
                  <a:gd name="connsiteX9" fmla="*/ 562349 w 854878"/>
                  <a:gd name="connsiteY9" fmla="*/ 321317 h 440537"/>
                  <a:gd name="connsiteX10" fmla="*/ 523495 w 854878"/>
                  <a:gd name="connsiteY10" fmla="*/ 321317 h 440537"/>
                  <a:gd name="connsiteX11" fmla="*/ 498957 w 854878"/>
                  <a:gd name="connsiteY11" fmla="*/ 302913 h 440537"/>
                  <a:gd name="connsiteX12" fmla="*/ 468283 w 854878"/>
                  <a:gd name="connsiteY12" fmla="*/ 315182 h 440537"/>
                  <a:gd name="connsiteX13" fmla="*/ 419207 w 854878"/>
                  <a:gd name="connsiteY13" fmla="*/ 268150 h 440537"/>
                  <a:gd name="connsiteX14" fmla="*/ 394667 w 854878"/>
                  <a:gd name="connsiteY14" fmla="*/ 272239 h 440537"/>
                  <a:gd name="connsiteX15" fmla="*/ 388532 w 854878"/>
                  <a:gd name="connsiteY15" fmla="*/ 286554 h 440537"/>
                  <a:gd name="connsiteX16" fmla="*/ 341500 w 854878"/>
                  <a:gd name="connsiteY16" fmla="*/ 286554 h 440537"/>
                  <a:gd name="connsiteX17" fmla="*/ 302647 w 854878"/>
                  <a:gd name="connsiteY17" fmla="*/ 323362 h 440537"/>
                  <a:gd name="connsiteX18" fmla="*/ 302647 w 854878"/>
                  <a:gd name="connsiteY18" fmla="*/ 339722 h 440537"/>
                  <a:gd name="connsiteX19" fmla="*/ 286287 w 854878"/>
                  <a:gd name="connsiteY19" fmla="*/ 345857 h 440537"/>
                  <a:gd name="connsiteX20" fmla="*/ 269928 w 854878"/>
                  <a:gd name="connsiteY20" fmla="*/ 335631 h 440537"/>
                  <a:gd name="connsiteX21" fmla="*/ 241299 w 854878"/>
                  <a:gd name="connsiteY21" fmla="*/ 358126 h 440537"/>
                  <a:gd name="connsiteX22" fmla="*/ 186086 w 854878"/>
                  <a:gd name="connsiteY22" fmla="*/ 319272 h 440537"/>
                  <a:gd name="connsiteX23" fmla="*/ 137009 w 854878"/>
                  <a:gd name="connsiteY23" fmla="*/ 319272 h 440537"/>
                  <a:gd name="connsiteX24" fmla="*/ 108380 w 854878"/>
                  <a:gd name="connsiteY24" fmla="*/ 302913 h 440537"/>
                  <a:gd name="connsiteX25" fmla="*/ 106336 w 854878"/>
                  <a:gd name="connsiteY25" fmla="*/ 282463 h 440537"/>
                  <a:gd name="connsiteX26" fmla="*/ 92022 w 854878"/>
                  <a:gd name="connsiteY26" fmla="*/ 264060 h 440537"/>
                  <a:gd name="connsiteX27" fmla="*/ 28629 w 854878"/>
                  <a:gd name="connsiteY27" fmla="*/ 255880 h 440537"/>
                  <a:gd name="connsiteX28" fmla="*/ 24713 w 854878"/>
                  <a:gd name="connsiteY28" fmla="*/ 253348 h 440537"/>
                  <a:gd name="connsiteX29" fmla="*/ 44988 w 854878"/>
                  <a:gd name="connsiteY29" fmla="*/ 196578 h 440537"/>
                  <a:gd name="connsiteX30" fmla="*/ 24540 w 854878"/>
                  <a:gd name="connsiteY30" fmla="*/ 180219 h 440537"/>
                  <a:gd name="connsiteX31" fmla="*/ 0 w 854878"/>
                  <a:gd name="connsiteY31" fmla="*/ 159770 h 440537"/>
                  <a:gd name="connsiteX32" fmla="*/ 0 w 854878"/>
                  <a:gd name="connsiteY32" fmla="*/ 126069 h 440537"/>
                  <a:gd name="connsiteX33" fmla="*/ 2454 w 854878"/>
                  <a:gd name="connsiteY33" fmla="*/ 127869 h 440537"/>
                  <a:gd name="connsiteX34" fmla="*/ 41717 w 854878"/>
                  <a:gd name="connsiteY34" fmla="*/ 95150 h 440537"/>
                  <a:gd name="connsiteX35" fmla="*/ 54804 w 854878"/>
                  <a:gd name="connsiteY35" fmla="*/ 49345 h 440537"/>
                  <a:gd name="connsiteX36" fmla="*/ 74435 w 854878"/>
                  <a:gd name="connsiteY36" fmla="*/ 32985 h 440537"/>
                  <a:gd name="connsiteX37" fmla="*/ 100610 w 854878"/>
                  <a:gd name="connsiteY37" fmla="*/ 42801 h 440537"/>
                  <a:gd name="connsiteX38" fmla="*/ 152959 w 854878"/>
                  <a:gd name="connsiteY38" fmla="*/ 42801 h 440537"/>
                  <a:gd name="connsiteX39" fmla="*/ 159503 w 854878"/>
                  <a:gd name="connsiteY39" fmla="*/ 10082 h 440537"/>
                  <a:gd name="connsiteX40" fmla="*/ 169585 w 854878"/>
                  <a:gd name="connsiteY40" fmla="*/ 0 h 44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854878" h="440537">
                    <a:moveTo>
                      <a:pt x="854878" y="440537"/>
                    </a:moveTo>
                    <a:lnTo>
                      <a:pt x="852725" y="437877"/>
                    </a:lnTo>
                    <a:lnTo>
                      <a:pt x="809782" y="435832"/>
                    </a:lnTo>
                    <a:lnTo>
                      <a:pt x="787288" y="409248"/>
                    </a:lnTo>
                    <a:lnTo>
                      <a:pt x="785243" y="392889"/>
                    </a:lnTo>
                    <a:lnTo>
                      <a:pt x="748435" y="358126"/>
                    </a:lnTo>
                    <a:lnTo>
                      <a:pt x="707538" y="368350"/>
                    </a:lnTo>
                    <a:lnTo>
                      <a:pt x="658458" y="354035"/>
                    </a:lnTo>
                    <a:lnTo>
                      <a:pt x="623696" y="356081"/>
                    </a:lnTo>
                    <a:lnTo>
                      <a:pt x="562349" y="321317"/>
                    </a:lnTo>
                    <a:lnTo>
                      <a:pt x="523495" y="321317"/>
                    </a:lnTo>
                    <a:lnTo>
                      <a:pt x="498957" y="302913"/>
                    </a:lnTo>
                    <a:lnTo>
                      <a:pt x="468283" y="315182"/>
                    </a:lnTo>
                    <a:lnTo>
                      <a:pt x="419207" y="268150"/>
                    </a:lnTo>
                    <a:lnTo>
                      <a:pt x="394667" y="272239"/>
                    </a:lnTo>
                    <a:lnTo>
                      <a:pt x="388532" y="286554"/>
                    </a:lnTo>
                    <a:lnTo>
                      <a:pt x="341500" y="286554"/>
                    </a:lnTo>
                    <a:lnTo>
                      <a:pt x="302647" y="323362"/>
                    </a:lnTo>
                    <a:lnTo>
                      <a:pt x="302647" y="339722"/>
                    </a:lnTo>
                    <a:lnTo>
                      <a:pt x="286287" y="345857"/>
                    </a:lnTo>
                    <a:lnTo>
                      <a:pt x="269928" y="335631"/>
                    </a:lnTo>
                    <a:lnTo>
                      <a:pt x="241299" y="358126"/>
                    </a:lnTo>
                    <a:lnTo>
                      <a:pt x="186086" y="319272"/>
                    </a:lnTo>
                    <a:lnTo>
                      <a:pt x="137009" y="319272"/>
                    </a:lnTo>
                    <a:lnTo>
                      <a:pt x="108380" y="302913"/>
                    </a:lnTo>
                    <a:lnTo>
                      <a:pt x="106336" y="282463"/>
                    </a:lnTo>
                    <a:lnTo>
                      <a:pt x="92022" y="264060"/>
                    </a:lnTo>
                    <a:lnTo>
                      <a:pt x="28629" y="255880"/>
                    </a:lnTo>
                    <a:lnTo>
                      <a:pt x="24713" y="253348"/>
                    </a:lnTo>
                    <a:lnTo>
                      <a:pt x="44988" y="196578"/>
                    </a:lnTo>
                    <a:lnTo>
                      <a:pt x="24540" y="180219"/>
                    </a:lnTo>
                    <a:lnTo>
                      <a:pt x="0" y="159770"/>
                    </a:lnTo>
                    <a:lnTo>
                      <a:pt x="0" y="126069"/>
                    </a:lnTo>
                    <a:lnTo>
                      <a:pt x="2454" y="127869"/>
                    </a:lnTo>
                    <a:lnTo>
                      <a:pt x="41717" y="95150"/>
                    </a:lnTo>
                    <a:lnTo>
                      <a:pt x="54804" y="49345"/>
                    </a:lnTo>
                    <a:lnTo>
                      <a:pt x="74435" y="32985"/>
                    </a:lnTo>
                    <a:lnTo>
                      <a:pt x="100610" y="42801"/>
                    </a:lnTo>
                    <a:lnTo>
                      <a:pt x="152959" y="42801"/>
                    </a:lnTo>
                    <a:lnTo>
                      <a:pt x="159503" y="10082"/>
                    </a:lnTo>
                    <a:lnTo>
                      <a:pt x="16958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25CC368-D54C-EA47-20C6-4E48DA665FDC}"/>
                  </a:ext>
                </a:extLst>
              </p:cNvPr>
              <p:cNvSpPr/>
              <p:nvPr/>
            </p:nvSpPr>
            <p:spPr>
              <a:xfrm>
                <a:off x="3614738" y="4006852"/>
                <a:ext cx="450326" cy="1324632"/>
              </a:xfrm>
              <a:custGeom>
                <a:avLst/>
                <a:gdLst>
                  <a:gd name="connsiteX0" fmla="*/ 0 w 456136"/>
                  <a:gd name="connsiteY0" fmla="*/ 0 h 1341722"/>
                  <a:gd name="connsiteX1" fmla="*/ 417815 w 456136"/>
                  <a:gd name="connsiteY1" fmla="*/ 0 h 1341722"/>
                  <a:gd name="connsiteX2" fmla="*/ 394788 w 456136"/>
                  <a:gd name="connsiteY2" fmla="*/ 49343 h 1341722"/>
                  <a:gd name="connsiteX3" fmla="*/ 394788 w 456136"/>
                  <a:gd name="connsiteY3" fmla="*/ 86152 h 1341722"/>
                  <a:gd name="connsiteX4" fmla="*/ 333443 w 456136"/>
                  <a:gd name="connsiteY4" fmla="*/ 118871 h 1341722"/>
                  <a:gd name="connsiteX5" fmla="*/ 296633 w 456136"/>
                  <a:gd name="connsiteY5" fmla="*/ 204756 h 1341722"/>
                  <a:gd name="connsiteX6" fmla="*/ 276185 w 456136"/>
                  <a:gd name="connsiteY6" fmla="*/ 204756 h 1341722"/>
                  <a:gd name="connsiteX7" fmla="*/ 251646 w 456136"/>
                  <a:gd name="connsiteY7" fmla="*/ 233383 h 1341722"/>
                  <a:gd name="connsiteX8" fmla="*/ 247558 w 456136"/>
                  <a:gd name="connsiteY8" fmla="*/ 274284 h 1341722"/>
                  <a:gd name="connsiteX9" fmla="*/ 223017 w 456136"/>
                  <a:gd name="connsiteY9" fmla="*/ 278372 h 1341722"/>
                  <a:gd name="connsiteX10" fmla="*/ 182120 w 456136"/>
                  <a:gd name="connsiteY10" fmla="*/ 262014 h 1341722"/>
                  <a:gd name="connsiteX11" fmla="*/ 133040 w 456136"/>
                  <a:gd name="connsiteY11" fmla="*/ 266102 h 1341722"/>
                  <a:gd name="connsiteX12" fmla="*/ 104413 w 456136"/>
                  <a:gd name="connsiteY12" fmla="*/ 294731 h 1341722"/>
                  <a:gd name="connsiteX13" fmla="*/ 108502 w 456136"/>
                  <a:gd name="connsiteY13" fmla="*/ 343810 h 1341722"/>
                  <a:gd name="connsiteX14" fmla="*/ 92143 w 456136"/>
                  <a:gd name="connsiteY14" fmla="*/ 356079 h 1341722"/>
                  <a:gd name="connsiteX15" fmla="*/ 59426 w 456136"/>
                  <a:gd name="connsiteY15" fmla="*/ 356079 h 1341722"/>
                  <a:gd name="connsiteX16" fmla="*/ 43067 w 456136"/>
                  <a:gd name="connsiteY16" fmla="*/ 405157 h 1341722"/>
                  <a:gd name="connsiteX17" fmla="*/ 75784 w 456136"/>
                  <a:gd name="connsiteY17" fmla="*/ 429695 h 1341722"/>
                  <a:gd name="connsiteX18" fmla="*/ 133040 w 456136"/>
                  <a:gd name="connsiteY18" fmla="*/ 429695 h 1341722"/>
                  <a:gd name="connsiteX19" fmla="*/ 137131 w 456136"/>
                  <a:gd name="connsiteY19" fmla="*/ 466504 h 1341722"/>
                  <a:gd name="connsiteX20" fmla="*/ 178028 w 456136"/>
                  <a:gd name="connsiteY20" fmla="*/ 466504 h 1341722"/>
                  <a:gd name="connsiteX21" fmla="*/ 194388 w 456136"/>
                  <a:gd name="connsiteY21" fmla="*/ 499222 h 1341722"/>
                  <a:gd name="connsiteX22" fmla="*/ 218929 w 456136"/>
                  <a:gd name="connsiteY22" fmla="*/ 491043 h 1341722"/>
                  <a:gd name="connsiteX23" fmla="*/ 235287 w 456136"/>
                  <a:gd name="connsiteY23" fmla="*/ 507402 h 1341722"/>
                  <a:gd name="connsiteX24" fmla="*/ 239376 w 456136"/>
                  <a:gd name="connsiteY24" fmla="*/ 531940 h 1341722"/>
                  <a:gd name="connsiteX25" fmla="*/ 255736 w 456136"/>
                  <a:gd name="connsiteY25" fmla="*/ 564659 h 1341722"/>
                  <a:gd name="connsiteX26" fmla="*/ 268005 w 456136"/>
                  <a:gd name="connsiteY26" fmla="*/ 621917 h 1341722"/>
                  <a:gd name="connsiteX27" fmla="*/ 308902 w 456136"/>
                  <a:gd name="connsiteY27" fmla="*/ 630095 h 1341722"/>
                  <a:gd name="connsiteX28" fmla="*/ 329352 w 456136"/>
                  <a:gd name="connsiteY28" fmla="*/ 675083 h 1341722"/>
                  <a:gd name="connsiteX29" fmla="*/ 296633 w 456136"/>
                  <a:gd name="connsiteY29" fmla="*/ 703712 h 1341722"/>
                  <a:gd name="connsiteX30" fmla="*/ 292543 w 456136"/>
                  <a:gd name="connsiteY30" fmla="*/ 736431 h 1341722"/>
                  <a:gd name="connsiteX31" fmla="*/ 317084 w 456136"/>
                  <a:gd name="connsiteY31" fmla="*/ 777328 h 1341722"/>
                  <a:gd name="connsiteX32" fmla="*/ 362070 w 456136"/>
                  <a:gd name="connsiteY32" fmla="*/ 777328 h 1341722"/>
                  <a:gd name="connsiteX33" fmla="*/ 366160 w 456136"/>
                  <a:gd name="connsiteY33" fmla="*/ 830496 h 1341722"/>
                  <a:gd name="connsiteX34" fmla="*/ 419329 w 456136"/>
                  <a:gd name="connsiteY34" fmla="*/ 863215 h 1341722"/>
                  <a:gd name="connsiteX35" fmla="*/ 439776 w 456136"/>
                  <a:gd name="connsiteY35" fmla="*/ 904112 h 1341722"/>
                  <a:gd name="connsiteX36" fmla="*/ 435688 w 456136"/>
                  <a:gd name="connsiteY36" fmla="*/ 965460 h 1341722"/>
                  <a:gd name="connsiteX37" fmla="*/ 419329 w 456136"/>
                  <a:gd name="connsiteY37" fmla="*/ 969548 h 1341722"/>
                  <a:gd name="connsiteX38" fmla="*/ 402969 w 456136"/>
                  <a:gd name="connsiteY38" fmla="*/ 1006357 h 1341722"/>
                  <a:gd name="connsiteX39" fmla="*/ 415239 w 456136"/>
                  <a:gd name="connsiteY39" fmla="*/ 1022716 h 1341722"/>
                  <a:gd name="connsiteX40" fmla="*/ 456136 w 456136"/>
                  <a:gd name="connsiteY40" fmla="*/ 1075884 h 1341722"/>
                  <a:gd name="connsiteX41" fmla="*/ 378432 w 456136"/>
                  <a:gd name="connsiteY41" fmla="*/ 1084064 h 1341722"/>
                  <a:gd name="connsiteX42" fmla="*/ 398879 w 456136"/>
                  <a:gd name="connsiteY42" fmla="*/ 1124963 h 1341722"/>
                  <a:gd name="connsiteX43" fmla="*/ 394788 w 456136"/>
                  <a:gd name="connsiteY43" fmla="*/ 1194489 h 1341722"/>
                  <a:gd name="connsiteX44" fmla="*/ 345713 w 456136"/>
                  <a:gd name="connsiteY44" fmla="*/ 1219028 h 1341722"/>
                  <a:gd name="connsiteX45" fmla="*/ 349624 w 456136"/>
                  <a:gd name="connsiteY45" fmla="*/ 1269903 h 1341722"/>
                  <a:gd name="connsiteX46" fmla="*/ 296633 w 456136"/>
                  <a:gd name="connsiteY46" fmla="*/ 1264014 h 1341722"/>
                  <a:gd name="connsiteX47" fmla="*/ 276185 w 456136"/>
                  <a:gd name="connsiteY47" fmla="*/ 1288554 h 1341722"/>
                  <a:gd name="connsiteX48" fmla="*/ 182120 w 456136"/>
                  <a:gd name="connsiteY48" fmla="*/ 1341722 h 1341722"/>
                  <a:gd name="connsiteX49" fmla="*/ 141221 w 456136"/>
                  <a:gd name="connsiteY49" fmla="*/ 1337632 h 1341722"/>
                  <a:gd name="connsiteX50" fmla="*/ 104413 w 456136"/>
                  <a:gd name="connsiteY50" fmla="*/ 1300823 h 1341722"/>
                  <a:gd name="connsiteX51" fmla="*/ 79874 w 456136"/>
                  <a:gd name="connsiteY51" fmla="*/ 1304913 h 1341722"/>
                  <a:gd name="connsiteX52" fmla="*/ 18527 w 456136"/>
                  <a:gd name="connsiteY52" fmla="*/ 1251745 h 1341722"/>
                  <a:gd name="connsiteX53" fmla="*/ 0 w 456136"/>
                  <a:gd name="connsiteY53" fmla="*/ 1258230 h 1341722"/>
                  <a:gd name="connsiteX0" fmla="*/ 0 w 456136"/>
                  <a:gd name="connsiteY0" fmla="*/ 0 h 1341722"/>
                  <a:gd name="connsiteX1" fmla="*/ 417815 w 456136"/>
                  <a:gd name="connsiteY1" fmla="*/ 0 h 1341722"/>
                  <a:gd name="connsiteX2" fmla="*/ 394788 w 456136"/>
                  <a:gd name="connsiteY2" fmla="*/ 49343 h 1341722"/>
                  <a:gd name="connsiteX3" fmla="*/ 394788 w 456136"/>
                  <a:gd name="connsiteY3" fmla="*/ 86152 h 1341722"/>
                  <a:gd name="connsiteX4" fmla="*/ 333443 w 456136"/>
                  <a:gd name="connsiteY4" fmla="*/ 118871 h 1341722"/>
                  <a:gd name="connsiteX5" fmla="*/ 296633 w 456136"/>
                  <a:gd name="connsiteY5" fmla="*/ 204756 h 1341722"/>
                  <a:gd name="connsiteX6" fmla="*/ 276185 w 456136"/>
                  <a:gd name="connsiteY6" fmla="*/ 204756 h 1341722"/>
                  <a:gd name="connsiteX7" fmla="*/ 251646 w 456136"/>
                  <a:gd name="connsiteY7" fmla="*/ 233383 h 1341722"/>
                  <a:gd name="connsiteX8" fmla="*/ 247558 w 456136"/>
                  <a:gd name="connsiteY8" fmla="*/ 274284 h 1341722"/>
                  <a:gd name="connsiteX9" fmla="*/ 223017 w 456136"/>
                  <a:gd name="connsiteY9" fmla="*/ 278372 h 1341722"/>
                  <a:gd name="connsiteX10" fmla="*/ 182120 w 456136"/>
                  <a:gd name="connsiteY10" fmla="*/ 262014 h 1341722"/>
                  <a:gd name="connsiteX11" fmla="*/ 133040 w 456136"/>
                  <a:gd name="connsiteY11" fmla="*/ 266102 h 1341722"/>
                  <a:gd name="connsiteX12" fmla="*/ 104413 w 456136"/>
                  <a:gd name="connsiteY12" fmla="*/ 294731 h 1341722"/>
                  <a:gd name="connsiteX13" fmla="*/ 108502 w 456136"/>
                  <a:gd name="connsiteY13" fmla="*/ 343810 h 1341722"/>
                  <a:gd name="connsiteX14" fmla="*/ 92143 w 456136"/>
                  <a:gd name="connsiteY14" fmla="*/ 356079 h 1341722"/>
                  <a:gd name="connsiteX15" fmla="*/ 59426 w 456136"/>
                  <a:gd name="connsiteY15" fmla="*/ 356079 h 1341722"/>
                  <a:gd name="connsiteX16" fmla="*/ 43067 w 456136"/>
                  <a:gd name="connsiteY16" fmla="*/ 405157 h 1341722"/>
                  <a:gd name="connsiteX17" fmla="*/ 75784 w 456136"/>
                  <a:gd name="connsiteY17" fmla="*/ 429695 h 1341722"/>
                  <a:gd name="connsiteX18" fmla="*/ 133040 w 456136"/>
                  <a:gd name="connsiteY18" fmla="*/ 429695 h 1341722"/>
                  <a:gd name="connsiteX19" fmla="*/ 137131 w 456136"/>
                  <a:gd name="connsiteY19" fmla="*/ 466504 h 1341722"/>
                  <a:gd name="connsiteX20" fmla="*/ 178028 w 456136"/>
                  <a:gd name="connsiteY20" fmla="*/ 466504 h 1341722"/>
                  <a:gd name="connsiteX21" fmla="*/ 194388 w 456136"/>
                  <a:gd name="connsiteY21" fmla="*/ 499222 h 1341722"/>
                  <a:gd name="connsiteX22" fmla="*/ 218929 w 456136"/>
                  <a:gd name="connsiteY22" fmla="*/ 491043 h 1341722"/>
                  <a:gd name="connsiteX23" fmla="*/ 235287 w 456136"/>
                  <a:gd name="connsiteY23" fmla="*/ 507402 h 1341722"/>
                  <a:gd name="connsiteX24" fmla="*/ 239376 w 456136"/>
                  <a:gd name="connsiteY24" fmla="*/ 531940 h 1341722"/>
                  <a:gd name="connsiteX25" fmla="*/ 255736 w 456136"/>
                  <a:gd name="connsiteY25" fmla="*/ 564659 h 1341722"/>
                  <a:gd name="connsiteX26" fmla="*/ 268005 w 456136"/>
                  <a:gd name="connsiteY26" fmla="*/ 621917 h 1341722"/>
                  <a:gd name="connsiteX27" fmla="*/ 308902 w 456136"/>
                  <a:gd name="connsiteY27" fmla="*/ 630095 h 1341722"/>
                  <a:gd name="connsiteX28" fmla="*/ 329352 w 456136"/>
                  <a:gd name="connsiteY28" fmla="*/ 675083 h 1341722"/>
                  <a:gd name="connsiteX29" fmla="*/ 296633 w 456136"/>
                  <a:gd name="connsiteY29" fmla="*/ 703712 h 1341722"/>
                  <a:gd name="connsiteX30" fmla="*/ 292543 w 456136"/>
                  <a:gd name="connsiteY30" fmla="*/ 736431 h 1341722"/>
                  <a:gd name="connsiteX31" fmla="*/ 317084 w 456136"/>
                  <a:gd name="connsiteY31" fmla="*/ 777328 h 1341722"/>
                  <a:gd name="connsiteX32" fmla="*/ 362070 w 456136"/>
                  <a:gd name="connsiteY32" fmla="*/ 777328 h 1341722"/>
                  <a:gd name="connsiteX33" fmla="*/ 366160 w 456136"/>
                  <a:gd name="connsiteY33" fmla="*/ 830496 h 1341722"/>
                  <a:gd name="connsiteX34" fmla="*/ 419329 w 456136"/>
                  <a:gd name="connsiteY34" fmla="*/ 863215 h 1341722"/>
                  <a:gd name="connsiteX35" fmla="*/ 439776 w 456136"/>
                  <a:gd name="connsiteY35" fmla="*/ 904112 h 1341722"/>
                  <a:gd name="connsiteX36" fmla="*/ 435688 w 456136"/>
                  <a:gd name="connsiteY36" fmla="*/ 965460 h 1341722"/>
                  <a:gd name="connsiteX37" fmla="*/ 419329 w 456136"/>
                  <a:gd name="connsiteY37" fmla="*/ 969548 h 1341722"/>
                  <a:gd name="connsiteX38" fmla="*/ 402969 w 456136"/>
                  <a:gd name="connsiteY38" fmla="*/ 1006357 h 1341722"/>
                  <a:gd name="connsiteX39" fmla="*/ 415239 w 456136"/>
                  <a:gd name="connsiteY39" fmla="*/ 1022716 h 1341722"/>
                  <a:gd name="connsiteX40" fmla="*/ 456136 w 456136"/>
                  <a:gd name="connsiteY40" fmla="*/ 1075884 h 1341722"/>
                  <a:gd name="connsiteX41" fmla="*/ 378432 w 456136"/>
                  <a:gd name="connsiteY41" fmla="*/ 1084064 h 1341722"/>
                  <a:gd name="connsiteX42" fmla="*/ 398879 w 456136"/>
                  <a:gd name="connsiteY42" fmla="*/ 1124963 h 1341722"/>
                  <a:gd name="connsiteX43" fmla="*/ 394788 w 456136"/>
                  <a:gd name="connsiteY43" fmla="*/ 1194489 h 1341722"/>
                  <a:gd name="connsiteX44" fmla="*/ 345713 w 456136"/>
                  <a:gd name="connsiteY44" fmla="*/ 1219028 h 1341722"/>
                  <a:gd name="connsiteX45" fmla="*/ 349624 w 456136"/>
                  <a:gd name="connsiteY45" fmla="*/ 1269903 h 1341722"/>
                  <a:gd name="connsiteX46" fmla="*/ 296633 w 456136"/>
                  <a:gd name="connsiteY46" fmla="*/ 1264014 h 1341722"/>
                  <a:gd name="connsiteX47" fmla="*/ 276185 w 456136"/>
                  <a:gd name="connsiteY47" fmla="*/ 1288554 h 1341722"/>
                  <a:gd name="connsiteX48" fmla="*/ 182120 w 456136"/>
                  <a:gd name="connsiteY48" fmla="*/ 1341722 h 1341722"/>
                  <a:gd name="connsiteX49" fmla="*/ 141221 w 456136"/>
                  <a:gd name="connsiteY49" fmla="*/ 1337632 h 1341722"/>
                  <a:gd name="connsiteX50" fmla="*/ 104413 w 456136"/>
                  <a:gd name="connsiteY50" fmla="*/ 1300823 h 1341722"/>
                  <a:gd name="connsiteX51" fmla="*/ 79874 w 456136"/>
                  <a:gd name="connsiteY51" fmla="*/ 1304913 h 1341722"/>
                  <a:gd name="connsiteX52" fmla="*/ 18527 w 456136"/>
                  <a:gd name="connsiteY52" fmla="*/ 1251745 h 1341722"/>
                  <a:gd name="connsiteX53" fmla="*/ 0 w 456136"/>
                  <a:gd name="connsiteY53" fmla="*/ 1258230 h 1341722"/>
                  <a:gd name="connsiteX54" fmla="*/ 91440 w 456136"/>
                  <a:gd name="connsiteY54" fmla="*/ 91440 h 1341722"/>
                  <a:gd name="connsiteX0" fmla="*/ 0 w 456136"/>
                  <a:gd name="connsiteY0" fmla="*/ 0 h 1341722"/>
                  <a:gd name="connsiteX1" fmla="*/ 417815 w 456136"/>
                  <a:gd name="connsiteY1" fmla="*/ 0 h 1341722"/>
                  <a:gd name="connsiteX2" fmla="*/ 394788 w 456136"/>
                  <a:gd name="connsiteY2" fmla="*/ 49343 h 1341722"/>
                  <a:gd name="connsiteX3" fmla="*/ 394788 w 456136"/>
                  <a:gd name="connsiteY3" fmla="*/ 86152 h 1341722"/>
                  <a:gd name="connsiteX4" fmla="*/ 333443 w 456136"/>
                  <a:gd name="connsiteY4" fmla="*/ 118871 h 1341722"/>
                  <a:gd name="connsiteX5" fmla="*/ 296633 w 456136"/>
                  <a:gd name="connsiteY5" fmla="*/ 204756 h 1341722"/>
                  <a:gd name="connsiteX6" fmla="*/ 276185 w 456136"/>
                  <a:gd name="connsiteY6" fmla="*/ 204756 h 1341722"/>
                  <a:gd name="connsiteX7" fmla="*/ 251646 w 456136"/>
                  <a:gd name="connsiteY7" fmla="*/ 233383 h 1341722"/>
                  <a:gd name="connsiteX8" fmla="*/ 247558 w 456136"/>
                  <a:gd name="connsiteY8" fmla="*/ 274284 h 1341722"/>
                  <a:gd name="connsiteX9" fmla="*/ 223017 w 456136"/>
                  <a:gd name="connsiteY9" fmla="*/ 278372 h 1341722"/>
                  <a:gd name="connsiteX10" fmla="*/ 182120 w 456136"/>
                  <a:gd name="connsiteY10" fmla="*/ 262014 h 1341722"/>
                  <a:gd name="connsiteX11" fmla="*/ 133040 w 456136"/>
                  <a:gd name="connsiteY11" fmla="*/ 266102 h 1341722"/>
                  <a:gd name="connsiteX12" fmla="*/ 104413 w 456136"/>
                  <a:gd name="connsiteY12" fmla="*/ 294731 h 1341722"/>
                  <a:gd name="connsiteX13" fmla="*/ 108502 w 456136"/>
                  <a:gd name="connsiteY13" fmla="*/ 343810 h 1341722"/>
                  <a:gd name="connsiteX14" fmla="*/ 92143 w 456136"/>
                  <a:gd name="connsiteY14" fmla="*/ 356079 h 1341722"/>
                  <a:gd name="connsiteX15" fmla="*/ 59426 w 456136"/>
                  <a:gd name="connsiteY15" fmla="*/ 356079 h 1341722"/>
                  <a:gd name="connsiteX16" fmla="*/ 43067 w 456136"/>
                  <a:gd name="connsiteY16" fmla="*/ 405157 h 1341722"/>
                  <a:gd name="connsiteX17" fmla="*/ 75784 w 456136"/>
                  <a:gd name="connsiteY17" fmla="*/ 429695 h 1341722"/>
                  <a:gd name="connsiteX18" fmla="*/ 133040 w 456136"/>
                  <a:gd name="connsiteY18" fmla="*/ 429695 h 1341722"/>
                  <a:gd name="connsiteX19" fmla="*/ 137131 w 456136"/>
                  <a:gd name="connsiteY19" fmla="*/ 466504 h 1341722"/>
                  <a:gd name="connsiteX20" fmla="*/ 178028 w 456136"/>
                  <a:gd name="connsiteY20" fmla="*/ 466504 h 1341722"/>
                  <a:gd name="connsiteX21" fmla="*/ 194388 w 456136"/>
                  <a:gd name="connsiteY21" fmla="*/ 499222 h 1341722"/>
                  <a:gd name="connsiteX22" fmla="*/ 218929 w 456136"/>
                  <a:gd name="connsiteY22" fmla="*/ 491043 h 1341722"/>
                  <a:gd name="connsiteX23" fmla="*/ 235287 w 456136"/>
                  <a:gd name="connsiteY23" fmla="*/ 507402 h 1341722"/>
                  <a:gd name="connsiteX24" fmla="*/ 239376 w 456136"/>
                  <a:gd name="connsiteY24" fmla="*/ 531940 h 1341722"/>
                  <a:gd name="connsiteX25" fmla="*/ 255736 w 456136"/>
                  <a:gd name="connsiteY25" fmla="*/ 564659 h 1341722"/>
                  <a:gd name="connsiteX26" fmla="*/ 268005 w 456136"/>
                  <a:gd name="connsiteY26" fmla="*/ 621917 h 1341722"/>
                  <a:gd name="connsiteX27" fmla="*/ 308902 w 456136"/>
                  <a:gd name="connsiteY27" fmla="*/ 630095 h 1341722"/>
                  <a:gd name="connsiteX28" fmla="*/ 329352 w 456136"/>
                  <a:gd name="connsiteY28" fmla="*/ 675083 h 1341722"/>
                  <a:gd name="connsiteX29" fmla="*/ 296633 w 456136"/>
                  <a:gd name="connsiteY29" fmla="*/ 703712 h 1341722"/>
                  <a:gd name="connsiteX30" fmla="*/ 292543 w 456136"/>
                  <a:gd name="connsiteY30" fmla="*/ 736431 h 1341722"/>
                  <a:gd name="connsiteX31" fmla="*/ 317084 w 456136"/>
                  <a:gd name="connsiteY31" fmla="*/ 777328 h 1341722"/>
                  <a:gd name="connsiteX32" fmla="*/ 362070 w 456136"/>
                  <a:gd name="connsiteY32" fmla="*/ 777328 h 1341722"/>
                  <a:gd name="connsiteX33" fmla="*/ 366160 w 456136"/>
                  <a:gd name="connsiteY33" fmla="*/ 830496 h 1341722"/>
                  <a:gd name="connsiteX34" fmla="*/ 419329 w 456136"/>
                  <a:gd name="connsiteY34" fmla="*/ 863215 h 1341722"/>
                  <a:gd name="connsiteX35" fmla="*/ 439776 w 456136"/>
                  <a:gd name="connsiteY35" fmla="*/ 904112 h 1341722"/>
                  <a:gd name="connsiteX36" fmla="*/ 435688 w 456136"/>
                  <a:gd name="connsiteY36" fmla="*/ 965460 h 1341722"/>
                  <a:gd name="connsiteX37" fmla="*/ 419329 w 456136"/>
                  <a:gd name="connsiteY37" fmla="*/ 969548 h 1341722"/>
                  <a:gd name="connsiteX38" fmla="*/ 402969 w 456136"/>
                  <a:gd name="connsiteY38" fmla="*/ 1006357 h 1341722"/>
                  <a:gd name="connsiteX39" fmla="*/ 415239 w 456136"/>
                  <a:gd name="connsiteY39" fmla="*/ 1022716 h 1341722"/>
                  <a:gd name="connsiteX40" fmla="*/ 456136 w 456136"/>
                  <a:gd name="connsiteY40" fmla="*/ 1075884 h 1341722"/>
                  <a:gd name="connsiteX41" fmla="*/ 378432 w 456136"/>
                  <a:gd name="connsiteY41" fmla="*/ 1084064 h 1341722"/>
                  <a:gd name="connsiteX42" fmla="*/ 398879 w 456136"/>
                  <a:gd name="connsiteY42" fmla="*/ 1124963 h 1341722"/>
                  <a:gd name="connsiteX43" fmla="*/ 394788 w 456136"/>
                  <a:gd name="connsiteY43" fmla="*/ 1194489 h 1341722"/>
                  <a:gd name="connsiteX44" fmla="*/ 345713 w 456136"/>
                  <a:gd name="connsiteY44" fmla="*/ 1219028 h 1341722"/>
                  <a:gd name="connsiteX45" fmla="*/ 349624 w 456136"/>
                  <a:gd name="connsiteY45" fmla="*/ 1269903 h 1341722"/>
                  <a:gd name="connsiteX46" fmla="*/ 296633 w 456136"/>
                  <a:gd name="connsiteY46" fmla="*/ 1264014 h 1341722"/>
                  <a:gd name="connsiteX47" fmla="*/ 276185 w 456136"/>
                  <a:gd name="connsiteY47" fmla="*/ 1288554 h 1341722"/>
                  <a:gd name="connsiteX48" fmla="*/ 182120 w 456136"/>
                  <a:gd name="connsiteY48" fmla="*/ 1341722 h 1341722"/>
                  <a:gd name="connsiteX49" fmla="*/ 141221 w 456136"/>
                  <a:gd name="connsiteY49" fmla="*/ 1337632 h 1341722"/>
                  <a:gd name="connsiteX50" fmla="*/ 104413 w 456136"/>
                  <a:gd name="connsiteY50" fmla="*/ 1300823 h 1341722"/>
                  <a:gd name="connsiteX51" fmla="*/ 79874 w 456136"/>
                  <a:gd name="connsiteY51" fmla="*/ 1304913 h 1341722"/>
                  <a:gd name="connsiteX52" fmla="*/ 18527 w 456136"/>
                  <a:gd name="connsiteY52" fmla="*/ 1251745 h 1341722"/>
                  <a:gd name="connsiteX53" fmla="*/ 0 w 456136"/>
                  <a:gd name="connsiteY53" fmla="*/ 1258230 h 1341722"/>
                  <a:gd name="connsiteX0" fmla="*/ 417815 w 456136"/>
                  <a:gd name="connsiteY0" fmla="*/ 0 h 1341722"/>
                  <a:gd name="connsiteX1" fmla="*/ 394788 w 456136"/>
                  <a:gd name="connsiteY1" fmla="*/ 49343 h 1341722"/>
                  <a:gd name="connsiteX2" fmla="*/ 394788 w 456136"/>
                  <a:gd name="connsiteY2" fmla="*/ 86152 h 1341722"/>
                  <a:gd name="connsiteX3" fmla="*/ 333443 w 456136"/>
                  <a:gd name="connsiteY3" fmla="*/ 118871 h 1341722"/>
                  <a:gd name="connsiteX4" fmla="*/ 296633 w 456136"/>
                  <a:gd name="connsiteY4" fmla="*/ 204756 h 1341722"/>
                  <a:gd name="connsiteX5" fmla="*/ 276185 w 456136"/>
                  <a:gd name="connsiteY5" fmla="*/ 204756 h 1341722"/>
                  <a:gd name="connsiteX6" fmla="*/ 251646 w 456136"/>
                  <a:gd name="connsiteY6" fmla="*/ 233383 h 1341722"/>
                  <a:gd name="connsiteX7" fmla="*/ 247558 w 456136"/>
                  <a:gd name="connsiteY7" fmla="*/ 274284 h 1341722"/>
                  <a:gd name="connsiteX8" fmla="*/ 223017 w 456136"/>
                  <a:gd name="connsiteY8" fmla="*/ 278372 h 1341722"/>
                  <a:gd name="connsiteX9" fmla="*/ 182120 w 456136"/>
                  <a:gd name="connsiteY9" fmla="*/ 262014 h 1341722"/>
                  <a:gd name="connsiteX10" fmla="*/ 133040 w 456136"/>
                  <a:gd name="connsiteY10" fmla="*/ 266102 h 1341722"/>
                  <a:gd name="connsiteX11" fmla="*/ 104413 w 456136"/>
                  <a:gd name="connsiteY11" fmla="*/ 294731 h 1341722"/>
                  <a:gd name="connsiteX12" fmla="*/ 108502 w 456136"/>
                  <a:gd name="connsiteY12" fmla="*/ 343810 h 1341722"/>
                  <a:gd name="connsiteX13" fmla="*/ 92143 w 456136"/>
                  <a:gd name="connsiteY13" fmla="*/ 356079 h 1341722"/>
                  <a:gd name="connsiteX14" fmla="*/ 59426 w 456136"/>
                  <a:gd name="connsiteY14" fmla="*/ 356079 h 1341722"/>
                  <a:gd name="connsiteX15" fmla="*/ 43067 w 456136"/>
                  <a:gd name="connsiteY15" fmla="*/ 405157 h 1341722"/>
                  <a:gd name="connsiteX16" fmla="*/ 75784 w 456136"/>
                  <a:gd name="connsiteY16" fmla="*/ 429695 h 1341722"/>
                  <a:gd name="connsiteX17" fmla="*/ 133040 w 456136"/>
                  <a:gd name="connsiteY17" fmla="*/ 429695 h 1341722"/>
                  <a:gd name="connsiteX18" fmla="*/ 137131 w 456136"/>
                  <a:gd name="connsiteY18" fmla="*/ 466504 h 1341722"/>
                  <a:gd name="connsiteX19" fmla="*/ 178028 w 456136"/>
                  <a:gd name="connsiteY19" fmla="*/ 466504 h 1341722"/>
                  <a:gd name="connsiteX20" fmla="*/ 194388 w 456136"/>
                  <a:gd name="connsiteY20" fmla="*/ 499222 h 1341722"/>
                  <a:gd name="connsiteX21" fmla="*/ 218929 w 456136"/>
                  <a:gd name="connsiteY21" fmla="*/ 491043 h 1341722"/>
                  <a:gd name="connsiteX22" fmla="*/ 235287 w 456136"/>
                  <a:gd name="connsiteY22" fmla="*/ 507402 h 1341722"/>
                  <a:gd name="connsiteX23" fmla="*/ 239376 w 456136"/>
                  <a:gd name="connsiteY23" fmla="*/ 531940 h 1341722"/>
                  <a:gd name="connsiteX24" fmla="*/ 255736 w 456136"/>
                  <a:gd name="connsiteY24" fmla="*/ 564659 h 1341722"/>
                  <a:gd name="connsiteX25" fmla="*/ 268005 w 456136"/>
                  <a:gd name="connsiteY25" fmla="*/ 621917 h 1341722"/>
                  <a:gd name="connsiteX26" fmla="*/ 308902 w 456136"/>
                  <a:gd name="connsiteY26" fmla="*/ 630095 h 1341722"/>
                  <a:gd name="connsiteX27" fmla="*/ 329352 w 456136"/>
                  <a:gd name="connsiteY27" fmla="*/ 675083 h 1341722"/>
                  <a:gd name="connsiteX28" fmla="*/ 296633 w 456136"/>
                  <a:gd name="connsiteY28" fmla="*/ 703712 h 1341722"/>
                  <a:gd name="connsiteX29" fmla="*/ 292543 w 456136"/>
                  <a:gd name="connsiteY29" fmla="*/ 736431 h 1341722"/>
                  <a:gd name="connsiteX30" fmla="*/ 317084 w 456136"/>
                  <a:gd name="connsiteY30" fmla="*/ 777328 h 1341722"/>
                  <a:gd name="connsiteX31" fmla="*/ 362070 w 456136"/>
                  <a:gd name="connsiteY31" fmla="*/ 777328 h 1341722"/>
                  <a:gd name="connsiteX32" fmla="*/ 366160 w 456136"/>
                  <a:gd name="connsiteY32" fmla="*/ 830496 h 1341722"/>
                  <a:gd name="connsiteX33" fmla="*/ 419329 w 456136"/>
                  <a:gd name="connsiteY33" fmla="*/ 863215 h 1341722"/>
                  <a:gd name="connsiteX34" fmla="*/ 439776 w 456136"/>
                  <a:gd name="connsiteY34" fmla="*/ 904112 h 1341722"/>
                  <a:gd name="connsiteX35" fmla="*/ 435688 w 456136"/>
                  <a:gd name="connsiteY35" fmla="*/ 965460 h 1341722"/>
                  <a:gd name="connsiteX36" fmla="*/ 419329 w 456136"/>
                  <a:gd name="connsiteY36" fmla="*/ 969548 h 1341722"/>
                  <a:gd name="connsiteX37" fmla="*/ 402969 w 456136"/>
                  <a:gd name="connsiteY37" fmla="*/ 1006357 h 1341722"/>
                  <a:gd name="connsiteX38" fmla="*/ 415239 w 456136"/>
                  <a:gd name="connsiteY38" fmla="*/ 1022716 h 1341722"/>
                  <a:gd name="connsiteX39" fmla="*/ 456136 w 456136"/>
                  <a:gd name="connsiteY39" fmla="*/ 1075884 h 1341722"/>
                  <a:gd name="connsiteX40" fmla="*/ 378432 w 456136"/>
                  <a:gd name="connsiteY40" fmla="*/ 1084064 h 1341722"/>
                  <a:gd name="connsiteX41" fmla="*/ 398879 w 456136"/>
                  <a:gd name="connsiteY41" fmla="*/ 1124963 h 1341722"/>
                  <a:gd name="connsiteX42" fmla="*/ 394788 w 456136"/>
                  <a:gd name="connsiteY42" fmla="*/ 1194489 h 1341722"/>
                  <a:gd name="connsiteX43" fmla="*/ 345713 w 456136"/>
                  <a:gd name="connsiteY43" fmla="*/ 1219028 h 1341722"/>
                  <a:gd name="connsiteX44" fmla="*/ 349624 w 456136"/>
                  <a:gd name="connsiteY44" fmla="*/ 1269903 h 1341722"/>
                  <a:gd name="connsiteX45" fmla="*/ 296633 w 456136"/>
                  <a:gd name="connsiteY45" fmla="*/ 1264014 h 1341722"/>
                  <a:gd name="connsiteX46" fmla="*/ 276185 w 456136"/>
                  <a:gd name="connsiteY46" fmla="*/ 1288554 h 1341722"/>
                  <a:gd name="connsiteX47" fmla="*/ 182120 w 456136"/>
                  <a:gd name="connsiteY47" fmla="*/ 1341722 h 1341722"/>
                  <a:gd name="connsiteX48" fmla="*/ 141221 w 456136"/>
                  <a:gd name="connsiteY48" fmla="*/ 1337632 h 1341722"/>
                  <a:gd name="connsiteX49" fmla="*/ 104413 w 456136"/>
                  <a:gd name="connsiteY49" fmla="*/ 1300823 h 1341722"/>
                  <a:gd name="connsiteX50" fmla="*/ 79874 w 456136"/>
                  <a:gd name="connsiteY50" fmla="*/ 1304913 h 1341722"/>
                  <a:gd name="connsiteX51" fmla="*/ 18527 w 456136"/>
                  <a:gd name="connsiteY51" fmla="*/ 1251745 h 1341722"/>
                  <a:gd name="connsiteX52" fmla="*/ 0 w 456136"/>
                  <a:gd name="connsiteY52" fmla="*/ 1258230 h 134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56136" h="1341722">
                    <a:moveTo>
                      <a:pt x="417815" y="0"/>
                    </a:moveTo>
                    <a:lnTo>
                      <a:pt x="394788" y="49343"/>
                    </a:lnTo>
                    <a:lnTo>
                      <a:pt x="394788" y="86152"/>
                    </a:lnTo>
                    <a:lnTo>
                      <a:pt x="333443" y="118871"/>
                    </a:lnTo>
                    <a:lnTo>
                      <a:pt x="296633" y="204756"/>
                    </a:lnTo>
                    <a:lnTo>
                      <a:pt x="276185" y="204756"/>
                    </a:lnTo>
                    <a:lnTo>
                      <a:pt x="251646" y="233383"/>
                    </a:lnTo>
                    <a:lnTo>
                      <a:pt x="247558" y="274284"/>
                    </a:lnTo>
                    <a:lnTo>
                      <a:pt x="223017" y="278372"/>
                    </a:lnTo>
                    <a:lnTo>
                      <a:pt x="182120" y="262014"/>
                    </a:lnTo>
                    <a:lnTo>
                      <a:pt x="133040" y="266102"/>
                    </a:lnTo>
                    <a:lnTo>
                      <a:pt x="104413" y="294731"/>
                    </a:lnTo>
                    <a:lnTo>
                      <a:pt x="108502" y="343810"/>
                    </a:lnTo>
                    <a:lnTo>
                      <a:pt x="92143" y="356079"/>
                    </a:lnTo>
                    <a:lnTo>
                      <a:pt x="59426" y="356079"/>
                    </a:lnTo>
                    <a:lnTo>
                      <a:pt x="43067" y="405157"/>
                    </a:lnTo>
                    <a:lnTo>
                      <a:pt x="75784" y="429695"/>
                    </a:lnTo>
                    <a:lnTo>
                      <a:pt x="133040" y="429695"/>
                    </a:lnTo>
                    <a:lnTo>
                      <a:pt x="137131" y="466504"/>
                    </a:lnTo>
                    <a:lnTo>
                      <a:pt x="178028" y="466504"/>
                    </a:lnTo>
                    <a:lnTo>
                      <a:pt x="194388" y="499222"/>
                    </a:lnTo>
                    <a:lnTo>
                      <a:pt x="218929" y="491043"/>
                    </a:lnTo>
                    <a:lnTo>
                      <a:pt x="235287" y="507402"/>
                    </a:lnTo>
                    <a:lnTo>
                      <a:pt x="239376" y="531940"/>
                    </a:lnTo>
                    <a:lnTo>
                      <a:pt x="255736" y="564659"/>
                    </a:lnTo>
                    <a:lnTo>
                      <a:pt x="268005" y="621917"/>
                    </a:lnTo>
                    <a:lnTo>
                      <a:pt x="308902" y="630095"/>
                    </a:lnTo>
                    <a:lnTo>
                      <a:pt x="329352" y="675083"/>
                    </a:lnTo>
                    <a:lnTo>
                      <a:pt x="296633" y="703712"/>
                    </a:lnTo>
                    <a:lnTo>
                      <a:pt x="292543" y="736431"/>
                    </a:lnTo>
                    <a:lnTo>
                      <a:pt x="317084" y="777328"/>
                    </a:lnTo>
                    <a:lnTo>
                      <a:pt x="362070" y="777328"/>
                    </a:lnTo>
                    <a:lnTo>
                      <a:pt x="366160" y="830496"/>
                    </a:lnTo>
                    <a:lnTo>
                      <a:pt x="419329" y="863215"/>
                    </a:lnTo>
                    <a:lnTo>
                      <a:pt x="439776" y="904112"/>
                    </a:lnTo>
                    <a:lnTo>
                      <a:pt x="435688" y="965460"/>
                    </a:lnTo>
                    <a:lnTo>
                      <a:pt x="419329" y="969548"/>
                    </a:lnTo>
                    <a:lnTo>
                      <a:pt x="402969" y="1006357"/>
                    </a:lnTo>
                    <a:lnTo>
                      <a:pt x="415239" y="1022716"/>
                    </a:lnTo>
                    <a:lnTo>
                      <a:pt x="456136" y="1075884"/>
                    </a:lnTo>
                    <a:lnTo>
                      <a:pt x="378432" y="1084064"/>
                    </a:lnTo>
                    <a:lnTo>
                      <a:pt x="398879" y="1124963"/>
                    </a:lnTo>
                    <a:lnTo>
                      <a:pt x="394788" y="1194489"/>
                    </a:lnTo>
                    <a:lnTo>
                      <a:pt x="345713" y="1219028"/>
                    </a:lnTo>
                    <a:lnTo>
                      <a:pt x="349624" y="1269903"/>
                    </a:lnTo>
                    <a:lnTo>
                      <a:pt x="296633" y="1264014"/>
                    </a:lnTo>
                    <a:lnTo>
                      <a:pt x="276185" y="1288554"/>
                    </a:lnTo>
                    <a:lnTo>
                      <a:pt x="182120" y="1341722"/>
                    </a:lnTo>
                    <a:lnTo>
                      <a:pt x="141221" y="1337632"/>
                    </a:lnTo>
                    <a:lnTo>
                      <a:pt x="104413" y="1300823"/>
                    </a:lnTo>
                    <a:lnTo>
                      <a:pt x="79874" y="1304913"/>
                    </a:lnTo>
                    <a:lnTo>
                      <a:pt x="18527" y="1251745"/>
                    </a:lnTo>
                    <a:lnTo>
                      <a:pt x="0" y="1258230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3D13EA16-1E17-0850-DC71-02CB3E6BFA9D}"/>
                  </a:ext>
                </a:extLst>
              </p:cNvPr>
              <p:cNvSpPr/>
              <p:nvPr/>
            </p:nvSpPr>
            <p:spPr>
              <a:xfrm>
                <a:off x="3614740" y="6005834"/>
                <a:ext cx="62034" cy="176258"/>
              </a:xfrm>
              <a:custGeom>
                <a:avLst/>
                <a:gdLst>
                  <a:gd name="connsiteX0" fmla="*/ 0 w 176213"/>
                  <a:gd name="connsiteY0" fmla="*/ 0 h 340440"/>
                  <a:gd name="connsiteX1" fmla="*/ 176213 w 176213"/>
                  <a:gd name="connsiteY1" fmla="*/ 170220 h 340440"/>
                  <a:gd name="connsiteX2" fmla="*/ 0 w 176213"/>
                  <a:gd name="connsiteY2" fmla="*/ 340440 h 340440"/>
                  <a:gd name="connsiteX3" fmla="*/ 0 w 176213"/>
                  <a:gd name="connsiteY3" fmla="*/ 236842 h 340440"/>
                  <a:gd name="connsiteX4" fmla="*/ 11029 w 176213"/>
                  <a:gd name="connsiteY4" fmla="*/ 239906 h 340440"/>
                  <a:gd name="connsiteX5" fmla="*/ 24663 w 176213"/>
                  <a:gd name="connsiteY5" fmla="*/ 280804 h 340440"/>
                  <a:gd name="connsiteX6" fmla="*/ 62834 w 176213"/>
                  <a:gd name="connsiteY6" fmla="*/ 229000 h 340440"/>
                  <a:gd name="connsiteX7" fmla="*/ 32841 w 176213"/>
                  <a:gd name="connsiteY7" fmla="*/ 204461 h 340440"/>
                  <a:gd name="connsiteX8" fmla="*/ 38296 w 176213"/>
                  <a:gd name="connsiteY8" fmla="*/ 163563 h 340440"/>
                  <a:gd name="connsiteX9" fmla="*/ 24663 w 176213"/>
                  <a:gd name="connsiteY9" fmla="*/ 144477 h 340440"/>
                  <a:gd name="connsiteX10" fmla="*/ 27390 w 176213"/>
                  <a:gd name="connsiteY10" fmla="*/ 117212 h 340440"/>
                  <a:gd name="connsiteX11" fmla="*/ 0 w 176213"/>
                  <a:gd name="connsiteY11" fmla="*/ 102272 h 340440"/>
                  <a:gd name="connsiteX12" fmla="*/ 0 w 176213"/>
                  <a:gd name="connsiteY12" fmla="*/ 0 h 340440"/>
                  <a:gd name="connsiteX0" fmla="*/ 176213 w 267653"/>
                  <a:gd name="connsiteY0" fmla="*/ 170220 h 340440"/>
                  <a:gd name="connsiteX1" fmla="*/ 0 w 267653"/>
                  <a:gd name="connsiteY1" fmla="*/ 340440 h 340440"/>
                  <a:gd name="connsiteX2" fmla="*/ 0 w 267653"/>
                  <a:gd name="connsiteY2" fmla="*/ 236842 h 340440"/>
                  <a:gd name="connsiteX3" fmla="*/ 11029 w 267653"/>
                  <a:gd name="connsiteY3" fmla="*/ 239906 h 340440"/>
                  <a:gd name="connsiteX4" fmla="*/ 24663 w 267653"/>
                  <a:gd name="connsiteY4" fmla="*/ 280804 h 340440"/>
                  <a:gd name="connsiteX5" fmla="*/ 62834 w 267653"/>
                  <a:gd name="connsiteY5" fmla="*/ 229000 h 340440"/>
                  <a:gd name="connsiteX6" fmla="*/ 32841 w 267653"/>
                  <a:gd name="connsiteY6" fmla="*/ 204461 h 340440"/>
                  <a:gd name="connsiteX7" fmla="*/ 38296 w 267653"/>
                  <a:gd name="connsiteY7" fmla="*/ 163563 h 340440"/>
                  <a:gd name="connsiteX8" fmla="*/ 24663 w 267653"/>
                  <a:gd name="connsiteY8" fmla="*/ 144477 h 340440"/>
                  <a:gd name="connsiteX9" fmla="*/ 27390 w 267653"/>
                  <a:gd name="connsiteY9" fmla="*/ 117212 h 340440"/>
                  <a:gd name="connsiteX10" fmla="*/ 0 w 267653"/>
                  <a:gd name="connsiteY10" fmla="*/ 102272 h 340440"/>
                  <a:gd name="connsiteX11" fmla="*/ 0 w 267653"/>
                  <a:gd name="connsiteY11" fmla="*/ 0 h 340440"/>
                  <a:gd name="connsiteX12" fmla="*/ 267653 w 267653"/>
                  <a:gd name="connsiteY12" fmla="*/ 261660 h 340440"/>
                  <a:gd name="connsiteX0" fmla="*/ 176213 w 176213"/>
                  <a:gd name="connsiteY0" fmla="*/ 170220 h 340440"/>
                  <a:gd name="connsiteX1" fmla="*/ 0 w 176213"/>
                  <a:gd name="connsiteY1" fmla="*/ 340440 h 340440"/>
                  <a:gd name="connsiteX2" fmla="*/ 0 w 176213"/>
                  <a:gd name="connsiteY2" fmla="*/ 236842 h 340440"/>
                  <a:gd name="connsiteX3" fmla="*/ 11029 w 176213"/>
                  <a:gd name="connsiteY3" fmla="*/ 239906 h 340440"/>
                  <a:gd name="connsiteX4" fmla="*/ 24663 w 176213"/>
                  <a:gd name="connsiteY4" fmla="*/ 280804 h 340440"/>
                  <a:gd name="connsiteX5" fmla="*/ 62834 w 176213"/>
                  <a:gd name="connsiteY5" fmla="*/ 229000 h 340440"/>
                  <a:gd name="connsiteX6" fmla="*/ 32841 w 176213"/>
                  <a:gd name="connsiteY6" fmla="*/ 204461 h 340440"/>
                  <a:gd name="connsiteX7" fmla="*/ 38296 w 176213"/>
                  <a:gd name="connsiteY7" fmla="*/ 163563 h 340440"/>
                  <a:gd name="connsiteX8" fmla="*/ 24663 w 176213"/>
                  <a:gd name="connsiteY8" fmla="*/ 144477 h 340440"/>
                  <a:gd name="connsiteX9" fmla="*/ 27390 w 176213"/>
                  <a:gd name="connsiteY9" fmla="*/ 117212 h 340440"/>
                  <a:gd name="connsiteX10" fmla="*/ 0 w 176213"/>
                  <a:gd name="connsiteY10" fmla="*/ 102272 h 340440"/>
                  <a:gd name="connsiteX11" fmla="*/ 0 w 176213"/>
                  <a:gd name="connsiteY11" fmla="*/ 0 h 340440"/>
                  <a:gd name="connsiteX0" fmla="*/ 0 w 62834"/>
                  <a:gd name="connsiteY0" fmla="*/ 340440 h 340440"/>
                  <a:gd name="connsiteX1" fmla="*/ 0 w 62834"/>
                  <a:gd name="connsiteY1" fmla="*/ 236842 h 340440"/>
                  <a:gd name="connsiteX2" fmla="*/ 11029 w 62834"/>
                  <a:gd name="connsiteY2" fmla="*/ 239906 h 340440"/>
                  <a:gd name="connsiteX3" fmla="*/ 24663 w 62834"/>
                  <a:gd name="connsiteY3" fmla="*/ 280804 h 340440"/>
                  <a:gd name="connsiteX4" fmla="*/ 62834 w 62834"/>
                  <a:gd name="connsiteY4" fmla="*/ 229000 h 340440"/>
                  <a:gd name="connsiteX5" fmla="*/ 32841 w 62834"/>
                  <a:gd name="connsiteY5" fmla="*/ 204461 h 340440"/>
                  <a:gd name="connsiteX6" fmla="*/ 38296 w 62834"/>
                  <a:gd name="connsiteY6" fmla="*/ 163563 h 340440"/>
                  <a:gd name="connsiteX7" fmla="*/ 24663 w 62834"/>
                  <a:gd name="connsiteY7" fmla="*/ 144477 h 340440"/>
                  <a:gd name="connsiteX8" fmla="*/ 27390 w 62834"/>
                  <a:gd name="connsiteY8" fmla="*/ 117212 h 340440"/>
                  <a:gd name="connsiteX9" fmla="*/ 0 w 62834"/>
                  <a:gd name="connsiteY9" fmla="*/ 102272 h 340440"/>
                  <a:gd name="connsiteX10" fmla="*/ 0 w 62834"/>
                  <a:gd name="connsiteY10" fmla="*/ 0 h 340440"/>
                  <a:gd name="connsiteX0" fmla="*/ 0 w 62834"/>
                  <a:gd name="connsiteY0" fmla="*/ 238168 h 238168"/>
                  <a:gd name="connsiteX1" fmla="*/ 0 w 62834"/>
                  <a:gd name="connsiteY1" fmla="*/ 134570 h 238168"/>
                  <a:gd name="connsiteX2" fmla="*/ 11029 w 62834"/>
                  <a:gd name="connsiteY2" fmla="*/ 137634 h 238168"/>
                  <a:gd name="connsiteX3" fmla="*/ 24663 w 62834"/>
                  <a:gd name="connsiteY3" fmla="*/ 178532 h 238168"/>
                  <a:gd name="connsiteX4" fmla="*/ 62834 w 62834"/>
                  <a:gd name="connsiteY4" fmla="*/ 126728 h 238168"/>
                  <a:gd name="connsiteX5" fmla="*/ 32841 w 62834"/>
                  <a:gd name="connsiteY5" fmla="*/ 102189 h 238168"/>
                  <a:gd name="connsiteX6" fmla="*/ 38296 w 62834"/>
                  <a:gd name="connsiteY6" fmla="*/ 61291 h 238168"/>
                  <a:gd name="connsiteX7" fmla="*/ 24663 w 62834"/>
                  <a:gd name="connsiteY7" fmla="*/ 42205 h 238168"/>
                  <a:gd name="connsiteX8" fmla="*/ 27390 w 62834"/>
                  <a:gd name="connsiteY8" fmla="*/ 14940 h 238168"/>
                  <a:gd name="connsiteX9" fmla="*/ 0 w 62834"/>
                  <a:gd name="connsiteY9" fmla="*/ 0 h 238168"/>
                  <a:gd name="connsiteX0" fmla="*/ 0 w 62834"/>
                  <a:gd name="connsiteY0" fmla="*/ 134570 h 178532"/>
                  <a:gd name="connsiteX1" fmla="*/ 11029 w 62834"/>
                  <a:gd name="connsiteY1" fmla="*/ 137634 h 178532"/>
                  <a:gd name="connsiteX2" fmla="*/ 24663 w 62834"/>
                  <a:gd name="connsiteY2" fmla="*/ 178532 h 178532"/>
                  <a:gd name="connsiteX3" fmla="*/ 62834 w 62834"/>
                  <a:gd name="connsiteY3" fmla="*/ 126728 h 178532"/>
                  <a:gd name="connsiteX4" fmla="*/ 32841 w 62834"/>
                  <a:gd name="connsiteY4" fmla="*/ 102189 h 178532"/>
                  <a:gd name="connsiteX5" fmla="*/ 38296 w 62834"/>
                  <a:gd name="connsiteY5" fmla="*/ 61291 h 178532"/>
                  <a:gd name="connsiteX6" fmla="*/ 24663 w 62834"/>
                  <a:gd name="connsiteY6" fmla="*/ 42205 h 178532"/>
                  <a:gd name="connsiteX7" fmla="*/ 27390 w 62834"/>
                  <a:gd name="connsiteY7" fmla="*/ 14940 h 178532"/>
                  <a:gd name="connsiteX8" fmla="*/ 0 w 62834"/>
                  <a:gd name="connsiteY8" fmla="*/ 0 h 17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834" h="178532">
                    <a:moveTo>
                      <a:pt x="0" y="134570"/>
                    </a:moveTo>
                    <a:lnTo>
                      <a:pt x="11029" y="137634"/>
                    </a:lnTo>
                    <a:lnTo>
                      <a:pt x="24663" y="178532"/>
                    </a:lnTo>
                    <a:lnTo>
                      <a:pt x="62834" y="126728"/>
                    </a:lnTo>
                    <a:lnTo>
                      <a:pt x="32841" y="102189"/>
                    </a:lnTo>
                    <a:lnTo>
                      <a:pt x="38296" y="61291"/>
                    </a:lnTo>
                    <a:lnTo>
                      <a:pt x="24663" y="42205"/>
                    </a:lnTo>
                    <a:lnTo>
                      <a:pt x="27390" y="1494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4E0D927E-94CB-7C3B-0090-7E20F9E55FEC}"/>
                </a:ext>
              </a:extLst>
            </p:cNvPr>
            <p:cNvGrpSpPr/>
            <p:nvPr/>
          </p:nvGrpSpPr>
          <p:grpSpPr>
            <a:xfrm>
              <a:off x="3757116" y="4562442"/>
              <a:ext cx="2519961" cy="1321642"/>
              <a:chOff x="1364416" y="1945296"/>
              <a:chExt cx="1487225" cy="780004"/>
            </a:xfrm>
          </p:grpSpPr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251E36D5-DE8F-4C88-D201-1D0A728B70D8}"/>
                  </a:ext>
                </a:extLst>
              </p:cNvPr>
              <p:cNvSpPr/>
              <p:nvPr/>
            </p:nvSpPr>
            <p:spPr>
              <a:xfrm rot="374982">
                <a:off x="1661182" y="1945296"/>
                <a:ext cx="93400" cy="2151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1587EFFC-0BA5-927A-363F-F9270818B7AC}"/>
                  </a:ext>
                </a:extLst>
              </p:cNvPr>
              <p:cNvSpPr/>
              <p:nvPr/>
            </p:nvSpPr>
            <p:spPr>
              <a:xfrm rot="20426645">
                <a:off x="1739351" y="2545971"/>
                <a:ext cx="306354" cy="17932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D4739735-416B-18AC-66A1-47DCB168CF90}"/>
                  </a:ext>
                </a:extLst>
              </p:cNvPr>
              <p:cNvSpPr/>
              <p:nvPr/>
            </p:nvSpPr>
            <p:spPr>
              <a:xfrm>
                <a:off x="2214428" y="1963015"/>
                <a:ext cx="186801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774D9A40-5217-4D88-82F5-FDD5A9365A3A}"/>
                  </a:ext>
                </a:extLst>
              </p:cNvPr>
              <p:cNvSpPr/>
              <p:nvPr/>
            </p:nvSpPr>
            <p:spPr>
              <a:xfrm>
                <a:off x="1364416" y="2513695"/>
                <a:ext cx="186801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381" name="正方形/長方形 380">
                <a:extLst>
                  <a:ext uri="{FF2B5EF4-FFF2-40B4-BE49-F238E27FC236}">
                    <a16:creationId xmlns:a16="http://schemas.microsoft.com/office/drawing/2014/main" id="{E411CA6A-7830-035D-45EB-3026BF3A76CA}"/>
                  </a:ext>
                </a:extLst>
              </p:cNvPr>
              <p:cNvSpPr/>
              <p:nvPr/>
            </p:nvSpPr>
            <p:spPr>
              <a:xfrm rot="20173464">
                <a:off x="2571439" y="2143039"/>
                <a:ext cx="280202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4FEA1FE5-357D-67EC-E139-3A29F2642928}"/>
              </a:ext>
            </a:extLst>
          </p:cNvPr>
          <p:cNvGrpSpPr/>
          <p:nvPr/>
        </p:nvGrpSpPr>
        <p:grpSpPr>
          <a:xfrm>
            <a:off x="6571298" y="4006851"/>
            <a:ext cx="2683288" cy="2334054"/>
            <a:chOff x="6571298" y="4006851"/>
            <a:chExt cx="2683288" cy="2334054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94D4EFD9-2DDB-EEF1-B299-9C28A547C7E2}"/>
                </a:ext>
              </a:extLst>
            </p:cNvPr>
            <p:cNvGrpSpPr/>
            <p:nvPr/>
          </p:nvGrpSpPr>
          <p:grpSpPr>
            <a:xfrm>
              <a:off x="6571298" y="4006851"/>
              <a:ext cx="2683288" cy="2334054"/>
              <a:chOff x="3614738" y="4006851"/>
              <a:chExt cx="2683288" cy="2334054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927A288C-D8E3-1973-40BB-5900AA829436}"/>
                  </a:ext>
                </a:extLst>
              </p:cNvPr>
              <p:cNvSpPr/>
              <p:nvPr/>
            </p:nvSpPr>
            <p:spPr>
              <a:xfrm>
                <a:off x="3614739" y="5242652"/>
                <a:ext cx="707330" cy="1035968"/>
              </a:xfrm>
              <a:custGeom>
                <a:avLst/>
                <a:gdLst>
                  <a:gd name="connsiteX0" fmla="*/ 19211 w 716456"/>
                  <a:gd name="connsiteY0" fmla="*/ 0 h 1049334"/>
                  <a:gd name="connsiteX1" fmla="*/ 80557 w 716456"/>
                  <a:gd name="connsiteY1" fmla="*/ 53168 h 1049334"/>
                  <a:gd name="connsiteX2" fmla="*/ 105097 w 716456"/>
                  <a:gd name="connsiteY2" fmla="*/ 49078 h 1049334"/>
                  <a:gd name="connsiteX3" fmla="*/ 141905 w 716456"/>
                  <a:gd name="connsiteY3" fmla="*/ 85886 h 1049334"/>
                  <a:gd name="connsiteX4" fmla="*/ 182804 w 716456"/>
                  <a:gd name="connsiteY4" fmla="*/ 89976 h 1049334"/>
                  <a:gd name="connsiteX5" fmla="*/ 276868 w 716456"/>
                  <a:gd name="connsiteY5" fmla="*/ 36809 h 1049334"/>
                  <a:gd name="connsiteX6" fmla="*/ 297316 w 716456"/>
                  <a:gd name="connsiteY6" fmla="*/ 12269 h 1049334"/>
                  <a:gd name="connsiteX7" fmla="*/ 350308 w 716456"/>
                  <a:gd name="connsiteY7" fmla="*/ 18157 h 1049334"/>
                  <a:gd name="connsiteX8" fmla="*/ 350485 w 716456"/>
                  <a:gd name="connsiteY8" fmla="*/ 20449 h 1049334"/>
                  <a:gd name="connsiteX9" fmla="*/ 338215 w 716456"/>
                  <a:gd name="connsiteY9" fmla="*/ 77706 h 1049334"/>
                  <a:gd name="connsiteX10" fmla="*/ 375023 w 716456"/>
                  <a:gd name="connsiteY10" fmla="*/ 147233 h 1049334"/>
                  <a:gd name="connsiteX11" fmla="*/ 436371 w 716456"/>
                  <a:gd name="connsiteY11" fmla="*/ 122694 h 1049334"/>
                  <a:gd name="connsiteX12" fmla="*/ 473179 w 716456"/>
                  <a:gd name="connsiteY12" fmla="*/ 122694 h 1049334"/>
                  <a:gd name="connsiteX13" fmla="*/ 489538 w 716456"/>
                  <a:gd name="connsiteY13" fmla="*/ 94065 h 1049334"/>
                  <a:gd name="connsiteX14" fmla="*/ 559064 w 716456"/>
                  <a:gd name="connsiteY14" fmla="*/ 85886 h 1049334"/>
                  <a:gd name="connsiteX15" fmla="*/ 575425 w 716456"/>
                  <a:gd name="connsiteY15" fmla="*/ 110424 h 1049334"/>
                  <a:gd name="connsiteX16" fmla="*/ 616322 w 716456"/>
                  <a:gd name="connsiteY16" fmla="*/ 114514 h 1049334"/>
                  <a:gd name="connsiteX17" fmla="*/ 640862 w 716456"/>
                  <a:gd name="connsiteY17" fmla="*/ 134964 h 1049334"/>
                  <a:gd name="connsiteX18" fmla="*/ 714477 w 716456"/>
                  <a:gd name="connsiteY18" fmla="*/ 110424 h 1049334"/>
                  <a:gd name="connsiteX19" fmla="*/ 716456 w 716456"/>
                  <a:gd name="connsiteY19" fmla="*/ 110424 h 1049334"/>
                  <a:gd name="connsiteX20" fmla="*/ 687212 w 716456"/>
                  <a:gd name="connsiteY20" fmla="*/ 163592 h 1049334"/>
                  <a:gd name="connsiteX21" fmla="*/ 698118 w 716456"/>
                  <a:gd name="connsiteY21" fmla="*/ 188131 h 1049334"/>
                  <a:gd name="connsiteX22" fmla="*/ 698118 w 716456"/>
                  <a:gd name="connsiteY22" fmla="*/ 215396 h 1049334"/>
                  <a:gd name="connsiteX23" fmla="*/ 679032 w 716456"/>
                  <a:gd name="connsiteY23" fmla="*/ 237209 h 1049334"/>
                  <a:gd name="connsiteX24" fmla="*/ 665400 w 716456"/>
                  <a:gd name="connsiteY24" fmla="*/ 297192 h 1049334"/>
                  <a:gd name="connsiteX25" fmla="*/ 649041 w 716456"/>
                  <a:gd name="connsiteY25" fmla="*/ 299919 h 1049334"/>
                  <a:gd name="connsiteX26" fmla="*/ 638134 w 716456"/>
                  <a:gd name="connsiteY26" fmla="*/ 329911 h 1049334"/>
                  <a:gd name="connsiteX27" fmla="*/ 569970 w 716456"/>
                  <a:gd name="connsiteY27" fmla="*/ 384441 h 1049334"/>
                  <a:gd name="connsiteX28" fmla="*/ 539979 w 716456"/>
                  <a:gd name="connsiteY28" fmla="*/ 430793 h 1049334"/>
                  <a:gd name="connsiteX29" fmla="*/ 548158 w 716456"/>
                  <a:gd name="connsiteY29" fmla="*/ 501682 h 1049334"/>
                  <a:gd name="connsiteX30" fmla="*/ 529073 w 716456"/>
                  <a:gd name="connsiteY30" fmla="*/ 523495 h 1049334"/>
                  <a:gd name="connsiteX31" fmla="*/ 493627 w 716456"/>
                  <a:gd name="connsiteY31" fmla="*/ 539854 h 1049334"/>
                  <a:gd name="connsiteX32" fmla="*/ 455457 w 716456"/>
                  <a:gd name="connsiteY32" fmla="*/ 635283 h 1049334"/>
                  <a:gd name="connsiteX33" fmla="*/ 441824 w 716456"/>
                  <a:gd name="connsiteY33" fmla="*/ 654368 h 1049334"/>
                  <a:gd name="connsiteX34" fmla="*/ 403652 w 716456"/>
                  <a:gd name="connsiteY34" fmla="*/ 654368 h 1049334"/>
                  <a:gd name="connsiteX35" fmla="*/ 395472 w 716456"/>
                  <a:gd name="connsiteY35" fmla="*/ 695266 h 1049334"/>
                  <a:gd name="connsiteX36" fmla="*/ 319129 w 716456"/>
                  <a:gd name="connsiteY36" fmla="*/ 706173 h 1049334"/>
                  <a:gd name="connsiteX37" fmla="*/ 270053 w 716456"/>
                  <a:gd name="connsiteY37" fmla="*/ 744344 h 1049334"/>
                  <a:gd name="connsiteX38" fmla="*/ 272778 w 716456"/>
                  <a:gd name="connsiteY38" fmla="*/ 793422 h 1049334"/>
                  <a:gd name="connsiteX39" fmla="*/ 245513 w 716456"/>
                  <a:gd name="connsiteY39" fmla="*/ 815234 h 1049334"/>
                  <a:gd name="connsiteX40" fmla="*/ 242786 w 716456"/>
                  <a:gd name="connsiteY40" fmla="*/ 858859 h 1049334"/>
                  <a:gd name="connsiteX41" fmla="*/ 261872 w 716456"/>
                  <a:gd name="connsiteY41" fmla="*/ 899757 h 1049334"/>
                  <a:gd name="connsiteX42" fmla="*/ 256792 w 716456"/>
                  <a:gd name="connsiteY42" fmla="*/ 975973 h 1049334"/>
                  <a:gd name="connsiteX43" fmla="*/ 256419 w 716456"/>
                  <a:gd name="connsiteY43" fmla="*/ 976100 h 1049334"/>
                  <a:gd name="connsiteX44" fmla="*/ 196434 w 716456"/>
                  <a:gd name="connsiteY44" fmla="*/ 992459 h 1049334"/>
                  <a:gd name="connsiteX45" fmla="*/ 5578 w 716456"/>
                  <a:gd name="connsiteY45" fmla="*/ 1046990 h 1049334"/>
                  <a:gd name="connsiteX46" fmla="*/ 0 w 716456"/>
                  <a:gd name="connsiteY46" fmla="*/ 1049334 h 1049334"/>
                  <a:gd name="connsiteX47" fmla="*/ 0 w 716456"/>
                  <a:gd name="connsiteY47" fmla="*/ 907599 h 1049334"/>
                  <a:gd name="connsiteX48" fmla="*/ 11029 w 716456"/>
                  <a:gd name="connsiteY48" fmla="*/ 910663 h 1049334"/>
                  <a:gd name="connsiteX49" fmla="*/ 24663 w 716456"/>
                  <a:gd name="connsiteY49" fmla="*/ 951561 h 1049334"/>
                  <a:gd name="connsiteX50" fmla="*/ 62834 w 716456"/>
                  <a:gd name="connsiteY50" fmla="*/ 899757 h 1049334"/>
                  <a:gd name="connsiteX51" fmla="*/ 32841 w 716456"/>
                  <a:gd name="connsiteY51" fmla="*/ 875218 h 1049334"/>
                  <a:gd name="connsiteX52" fmla="*/ 38296 w 716456"/>
                  <a:gd name="connsiteY52" fmla="*/ 834320 h 1049334"/>
                  <a:gd name="connsiteX53" fmla="*/ 24663 w 716456"/>
                  <a:gd name="connsiteY53" fmla="*/ 815234 h 1049334"/>
                  <a:gd name="connsiteX54" fmla="*/ 27390 w 716456"/>
                  <a:gd name="connsiteY54" fmla="*/ 787969 h 1049334"/>
                  <a:gd name="connsiteX55" fmla="*/ 0 w 716456"/>
                  <a:gd name="connsiteY55" fmla="*/ 773029 h 1049334"/>
                  <a:gd name="connsiteX56" fmla="*/ 0 w 716456"/>
                  <a:gd name="connsiteY56" fmla="*/ 6724 h 104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16456" h="1049334">
                    <a:moveTo>
                      <a:pt x="19211" y="0"/>
                    </a:moveTo>
                    <a:lnTo>
                      <a:pt x="80557" y="53168"/>
                    </a:lnTo>
                    <a:lnTo>
                      <a:pt x="105097" y="49078"/>
                    </a:lnTo>
                    <a:lnTo>
                      <a:pt x="141905" y="85886"/>
                    </a:lnTo>
                    <a:lnTo>
                      <a:pt x="182804" y="89976"/>
                    </a:lnTo>
                    <a:lnTo>
                      <a:pt x="276868" y="36809"/>
                    </a:lnTo>
                    <a:lnTo>
                      <a:pt x="297316" y="12269"/>
                    </a:lnTo>
                    <a:lnTo>
                      <a:pt x="350308" y="18157"/>
                    </a:lnTo>
                    <a:cubicBezTo>
                      <a:pt x="350367" y="18921"/>
                      <a:pt x="350427" y="19685"/>
                      <a:pt x="350485" y="20449"/>
                    </a:cubicBezTo>
                    <a:lnTo>
                      <a:pt x="338215" y="77706"/>
                    </a:lnTo>
                    <a:lnTo>
                      <a:pt x="375023" y="147233"/>
                    </a:lnTo>
                    <a:lnTo>
                      <a:pt x="436371" y="122694"/>
                    </a:lnTo>
                    <a:lnTo>
                      <a:pt x="473179" y="122694"/>
                    </a:lnTo>
                    <a:lnTo>
                      <a:pt x="489538" y="94065"/>
                    </a:lnTo>
                    <a:lnTo>
                      <a:pt x="559064" y="85886"/>
                    </a:lnTo>
                    <a:lnTo>
                      <a:pt x="575425" y="110424"/>
                    </a:lnTo>
                    <a:lnTo>
                      <a:pt x="616322" y="114514"/>
                    </a:lnTo>
                    <a:lnTo>
                      <a:pt x="640862" y="134964"/>
                    </a:lnTo>
                    <a:lnTo>
                      <a:pt x="714477" y="110424"/>
                    </a:lnTo>
                    <a:lnTo>
                      <a:pt x="716456" y="110424"/>
                    </a:lnTo>
                    <a:lnTo>
                      <a:pt x="687212" y="163592"/>
                    </a:lnTo>
                    <a:lnTo>
                      <a:pt x="698118" y="188131"/>
                    </a:lnTo>
                    <a:lnTo>
                      <a:pt x="698118" y="215396"/>
                    </a:lnTo>
                    <a:lnTo>
                      <a:pt x="679032" y="237209"/>
                    </a:lnTo>
                    <a:lnTo>
                      <a:pt x="665400" y="297192"/>
                    </a:lnTo>
                    <a:lnTo>
                      <a:pt x="649041" y="299919"/>
                    </a:lnTo>
                    <a:lnTo>
                      <a:pt x="638134" y="329911"/>
                    </a:lnTo>
                    <a:lnTo>
                      <a:pt x="569970" y="384441"/>
                    </a:lnTo>
                    <a:lnTo>
                      <a:pt x="539979" y="430793"/>
                    </a:lnTo>
                    <a:lnTo>
                      <a:pt x="548158" y="501682"/>
                    </a:lnTo>
                    <a:lnTo>
                      <a:pt x="529073" y="523495"/>
                    </a:lnTo>
                    <a:lnTo>
                      <a:pt x="493627" y="539854"/>
                    </a:lnTo>
                    <a:lnTo>
                      <a:pt x="455457" y="635283"/>
                    </a:lnTo>
                    <a:lnTo>
                      <a:pt x="441824" y="654368"/>
                    </a:lnTo>
                    <a:lnTo>
                      <a:pt x="403652" y="654368"/>
                    </a:lnTo>
                    <a:lnTo>
                      <a:pt x="395472" y="695266"/>
                    </a:lnTo>
                    <a:lnTo>
                      <a:pt x="319129" y="706173"/>
                    </a:lnTo>
                    <a:lnTo>
                      <a:pt x="270053" y="744344"/>
                    </a:lnTo>
                    <a:lnTo>
                      <a:pt x="272778" y="793422"/>
                    </a:lnTo>
                    <a:lnTo>
                      <a:pt x="245513" y="815234"/>
                    </a:lnTo>
                    <a:lnTo>
                      <a:pt x="242786" y="858859"/>
                    </a:lnTo>
                    <a:lnTo>
                      <a:pt x="261872" y="899757"/>
                    </a:lnTo>
                    <a:lnTo>
                      <a:pt x="256792" y="975973"/>
                    </a:lnTo>
                    <a:lnTo>
                      <a:pt x="256419" y="976100"/>
                    </a:lnTo>
                    <a:lnTo>
                      <a:pt x="196434" y="992459"/>
                    </a:lnTo>
                    <a:lnTo>
                      <a:pt x="5578" y="1046990"/>
                    </a:lnTo>
                    <a:lnTo>
                      <a:pt x="0" y="1049334"/>
                    </a:lnTo>
                    <a:lnTo>
                      <a:pt x="0" y="907599"/>
                    </a:lnTo>
                    <a:lnTo>
                      <a:pt x="11029" y="910663"/>
                    </a:lnTo>
                    <a:lnTo>
                      <a:pt x="24663" y="951561"/>
                    </a:lnTo>
                    <a:lnTo>
                      <a:pt x="62834" y="899757"/>
                    </a:lnTo>
                    <a:lnTo>
                      <a:pt x="32841" y="875218"/>
                    </a:lnTo>
                    <a:lnTo>
                      <a:pt x="38296" y="834320"/>
                    </a:lnTo>
                    <a:lnTo>
                      <a:pt x="24663" y="815234"/>
                    </a:lnTo>
                    <a:lnTo>
                      <a:pt x="27390" y="787969"/>
                    </a:lnTo>
                    <a:lnTo>
                      <a:pt x="0" y="773029"/>
                    </a:lnTo>
                    <a:lnTo>
                      <a:pt x="0" y="672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3183BAF-FC75-E095-2033-925FD2241E9D}"/>
                  </a:ext>
                </a:extLst>
              </p:cNvPr>
              <p:cNvSpPr/>
              <p:nvPr/>
            </p:nvSpPr>
            <p:spPr>
              <a:xfrm>
                <a:off x="5359555" y="4006852"/>
                <a:ext cx="261904" cy="126236"/>
              </a:xfrm>
              <a:custGeom>
                <a:avLst/>
                <a:gdLst>
                  <a:gd name="connsiteX0" fmla="*/ 5534 w 265283"/>
                  <a:gd name="connsiteY0" fmla="*/ 0 h 127865"/>
                  <a:gd name="connsiteX1" fmla="*/ 265283 w 265283"/>
                  <a:gd name="connsiteY1" fmla="*/ 0 h 127865"/>
                  <a:gd name="connsiteX2" fmla="*/ 255204 w 265283"/>
                  <a:gd name="connsiteY2" fmla="*/ 10080 h 127865"/>
                  <a:gd name="connsiteX3" fmla="*/ 248660 w 265283"/>
                  <a:gd name="connsiteY3" fmla="*/ 42797 h 127865"/>
                  <a:gd name="connsiteX4" fmla="*/ 196310 w 265283"/>
                  <a:gd name="connsiteY4" fmla="*/ 42797 h 127865"/>
                  <a:gd name="connsiteX5" fmla="*/ 170135 w 265283"/>
                  <a:gd name="connsiteY5" fmla="*/ 32981 h 127865"/>
                  <a:gd name="connsiteX6" fmla="*/ 150505 w 265283"/>
                  <a:gd name="connsiteY6" fmla="*/ 49341 h 127865"/>
                  <a:gd name="connsiteX7" fmla="*/ 137418 w 265283"/>
                  <a:gd name="connsiteY7" fmla="*/ 95146 h 127865"/>
                  <a:gd name="connsiteX8" fmla="*/ 98155 w 265283"/>
                  <a:gd name="connsiteY8" fmla="*/ 127865 h 127865"/>
                  <a:gd name="connsiteX9" fmla="*/ 0 w 265283"/>
                  <a:gd name="connsiteY9" fmla="*/ 55885 h 127865"/>
                  <a:gd name="connsiteX10" fmla="*/ 6544 w 265283"/>
                  <a:gd name="connsiteY10" fmla="*/ 3535 h 127865"/>
                  <a:gd name="connsiteX0" fmla="*/ 5534 w 265283"/>
                  <a:gd name="connsiteY0" fmla="*/ 101602 h 229467"/>
                  <a:gd name="connsiteX1" fmla="*/ 138953 w 265283"/>
                  <a:gd name="connsiteY1" fmla="*/ 0 h 229467"/>
                  <a:gd name="connsiteX2" fmla="*/ 265283 w 265283"/>
                  <a:gd name="connsiteY2" fmla="*/ 101602 h 229467"/>
                  <a:gd name="connsiteX3" fmla="*/ 255204 w 265283"/>
                  <a:gd name="connsiteY3" fmla="*/ 111682 h 229467"/>
                  <a:gd name="connsiteX4" fmla="*/ 248660 w 265283"/>
                  <a:gd name="connsiteY4" fmla="*/ 144399 h 229467"/>
                  <a:gd name="connsiteX5" fmla="*/ 196310 w 265283"/>
                  <a:gd name="connsiteY5" fmla="*/ 144399 h 229467"/>
                  <a:gd name="connsiteX6" fmla="*/ 170135 w 265283"/>
                  <a:gd name="connsiteY6" fmla="*/ 134583 h 229467"/>
                  <a:gd name="connsiteX7" fmla="*/ 150505 w 265283"/>
                  <a:gd name="connsiteY7" fmla="*/ 150943 h 229467"/>
                  <a:gd name="connsiteX8" fmla="*/ 137418 w 265283"/>
                  <a:gd name="connsiteY8" fmla="*/ 196748 h 229467"/>
                  <a:gd name="connsiteX9" fmla="*/ 98155 w 265283"/>
                  <a:gd name="connsiteY9" fmla="*/ 229467 h 229467"/>
                  <a:gd name="connsiteX10" fmla="*/ 0 w 265283"/>
                  <a:gd name="connsiteY10" fmla="*/ 157487 h 229467"/>
                  <a:gd name="connsiteX11" fmla="*/ 6544 w 265283"/>
                  <a:gd name="connsiteY11" fmla="*/ 105137 h 229467"/>
                  <a:gd name="connsiteX12" fmla="*/ 5534 w 265283"/>
                  <a:gd name="connsiteY12" fmla="*/ 101602 h 229467"/>
                  <a:gd name="connsiteX0" fmla="*/ 138953 w 265283"/>
                  <a:gd name="connsiteY0" fmla="*/ 0 h 229467"/>
                  <a:gd name="connsiteX1" fmla="*/ 265283 w 265283"/>
                  <a:gd name="connsiteY1" fmla="*/ 101602 h 229467"/>
                  <a:gd name="connsiteX2" fmla="*/ 255204 w 265283"/>
                  <a:gd name="connsiteY2" fmla="*/ 111682 h 229467"/>
                  <a:gd name="connsiteX3" fmla="*/ 248660 w 265283"/>
                  <a:gd name="connsiteY3" fmla="*/ 144399 h 229467"/>
                  <a:gd name="connsiteX4" fmla="*/ 196310 w 265283"/>
                  <a:gd name="connsiteY4" fmla="*/ 144399 h 229467"/>
                  <a:gd name="connsiteX5" fmla="*/ 170135 w 265283"/>
                  <a:gd name="connsiteY5" fmla="*/ 134583 h 229467"/>
                  <a:gd name="connsiteX6" fmla="*/ 150505 w 265283"/>
                  <a:gd name="connsiteY6" fmla="*/ 150943 h 229467"/>
                  <a:gd name="connsiteX7" fmla="*/ 137418 w 265283"/>
                  <a:gd name="connsiteY7" fmla="*/ 196748 h 229467"/>
                  <a:gd name="connsiteX8" fmla="*/ 98155 w 265283"/>
                  <a:gd name="connsiteY8" fmla="*/ 229467 h 229467"/>
                  <a:gd name="connsiteX9" fmla="*/ 0 w 265283"/>
                  <a:gd name="connsiteY9" fmla="*/ 157487 h 229467"/>
                  <a:gd name="connsiteX10" fmla="*/ 6544 w 265283"/>
                  <a:gd name="connsiteY10" fmla="*/ 105137 h 229467"/>
                  <a:gd name="connsiteX11" fmla="*/ 5534 w 265283"/>
                  <a:gd name="connsiteY11" fmla="*/ 101602 h 229467"/>
                  <a:gd name="connsiteX12" fmla="*/ 230393 w 265283"/>
                  <a:gd name="connsiteY12" fmla="*/ 91440 h 229467"/>
                  <a:gd name="connsiteX0" fmla="*/ 138953 w 265283"/>
                  <a:gd name="connsiteY0" fmla="*/ 0 h 229467"/>
                  <a:gd name="connsiteX1" fmla="*/ 265283 w 265283"/>
                  <a:gd name="connsiteY1" fmla="*/ 101602 h 229467"/>
                  <a:gd name="connsiteX2" fmla="*/ 255204 w 265283"/>
                  <a:gd name="connsiteY2" fmla="*/ 111682 h 229467"/>
                  <a:gd name="connsiteX3" fmla="*/ 248660 w 265283"/>
                  <a:gd name="connsiteY3" fmla="*/ 144399 h 229467"/>
                  <a:gd name="connsiteX4" fmla="*/ 196310 w 265283"/>
                  <a:gd name="connsiteY4" fmla="*/ 144399 h 229467"/>
                  <a:gd name="connsiteX5" fmla="*/ 170135 w 265283"/>
                  <a:gd name="connsiteY5" fmla="*/ 134583 h 229467"/>
                  <a:gd name="connsiteX6" fmla="*/ 150505 w 265283"/>
                  <a:gd name="connsiteY6" fmla="*/ 150943 h 229467"/>
                  <a:gd name="connsiteX7" fmla="*/ 137418 w 265283"/>
                  <a:gd name="connsiteY7" fmla="*/ 196748 h 229467"/>
                  <a:gd name="connsiteX8" fmla="*/ 98155 w 265283"/>
                  <a:gd name="connsiteY8" fmla="*/ 229467 h 229467"/>
                  <a:gd name="connsiteX9" fmla="*/ 0 w 265283"/>
                  <a:gd name="connsiteY9" fmla="*/ 157487 h 229467"/>
                  <a:gd name="connsiteX10" fmla="*/ 6544 w 265283"/>
                  <a:gd name="connsiteY10" fmla="*/ 105137 h 229467"/>
                  <a:gd name="connsiteX11" fmla="*/ 5534 w 265283"/>
                  <a:gd name="connsiteY11" fmla="*/ 101602 h 229467"/>
                  <a:gd name="connsiteX0" fmla="*/ 265283 w 265283"/>
                  <a:gd name="connsiteY0" fmla="*/ 0 h 127865"/>
                  <a:gd name="connsiteX1" fmla="*/ 255204 w 265283"/>
                  <a:gd name="connsiteY1" fmla="*/ 10080 h 127865"/>
                  <a:gd name="connsiteX2" fmla="*/ 248660 w 265283"/>
                  <a:gd name="connsiteY2" fmla="*/ 42797 h 127865"/>
                  <a:gd name="connsiteX3" fmla="*/ 196310 w 265283"/>
                  <a:gd name="connsiteY3" fmla="*/ 42797 h 127865"/>
                  <a:gd name="connsiteX4" fmla="*/ 170135 w 265283"/>
                  <a:gd name="connsiteY4" fmla="*/ 32981 h 127865"/>
                  <a:gd name="connsiteX5" fmla="*/ 150505 w 265283"/>
                  <a:gd name="connsiteY5" fmla="*/ 49341 h 127865"/>
                  <a:gd name="connsiteX6" fmla="*/ 137418 w 265283"/>
                  <a:gd name="connsiteY6" fmla="*/ 95146 h 127865"/>
                  <a:gd name="connsiteX7" fmla="*/ 98155 w 265283"/>
                  <a:gd name="connsiteY7" fmla="*/ 127865 h 127865"/>
                  <a:gd name="connsiteX8" fmla="*/ 0 w 265283"/>
                  <a:gd name="connsiteY8" fmla="*/ 55885 h 127865"/>
                  <a:gd name="connsiteX9" fmla="*/ 6544 w 265283"/>
                  <a:gd name="connsiteY9" fmla="*/ 3535 h 127865"/>
                  <a:gd name="connsiteX10" fmla="*/ 5534 w 265283"/>
                  <a:gd name="connsiteY10" fmla="*/ 0 h 12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5283" h="127865">
                    <a:moveTo>
                      <a:pt x="265283" y="0"/>
                    </a:moveTo>
                    <a:lnTo>
                      <a:pt x="255204" y="10080"/>
                    </a:lnTo>
                    <a:lnTo>
                      <a:pt x="248660" y="42797"/>
                    </a:lnTo>
                    <a:lnTo>
                      <a:pt x="196310" y="42797"/>
                    </a:lnTo>
                    <a:lnTo>
                      <a:pt x="170135" y="32981"/>
                    </a:lnTo>
                    <a:lnTo>
                      <a:pt x="150505" y="49341"/>
                    </a:lnTo>
                    <a:lnTo>
                      <a:pt x="137418" y="95146"/>
                    </a:lnTo>
                    <a:lnTo>
                      <a:pt x="98155" y="127865"/>
                    </a:lnTo>
                    <a:lnTo>
                      <a:pt x="0" y="55885"/>
                    </a:lnTo>
                    <a:lnTo>
                      <a:pt x="6544" y="3535"/>
                    </a:lnTo>
                    <a:lnTo>
                      <a:pt x="5534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60AC951E-51EC-23F1-EE7C-A4B9B6D80E65}"/>
                  </a:ext>
                </a:extLst>
              </p:cNvPr>
              <p:cNvSpPr/>
              <p:nvPr/>
            </p:nvSpPr>
            <p:spPr>
              <a:xfrm>
                <a:off x="3657255" y="4006851"/>
                <a:ext cx="1841196" cy="1381158"/>
              </a:xfrm>
              <a:custGeom>
                <a:avLst/>
                <a:gdLst>
                  <a:gd name="connsiteX0" fmla="*/ 374750 w 1864951"/>
                  <a:gd name="connsiteY0" fmla="*/ 0 h 1398978"/>
                  <a:gd name="connsiteX1" fmla="*/ 1729796 w 1864951"/>
                  <a:gd name="connsiteY1" fmla="*/ 0 h 1398978"/>
                  <a:gd name="connsiteX2" fmla="*/ 1730806 w 1864951"/>
                  <a:gd name="connsiteY2" fmla="*/ 3537 h 1398978"/>
                  <a:gd name="connsiteX3" fmla="*/ 1724262 w 1864951"/>
                  <a:gd name="connsiteY3" fmla="*/ 55887 h 1398978"/>
                  <a:gd name="connsiteX4" fmla="*/ 1819963 w 1864951"/>
                  <a:gd name="connsiteY4" fmla="*/ 126067 h 1398978"/>
                  <a:gd name="connsiteX5" fmla="*/ 1819963 w 1864951"/>
                  <a:gd name="connsiteY5" fmla="*/ 159767 h 1398978"/>
                  <a:gd name="connsiteX6" fmla="*/ 1844504 w 1864951"/>
                  <a:gd name="connsiteY6" fmla="*/ 180217 h 1398978"/>
                  <a:gd name="connsiteX7" fmla="*/ 1864951 w 1864951"/>
                  <a:gd name="connsiteY7" fmla="*/ 196576 h 1398978"/>
                  <a:gd name="connsiteX8" fmla="*/ 1844504 w 1864951"/>
                  <a:gd name="connsiteY8" fmla="*/ 253832 h 1398978"/>
                  <a:gd name="connsiteX9" fmla="*/ 1795425 w 1864951"/>
                  <a:gd name="connsiteY9" fmla="*/ 253832 h 1398978"/>
                  <a:gd name="connsiteX10" fmla="*/ 1783156 w 1864951"/>
                  <a:gd name="connsiteY10" fmla="*/ 270192 h 1398978"/>
                  <a:gd name="connsiteX11" fmla="*/ 1779066 w 1864951"/>
                  <a:gd name="connsiteY11" fmla="*/ 307001 h 1398978"/>
                  <a:gd name="connsiteX12" fmla="*/ 1689089 w 1864951"/>
                  <a:gd name="connsiteY12" fmla="*/ 307001 h 1398978"/>
                  <a:gd name="connsiteX13" fmla="*/ 1689089 w 1864951"/>
                  <a:gd name="connsiteY13" fmla="*/ 253832 h 1398978"/>
                  <a:gd name="connsiteX14" fmla="*/ 1668641 w 1864951"/>
                  <a:gd name="connsiteY14" fmla="*/ 233383 h 1398978"/>
                  <a:gd name="connsiteX15" fmla="*/ 1644102 w 1864951"/>
                  <a:gd name="connsiteY15" fmla="*/ 241564 h 1398978"/>
                  <a:gd name="connsiteX16" fmla="*/ 1619563 w 1864951"/>
                  <a:gd name="connsiteY16" fmla="*/ 233383 h 1398978"/>
                  <a:gd name="connsiteX17" fmla="*/ 1554127 w 1864951"/>
                  <a:gd name="connsiteY17" fmla="*/ 237475 h 1398978"/>
                  <a:gd name="connsiteX18" fmla="*/ 1541857 w 1864951"/>
                  <a:gd name="connsiteY18" fmla="*/ 249742 h 1398978"/>
                  <a:gd name="connsiteX19" fmla="*/ 1533678 w 1864951"/>
                  <a:gd name="connsiteY19" fmla="*/ 266102 h 1398978"/>
                  <a:gd name="connsiteX20" fmla="*/ 1496869 w 1864951"/>
                  <a:gd name="connsiteY20" fmla="*/ 270192 h 1398978"/>
                  <a:gd name="connsiteX21" fmla="*/ 1472330 w 1864951"/>
                  <a:gd name="connsiteY21" fmla="*/ 249742 h 1398978"/>
                  <a:gd name="connsiteX22" fmla="*/ 1472330 w 1864951"/>
                  <a:gd name="connsiteY22" fmla="*/ 221115 h 1398978"/>
                  <a:gd name="connsiteX23" fmla="*/ 1468242 w 1864951"/>
                  <a:gd name="connsiteY23" fmla="*/ 192486 h 1398978"/>
                  <a:gd name="connsiteX24" fmla="*/ 1443701 w 1864951"/>
                  <a:gd name="connsiteY24" fmla="*/ 172037 h 1398978"/>
                  <a:gd name="connsiteX25" fmla="*/ 1370085 w 1864951"/>
                  <a:gd name="connsiteY25" fmla="*/ 155677 h 1398978"/>
                  <a:gd name="connsiteX26" fmla="*/ 1259660 w 1864951"/>
                  <a:gd name="connsiteY26" fmla="*/ 331540 h 1398978"/>
                  <a:gd name="connsiteX27" fmla="*/ 1231031 w 1864951"/>
                  <a:gd name="connsiteY27" fmla="*/ 290641 h 1398978"/>
                  <a:gd name="connsiteX28" fmla="*/ 1198312 w 1864951"/>
                  <a:gd name="connsiteY28" fmla="*/ 290641 h 1398978"/>
                  <a:gd name="connsiteX29" fmla="*/ 1165595 w 1864951"/>
                  <a:gd name="connsiteY29" fmla="*/ 380616 h 1398978"/>
                  <a:gd name="connsiteX30" fmla="*/ 1153326 w 1864951"/>
                  <a:gd name="connsiteY30" fmla="*/ 396976 h 1398978"/>
                  <a:gd name="connsiteX31" fmla="*/ 1128786 w 1864951"/>
                  <a:gd name="connsiteY31" fmla="*/ 437874 h 1398978"/>
                  <a:gd name="connsiteX32" fmla="*/ 1132876 w 1864951"/>
                  <a:gd name="connsiteY32" fmla="*/ 454234 h 1398978"/>
                  <a:gd name="connsiteX33" fmla="*/ 1190134 w 1864951"/>
                  <a:gd name="connsiteY33" fmla="*/ 499221 h 1398978"/>
                  <a:gd name="connsiteX34" fmla="*/ 1124697 w 1864951"/>
                  <a:gd name="connsiteY34" fmla="*/ 564658 h 1398978"/>
                  <a:gd name="connsiteX35" fmla="*/ 1145146 w 1864951"/>
                  <a:gd name="connsiteY35" fmla="*/ 581018 h 1398978"/>
                  <a:gd name="connsiteX36" fmla="*/ 1145146 w 1864951"/>
                  <a:gd name="connsiteY36" fmla="*/ 630094 h 1398978"/>
                  <a:gd name="connsiteX37" fmla="*/ 1173775 w 1864951"/>
                  <a:gd name="connsiteY37" fmla="*/ 683263 h 1398978"/>
                  <a:gd name="connsiteX38" fmla="*/ 1153326 w 1864951"/>
                  <a:gd name="connsiteY38" fmla="*/ 711892 h 1398978"/>
                  <a:gd name="connsiteX39" fmla="*/ 1153326 w 1864951"/>
                  <a:gd name="connsiteY39" fmla="*/ 744609 h 1398978"/>
                  <a:gd name="connsiteX40" fmla="*/ 1132876 w 1864951"/>
                  <a:gd name="connsiteY40" fmla="*/ 785507 h 1398978"/>
                  <a:gd name="connsiteX41" fmla="*/ 1104247 w 1864951"/>
                  <a:gd name="connsiteY41" fmla="*/ 777328 h 1398978"/>
                  <a:gd name="connsiteX42" fmla="*/ 1083798 w 1864951"/>
                  <a:gd name="connsiteY42" fmla="*/ 810047 h 1398978"/>
                  <a:gd name="connsiteX43" fmla="*/ 1087890 w 1864951"/>
                  <a:gd name="connsiteY43" fmla="*/ 826406 h 1398978"/>
                  <a:gd name="connsiteX44" fmla="*/ 1063350 w 1864951"/>
                  <a:gd name="connsiteY44" fmla="*/ 891842 h 1398978"/>
                  <a:gd name="connsiteX45" fmla="*/ 1100157 w 1864951"/>
                  <a:gd name="connsiteY45" fmla="*/ 916381 h 1398978"/>
                  <a:gd name="connsiteX46" fmla="*/ 1091979 w 1864951"/>
                  <a:gd name="connsiteY46" fmla="*/ 977729 h 1398978"/>
                  <a:gd name="connsiteX47" fmla="*/ 1051079 w 1864951"/>
                  <a:gd name="connsiteY47" fmla="*/ 977729 h 1398978"/>
                  <a:gd name="connsiteX48" fmla="*/ 1046991 w 1864951"/>
                  <a:gd name="connsiteY48" fmla="*/ 1006357 h 1398978"/>
                  <a:gd name="connsiteX49" fmla="*/ 1059260 w 1864951"/>
                  <a:gd name="connsiteY49" fmla="*/ 1030896 h 1398978"/>
                  <a:gd name="connsiteX50" fmla="*/ 1055171 w 1864951"/>
                  <a:gd name="connsiteY50" fmla="*/ 1051345 h 1398978"/>
                  <a:gd name="connsiteX51" fmla="*/ 1083798 w 1864951"/>
                  <a:gd name="connsiteY51" fmla="*/ 1075884 h 1398978"/>
                  <a:gd name="connsiteX52" fmla="*/ 1071528 w 1864951"/>
                  <a:gd name="connsiteY52" fmla="*/ 1129051 h 1398978"/>
                  <a:gd name="connsiteX53" fmla="*/ 1014272 w 1864951"/>
                  <a:gd name="connsiteY53" fmla="*/ 1137230 h 1398978"/>
                  <a:gd name="connsiteX54" fmla="*/ 1010182 w 1864951"/>
                  <a:gd name="connsiteY54" fmla="*/ 1165859 h 1398978"/>
                  <a:gd name="connsiteX55" fmla="*/ 977465 w 1864951"/>
                  <a:gd name="connsiteY55" fmla="*/ 1153590 h 1398978"/>
                  <a:gd name="connsiteX56" fmla="*/ 936565 w 1864951"/>
                  <a:gd name="connsiteY56" fmla="*/ 1174039 h 1398978"/>
                  <a:gd name="connsiteX57" fmla="*/ 920207 w 1864951"/>
                  <a:gd name="connsiteY57" fmla="*/ 1219028 h 1398978"/>
                  <a:gd name="connsiteX58" fmla="*/ 879308 w 1864951"/>
                  <a:gd name="connsiteY58" fmla="*/ 1231296 h 1398978"/>
                  <a:gd name="connsiteX59" fmla="*/ 858861 w 1864951"/>
                  <a:gd name="connsiteY59" fmla="*/ 1255836 h 1398978"/>
                  <a:gd name="connsiteX60" fmla="*/ 805691 w 1864951"/>
                  <a:gd name="connsiteY60" fmla="*/ 1268104 h 1398978"/>
                  <a:gd name="connsiteX61" fmla="*/ 793423 w 1864951"/>
                  <a:gd name="connsiteY61" fmla="*/ 1288554 h 1398978"/>
                  <a:gd name="connsiteX62" fmla="*/ 744345 w 1864951"/>
                  <a:gd name="connsiteY62" fmla="*/ 1296733 h 1398978"/>
                  <a:gd name="connsiteX63" fmla="*/ 736165 w 1864951"/>
                  <a:gd name="connsiteY63" fmla="*/ 1325362 h 1398978"/>
                  <a:gd name="connsiteX64" fmla="*/ 732077 w 1864951"/>
                  <a:gd name="connsiteY64" fmla="*/ 1362169 h 1398978"/>
                  <a:gd name="connsiteX65" fmla="*/ 670729 w 1864951"/>
                  <a:gd name="connsiteY65" fmla="*/ 1362169 h 1398978"/>
                  <a:gd name="connsiteX66" fmla="*/ 597113 w 1864951"/>
                  <a:gd name="connsiteY66" fmla="*/ 1386710 h 1398978"/>
                  <a:gd name="connsiteX67" fmla="*/ 572572 w 1864951"/>
                  <a:gd name="connsiteY67" fmla="*/ 1366259 h 1398978"/>
                  <a:gd name="connsiteX68" fmla="*/ 531675 w 1864951"/>
                  <a:gd name="connsiteY68" fmla="*/ 1362169 h 1398978"/>
                  <a:gd name="connsiteX69" fmla="*/ 515316 w 1864951"/>
                  <a:gd name="connsiteY69" fmla="*/ 1337632 h 1398978"/>
                  <a:gd name="connsiteX70" fmla="*/ 445788 w 1864951"/>
                  <a:gd name="connsiteY70" fmla="*/ 1345810 h 1398978"/>
                  <a:gd name="connsiteX71" fmla="*/ 429429 w 1864951"/>
                  <a:gd name="connsiteY71" fmla="*/ 1374439 h 1398978"/>
                  <a:gd name="connsiteX72" fmla="*/ 392622 w 1864951"/>
                  <a:gd name="connsiteY72" fmla="*/ 1374439 h 1398978"/>
                  <a:gd name="connsiteX73" fmla="*/ 331274 w 1864951"/>
                  <a:gd name="connsiteY73" fmla="*/ 1398978 h 1398978"/>
                  <a:gd name="connsiteX74" fmla="*/ 294467 w 1864951"/>
                  <a:gd name="connsiteY74" fmla="*/ 1329452 h 1398978"/>
                  <a:gd name="connsiteX75" fmla="*/ 306736 w 1864951"/>
                  <a:gd name="connsiteY75" fmla="*/ 1272194 h 1398978"/>
                  <a:gd name="connsiteX76" fmla="*/ 302646 w 1864951"/>
                  <a:gd name="connsiteY76" fmla="*/ 1219028 h 1398978"/>
                  <a:gd name="connsiteX77" fmla="*/ 351723 w 1864951"/>
                  <a:gd name="connsiteY77" fmla="*/ 1194488 h 1398978"/>
                  <a:gd name="connsiteX78" fmla="*/ 355815 w 1864951"/>
                  <a:gd name="connsiteY78" fmla="*/ 1124963 h 1398978"/>
                  <a:gd name="connsiteX79" fmla="*/ 335365 w 1864951"/>
                  <a:gd name="connsiteY79" fmla="*/ 1084064 h 1398978"/>
                  <a:gd name="connsiteX80" fmla="*/ 413071 w 1864951"/>
                  <a:gd name="connsiteY80" fmla="*/ 1075884 h 1398978"/>
                  <a:gd name="connsiteX81" fmla="*/ 372172 w 1864951"/>
                  <a:gd name="connsiteY81" fmla="*/ 1022716 h 1398978"/>
                  <a:gd name="connsiteX82" fmla="*/ 359903 w 1864951"/>
                  <a:gd name="connsiteY82" fmla="*/ 1006357 h 1398978"/>
                  <a:gd name="connsiteX83" fmla="*/ 376262 w 1864951"/>
                  <a:gd name="connsiteY83" fmla="*/ 969548 h 1398978"/>
                  <a:gd name="connsiteX84" fmla="*/ 392622 w 1864951"/>
                  <a:gd name="connsiteY84" fmla="*/ 965460 h 1398978"/>
                  <a:gd name="connsiteX85" fmla="*/ 396712 w 1864951"/>
                  <a:gd name="connsiteY85" fmla="*/ 904112 h 1398978"/>
                  <a:gd name="connsiteX86" fmla="*/ 376262 w 1864951"/>
                  <a:gd name="connsiteY86" fmla="*/ 863215 h 1398978"/>
                  <a:gd name="connsiteX87" fmla="*/ 323096 w 1864951"/>
                  <a:gd name="connsiteY87" fmla="*/ 830496 h 1398978"/>
                  <a:gd name="connsiteX88" fmla="*/ 319004 w 1864951"/>
                  <a:gd name="connsiteY88" fmla="*/ 777328 h 1398978"/>
                  <a:gd name="connsiteX89" fmla="*/ 274017 w 1864951"/>
                  <a:gd name="connsiteY89" fmla="*/ 777328 h 1398978"/>
                  <a:gd name="connsiteX90" fmla="*/ 249478 w 1864951"/>
                  <a:gd name="connsiteY90" fmla="*/ 736429 h 1398978"/>
                  <a:gd name="connsiteX91" fmla="*/ 253568 w 1864951"/>
                  <a:gd name="connsiteY91" fmla="*/ 703712 h 1398978"/>
                  <a:gd name="connsiteX92" fmla="*/ 286285 w 1864951"/>
                  <a:gd name="connsiteY92" fmla="*/ 675083 h 1398978"/>
                  <a:gd name="connsiteX93" fmla="*/ 265838 w 1864951"/>
                  <a:gd name="connsiteY93" fmla="*/ 630094 h 1398978"/>
                  <a:gd name="connsiteX94" fmla="*/ 224941 w 1864951"/>
                  <a:gd name="connsiteY94" fmla="*/ 621915 h 1398978"/>
                  <a:gd name="connsiteX95" fmla="*/ 212669 w 1864951"/>
                  <a:gd name="connsiteY95" fmla="*/ 564658 h 1398978"/>
                  <a:gd name="connsiteX96" fmla="*/ 196312 w 1864951"/>
                  <a:gd name="connsiteY96" fmla="*/ 531939 h 1398978"/>
                  <a:gd name="connsiteX97" fmla="*/ 192222 w 1864951"/>
                  <a:gd name="connsiteY97" fmla="*/ 507400 h 1398978"/>
                  <a:gd name="connsiteX98" fmla="*/ 175862 w 1864951"/>
                  <a:gd name="connsiteY98" fmla="*/ 491041 h 1398978"/>
                  <a:gd name="connsiteX99" fmla="*/ 151323 w 1864951"/>
                  <a:gd name="connsiteY99" fmla="*/ 499221 h 1398978"/>
                  <a:gd name="connsiteX100" fmla="*/ 134964 w 1864951"/>
                  <a:gd name="connsiteY100" fmla="*/ 466503 h 1398978"/>
                  <a:gd name="connsiteX101" fmla="*/ 94067 w 1864951"/>
                  <a:gd name="connsiteY101" fmla="*/ 466503 h 1398978"/>
                  <a:gd name="connsiteX102" fmla="*/ 89975 w 1864951"/>
                  <a:gd name="connsiteY102" fmla="*/ 429695 h 1398978"/>
                  <a:gd name="connsiteX103" fmla="*/ 32719 w 1864951"/>
                  <a:gd name="connsiteY103" fmla="*/ 429695 h 1398978"/>
                  <a:gd name="connsiteX104" fmla="*/ 0 w 1864951"/>
                  <a:gd name="connsiteY104" fmla="*/ 405155 h 1398978"/>
                  <a:gd name="connsiteX105" fmla="*/ 16360 w 1864951"/>
                  <a:gd name="connsiteY105" fmla="*/ 356079 h 1398978"/>
                  <a:gd name="connsiteX106" fmla="*/ 49078 w 1864951"/>
                  <a:gd name="connsiteY106" fmla="*/ 356079 h 1398978"/>
                  <a:gd name="connsiteX107" fmla="*/ 65438 w 1864951"/>
                  <a:gd name="connsiteY107" fmla="*/ 343809 h 1398978"/>
                  <a:gd name="connsiteX108" fmla="*/ 61348 w 1864951"/>
                  <a:gd name="connsiteY108" fmla="*/ 294731 h 1398978"/>
                  <a:gd name="connsiteX109" fmla="*/ 89975 w 1864951"/>
                  <a:gd name="connsiteY109" fmla="*/ 266102 h 1398978"/>
                  <a:gd name="connsiteX110" fmla="*/ 139055 w 1864951"/>
                  <a:gd name="connsiteY110" fmla="*/ 262012 h 1398978"/>
                  <a:gd name="connsiteX111" fmla="*/ 179952 w 1864951"/>
                  <a:gd name="connsiteY111" fmla="*/ 278371 h 1398978"/>
                  <a:gd name="connsiteX112" fmla="*/ 204491 w 1864951"/>
                  <a:gd name="connsiteY112" fmla="*/ 274282 h 1398978"/>
                  <a:gd name="connsiteX113" fmla="*/ 208581 w 1864951"/>
                  <a:gd name="connsiteY113" fmla="*/ 233383 h 1398978"/>
                  <a:gd name="connsiteX114" fmla="*/ 233119 w 1864951"/>
                  <a:gd name="connsiteY114" fmla="*/ 204756 h 1398978"/>
                  <a:gd name="connsiteX115" fmla="*/ 253568 w 1864951"/>
                  <a:gd name="connsiteY115" fmla="*/ 204756 h 1398978"/>
                  <a:gd name="connsiteX116" fmla="*/ 290377 w 1864951"/>
                  <a:gd name="connsiteY116" fmla="*/ 118869 h 1398978"/>
                  <a:gd name="connsiteX117" fmla="*/ 351723 w 1864951"/>
                  <a:gd name="connsiteY117" fmla="*/ 86151 h 1398978"/>
                  <a:gd name="connsiteX118" fmla="*/ 351723 w 1864951"/>
                  <a:gd name="connsiteY118" fmla="*/ 49343 h 1398978"/>
                  <a:gd name="connsiteX0" fmla="*/ 374750 w 1864951"/>
                  <a:gd name="connsiteY0" fmla="*/ 139701 h 1538679"/>
                  <a:gd name="connsiteX1" fmla="*/ 1120266 w 1864951"/>
                  <a:gd name="connsiteY1" fmla="*/ 0 h 1538679"/>
                  <a:gd name="connsiteX2" fmla="*/ 1729796 w 1864951"/>
                  <a:gd name="connsiteY2" fmla="*/ 139701 h 1538679"/>
                  <a:gd name="connsiteX3" fmla="*/ 1730806 w 1864951"/>
                  <a:gd name="connsiteY3" fmla="*/ 143238 h 1538679"/>
                  <a:gd name="connsiteX4" fmla="*/ 1724262 w 1864951"/>
                  <a:gd name="connsiteY4" fmla="*/ 195588 h 1538679"/>
                  <a:gd name="connsiteX5" fmla="*/ 1819963 w 1864951"/>
                  <a:gd name="connsiteY5" fmla="*/ 265768 h 1538679"/>
                  <a:gd name="connsiteX6" fmla="*/ 1819963 w 1864951"/>
                  <a:gd name="connsiteY6" fmla="*/ 299468 h 1538679"/>
                  <a:gd name="connsiteX7" fmla="*/ 1844504 w 1864951"/>
                  <a:gd name="connsiteY7" fmla="*/ 319918 h 1538679"/>
                  <a:gd name="connsiteX8" fmla="*/ 1864951 w 1864951"/>
                  <a:gd name="connsiteY8" fmla="*/ 336277 h 1538679"/>
                  <a:gd name="connsiteX9" fmla="*/ 1844504 w 1864951"/>
                  <a:gd name="connsiteY9" fmla="*/ 393533 h 1538679"/>
                  <a:gd name="connsiteX10" fmla="*/ 1795425 w 1864951"/>
                  <a:gd name="connsiteY10" fmla="*/ 393533 h 1538679"/>
                  <a:gd name="connsiteX11" fmla="*/ 1783156 w 1864951"/>
                  <a:gd name="connsiteY11" fmla="*/ 409893 h 1538679"/>
                  <a:gd name="connsiteX12" fmla="*/ 1779066 w 1864951"/>
                  <a:gd name="connsiteY12" fmla="*/ 446702 h 1538679"/>
                  <a:gd name="connsiteX13" fmla="*/ 1689089 w 1864951"/>
                  <a:gd name="connsiteY13" fmla="*/ 446702 h 1538679"/>
                  <a:gd name="connsiteX14" fmla="*/ 1689089 w 1864951"/>
                  <a:gd name="connsiteY14" fmla="*/ 393533 h 1538679"/>
                  <a:gd name="connsiteX15" fmla="*/ 1668641 w 1864951"/>
                  <a:gd name="connsiteY15" fmla="*/ 373084 h 1538679"/>
                  <a:gd name="connsiteX16" fmla="*/ 1644102 w 1864951"/>
                  <a:gd name="connsiteY16" fmla="*/ 381265 h 1538679"/>
                  <a:gd name="connsiteX17" fmla="*/ 1619563 w 1864951"/>
                  <a:gd name="connsiteY17" fmla="*/ 373084 h 1538679"/>
                  <a:gd name="connsiteX18" fmla="*/ 1554127 w 1864951"/>
                  <a:gd name="connsiteY18" fmla="*/ 377176 h 1538679"/>
                  <a:gd name="connsiteX19" fmla="*/ 1541857 w 1864951"/>
                  <a:gd name="connsiteY19" fmla="*/ 389443 h 1538679"/>
                  <a:gd name="connsiteX20" fmla="*/ 1533678 w 1864951"/>
                  <a:gd name="connsiteY20" fmla="*/ 405803 h 1538679"/>
                  <a:gd name="connsiteX21" fmla="*/ 1496869 w 1864951"/>
                  <a:gd name="connsiteY21" fmla="*/ 409893 h 1538679"/>
                  <a:gd name="connsiteX22" fmla="*/ 1472330 w 1864951"/>
                  <a:gd name="connsiteY22" fmla="*/ 389443 h 1538679"/>
                  <a:gd name="connsiteX23" fmla="*/ 1472330 w 1864951"/>
                  <a:gd name="connsiteY23" fmla="*/ 360816 h 1538679"/>
                  <a:gd name="connsiteX24" fmla="*/ 1468242 w 1864951"/>
                  <a:gd name="connsiteY24" fmla="*/ 332187 h 1538679"/>
                  <a:gd name="connsiteX25" fmla="*/ 1443701 w 1864951"/>
                  <a:gd name="connsiteY25" fmla="*/ 311738 h 1538679"/>
                  <a:gd name="connsiteX26" fmla="*/ 1370085 w 1864951"/>
                  <a:gd name="connsiteY26" fmla="*/ 295378 h 1538679"/>
                  <a:gd name="connsiteX27" fmla="*/ 1259660 w 1864951"/>
                  <a:gd name="connsiteY27" fmla="*/ 471241 h 1538679"/>
                  <a:gd name="connsiteX28" fmla="*/ 1231031 w 1864951"/>
                  <a:gd name="connsiteY28" fmla="*/ 430342 h 1538679"/>
                  <a:gd name="connsiteX29" fmla="*/ 1198312 w 1864951"/>
                  <a:gd name="connsiteY29" fmla="*/ 430342 h 1538679"/>
                  <a:gd name="connsiteX30" fmla="*/ 1165595 w 1864951"/>
                  <a:gd name="connsiteY30" fmla="*/ 520317 h 1538679"/>
                  <a:gd name="connsiteX31" fmla="*/ 1153326 w 1864951"/>
                  <a:gd name="connsiteY31" fmla="*/ 536677 h 1538679"/>
                  <a:gd name="connsiteX32" fmla="*/ 1128786 w 1864951"/>
                  <a:gd name="connsiteY32" fmla="*/ 577575 h 1538679"/>
                  <a:gd name="connsiteX33" fmla="*/ 1132876 w 1864951"/>
                  <a:gd name="connsiteY33" fmla="*/ 593935 h 1538679"/>
                  <a:gd name="connsiteX34" fmla="*/ 1190134 w 1864951"/>
                  <a:gd name="connsiteY34" fmla="*/ 638922 h 1538679"/>
                  <a:gd name="connsiteX35" fmla="*/ 1124697 w 1864951"/>
                  <a:gd name="connsiteY35" fmla="*/ 704359 h 1538679"/>
                  <a:gd name="connsiteX36" fmla="*/ 1145146 w 1864951"/>
                  <a:gd name="connsiteY36" fmla="*/ 720719 h 1538679"/>
                  <a:gd name="connsiteX37" fmla="*/ 1145146 w 1864951"/>
                  <a:gd name="connsiteY37" fmla="*/ 769795 h 1538679"/>
                  <a:gd name="connsiteX38" fmla="*/ 1173775 w 1864951"/>
                  <a:gd name="connsiteY38" fmla="*/ 822964 h 1538679"/>
                  <a:gd name="connsiteX39" fmla="*/ 1153326 w 1864951"/>
                  <a:gd name="connsiteY39" fmla="*/ 851593 h 1538679"/>
                  <a:gd name="connsiteX40" fmla="*/ 1153326 w 1864951"/>
                  <a:gd name="connsiteY40" fmla="*/ 884310 h 1538679"/>
                  <a:gd name="connsiteX41" fmla="*/ 1132876 w 1864951"/>
                  <a:gd name="connsiteY41" fmla="*/ 925208 h 1538679"/>
                  <a:gd name="connsiteX42" fmla="*/ 1104247 w 1864951"/>
                  <a:gd name="connsiteY42" fmla="*/ 917029 h 1538679"/>
                  <a:gd name="connsiteX43" fmla="*/ 1083798 w 1864951"/>
                  <a:gd name="connsiteY43" fmla="*/ 949748 h 1538679"/>
                  <a:gd name="connsiteX44" fmla="*/ 1087890 w 1864951"/>
                  <a:gd name="connsiteY44" fmla="*/ 966107 h 1538679"/>
                  <a:gd name="connsiteX45" fmla="*/ 1063350 w 1864951"/>
                  <a:gd name="connsiteY45" fmla="*/ 1031543 h 1538679"/>
                  <a:gd name="connsiteX46" fmla="*/ 1100157 w 1864951"/>
                  <a:gd name="connsiteY46" fmla="*/ 1056082 h 1538679"/>
                  <a:gd name="connsiteX47" fmla="*/ 1091979 w 1864951"/>
                  <a:gd name="connsiteY47" fmla="*/ 1117430 h 1538679"/>
                  <a:gd name="connsiteX48" fmla="*/ 1051079 w 1864951"/>
                  <a:gd name="connsiteY48" fmla="*/ 1117430 h 1538679"/>
                  <a:gd name="connsiteX49" fmla="*/ 1046991 w 1864951"/>
                  <a:gd name="connsiteY49" fmla="*/ 1146058 h 1538679"/>
                  <a:gd name="connsiteX50" fmla="*/ 1059260 w 1864951"/>
                  <a:gd name="connsiteY50" fmla="*/ 1170597 h 1538679"/>
                  <a:gd name="connsiteX51" fmla="*/ 1055171 w 1864951"/>
                  <a:gd name="connsiteY51" fmla="*/ 1191046 h 1538679"/>
                  <a:gd name="connsiteX52" fmla="*/ 1083798 w 1864951"/>
                  <a:gd name="connsiteY52" fmla="*/ 1215585 h 1538679"/>
                  <a:gd name="connsiteX53" fmla="*/ 1071528 w 1864951"/>
                  <a:gd name="connsiteY53" fmla="*/ 1268752 h 1538679"/>
                  <a:gd name="connsiteX54" fmla="*/ 1014272 w 1864951"/>
                  <a:gd name="connsiteY54" fmla="*/ 1276931 h 1538679"/>
                  <a:gd name="connsiteX55" fmla="*/ 1010182 w 1864951"/>
                  <a:gd name="connsiteY55" fmla="*/ 1305560 h 1538679"/>
                  <a:gd name="connsiteX56" fmla="*/ 977465 w 1864951"/>
                  <a:gd name="connsiteY56" fmla="*/ 1293291 h 1538679"/>
                  <a:gd name="connsiteX57" fmla="*/ 936565 w 1864951"/>
                  <a:gd name="connsiteY57" fmla="*/ 1313740 h 1538679"/>
                  <a:gd name="connsiteX58" fmla="*/ 920207 w 1864951"/>
                  <a:gd name="connsiteY58" fmla="*/ 1358729 h 1538679"/>
                  <a:gd name="connsiteX59" fmla="*/ 879308 w 1864951"/>
                  <a:gd name="connsiteY59" fmla="*/ 1370997 h 1538679"/>
                  <a:gd name="connsiteX60" fmla="*/ 858861 w 1864951"/>
                  <a:gd name="connsiteY60" fmla="*/ 1395537 h 1538679"/>
                  <a:gd name="connsiteX61" fmla="*/ 805691 w 1864951"/>
                  <a:gd name="connsiteY61" fmla="*/ 1407805 h 1538679"/>
                  <a:gd name="connsiteX62" fmla="*/ 793423 w 1864951"/>
                  <a:gd name="connsiteY62" fmla="*/ 1428255 h 1538679"/>
                  <a:gd name="connsiteX63" fmla="*/ 744345 w 1864951"/>
                  <a:gd name="connsiteY63" fmla="*/ 1436434 h 1538679"/>
                  <a:gd name="connsiteX64" fmla="*/ 736165 w 1864951"/>
                  <a:gd name="connsiteY64" fmla="*/ 1465063 h 1538679"/>
                  <a:gd name="connsiteX65" fmla="*/ 732077 w 1864951"/>
                  <a:gd name="connsiteY65" fmla="*/ 1501870 h 1538679"/>
                  <a:gd name="connsiteX66" fmla="*/ 670729 w 1864951"/>
                  <a:gd name="connsiteY66" fmla="*/ 1501870 h 1538679"/>
                  <a:gd name="connsiteX67" fmla="*/ 597113 w 1864951"/>
                  <a:gd name="connsiteY67" fmla="*/ 1526411 h 1538679"/>
                  <a:gd name="connsiteX68" fmla="*/ 572572 w 1864951"/>
                  <a:gd name="connsiteY68" fmla="*/ 1505960 h 1538679"/>
                  <a:gd name="connsiteX69" fmla="*/ 531675 w 1864951"/>
                  <a:gd name="connsiteY69" fmla="*/ 1501870 h 1538679"/>
                  <a:gd name="connsiteX70" fmla="*/ 515316 w 1864951"/>
                  <a:gd name="connsiteY70" fmla="*/ 1477333 h 1538679"/>
                  <a:gd name="connsiteX71" fmla="*/ 445788 w 1864951"/>
                  <a:gd name="connsiteY71" fmla="*/ 1485511 h 1538679"/>
                  <a:gd name="connsiteX72" fmla="*/ 429429 w 1864951"/>
                  <a:gd name="connsiteY72" fmla="*/ 1514140 h 1538679"/>
                  <a:gd name="connsiteX73" fmla="*/ 392622 w 1864951"/>
                  <a:gd name="connsiteY73" fmla="*/ 1514140 h 1538679"/>
                  <a:gd name="connsiteX74" fmla="*/ 331274 w 1864951"/>
                  <a:gd name="connsiteY74" fmla="*/ 1538679 h 1538679"/>
                  <a:gd name="connsiteX75" fmla="*/ 294467 w 1864951"/>
                  <a:gd name="connsiteY75" fmla="*/ 1469153 h 1538679"/>
                  <a:gd name="connsiteX76" fmla="*/ 306736 w 1864951"/>
                  <a:gd name="connsiteY76" fmla="*/ 1411895 h 1538679"/>
                  <a:gd name="connsiteX77" fmla="*/ 302646 w 1864951"/>
                  <a:gd name="connsiteY77" fmla="*/ 1358729 h 1538679"/>
                  <a:gd name="connsiteX78" fmla="*/ 351723 w 1864951"/>
                  <a:gd name="connsiteY78" fmla="*/ 1334189 h 1538679"/>
                  <a:gd name="connsiteX79" fmla="*/ 355815 w 1864951"/>
                  <a:gd name="connsiteY79" fmla="*/ 1264664 h 1538679"/>
                  <a:gd name="connsiteX80" fmla="*/ 335365 w 1864951"/>
                  <a:gd name="connsiteY80" fmla="*/ 1223765 h 1538679"/>
                  <a:gd name="connsiteX81" fmla="*/ 413071 w 1864951"/>
                  <a:gd name="connsiteY81" fmla="*/ 1215585 h 1538679"/>
                  <a:gd name="connsiteX82" fmla="*/ 372172 w 1864951"/>
                  <a:gd name="connsiteY82" fmla="*/ 1162417 h 1538679"/>
                  <a:gd name="connsiteX83" fmla="*/ 359903 w 1864951"/>
                  <a:gd name="connsiteY83" fmla="*/ 1146058 h 1538679"/>
                  <a:gd name="connsiteX84" fmla="*/ 376262 w 1864951"/>
                  <a:gd name="connsiteY84" fmla="*/ 1109249 h 1538679"/>
                  <a:gd name="connsiteX85" fmla="*/ 392622 w 1864951"/>
                  <a:gd name="connsiteY85" fmla="*/ 1105161 h 1538679"/>
                  <a:gd name="connsiteX86" fmla="*/ 396712 w 1864951"/>
                  <a:gd name="connsiteY86" fmla="*/ 1043813 h 1538679"/>
                  <a:gd name="connsiteX87" fmla="*/ 376262 w 1864951"/>
                  <a:gd name="connsiteY87" fmla="*/ 1002916 h 1538679"/>
                  <a:gd name="connsiteX88" fmla="*/ 323096 w 1864951"/>
                  <a:gd name="connsiteY88" fmla="*/ 970197 h 1538679"/>
                  <a:gd name="connsiteX89" fmla="*/ 319004 w 1864951"/>
                  <a:gd name="connsiteY89" fmla="*/ 917029 h 1538679"/>
                  <a:gd name="connsiteX90" fmla="*/ 274017 w 1864951"/>
                  <a:gd name="connsiteY90" fmla="*/ 917029 h 1538679"/>
                  <a:gd name="connsiteX91" fmla="*/ 249478 w 1864951"/>
                  <a:gd name="connsiteY91" fmla="*/ 876130 h 1538679"/>
                  <a:gd name="connsiteX92" fmla="*/ 253568 w 1864951"/>
                  <a:gd name="connsiteY92" fmla="*/ 843413 h 1538679"/>
                  <a:gd name="connsiteX93" fmla="*/ 286285 w 1864951"/>
                  <a:gd name="connsiteY93" fmla="*/ 814784 h 1538679"/>
                  <a:gd name="connsiteX94" fmla="*/ 265838 w 1864951"/>
                  <a:gd name="connsiteY94" fmla="*/ 769795 h 1538679"/>
                  <a:gd name="connsiteX95" fmla="*/ 224941 w 1864951"/>
                  <a:gd name="connsiteY95" fmla="*/ 761616 h 1538679"/>
                  <a:gd name="connsiteX96" fmla="*/ 212669 w 1864951"/>
                  <a:gd name="connsiteY96" fmla="*/ 704359 h 1538679"/>
                  <a:gd name="connsiteX97" fmla="*/ 196312 w 1864951"/>
                  <a:gd name="connsiteY97" fmla="*/ 671640 h 1538679"/>
                  <a:gd name="connsiteX98" fmla="*/ 192222 w 1864951"/>
                  <a:gd name="connsiteY98" fmla="*/ 647101 h 1538679"/>
                  <a:gd name="connsiteX99" fmla="*/ 175862 w 1864951"/>
                  <a:gd name="connsiteY99" fmla="*/ 630742 h 1538679"/>
                  <a:gd name="connsiteX100" fmla="*/ 151323 w 1864951"/>
                  <a:gd name="connsiteY100" fmla="*/ 638922 h 1538679"/>
                  <a:gd name="connsiteX101" fmla="*/ 134964 w 1864951"/>
                  <a:gd name="connsiteY101" fmla="*/ 606204 h 1538679"/>
                  <a:gd name="connsiteX102" fmla="*/ 94067 w 1864951"/>
                  <a:gd name="connsiteY102" fmla="*/ 606204 h 1538679"/>
                  <a:gd name="connsiteX103" fmla="*/ 89975 w 1864951"/>
                  <a:gd name="connsiteY103" fmla="*/ 569396 h 1538679"/>
                  <a:gd name="connsiteX104" fmla="*/ 32719 w 1864951"/>
                  <a:gd name="connsiteY104" fmla="*/ 569396 h 1538679"/>
                  <a:gd name="connsiteX105" fmla="*/ 0 w 1864951"/>
                  <a:gd name="connsiteY105" fmla="*/ 544856 h 1538679"/>
                  <a:gd name="connsiteX106" fmla="*/ 16360 w 1864951"/>
                  <a:gd name="connsiteY106" fmla="*/ 495780 h 1538679"/>
                  <a:gd name="connsiteX107" fmla="*/ 49078 w 1864951"/>
                  <a:gd name="connsiteY107" fmla="*/ 495780 h 1538679"/>
                  <a:gd name="connsiteX108" fmla="*/ 65438 w 1864951"/>
                  <a:gd name="connsiteY108" fmla="*/ 483510 h 1538679"/>
                  <a:gd name="connsiteX109" fmla="*/ 61348 w 1864951"/>
                  <a:gd name="connsiteY109" fmla="*/ 434432 h 1538679"/>
                  <a:gd name="connsiteX110" fmla="*/ 89975 w 1864951"/>
                  <a:gd name="connsiteY110" fmla="*/ 405803 h 1538679"/>
                  <a:gd name="connsiteX111" fmla="*/ 139055 w 1864951"/>
                  <a:gd name="connsiteY111" fmla="*/ 401713 h 1538679"/>
                  <a:gd name="connsiteX112" fmla="*/ 179952 w 1864951"/>
                  <a:gd name="connsiteY112" fmla="*/ 418072 h 1538679"/>
                  <a:gd name="connsiteX113" fmla="*/ 204491 w 1864951"/>
                  <a:gd name="connsiteY113" fmla="*/ 413983 h 1538679"/>
                  <a:gd name="connsiteX114" fmla="*/ 208581 w 1864951"/>
                  <a:gd name="connsiteY114" fmla="*/ 373084 h 1538679"/>
                  <a:gd name="connsiteX115" fmla="*/ 233119 w 1864951"/>
                  <a:gd name="connsiteY115" fmla="*/ 344457 h 1538679"/>
                  <a:gd name="connsiteX116" fmla="*/ 253568 w 1864951"/>
                  <a:gd name="connsiteY116" fmla="*/ 344457 h 1538679"/>
                  <a:gd name="connsiteX117" fmla="*/ 290377 w 1864951"/>
                  <a:gd name="connsiteY117" fmla="*/ 258570 h 1538679"/>
                  <a:gd name="connsiteX118" fmla="*/ 351723 w 1864951"/>
                  <a:gd name="connsiteY118" fmla="*/ 225852 h 1538679"/>
                  <a:gd name="connsiteX119" fmla="*/ 351723 w 1864951"/>
                  <a:gd name="connsiteY119" fmla="*/ 189044 h 1538679"/>
                  <a:gd name="connsiteX120" fmla="*/ 374750 w 1864951"/>
                  <a:gd name="connsiteY120" fmla="*/ 139701 h 1538679"/>
                  <a:gd name="connsiteX0" fmla="*/ 1120266 w 1864951"/>
                  <a:gd name="connsiteY0" fmla="*/ 0 h 1538679"/>
                  <a:gd name="connsiteX1" fmla="*/ 1729796 w 1864951"/>
                  <a:gd name="connsiteY1" fmla="*/ 139701 h 1538679"/>
                  <a:gd name="connsiteX2" fmla="*/ 1730806 w 1864951"/>
                  <a:gd name="connsiteY2" fmla="*/ 143238 h 1538679"/>
                  <a:gd name="connsiteX3" fmla="*/ 1724262 w 1864951"/>
                  <a:gd name="connsiteY3" fmla="*/ 195588 h 1538679"/>
                  <a:gd name="connsiteX4" fmla="*/ 1819963 w 1864951"/>
                  <a:gd name="connsiteY4" fmla="*/ 265768 h 1538679"/>
                  <a:gd name="connsiteX5" fmla="*/ 1819963 w 1864951"/>
                  <a:gd name="connsiteY5" fmla="*/ 299468 h 1538679"/>
                  <a:gd name="connsiteX6" fmla="*/ 1844504 w 1864951"/>
                  <a:gd name="connsiteY6" fmla="*/ 319918 h 1538679"/>
                  <a:gd name="connsiteX7" fmla="*/ 1864951 w 1864951"/>
                  <a:gd name="connsiteY7" fmla="*/ 336277 h 1538679"/>
                  <a:gd name="connsiteX8" fmla="*/ 1844504 w 1864951"/>
                  <a:gd name="connsiteY8" fmla="*/ 393533 h 1538679"/>
                  <a:gd name="connsiteX9" fmla="*/ 1795425 w 1864951"/>
                  <a:gd name="connsiteY9" fmla="*/ 393533 h 1538679"/>
                  <a:gd name="connsiteX10" fmla="*/ 1783156 w 1864951"/>
                  <a:gd name="connsiteY10" fmla="*/ 409893 h 1538679"/>
                  <a:gd name="connsiteX11" fmla="*/ 1779066 w 1864951"/>
                  <a:gd name="connsiteY11" fmla="*/ 446702 h 1538679"/>
                  <a:gd name="connsiteX12" fmla="*/ 1689089 w 1864951"/>
                  <a:gd name="connsiteY12" fmla="*/ 446702 h 1538679"/>
                  <a:gd name="connsiteX13" fmla="*/ 1689089 w 1864951"/>
                  <a:gd name="connsiteY13" fmla="*/ 393533 h 1538679"/>
                  <a:gd name="connsiteX14" fmla="*/ 1668641 w 1864951"/>
                  <a:gd name="connsiteY14" fmla="*/ 373084 h 1538679"/>
                  <a:gd name="connsiteX15" fmla="*/ 1644102 w 1864951"/>
                  <a:gd name="connsiteY15" fmla="*/ 381265 h 1538679"/>
                  <a:gd name="connsiteX16" fmla="*/ 1619563 w 1864951"/>
                  <a:gd name="connsiteY16" fmla="*/ 373084 h 1538679"/>
                  <a:gd name="connsiteX17" fmla="*/ 1554127 w 1864951"/>
                  <a:gd name="connsiteY17" fmla="*/ 377176 h 1538679"/>
                  <a:gd name="connsiteX18" fmla="*/ 1541857 w 1864951"/>
                  <a:gd name="connsiteY18" fmla="*/ 389443 h 1538679"/>
                  <a:gd name="connsiteX19" fmla="*/ 1533678 w 1864951"/>
                  <a:gd name="connsiteY19" fmla="*/ 405803 h 1538679"/>
                  <a:gd name="connsiteX20" fmla="*/ 1496869 w 1864951"/>
                  <a:gd name="connsiteY20" fmla="*/ 409893 h 1538679"/>
                  <a:gd name="connsiteX21" fmla="*/ 1472330 w 1864951"/>
                  <a:gd name="connsiteY21" fmla="*/ 389443 h 1538679"/>
                  <a:gd name="connsiteX22" fmla="*/ 1472330 w 1864951"/>
                  <a:gd name="connsiteY22" fmla="*/ 360816 h 1538679"/>
                  <a:gd name="connsiteX23" fmla="*/ 1468242 w 1864951"/>
                  <a:gd name="connsiteY23" fmla="*/ 332187 h 1538679"/>
                  <a:gd name="connsiteX24" fmla="*/ 1443701 w 1864951"/>
                  <a:gd name="connsiteY24" fmla="*/ 311738 h 1538679"/>
                  <a:gd name="connsiteX25" fmla="*/ 1370085 w 1864951"/>
                  <a:gd name="connsiteY25" fmla="*/ 295378 h 1538679"/>
                  <a:gd name="connsiteX26" fmla="*/ 1259660 w 1864951"/>
                  <a:gd name="connsiteY26" fmla="*/ 471241 h 1538679"/>
                  <a:gd name="connsiteX27" fmla="*/ 1231031 w 1864951"/>
                  <a:gd name="connsiteY27" fmla="*/ 430342 h 1538679"/>
                  <a:gd name="connsiteX28" fmla="*/ 1198312 w 1864951"/>
                  <a:gd name="connsiteY28" fmla="*/ 430342 h 1538679"/>
                  <a:gd name="connsiteX29" fmla="*/ 1165595 w 1864951"/>
                  <a:gd name="connsiteY29" fmla="*/ 520317 h 1538679"/>
                  <a:gd name="connsiteX30" fmla="*/ 1153326 w 1864951"/>
                  <a:gd name="connsiteY30" fmla="*/ 536677 h 1538679"/>
                  <a:gd name="connsiteX31" fmla="*/ 1128786 w 1864951"/>
                  <a:gd name="connsiteY31" fmla="*/ 577575 h 1538679"/>
                  <a:gd name="connsiteX32" fmla="*/ 1132876 w 1864951"/>
                  <a:gd name="connsiteY32" fmla="*/ 593935 h 1538679"/>
                  <a:gd name="connsiteX33" fmla="*/ 1190134 w 1864951"/>
                  <a:gd name="connsiteY33" fmla="*/ 638922 h 1538679"/>
                  <a:gd name="connsiteX34" fmla="*/ 1124697 w 1864951"/>
                  <a:gd name="connsiteY34" fmla="*/ 704359 h 1538679"/>
                  <a:gd name="connsiteX35" fmla="*/ 1145146 w 1864951"/>
                  <a:gd name="connsiteY35" fmla="*/ 720719 h 1538679"/>
                  <a:gd name="connsiteX36" fmla="*/ 1145146 w 1864951"/>
                  <a:gd name="connsiteY36" fmla="*/ 769795 h 1538679"/>
                  <a:gd name="connsiteX37" fmla="*/ 1173775 w 1864951"/>
                  <a:gd name="connsiteY37" fmla="*/ 822964 h 1538679"/>
                  <a:gd name="connsiteX38" fmla="*/ 1153326 w 1864951"/>
                  <a:gd name="connsiteY38" fmla="*/ 851593 h 1538679"/>
                  <a:gd name="connsiteX39" fmla="*/ 1153326 w 1864951"/>
                  <a:gd name="connsiteY39" fmla="*/ 884310 h 1538679"/>
                  <a:gd name="connsiteX40" fmla="*/ 1132876 w 1864951"/>
                  <a:gd name="connsiteY40" fmla="*/ 925208 h 1538679"/>
                  <a:gd name="connsiteX41" fmla="*/ 1104247 w 1864951"/>
                  <a:gd name="connsiteY41" fmla="*/ 917029 h 1538679"/>
                  <a:gd name="connsiteX42" fmla="*/ 1083798 w 1864951"/>
                  <a:gd name="connsiteY42" fmla="*/ 949748 h 1538679"/>
                  <a:gd name="connsiteX43" fmla="*/ 1087890 w 1864951"/>
                  <a:gd name="connsiteY43" fmla="*/ 966107 h 1538679"/>
                  <a:gd name="connsiteX44" fmla="*/ 1063350 w 1864951"/>
                  <a:gd name="connsiteY44" fmla="*/ 1031543 h 1538679"/>
                  <a:gd name="connsiteX45" fmla="*/ 1100157 w 1864951"/>
                  <a:gd name="connsiteY45" fmla="*/ 1056082 h 1538679"/>
                  <a:gd name="connsiteX46" fmla="*/ 1091979 w 1864951"/>
                  <a:gd name="connsiteY46" fmla="*/ 1117430 h 1538679"/>
                  <a:gd name="connsiteX47" fmla="*/ 1051079 w 1864951"/>
                  <a:gd name="connsiteY47" fmla="*/ 1117430 h 1538679"/>
                  <a:gd name="connsiteX48" fmla="*/ 1046991 w 1864951"/>
                  <a:gd name="connsiteY48" fmla="*/ 1146058 h 1538679"/>
                  <a:gd name="connsiteX49" fmla="*/ 1059260 w 1864951"/>
                  <a:gd name="connsiteY49" fmla="*/ 1170597 h 1538679"/>
                  <a:gd name="connsiteX50" fmla="*/ 1055171 w 1864951"/>
                  <a:gd name="connsiteY50" fmla="*/ 1191046 h 1538679"/>
                  <a:gd name="connsiteX51" fmla="*/ 1083798 w 1864951"/>
                  <a:gd name="connsiteY51" fmla="*/ 1215585 h 1538679"/>
                  <a:gd name="connsiteX52" fmla="*/ 1071528 w 1864951"/>
                  <a:gd name="connsiteY52" fmla="*/ 1268752 h 1538679"/>
                  <a:gd name="connsiteX53" fmla="*/ 1014272 w 1864951"/>
                  <a:gd name="connsiteY53" fmla="*/ 1276931 h 1538679"/>
                  <a:gd name="connsiteX54" fmla="*/ 1010182 w 1864951"/>
                  <a:gd name="connsiteY54" fmla="*/ 1305560 h 1538679"/>
                  <a:gd name="connsiteX55" fmla="*/ 977465 w 1864951"/>
                  <a:gd name="connsiteY55" fmla="*/ 1293291 h 1538679"/>
                  <a:gd name="connsiteX56" fmla="*/ 936565 w 1864951"/>
                  <a:gd name="connsiteY56" fmla="*/ 1313740 h 1538679"/>
                  <a:gd name="connsiteX57" fmla="*/ 920207 w 1864951"/>
                  <a:gd name="connsiteY57" fmla="*/ 1358729 h 1538679"/>
                  <a:gd name="connsiteX58" fmla="*/ 879308 w 1864951"/>
                  <a:gd name="connsiteY58" fmla="*/ 1370997 h 1538679"/>
                  <a:gd name="connsiteX59" fmla="*/ 858861 w 1864951"/>
                  <a:gd name="connsiteY59" fmla="*/ 1395537 h 1538679"/>
                  <a:gd name="connsiteX60" fmla="*/ 805691 w 1864951"/>
                  <a:gd name="connsiteY60" fmla="*/ 1407805 h 1538679"/>
                  <a:gd name="connsiteX61" fmla="*/ 793423 w 1864951"/>
                  <a:gd name="connsiteY61" fmla="*/ 1428255 h 1538679"/>
                  <a:gd name="connsiteX62" fmla="*/ 744345 w 1864951"/>
                  <a:gd name="connsiteY62" fmla="*/ 1436434 h 1538679"/>
                  <a:gd name="connsiteX63" fmla="*/ 736165 w 1864951"/>
                  <a:gd name="connsiteY63" fmla="*/ 1465063 h 1538679"/>
                  <a:gd name="connsiteX64" fmla="*/ 732077 w 1864951"/>
                  <a:gd name="connsiteY64" fmla="*/ 1501870 h 1538679"/>
                  <a:gd name="connsiteX65" fmla="*/ 670729 w 1864951"/>
                  <a:gd name="connsiteY65" fmla="*/ 1501870 h 1538679"/>
                  <a:gd name="connsiteX66" fmla="*/ 597113 w 1864951"/>
                  <a:gd name="connsiteY66" fmla="*/ 1526411 h 1538679"/>
                  <a:gd name="connsiteX67" fmla="*/ 572572 w 1864951"/>
                  <a:gd name="connsiteY67" fmla="*/ 1505960 h 1538679"/>
                  <a:gd name="connsiteX68" fmla="*/ 531675 w 1864951"/>
                  <a:gd name="connsiteY68" fmla="*/ 1501870 h 1538679"/>
                  <a:gd name="connsiteX69" fmla="*/ 515316 w 1864951"/>
                  <a:gd name="connsiteY69" fmla="*/ 1477333 h 1538679"/>
                  <a:gd name="connsiteX70" fmla="*/ 445788 w 1864951"/>
                  <a:gd name="connsiteY70" fmla="*/ 1485511 h 1538679"/>
                  <a:gd name="connsiteX71" fmla="*/ 429429 w 1864951"/>
                  <a:gd name="connsiteY71" fmla="*/ 1514140 h 1538679"/>
                  <a:gd name="connsiteX72" fmla="*/ 392622 w 1864951"/>
                  <a:gd name="connsiteY72" fmla="*/ 1514140 h 1538679"/>
                  <a:gd name="connsiteX73" fmla="*/ 331274 w 1864951"/>
                  <a:gd name="connsiteY73" fmla="*/ 1538679 h 1538679"/>
                  <a:gd name="connsiteX74" fmla="*/ 294467 w 1864951"/>
                  <a:gd name="connsiteY74" fmla="*/ 1469153 h 1538679"/>
                  <a:gd name="connsiteX75" fmla="*/ 306736 w 1864951"/>
                  <a:gd name="connsiteY75" fmla="*/ 1411895 h 1538679"/>
                  <a:gd name="connsiteX76" fmla="*/ 302646 w 1864951"/>
                  <a:gd name="connsiteY76" fmla="*/ 1358729 h 1538679"/>
                  <a:gd name="connsiteX77" fmla="*/ 351723 w 1864951"/>
                  <a:gd name="connsiteY77" fmla="*/ 1334189 h 1538679"/>
                  <a:gd name="connsiteX78" fmla="*/ 355815 w 1864951"/>
                  <a:gd name="connsiteY78" fmla="*/ 1264664 h 1538679"/>
                  <a:gd name="connsiteX79" fmla="*/ 335365 w 1864951"/>
                  <a:gd name="connsiteY79" fmla="*/ 1223765 h 1538679"/>
                  <a:gd name="connsiteX80" fmla="*/ 413071 w 1864951"/>
                  <a:gd name="connsiteY80" fmla="*/ 1215585 h 1538679"/>
                  <a:gd name="connsiteX81" fmla="*/ 372172 w 1864951"/>
                  <a:gd name="connsiteY81" fmla="*/ 1162417 h 1538679"/>
                  <a:gd name="connsiteX82" fmla="*/ 359903 w 1864951"/>
                  <a:gd name="connsiteY82" fmla="*/ 1146058 h 1538679"/>
                  <a:gd name="connsiteX83" fmla="*/ 376262 w 1864951"/>
                  <a:gd name="connsiteY83" fmla="*/ 1109249 h 1538679"/>
                  <a:gd name="connsiteX84" fmla="*/ 392622 w 1864951"/>
                  <a:gd name="connsiteY84" fmla="*/ 1105161 h 1538679"/>
                  <a:gd name="connsiteX85" fmla="*/ 396712 w 1864951"/>
                  <a:gd name="connsiteY85" fmla="*/ 1043813 h 1538679"/>
                  <a:gd name="connsiteX86" fmla="*/ 376262 w 1864951"/>
                  <a:gd name="connsiteY86" fmla="*/ 1002916 h 1538679"/>
                  <a:gd name="connsiteX87" fmla="*/ 323096 w 1864951"/>
                  <a:gd name="connsiteY87" fmla="*/ 970197 h 1538679"/>
                  <a:gd name="connsiteX88" fmla="*/ 319004 w 1864951"/>
                  <a:gd name="connsiteY88" fmla="*/ 917029 h 1538679"/>
                  <a:gd name="connsiteX89" fmla="*/ 274017 w 1864951"/>
                  <a:gd name="connsiteY89" fmla="*/ 917029 h 1538679"/>
                  <a:gd name="connsiteX90" fmla="*/ 249478 w 1864951"/>
                  <a:gd name="connsiteY90" fmla="*/ 876130 h 1538679"/>
                  <a:gd name="connsiteX91" fmla="*/ 253568 w 1864951"/>
                  <a:gd name="connsiteY91" fmla="*/ 843413 h 1538679"/>
                  <a:gd name="connsiteX92" fmla="*/ 286285 w 1864951"/>
                  <a:gd name="connsiteY92" fmla="*/ 814784 h 1538679"/>
                  <a:gd name="connsiteX93" fmla="*/ 265838 w 1864951"/>
                  <a:gd name="connsiteY93" fmla="*/ 769795 h 1538679"/>
                  <a:gd name="connsiteX94" fmla="*/ 224941 w 1864951"/>
                  <a:gd name="connsiteY94" fmla="*/ 761616 h 1538679"/>
                  <a:gd name="connsiteX95" fmla="*/ 212669 w 1864951"/>
                  <a:gd name="connsiteY95" fmla="*/ 704359 h 1538679"/>
                  <a:gd name="connsiteX96" fmla="*/ 196312 w 1864951"/>
                  <a:gd name="connsiteY96" fmla="*/ 671640 h 1538679"/>
                  <a:gd name="connsiteX97" fmla="*/ 192222 w 1864951"/>
                  <a:gd name="connsiteY97" fmla="*/ 647101 h 1538679"/>
                  <a:gd name="connsiteX98" fmla="*/ 175862 w 1864951"/>
                  <a:gd name="connsiteY98" fmla="*/ 630742 h 1538679"/>
                  <a:gd name="connsiteX99" fmla="*/ 151323 w 1864951"/>
                  <a:gd name="connsiteY99" fmla="*/ 638922 h 1538679"/>
                  <a:gd name="connsiteX100" fmla="*/ 134964 w 1864951"/>
                  <a:gd name="connsiteY100" fmla="*/ 606204 h 1538679"/>
                  <a:gd name="connsiteX101" fmla="*/ 94067 w 1864951"/>
                  <a:gd name="connsiteY101" fmla="*/ 606204 h 1538679"/>
                  <a:gd name="connsiteX102" fmla="*/ 89975 w 1864951"/>
                  <a:gd name="connsiteY102" fmla="*/ 569396 h 1538679"/>
                  <a:gd name="connsiteX103" fmla="*/ 32719 w 1864951"/>
                  <a:gd name="connsiteY103" fmla="*/ 569396 h 1538679"/>
                  <a:gd name="connsiteX104" fmla="*/ 0 w 1864951"/>
                  <a:gd name="connsiteY104" fmla="*/ 544856 h 1538679"/>
                  <a:gd name="connsiteX105" fmla="*/ 16360 w 1864951"/>
                  <a:gd name="connsiteY105" fmla="*/ 495780 h 1538679"/>
                  <a:gd name="connsiteX106" fmla="*/ 49078 w 1864951"/>
                  <a:gd name="connsiteY106" fmla="*/ 495780 h 1538679"/>
                  <a:gd name="connsiteX107" fmla="*/ 65438 w 1864951"/>
                  <a:gd name="connsiteY107" fmla="*/ 483510 h 1538679"/>
                  <a:gd name="connsiteX108" fmla="*/ 61348 w 1864951"/>
                  <a:gd name="connsiteY108" fmla="*/ 434432 h 1538679"/>
                  <a:gd name="connsiteX109" fmla="*/ 89975 w 1864951"/>
                  <a:gd name="connsiteY109" fmla="*/ 405803 h 1538679"/>
                  <a:gd name="connsiteX110" fmla="*/ 139055 w 1864951"/>
                  <a:gd name="connsiteY110" fmla="*/ 401713 h 1538679"/>
                  <a:gd name="connsiteX111" fmla="*/ 179952 w 1864951"/>
                  <a:gd name="connsiteY111" fmla="*/ 418072 h 1538679"/>
                  <a:gd name="connsiteX112" fmla="*/ 204491 w 1864951"/>
                  <a:gd name="connsiteY112" fmla="*/ 413983 h 1538679"/>
                  <a:gd name="connsiteX113" fmla="*/ 208581 w 1864951"/>
                  <a:gd name="connsiteY113" fmla="*/ 373084 h 1538679"/>
                  <a:gd name="connsiteX114" fmla="*/ 233119 w 1864951"/>
                  <a:gd name="connsiteY114" fmla="*/ 344457 h 1538679"/>
                  <a:gd name="connsiteX115" fmla="*/ 253568 w 1864951"/>
                  <a:gd name="connsiteY115" fmla="*/ 344457 h 1538679"/>
                  <a:gd name="connsiteX116" fmla="*/ 290377 w 1864951"/>
                  <a:gd name="connsiteY116" fmla="*/ 258570 h 1538679"/>
                  <a:gd name="connsiteX117" fmla="*/ 351723 w 1864951"/>
                  <a:gd name="connsiteY117" fmla="*/ 225852 h 1538679"/>
                  <a:gd name="connsiteX118" fmla="*/ 351723 w 1864951"/>
                  <a:gd name="connsiteY118" fmla="*/ 189044 h 1538679"/>
                  <a:gd name="connsiteX119" fmla="*/ 374750 w 1864951"/>
                  <a:gd name="connsiteY119" fmla="*/ 139701 h 1538679"/>
                  <a:gd name="connsiteX120" fmla="*/ 1211706 w 1864951"/>
                  <a:gd name="connsiteY120" fmla="*/ 91440 h 1538679"/>
                  <a:gd name="connsiteX0" fmla="*/ 1729796 w 1864951"/>
                  <a:gd name="connsiteY0" fmla="*/ 78257 h 1477235"/>
                  <a:gd name="connsiteX1" fmla="*/ 1730806 w 1864951"/>
                  <a:gd name="connsiteY1" fmla="*/ 81794 h 1477235"/>
                  <a:gd name="connsiteX2" fmla="*/ 1724262 w 1864951"/>
                  <a:gd name="connsiteY2" fmla="*/ 134144 h 1477235"/>
                  <a:gd name="connsiteX3" fmla="*/ 1819963 w 1864951"/>
                  <a:gd name="connsiteY3" fmla="*/ 204324 h 1477235"/>
                  <a:gd name="connsiteX4" fmla="*/ 1819963 w 1864951"/>
                  <a:gd name="connsiteY4" fmla="*/ 238024 h 1477235"/>
                  <a:gd name="connsiteX5" fmla="*/ 1844504 w 1864951"/>
                  <a:gd name="connsiteY5" fmla="*/ 258474 h 1477235"/>
                  <a:gd name="connsiteX6" fmla="*/ 1864951 w 1864951"/>
                  <a:gd name="connsiteY6" fmla="*/ 274833 h 1477235"/>
                  <a:gd name="connsiteX7" fmla="*/ 1844504 w 1864951"/>
                  <a:gd name="connsiteY7" fmla="*/ 332089 h 1477235"/>
                  <a:gd name="connsiteX8" fmla="*/ 1795425 w 1864951"/>
                  <a:gd name="connsiteY8" fmla="*/ 332089 h 1477235"/>
                  <a:gd name="connsiteX9" fmla="*/ 1783156 w 1864951"/>
                  <a:gd name="connsiteY9" fmla="*/ 348449 h 1477235"/>
                  <a:gd name="connsiteX10" fmla="*/ 1779066 w 1864951"/>
                  <a:gd name="connsiteY10" fmla="*/ 385258 h 1477235"/>
                  <a:gd name="connsiteX11" fmla="*/ 1689089 w 1864951"/>
                  <a:gd name="connsiteY11" fmla="*/ 385258 h 1477235"/>
                  <a:gd name="connsiteX12" fmla="*/ 1689089 w 1864951"/>
                  <a:gd name="connsiteY12" fmla="*/ 332089 h 1477235"/>
                  <a:gd name="connsiteX13" fmla="*/ 1668641 w 1864951"/>
                  <a:gd name="connsiteY13" fmla="*/ 311640 h 1477235"/>
                  <a:gd name="connsiteX14" fmla="*/ 1644102 w 1864951"/>
                  <a:gd name="connsiteY14" fmla="*/ 319821 h 1477235"/>
                  <a:gd name="connsiteX15" fmla="*/ 1619563 w 1864951"/>
                  <a:gd name="connsiteY15" fmla="*/ 311640 h 1477235"/>
                  <a:gd name="connsiteX16" fmla="*/ 1554127 w 1864951"/>
                  <a:gd name="connsiteY16" fmla="*/ 315732 h 1477235"/>
                  <a:gd name="connsiteX17" fmla="*/ 1541857 w 1864951"/>
                  <a:gd name="connsiteY17" fmla="*/ 327999 h 1477235"/>
                  <a:gd name="connsiteX18" fmla="*/ 1533678 w 1864951"/>
                  <a:gd name="connsiteY18" fmla="*/ 344359 h 1477235"/>
                  <a:gd name="connsiteX19" fmla="*/ 1496869 w 1864951"/>
                  <a:gd name="connsiteY19" fmla="*/ 348449 h 1477235"/>
                  <a:gd name="connsiteX20" fmla="*/ 1472330 w 1864951"/>
                  <a:gd name="connsiteY20" fmla="*/ 327999 h 1477235"/>
                  <a:gd name="connsiteX21" fmla="*/ 1472330 w 1864951"/>
                  <a:gd name="connsiteY21" fmla="*/ 299372 h 1477235"/>
                  <a:gd name="connsiteX22" fmla="*/ 1468242 w 1864951"/>
                  <a:gd name="connsiteY22" fmla="*/ 270743 h 1477235"/>
                  <a:gd name="connsiteX23" fmla="*/ 1443701 w 1864951"/>
                  <a:gd name="connsiteY23" fmla="*/ 250294 h 1477235"/>
                  <a:gd name="connsiteX24" fmla="*/ 1370085 w 1864951"/>
                  <a:gd name="connsiteY24" fmla="*/ 233934 h 1477235"/>
                  <a:gd name="connsiteX25" fmla="*/ 1259660 w 1864951"/>
                  <a:gd name="connsiteY25" fmla="*/ 409797 h 1477235"/>
                  <a:gd name="connsiteX26" fmla="*/ 1231031 w 1864951"/>
                  <a:gd name="connsiteY26" fmla="*/ 368898 h 1477235"/>
                  <a:gd name="connsiteX27" fmla="*/ 1198312 w 1864951"/>
                  <a:gd name="connsiteY27" fmla="*/ 368898 h 1477235"/>
                  <a:gd name="connsiteX28" fmla="*/ 1165595 w 1864951"/>
                  <a:gd name="connsiteY28" fmla="*/ 458873 h 1477235"/>
                  <a:gd name="connsiteX29" fmla="*/ 1153326 w 1864951"/>
                  <a:gd name="connsiteY29" fmla="*/ 475233 h 1477235"/>
                  <a:gd name="connsiteX30" fmla="*/ 1128786 w 1864951"/>
                  <a:gd name="connsiteY30" fmla="*/ 516131 h 1477235"/>
                  <a:gd name="connsiteX31" fmla="*/ 1132876 w 1864951"/>
                  <a:gd name="connsiteY31" fmla="*/ 532491 h 1477235"/>
                  <a:gd name="connsiteX32" fmla="*/ 1190134 w 1864951"/>
                  <a:gd name="connsiteY32" fmla="*/ 577478 h 1477235"/>
                  <a:gd name="connsiteX33" fmla="*/ 1124697 w 1864951"/>
                  <a:gd name="connsiteY33" fmla="*/ 642915 h 1477235"/>
                  <a:gd name="connsiteX34" fmla="*/ 1145146 w 1864951"/>
                  <a:gd name="connsiteY34" fmla="*/ 659275 h 1477235"/>
                  <a:gd name="connsiteX35" fmla="*/ 1145146 w 1864951"/>
                  <a:gd name="connsiteY35" fmla="*/ 708351 h 1477235"/>
                  <a:gd name="connsiteX36" fmla="*/ 1173775 w 1864951"/>
                  <a:gd name="connsiteY36" fmla="*/ 761520 h 1477235"/>
                  <a:gd name="connsiteX37" fmla="*/ 1153326 w 1864951"/>
                  <a:gd name="connsiteY37" fmla="*/ 790149 h 1477235"/>
                  <a:gd name="connsiteX38" fmla="*/ 1153326 w 1864951"/>
                  <a:gd name="connsiteY38" fmla="*/ 822866 h 1477235"/>
                  <a:gd name="connsiteX39" fmla="*/ 1132876 w 1864951"/>
                  <a:gd name="connsiteY39" fmla="*/ 863764 h 1477235"/>
                  <a:gd name="connsiteX40" fmla="*/ 1104247 w 1864951"/>
                  <a:gd name="connsiteY40" fmla="*/ 855585 h 1477235"/>
                  <a:gd name="connsiteX41" fmla="*/ 1083798 w 1864951"/>
                  <a:gd name="connsiteY41" fmla="*/ 888304 h 1477235"/>
                  <a:gd name="connsiteX42" fmla="*/ 1087890 w 1864951"/>
                  <a:gd name="connsiteY42" fmla="*/ 904663 h 1477235"/>
                  <a:gd name="connsiteX43" fmla="*/ 1063350 w 1864951"/>
                  <a:gd name="connsiteY43" fmla="*/ 970099 h 1477235"/>
                  <a:gd name="connsiteX44" fmla="*/ 1100157 w 1864951"/>
                  <a:gd name="connsiteY44" fmla="*/ 994638 h 1477235"/>
                  <a:gd name="connsiteX45" fmla="*/ 1091979 w 1864951"/>
                  <a:gd name="connsiteY45" fmla="*/ 1055986 h 1477235"/>
                  <a:gd name="connsiteX46" fmla="*/ 1051079 w 1864951"/>
                  <a:gd name="connsiteY46" fmla="*/ 1055986 h 1477235"/>
                  <a:gd name="connsiteX47" fmla="*/ 1046991 w 1864951"/>
                  <a:gd name="connsiteY47" fmla="*/ 1084614 h 1477235"/>
                  <a:gd name="connsiteX48" fmla="*/ 1059260 w 1864951"/>
                  <a:gd name="connsiteY48" fmla="*/ 1109153 h 1477235"/>
                  <a:gd name="connsiteX49" fmla="*/ 1055171 w 1864951"/>
                  <a:gd name="connsiteY49" fmla="*/ 1129602 h 1477235"/>
                  <a:gd name="connsiteX50" fmla="*/ 1083798 w 1864951"/>
                  <a:gd name="connsiteY50" fmla="*/ 1154141 h 1477235"/>
                  <a:gd name="connsiteX51" fmla="*/ 1071528 w 1864951"/>
                  <a:gd name="connsiteY51" fmla="*/ 1207308 h 1477235"/>
                  <a:gd name="connsiteX52" fmla="*/ 1014272 w 1864951"/>
                  <a:gd name="connsiteY52" fmla="*/ 1215487 h 1477235"/>
                  <a:gd name="connsiteX53" fmla="*/ 1010182 w 1864951"/>
                  <a:gd name="connsiteY53" fmla="*/ 1244116 h 1477235"/>
                  <a:gd name="connsiteX54" fmla="*/ 977465 w 1864951"/>
                  <a:gd name="connsiteY54" fmla="*/ 1231847 h 1477235"/>
                  <a:gd name="connsiteX55" fmla="*/ 936565 w 1864951"/>
                  <a:gd name="connsiteY55" fmla="*/ 1252296 h 1477235"/>
                  <a:gd name="connsiteX56" fmla="*/ 920207 w 1864951"/>
                  <a:gd name="connsiteY56" fmla="*/ 1297285 h 1477235"/>
                  <a:gd name="connsiteX57" fmla="*/ 879308 w 1864951"/>
                  <a:gd name="connsiteY57" fmla="*/ 1309553 h 1477235"/>
                  <a:gd name="connsiteX58" fmla="*/ 858861 w 1864951"/>
                  <a:gd name="connsiteY58" fmla="*/ 1334093 h 1477235"/>
                  <a:gd name="connsiteX59" fmla="*/ 805691 w 1864951"/>
                  <a:gd name="connsiteY59" fmla="*/ 1346361 h 1477235"/>
                  <a:gd name="connsiteX60" fmla="*/ 793423 w 1864951"/>
                  <a:gd name="connsiteY60" fmla="*/ 1366811 h 1477235"/>
                  <a:gd name="connsiteX61" fmla="*/ 744345 w 1864951"/>
                  <a:gd name="connsiteY61" fmla="*/ 1374990 h 1477235"/>
                  <a:gd name="connsiteX62" fmla="*/ 736165 w 1864951"/>
                  <a:gd name="connsiteY62" fmla="*/ 1403619 h 1477235"/>
                  <a:gd name="connsiteX63" fmla="*/ 732077 w 1864951"/>
                  <a:gd name="connsiteY63" fmla="*/ 1440426 h 1477235"/>
                  <a:gd name="connsiteX64" fmla="*/ 670729 w 1864951"/>
                  <a:gd name="connsiteY64" fmla="*/ 1440426 h 1477235"/>
                  <a:gd name="connsiteX65" fmla="*/ 597113 w 1864951"/>
                  <a:gd name="connsiteY65" fmla="*/ 1464967 h 1477235"/>
                  <a:gd name="connsiteX66" fmla="*/ 572572 w 1864951"/>
                  <a:gd name="connsiteY66" fmla="*/ 1444516 h 1477235"/>
                  <a:gd name="connsiteX67" fmla="*/ 531675 w 1864951"/>
                  <a:gd name="connsiteY67" fmla="*/ 1440426 h 1477235"/>
                  <a:gd name="connsiteX68" fmla="*/ 515316 w 1864951"/>
                  <a:gd name="connsiteY68" fmla="*/ 1415889 h 1477235"/>
                  <a:gd name="connsiteX69" fmla="*/ 445788 w 1864951"/>
                  <a:gd name="connsiteY69" fmla="*/ 1424067 h 1477235"/>
                  <a:gd name="connsiteX70" fmla="*/ 429429 w 1864951"/>
                  <a:gd name="connsiteY70" fmla="*/ 1452696 h 1477235"/>
                  <a:gd name="connsiteX71" fmla="*/ 392622 w 1864951"/>
                  <a:gd name="connsiteY71" fmla="*/ 1452696 h 1477235"/>
                  <a:gd name="connsiteX72" fmla="*/ 331274 w 1864951"/>
                  <a:gd name="connsiteY72" fmla="*/ 1477235 h 1477235"/>
                  <a:gd name="connsiteX73" fmla="*/ 294467 w 1864951"/>
                  <a:gd name="connsiteY73" fmla="*/ 1407709 h 1477235"/>
                  <a:gd name="connsiteX74" fmla="*/ 306736 w 1864951"/>
                  <a:gd name="connsiteY74" fmla="*/ 1350451 h 1477235"/>
                  <a:gd name="connsiteX75" fmla="*/ 302646 w 1864951"/>
                  <a:gd name="connsiteY75" fmla="*/ 1297285 h 1477235"/>
                  <a:gd name="connsiteX76" fmla="*/ 351723 w 1864951"/>
                  <a:gd name="connsiteY76" fmla="*/ 1272745 h 1477235"/>
                  <a:gd name="connsiteX77" fmla="*/ 355815 w 1864951"/>
                  <a:gd name="connsiteY77" fmla="*/ 1203220 h 1477235"/>
                  <a:gd name="connsiteX78" fmla="*/ 335365 w 1864951"/>
                  <a:gd name="connsiteY78" fmla="*/ 1162321 h 1477235"/>
                  <a:gd name="connsiteX79" fmla="*/ 413071 w 1864951"/>
                  <a:gd name="connsiteY79" fmla="*/ 1154141 h 1477235"/>
                  <a:gd name="connsiteX80" fmla="*/ 372172 w 1864951"/>
                  <a:gd name="connsiteY80" fmla="*/ 1100973 h 1477235"/>
                  <a:gd name="connsiteX81" fmla="*/ 359903 w 1864951"/>
                  <a:gd name="connsiteY81" fmla="*/ 1084614 h 1477235"/>
                  <a:gd name="connsiteX82" fmla="*/ 376262 w 1864951"/>
                  <a:gd name="connsiteY82" fmla="*/ 1047805 h 1477235"/>
                  <a:gd name="connsiteX83" fmla="*/ 392622 w 1864951"/>
                  <a:gd name="connsiteY83" fmla="*/ 1043717 h 1477235"/>
                  <a:gd name="connsiteX84" fmla="*/ 396712 w 1864951"/>
                  <a:gd name="connsiteY84" fmla="*/ 982369 h 1477235"/>
                  <a:gd name="connsiteX85" fmla="*/ 376262 w 1864951"/>
                  <a:gd name="connsiteY85" fmla="*/ 941472 h 1477235"/>
                  <a:gd name="connsiteX86" fmla="*/ 323096 w 1864951"/>
                  <a:gd name="connsiteY86" fmla="*/ 908753 h 1477235"/>
                  <a:gd name="connsiteX87" fmla="*/ 319004 w 1864951"/>
                  <a:gd name="connsiteY87" fmla="*/ 855585 h 1477235"/>
                  <a:gd name="connsiteX88" fmla="*/ 274017 w 1864951"/>
                  <a:gd name="connsiteY88" fmla="*/ 855585 h 1477235"/>
                  <a:gd name="connsiteX89" fmla="*/ 249478 w 1864951"/>
                  <a:gd name="connsiteY89" fmla="*/ 814686 h 1477235"/>
                  <a:gd name="connsiteX90" fmla="*/ 253568 w 1864951"/>
                  <a:gd name="connsiteY90" fmla="*/ 781969 h 1477235"/>
                  <a:gd name="connsiteX91" fmla="*/ 286285 w 1864951"/>
                  <a:gd name="connsiteY91" fmla="*/ 753340 h 1477235"/>
                  <a:gd name="connsiteX92" fmla="*/ 265838 w 1864951"/>
                  <a:gd name="connsiteY92" fmla="*/ 708351 h 1477235"/>
                  <a:gd name="connsiteX93" fmla="*/ 224941 w 1864951"/>
                  <a:gd name="connsiteY93" fmla="*/ 700172 h 1477235"/>
                  <a:gd name="connsiteX94" fmla="*/ 212669 w 1864951"/>
                  <a:gd name="connsiteY94" fmla="*/ 642915 h 1477235"/>
                  <a:gd name="connsiteX95" fmla="*/ 196312 w 1864951"/>
                  <a:gd name="connsiteY95" fmla="*/ 610196 h 1477235"/>
                  <a:gd name="connsiteX96" fmla="*/ 192222 w 1864951"/>
                  <a:gd name="connsiteY96" fmla="*/ 585657 h 1477235"/>
                  <a:gd name="connsiteX97" fmla="*/ 175862 w 1864951"/>
                  <a:gd name="connsiteY97" fmla="*/ 569298 h 1477235"/>
                  <a:gd name="connsiteX98" fmla="*/ 151323 w 1864951"/>
                  <a:gd name="connsiteY98" fmla="*/ 577478 h 1477235"/>
                  <a:gd name="connsiteX99" fmla="*/ 134964 w 1864951"/>
                  <a:gd name="connsiteY99" fmla="*/ 544760 h 1477235"/>
                  <a:gd name="connsiteX100" fmla="*/ 94067 w 1864951"/>
                  <a:gd name="connsiteY100" fmla="*/ 544760 h 1477235"/>
                  <a:gd name="connsiteX101" fmla="*/ 89975 w 1864951"/>
                  <a:gd name="connsiteY101" fmla="*/ 507952 h 1477235"/>
                  <a:gd name="connsiteX102" fmla="*/ 32719 w 1864951"/>
                  <a:gd name="connsiteY102" fmla="*/ 507952 h 1477235"/>
                  <a:gd name="connsiteX103" fmla="*/ 0 w 1864951"/>
                  <a:gd name="connsiteY103" fmla="*/ 483412 h 1477235"/>
                  <a:gd name="connsiteX104" fmla="*/ 16360 w 1864951"/>
                  <a:gd name="connsiteY104" fmla="*/ 434336 h 1477235"/>
                  <a:gd name="connsiteX105" fmla="*/ 49078 w 1864951"/>
                  <a:gd name="connsiteY105" fmla="*/ 434336 h 1477235"/>
                  <a:gd name="connsiteX106" fmla="*/ 65438 w 1864951"/>
                  <a:gd name="connsiteY106" fmla="*/ 422066 h 1477235"/>
                  <a:gd name="connsiteX107" fmla="*/ 61348 w 1864951"/>
                  <a:gd name="connsiteY107" fmla="*/ 372988 h 1477235"/>
                  <a:gd name="connsiteX108" fmla="*/ 89975 w 1864951"/>
                  <a:gd name="connsiteY108" fmla="*/ 344359 h 1477235"/>
                  <a:gd name="connsiteX109" fmla="*/ 139055 w 1864951"/>
                  <a:gd name="connsiteY109" fmla="*/ 340269 h 1477235"/>
                  <a:gd name="connsiteX110" fmla="*/ 179952 w 1864951"/>
                  <a:gd name="connsiteY110" fmla="*/ 356628 h 1477235"/>
                  <a:gd name="connsiteX111" fmla="*/ 204491 w 1864951"/>
                  <a:gd name="connsiteY111" fmla="*/ 352539 h 1477235"/>
                  <a:gd name="connsiteX112" fmla="*/ 208581 w 1864951"/>
                  <a:gd name="connsiteY112" fmla="*/ 311640 h 1477235"/>
                  <a:gd name="connsiteX113" fmla="*/ 233119 w 1864951"/>
                  <a:gd name="connsiteY113" fmla="*/ 283013 h 1477235"/>
                  <a:gd name="connsiteX114" fmla="*/ 253568 w 1864951"/>
                  <a:gd name="connsiteY114" fmla="*/ 283013 h 1477235"/>
                  <a:gd name="connsiteX115" fmla="*/ 290377 w 1864951"/>
                  <a:gd name="connsiteY115" fmla="*/ 197126 h 1477235"/>
                  <a:gd name="connsiteX116" fmla="*/ 351723 w 1864951"/>
                  <a:gd name="connsiteY116" fmla="*/ 164408 h 1477235"/>
                  <a:gd name="connsiteX117" fmla="*/ 351723 w 1864951"/>
                  <a:gd name="connsiteY117" fmla="*/ 127600 h 1477235"/>
                  <a:gd name="connsiteX118" fmla="*/ 374750 w 1864951"/>
                  <a:gd name="connsiteY118" fmla="*/ 78257 h 1477235"/>
                  <a:gd name="connsiteX119" fmla="*/ 1211706 w 1864951"/>
                  <a:gd name="connsiteY119" fmla="*/ 29996 h 1477235"/>
                  <a:gd name="connsiteX0" fmla="*/ 1729796 w 1864951"/>
                  <a:gd name="connsiteY0" fmla="*/ 0 h 1398978"/>
                  <a:gd name="connsiteX1" fmla="*/ 1730806 w 1864951"/>
                  <a:gd name="connsiteY1" fmla="*/ 3537 h 1398978"/>
                  <a:gd name="connsiteX2" fmla="*/ 1724262 w 1864951"/>
                  <a:gd name="connsiteY2" fmla="*/ 55887 h 1398978"/>
                  <a:gd name="connsiteX3" fmla="*/ 1819963 w 1864951"/>
                  <a:gd name="connsiteY3" fmla="*/ 126067 h 1398978"/>
                  <a:gd name="connsiteX4" fmla="*/ 1819963 w 1864951"/>
                  <a:gd name="connsiteY4" fmla="*/ 159767 h 1398978"/>
                  <a:gd name="connsiteX5" fmla="*/ 1844504 w 1864951"/>
                  <a:gd name="connsiteY5" fmla="*/ 180217 h 1398978"/>
                  <a:gd name="connsiteX6" fmla="*/ 1864951 w 1864951"/>
                  <a:gd name="connsiteY6" fmla="*/ 196576 h 1398978"/>
                  <a:gd name="connsiteX7" fmla="*/ 1844504 w 1864951"/>
                  <a:gd name="connsiteY7" fmla="*/ 253832 h 1398978"/>
                  <a:gd name="connsiteX8" fmla="*/ 1795425 w 1864951"/>
                  <a:gd name="connsiteY8" fmla="*/ 253832 h 1398978"/>
                  <a:gd name="connsiteX9" fmla="*/ 1783156 w 1864951"/>
                  <a:gd name="connsiteY9" fmla="*/ 270192 h 1398978"/>
                  <a:gd name="connsiteX10" fmla="*/ 1779066 w 1864951"/>
                  <a:gd name="connsiteY10" fmla="*/ 307001 h 1398978"/>
                  <a:gd name="connsiteX11" fmla="*/ 1689089 w 1864951"/>
                  <a:gd name="connsiteY11" fmla="*/ 307001 h 1398978"/>
                  <a:gd name="connsiteX12" fmla="*/ 1689089 w 1864951"/>
                  <a:gd name="connsiteY12" fmla="*/ 253832 h 1398978"/>
                  <a:gd name="connsiteX13" fmla="*/ 1668641 w 1864951"/>
                  <a:gd name="connsiteY13" fmla="*/ 233383 h 1398978"/>
                  <a:gd name="connsiteX14" fmla="*/ 1644102 w 1864951"/>
                  <a:gd name="connsiteY14" fmla="*/ 241564 h 1398978"/>
                  <a:gd name="connsiteX15" fmla="*/ 1619563 w 1864951"/>
                  <a:gd name="connsiteY15" fmla="*/ 233383 h 1398978"/>
                  <a:gd name="connsiteX16" fmla="*/ 1554127 w 1864951"/>
                  <a:gd name="connsiteY16" fmla="*/ 237475 h 1398978"/>
                  <a:gd name="connsiteX17" fmla="*/ 1541857 w 1864951"/>
                  <a:gd name="connsiteY17" fmla="*/ 249742 h 1398978"/>
                  <a:gd name="connsiteX18" fmla="*/ 1533678 w 1864951"/>
                  <a:gd name="connsiteY18" fmla="*/ 266102 h 1398978"/>
                  <a:gd name="connsiteX19" fmla="*/ 1496869 w 1864951"/>
                  <a:gd name="connsiteY19" fmla="*/ 270192 h 1398978"/>
                  <a:gd name="connsiteX20" fmla="*/ 1472330 w 1864951"/>
                  <a:gd name="connsiteY20" fmla="*/ 249742 h 1398978"/>
                  <a:gd name="connsiteX21" fmla="*/ 1472330 w 1864951"/>
                  <a:gd name="connsiteY21" fmla="*/ 221115 h 1398978"/>
                  <a:gd name="connsiteX22" fmla="*/ 1468242 w 1864951"/>
                  <a:gd name="connsiteY22" fmla="*/ 192486 h 1398978"/>
                  <a:gd name="connsiteX23" fmla="*/ 1443701 w 1864951"/>
                  <a:gd name="connsiteY23" fmla="*/ 172037 h 1398978"/>
                  <a:gd name="connsiteX24" fmla="*/ 1370085 w 1864951"/>
                  <a:gd name="connsiteY24" fmla="*/ 155677 h 1398978"/>
                  <a:gd name="connsiteX25" fmla="*/ 1259660 w 1864951"/>
                  <a:gd name="connsiteY25" fmla="*/ 331540 h 1398978"/>
                  <a:gd name="connsiteX26" fmla="*/ 1231031 w 1864951"/>
                  <a:gd name="connsiteY26" fmla="*/ 290641 h 1398978"/>
                  <a:gd name="connsiteX27" fmla="*/ 1198312 w 1864951"/>
                  <a:gd name="connsiteY27" fmla="*/ 290641 h 1398978"/>
                  <a:gd name="connsiteX28" fmla="*/ 1165595 w 1864951"/>
                  <a:gd name="connsiteY28" fmla="*/ 380616 h 1398978"/>
                  <a:gd name="connsiteX29" fmla="*/ 1153326 w 1864951"/>
                  <a:gd name="connsiteY29" fmla="*/ 396976 h 1398978"/>
                  <a:gd name="connsiteX30" fmla="*/ 1128786 w 1864951"/>
                  <a:gd name="connsiteY30" fmla="*/ 437874 h 1398978"/>
                  <a:gd name="connsiteX31" fmla="*/ 1132876 w 1864951"/>
                  <a:gd name="connsiteY31" fmla="*/ 454234 h 1398978"/>
                  <a:gd name="connsiteX32" fmla="*/ 1190134 w 1864951"/>
                  <a:gd name="connsiteY32" fmla="*/ 499221 h 1398978"/>
                  <a:gd name="connsiteX33" fmla="*/ 1124697 w 1864951"/>
                  <a:gd name="connsiteY33" fmla="*/ 564658 h 1398978"/>
                  <a:gd name="connsiteX34" fmla="*/ 1145146 w 1864951"/>
                  <a:gd name="connsiteY34" fmla="*/ 581018 h 1398978"/>
                  <a:gd name="connsiteX35" fmla="*/ 1145146 w 1864951"/>
                  <a:gd name="connsiteY35" fmla="*/ 630094 h 1398978"/>
                  <a:gd name="connsiteX36" fmla="*/ 1173775 w 1864951"/>
                  <a:gd name="connsiteY36" fmla="*/ 683263 h 1398978"/>
                  <a:gd name="connsiteX37" fmla="*/ 1153326 w 1864951"/>
                  <a:gd name="connsiteY37" fmla="*/ 711892 h 1398978"/>
                  <a:gd name="connsiteX38" fmla="*/ 1153326 w 1864951"/>
                  <a:gd name="connsiteY38" fmla="*/ 744609 h 1398978"/>
                  <a:gd name="connsiteX39" fmla="*/ 1132876 w 1864951"/>
                  <a:gd name="connsiteY39" fmla="*/ 785507 h 1398978"/>
                  <a:gd name="connsiteX40" fmla="*/ 1104247 w 1864951"/>
                  <a:gd name="connsiteY40" fmla="*/ 777328 h 1398978"/>
                  <a:gd name="connsiteX41" fmla="*/ 1083798 w 1864951"/>
                  <a:gd name="connsiteY41" fmla="*/ 810047 h 1398978"/>
                  <a:gd name="connsiteX42" fmla="*/ 1087890 w 1864951"/>
                  <a:gd name="connsiteY42" fmla="*/ 826406 h 1398978"/>
                  <a:gd name="connsiteX43" fmla="*/ 1063350 w 1864951"/>
                  <a:gd name="connsiteY43" fmla="*/ 891842 h 1398978"/>
                  <a:gd name="connsiteX44" fmla="*/ 1100157 w 1864951"/>
                  <a:gd name="connsiteY44" fmla="*/ 916381 h 1398978"/>
                  <a:gd name="connsiteX45" fmla="*/ 1091979 w 1864951"/>
                  <a:gd name="connsiteY45" fmla="*/ 977729 h 1398978"/>
                  <a:gd name="connsiteX46" fmla="*/ 1051079 w 1864951"/>
                  <a:gd name="connsiteY46" fmla="*/ 977729 h 1398978"/>
                  <a:gd name="connsiteX47" fmla="*/ 1046991 w 1864951"/>
                  <a:gd name="connsiteY47" fmla="*/ 1006357 h 1398978"/>
                  <a:gd name="connsiteX48" fmla="*/ 1059260 w 1864951"/>
                  <a:gd name="connsiteY48" fmla="*/ 1030896 h 1398978"/>
                  <a:gd name="connsiteX49" fmla="*/ 1055171 w 1864951"/>
                  <a:gd name="connsiteY49" fmla="*/ 1051345 h 1398978"/>
                  <a:gd name="connsiteX50" fmla="*/ 1083798 w 1864951"/>
                  <a:gd name="connsiteY50" fmla="*/ 1075884 h 1398978"/>
                  <a:gd name="connsiteX51" fmla="*/ 1071528 w 1864951"/>
                  <a:gd name="connsiteY51" fmla="*/ 1129051 h 1398978"/>
                  <a:gd name="connsiteX52" fmla="*/ 1014272 w 1864951"/>
                  <a:gd name="connsiteY52" fmla="*/ 1137230 h 1398978"/>
                  <a:gd name="connsiteX53" fmla="*/ 1010182 w 1864951"/>
                  <a:gd name="connsiteY53" fmla="*/ 1165859 h 1398978"/>
                  <a:gd name="connsiteX54" fmla="*/ 977465 w 1864951"/>
                  <a:gd name="connsiteY54" fmla="*/ 1153590 h 1398978"/>
                  <a:gd name="connsiteX55" fmla="*/ 936565 w 1864951"/>
                  <a:gd name="connsiteY55" fmla="*/ 1174039 h 1398978"/>
                  <a:gd name="connsiteX56" fmla="*/ 920207 w 1864951"/>
                  <a:gd name="connsiteY56" fmla="*/ 1219028 h 1398978"/>
                  <a:gd name="connsiteX57" fmla="*/ 879308 w 1864951"/>
                  <a:gd name="connsiteY57" fmla="*/ 1231296 h 1398978"/>
                  <a:gd name="connsiteX58" fmla="*/ 858861 w 1864951"/>
                  <a:gd name="connsiteY58" fmla="*/ 1255836 h 1398978"/>
                  <a:gd name="connsiteX59" fmla="*/ 805691 w 1864951"/>
                  <a:gd name="connsiteY59" fmla="*/ 1268104 h 1398978"/>
                  <a:gd name="connsiteX60" fmla="*/ 793423 w 1864951"/>
                  <a:gd name="connsiteY60" fmla="*/ 1288554 h 1398978"/>
                  <a:gd name="connsiteX61" fmla="*/ 744345 w 1864951"/>
                  <a:gd name="connsiteY61" fmla="*/ 1296733 h 1398978"/>
                  <a:gd name="connsiteX62" fmla="*/ 736165 w 1864951"/>
                  <a:gd name="connsiteY62" fmla="*/ 1325362 h 1398978"/>
                  <a:gd name="connsiteX63" fmla="*/ 732077 w 1864951"/>
                  <a:gd name="connsiteY63" fmla="*/ 1362169 h 1398978"/>
                  <a:gd name="connsiteX64" fmla="*/ 670729 w 1864951"/>
                  <a:gd name="connsiteY64" fmla="*/ 1362169 h 1398978"/>
                  <a:gd name="connsiteX65" fmla="*/ 597113 w 1864951"/>
                  <a:gd name="connsiteY65" fmla="*/ 1386710 h 1398978"/>
                  <a:gd name="connsiteX66" fmla="*/ 572572 w 1864951"/>
                  <a:gd name="connsiteY66" fmla="*/ 1366259 h 1398978"/>
                  <a:gd name="connsiteX67" fmla="*/ 531675 w 1864951"/>
                  <a:gd name="connsiteY67" fmla="*/ 1362169 h 1398978"/>
                  <a:gd name="connsiteX68" fmla="*/ 515316 w 1864951"/>
                  <a:gd name="connsiteY68" fmla="*/ 1337632 h 1398978"/>
                  <a:gd name="connsiteX69" fmla="*/ 445788 w 1864951"/>
                  <a:gd name="connsiteY69" fmla="*/ 1345810 h 1398978"/>
                  <a:gd name="connsiteX70" fmla="*/ 429429 w 1864951"/>
                  <a:gd name="connsiteY70" fmla="*/ 1374439 h 1398978"/>
                  <a:gd name="connsiteX71" fmla="*/ 392622 w 1864951"/>
                  <a:gd name="connsiteY71" fmla="*/ 1374439 h 1398978"/>
                  <a:gd name="connsiteX72" fmla="*/ 331274 w 1864951"/>
                  <a:gd name="connsiteY72" fmla="*/ 1398978 h 1398978"/>
                  <a:gd name="connsiteX73" fmla="*/ 294467 w 1864951"/>
                  <a:gd name="connsiteY73" fmla="*/ 1329452 h 1398978"/>
                  <a:gd name="connsiteX74" fmla="*/ 306736 w 1864951"/>
                  <a:gd name="connsiteY74" fmla="*/ 1272194 h 1398978"/>
                  <a:gd name="connsiteX75" fmla="*/ 302646 w 1864951"/>
                  <a:gd name="connsiteY75" fmla="*/ 1219028 h 1398978"/>
                  <a:gd name="connsiteX76" fmla="*/ 351723 w 1864951"/>
                  <a:gd name="connsiteY76" fmla="*/ 1194488 h 1398978"/>
                  <a:gd name="connsiteX77" fmla="*/ 355815 w 1864951"/>
                  <a:gd name="connsiteY77" fmla="*/ 1124963 h 1398978"/>
                  <a:gd name="connsiteX78" fmla="*/ 335365 w 1864951"/>
                  <a:gd name="connsiteY78" fmla="*/ 1084064 h 1398978"/>
                  <a:gd name="connsiteX79" fmla="*/ 413071 w 1864951"/>
                  <a:gd name="connsiteY79" fmla="*/ 1075884 h 1398978"/>
                  <a:gd name="connsiteX80" fmla="*/ 372172 w 1864951"/>
                  <a:gd name="connsiteY80" fmla="*/ 1022716 h 1398978"/>
                  <a:gd name="connsiteX81" fmla="*/ 359903 w 1864951"/>
                  <a:gd name="connsiteY81" fmla="*/ 1006357 h 1398978"/>
                  <a:gd name="connsiteX82" fmla="*/ 376262 w 1864951"/>
                  <a:gd name="connsiteY82" fmla="*/ 969548 h 1398978"/>
                  <a:gd name="connsiteX83" fmla="*/ 392622 w 1864951"/>
                  <a:gd name="connsiteY83" fmla="*/ 965460 h 1398978"/>
                  <a:gd name="connsiteX84" fmla="*/ 396712 w 1864951"/>
                  <a:gd name="connsiteY84" fmla="*/ 904112 h 1398978"/>
                  <a:gd name="connsiteX85" fmla="*/ 376262 w 1864951"/>
                  <a:gd name="connsiteY85" fmla="*/ 863215 h 1398978"/>
                  <a:gd name="connsiteX86" fmla="*/ 323096 w 1864951"/>
                  <a:gd name="connsiteY86" fmla="*/ 830496 h 1398978"/>
                  <a:gd name="connsiteX87" fmla="*/ 319004 w 1864951"/>
                  <a:gd name="connsiteY87" fmla="*/ 777328 h 1398978"/>
                  <a:gd name="connsiteX88" fmla="*/ 274017 w 1864951"/>
                  <a:gd name="connsiteY88" fmla="*/ 777328 h 1398978"/>
                  <a:gd name="connsiteX89" fmla="*/ 249478 w 1864951"/>
                  <a:gd name="connsiteY89" fmla="*/ 736429 h 1398978"/>
                  <a:gd name="connsiteX90" fmla="*/ 253568 w 1864951"/>
                  <a:gd name="connsiteY90" fmla="*/ 703712 h 1398978"/>
                  <a:gd name="connsiteX91" fmla="*/ 286285 w 1864951"/>
                  <a:gd name="connsiteY91" fmla="*/ 675083 h 1398978"/>
                  <a:gd name="connsiteX92" fmla="*/ 265838 w 1864951"/>
                  <a:gd name="connsiteY92" fmla="*/ 630094 h 1398978"/>
                  <a:gd name="connsiteX93" fmla="*/ 224941 w 1864951"/>
                  <a:gd name="connsiteY93" fmla="*/ 621915 h 1398978"/>
                  <a:gd name="connsiteX94" fmla="*/ 212669 w 1864951"/>
                  <a:gd name="connsiteY94" fmla="*/ 564658 h 1398978"/>
                  <a:gd name="connsiteX95" fmla="*/ 196312 w 1864951"/>
                  <a:gd name="connsiteY95" fmla="*/ 531939 h 1398978"/>
                  <a:gd name="connsiteX96" fmla="*/ 192222 w 1864951"/>
                  <a:gd name="connsiteY96" fmla="*/ 507400 h 1398978"/>
                  <a:gd name="connsiteX97" fmla="*/ 175862 w 1864951"/>
                  <a:gd name="connsiteY97" fmla="*/ 491041 h 1398978"/>
                  <a:gd name="connsiteX98" fmla="*/ 151323 w 1864951"/>
                  <a:gd name="connsiteY98" fmla="*/ 499221 h 1398978"/>
                  <a:gd name="connsiteX99" fmla="*/ 134964 w 1864951"/>
                  <a:gd name="connsiteY99" fmla="*/ 466503 h 1398978"/>
                  <a:gd name="connsiteX100" fmla="*/ 94067 w 1864951"/>
                  <a:gd name="connsiteY100" fmla="*/ 466503 h 1398978"/>
                  <a:gd name="connsiteX101" fmla="*/ 89975 w 1864951"/>
                  <a:gd name="connsiteY101" fmla="*/ 429695 h 1398978"/>
                  <a:gd name="connsiteX102" fmla="*/ 32719 w 1864951"/>
                  <a:gd name="connsiteY102" fmla="*/ 429695 h 1398978"/>
                  <a:gd name="connsiteX103" fmla="*/ 0 w 1864951"/>
                  <a:gd name="connsiteY103" fmla="*/ 405155 h 1398978"/>
                  <a:gd name="connsiteX104" fmla="*/ 16360 w 1864951"/>
                  <a:gd name="connsiteY104" fmla="*/ 356079 h 1398978"/>
                  <a:gd name="connsiteX105" fmla="*/ 49078 w 1864951"/>
                  <a:gd name="connsiteY105" fmla="*/ 356079 h 1398978"/>
                  <a:gd name="connsiteX106" fmla="*/ 65438 w 1864951"/>
                  <a:gd name="connsiteY106" fmla="*/ 343809 h 1398978"/>
                  <a:gd name="connsiteX107" fmla="*/ 61348 w 1864951"/>
                  <a:gd name="connsiteY107" fmla="*/ 294731 h 1398978"/>
                  <a:gd name="connsiteX108" fmla="*/ 89975 w 1864951"/>
                  <a:gd name="connsiteY108" fmla="*/ 266102 h 1398978"/>
                  <a:gd name="connsiteX109" fmla="*/ 139055 w 1864951"/>
                  <a:gd name="connsiteY109" fmla="*/ 262012 h 1398978"/>
                  <a:gd name="connsiteX110" fmla="*/ 179952 w 1864951"/>
                  <a:gd name="connsiteY110" fmla="*/ 278371 h 1398978"/>
                  <a:gd name="connsiteX111" fmla="*/ 204491 w 1864951"/>
                  <a:gd name="connsiteY111" fmla="*/ 274282 h 1398978"/>
                  <a:gd name="connsiteX112" fmla="*/ 208581 w 1864951"/>
                  <a:gd name="connsiteY112" fmla="*/ 233383 h 1398978"/>
                  <a:gd name="connsiteX113" fmla="*/ 233119 w 1864951"/>
                  <a:gd name="connsiteY113" fmla="*/ 204756 h 1398978"/>
                  <a:gd name="connsiteX114" fmla="*/ 253568 w 1864951"/>
                  <a:gd name="connsiteY114" fmla="*/ 204756 h 1398978"/>
                  <a:gd name="connsiteX115" fmla="*/ 290377 w 1864951"/>
                  <a:gd name="connsiteY115" fmla="*/ 118869 h 1398978"/>
                  <a:gd name="connsiteX116" fmla="*/ 351723 w 1864951"/>
                  <a:gd name="connsiteY116" fmla="*/ 86151 h 1398978"/>
                  <a:gd name="connsiteX117" fmla="*/ 351723 w 1864951"/>
                  <a:gd name="connsiteY117" fmla="*/ 49343 h 1398978"/>
                  <a:gd name="connsiteX118" fmla="*/ 374750 w 1864951"/>
                  <a:gd name="connsiteY118" fmla="*/ 0 h 139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1864951" h="1398978">
                    <a:moveTo>
                      <a:pt x="1729796" y="0"/>
                    </a:moveTo>
                    <a:lnTo>
                      <a:pt x="1730806" y="3537"/>
                    </a:lnTo>
                    <a:lnTo>
                      <a:pt x="1724262" y="55887"/>
                    </a:lnTo>
                    <a:lnTo>
                      <a:pt x="1819963" y="126067"/>
                    </a:lnTo>
                    <a:lnTo>
                      <a:pt x="1819963" y="159767"/>
                    </a:lnTo>
                    <a:lnTo>
                      <a:pt x="1844504" y="180217"/>
                    </a:lnTo>
                    <a:lnTo>
                      <a:pt x="1864951" y="196576"/>
                    </a:lnTo>
                    <a:lnTo>
                      <a:pt x="1844504" y="253832"/>
                    </a:lnTo>
                    <a:lnTo>
                      <a:pt x="1795425" y="253832"/>
                    </a:lnTo>
                    <a:lnTo>
                      <a:pt x="1783156" y="270192"/>
                    </a:lnTo>
                    <a:lnTo>
                      <a:pt x="1779066" y="307001"/>
                    </a:lnTo>
                    <a:lnTo>
                      <a:pt x="1689089" y="307001"/>
                    </a:lnTo>
                    <a:lnTo>
                      <a:pt x="1689089" y="253832"/>
                    </a:lnTo>
                    <a:lnTo>
                      <a:pt x="1668641" y="233383"/>
                    </a:lnTo>
                    <a:lnTo>
                      <a:pt x="1644102" y="241564"/>
                    </a:lnTo>
                    <a:lnTo>
                      <a:pt x="1619563" y="233383"/>
                    </a:lnTo>
                    <a:lnTo>
                      <a:pt x="1554127" y="237475"/>
                    </a:lnTo>
                    <a:lnTo>
                      <a:pt x="1541857" y="249742"/>
                    </a:lnTo>
                    <a:lnTo>
                      <a:pt x="1533678" y="266102"/>
                    </a:lnTo>
                    <a:lnTo>
                      <a:pt x="1496869" y="270192"/>
                    </a:lnTo>
                    <a:lnTo>
                      <a:pt x="1472330" y="249742"/>
                    </a:lnTo>
                    <a:lnTo>
                      <a:pt x="1472330" y="221115"/>
                    </a:lnTo>
                    <a:lnTo>
                      <a:pt x="1468242" y="192486"/>
                    </a:lnTo>
                    <a:lnTo>
                      <a:pt x="1443701" y="172037"/>
                    </a:lnTo>
                    <a:lnTo>
                      <a:pt x="1370085" y="155677"/>
                    </a:lnTo>
                    <a:lnTo>
                      <a:pt x="1259660" y="331540"/>
                    </a:lnTo>
                    <a:lnTo>
                      <a:pt x="1231031" y="290641"/>
                    </a:lnTo>
                    <a:lnTo>
                      <a:pt x="1198312" y="290641"/>
                    </a:lnTo>
                    <a:lnTo>
                      <a:pt x="1165595" y="380616"/>
                    </a:lnTo>
                    <a:lnTo>
                      <a:pt x="1153326" y="396976"/>
                    </a:lnTo>
                    <a:lnTo>
                      <a:pt x="1128786" y="437874"/>
                    </a:lnTo>
                    <a:lnTo>
                      <a:pt x="1132876" y="454234"/>
                    </a:lnTo>
                    <a:lnTo>
                      <a:pt x="1190134" y="499221"/>
                    </a:lnTo>
                    <a:lnTo>
                      <a:pt x="1124697" y="564658"/>
                    </a:lnTo>
                    <a:lnTo>
                      <a:pt x="1145146" y="581018"/>
                    </a:lnTo>
                    <a:lnTo>
                      <a:pt x="1145146" y="630094"/>
                    </a:lnTo>
                    <a:lnTo>
                      <a:pt x="1173775" y="683263"/>
                    </a:lnTo>
                    <a:lnTo>
                      <a:pt x="1153326" y="711892"/>
                    </a:lnTo>
                    <a:lnTo>
                      <a:pt x="1153326" y="744609"/>
                    </a:lnTo>
                    <a:lnTo>
                      <a:pt x="1132876" y="785507"/>
                    </a:lnTo>
                    <a:lnTo>
                      <a:pt x="1104247" y="777328"/>
                    </a:lnTo>
                    <a:lnTo>
                      <a:pt x="1083798" y="810047"/>
                    </a:lnTo>
                    <a:lnTo>
                      <a:pt x="1087890" y="826406"/>
                    </a:lnTo>
                    <a:lnTo>
                      <a:pt x="1063350" y="891842"/>
                    </a:lnTo>
                    <a:lnTo>
                      <a:pt x="1100157" y="916381"/>
                    </a:lnTo>
                    <a:lnTo>
                      <a:pt x="1091979" y="977729"/>
                    </a:lnTo>
                    <a:lnTo>
                      <a:pt x="1051079" y="977729"/>
                    </a:lnTo>
                    <a:lnTo>
                      <a:pt x="1046991" y="1006357"/>
                    </a:lnTo>
                    <a:lnTo>
                      <a:pt x="1059260" y="1030896"/>
                    </a:lnTo>
                    <a:lnTo>
                      <a:pt x="1055171" y="1051345"/>
                    </a:lnTo>
                    <a:lnTo>
                      <a:pt x="1083798" y="1075884"/>
                    </a:lnTo>
                    <a:lnTo>
                      <a:pt x="1071528" y="1129051"/>
                    </a:lnTo>
                    <a:lnTo>
                      <a:pt x="1014272" y="1137230"/>
                    </a:lnTo>
                    <a:lnTo>
                      <a:pt x="1010182" y="1165859"/>
                    </a:lnTo>
                    <a:lnTo>
                      <a:pt x="977465" y="1153590"/>
                    </a:lnTo>
                    <a:lnTo>
                      <a:pt x="936565" y="1174039"/>
                    </a:lnTo>
                    <a:lnTo>
                      <a:pt x="920207" y="1219028"/>
                    </a:lnTo>
                    <a:lnTo>
                      <a:pt x="879308" y="1231296"/>
                    </a:lnTo>
                    <a:lnTo>
                      <a:pt x="858861" y="1255836"/>
                    </a:lnTo>
                    <a:lnTo>
                      <a:pt x="805691" y="1268104"/>
                    </a:lnTo>
                    <a:lnTo>
                      <a:pt x="793423" y="1288554"/>
                    </a:lnTo>
                    <a:lnTo>
                      <a:pt x="744345" y="1296733"/>
                    </a:lnTo>
                    <a:lnTo>
                      <a:pt x="736165" y="1325362"/>
                    </a:lnTo>
                    <a:lnTo>
                      <a:pt x="732077" y="1362169"/>
                    </a:lnTo>
                    <a:lnTo>
                      <a:pt x="670729" y="1362169"/>
                    </a:lnTo>
                    <a:lnTo>
                      <a:pt x="597113" y="1386710"/>
                    </a:lnTo>
                    <a:lnTo>
                      <a:pt x="572572" y="1366259"/>
                    </a:lnTo>
                    <a:lnTo>
                      <a:pt x="531675" y="1362169"/>
                    </a:lnTo>
                    <a:lnTo>
                      <a:pt x="515316" y="1337632"/>
                    </a:lnTo>
                    <a:lnTo>
                      <a:pt x="445788" y="1345810"/>
                    </a:lnTo>
                    <a:lnTo>
                      <a:pt x="429429" y="1374439"/>
                    </a:lnTo>
                    <a:lnTo>
                      <a:pt x="392622" y="1374439"/>
                    </a:lnTo>
                    <a:lnTo>
                      <a:pt x="331274" y="1398978"/>
                    </a:lnTo>
                    <a:lnTo>
                      <a:pt x="294467" y="1329452"/>
                    </a:lnTo>
                    <a:lnTo>
                      <a:pt x="306736" y="1272194"/>
                    </a:lnTo>
                    <a:lnTo>
                      <a:pt x="302646" y="1219028"/>
                    </a:lnTo>
                    <a:lnTo>
                      <a:pt x="351723" y="1194488"/>
                    </a:lnTo>
                    <a:lnTo>
                      <a:pt x="355815" y="1124963"/>
                    </a:lnTo>
                    <a:lnTo>
                      <a:pt x="335365" y="1084064"/>
                    </a:lnTo>
                    <a:lnTo>
                      <a:pt x="413071" y="1075884"/>
                    </a:lnTo>
                    <a:lnTo>
                      <a:pt x="372172" y="1022716"/>
                    </a:lnTo>
                    <a:lnTo>
                      <a:pt x="359903" y="1006357"/>
                    </a:lnTo>
                    <a:lnTo>
                      <a:pt x="376262" y="969548"/>
                    </a:lnTo>
                    <a:lnTo>
                      <a:pt x="392622" y="965460"/>
                    </a:lnTo>
                    <a:lnTo>
                      <a:pt x="396712" y="904112"/>
                    </a:lnTo>
                    <a:lnTo>
                      <a:pt x="376262" y="863215"/>
                    </a:lnTo>
                    <a:lnTo>
                      <a:pt x="323096" y="830496"/>
                    </a:lnTo>
                    <a:lnTo>
                      <a:pt x="319004" y="777328"/>
                    </a:lnTo>
                    <a:lnTo>
                      <a:pt x="274017" y="777328"/>
                    </a:lnTo>
                    <a:lnTo>
                      <a:pt x="249478" y="736429"/>
                    </a:lnTo>
                    <a:lnTo>
                      <a:pt x="253568" y="703712"/>
                    </a:lnTo>
                    <a:lnTo>
                      <a:pt x="286285" y="675083"/>
                    </a:lnTo>
                    <a:lnTo>
                      <a:pt x="265838" y="630094"/>
                    </a:lnTo>
                    <a:lnTo>
                      <a:pt x="224941" y="621915"/>
                    </a:lnTo>
                    <a:lnTo>
                      <a:pt x="212669" y="564658"/>
                    </a:lnTo>
                    <a:lnTo>
                      <a:pt x="196312" y="531939"/>
                    </a:lnTo>
                    <a:lnTo>
                      <a:pt x="192222" y="507400"/>
                    </a:lnTo>
                    <a:lnTo>
                      <a:pt x="175862" y="491041"/>
                    </a:lnTo>
                    <a:lnTo>
                      <a:pt x="151323" y="499221"/>
                    </a:lnTo>
                    <a:lnTo>
                      <a:pt x="134964" y="466503"/>
                    </a:lnTo>
                    <a:lnTo>
                      <a:pt x="94067" y="466503"/>
                    </a:lnTo>
                    <a:lnTo>
                      <a:pt x="89975" y="429695"/>
                    </a:lnTo>
                    <a:lnTo>
                      <a:pt x="32719" y="429695"/>
                    </a:lnTo>
                    <a:lnTo>
                      <a:pt x="0" y="405155"/>
                    </a:lnTo>
                    <a:lnTo>
                      <a:pt x="16360" y="356079"/>
                    </a:lnTo>
                    <a:lnTo>
                      <a:pt x="49078" y="356079"/>
                    </a:lnTo>
                    <a:lnTo>
                      <a:pt x="65438" y="343809"/>
                    </a:lnTo>
                    <a:lnTo>
                      <a:pt x="61348" y="294731"/>
                    </a:lnTo>
                    <a:lnTo>
                      <a:pt x="89975" y="266102"/>
                    </a:lnTo>
                    <a:lnTo>
                      <a:pt x="139055" y="262012"/>
                    </a:lnTo>
                    <a:lnTo>
                      <a:pt x="179952" y="278371"/>
                    </a:lnTo>
                    <a:lnTo>
                      <a:pt x="204491" y="274282"/>
                    </a:lnTo>
                    <a:lnTo>
                      <a:pt x="208581" y="233383"/>
                    </a:lnTo>
                    <a:lnTo>
                      <a:pt x="233119" y="204756"/>
                    </a:lnTo>
                    <a:lnTo>
                      <a:pt x="253568" y="204756"/>
                    </a:lnTo>
                    <a:lnTo>
                      <a:pt x="290377" y="118869"/>
                    </a:lnTo>
                    <a:lnTo>
                      <a:pt x="351723" y="86151"/>
                    </a:lnTo>
                    <a:lnTo>
                      <a:pt x="351723" y="49343"/>
                    </a:lnTo>
                    <a:lnTo>
                      <a:pt x="37475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85BCAB3A-A27A-3C28-D1B0-3A7A4925A9FB}"/>
                  </a:ext>
                </a:extLst>
              </p:cNvPr>
              <p:cNvSpPr/>
              <p:nvPr/>
            </p:nvSpPr>
            <p:spPr>
              <a:xfrm>
                <a:off x="5454037" y="4006852"/>
                <a:ext cx="843989" cy="434926"/>
              </a:xfrm>
              <a:custGeom>
                <a:avLst/>
                <a:gdLst>
                  <a:gd name="connsiteX0" fmla="*/ 169585 w 854878"/>
                  <a:gd name="connsiteY0" fmla="*/ 0 h 440537"/>
                  <a:gd name="connsiteX1" fmla="*/ 854878 w 854878"/>
                  <a:gd name="connsiteY1" fmla="*/ 0 h 440537"/>
                  <a:gd name="connsiteX2" fmla="*/ 854878 w 854878"/>
                  <a:gd name="connsiteY2" fmla="*/ 440537 h 440537"/>
                  <a:gd name="connsiteX3" fmla="*/ 852725 w 854878"/>
                  <a:gd name="connsiteY3" fmla="*/ 437877 h 440537"/>
                  <a:gd name="connsiteX4" fmla="*/ 809782 w 854878"/>
                  <a:gd name="connsiteY4" fmla="*/ 435832 h 440537"/>
                  <a:gd name="connsiteX5" fmla="*/ 787288 w 854878"/>
                  <a:gd name="connsiteY5" fmla="*/ 409248 h 440537"/>
                  <a:gd name="connsiteX6" fmla="*/ 785243 w 854878"/>
                  <a:gd name="connsiteY6" fmla="*/ 392889 h 440537"/>
                  <a:gd name="connsiteX7" fmla="*/ 748435 w 854878"/>
                  <a:gd name="connsiteY7" fmla="*/ 358126 h 440537"/>
                  <a:gd name="connsiteX8" fmla="*/ 707538 w 854878"/>
                  <a:gd name="connsiteY8" fmla="*/ 368350 h 440537"/>
                  <a:gd name="connsiteX9" fmla="*/ 658458 w 854878"/>
                  <a:gd name="connsiteY9" fmla="*/ 354035 h 440537"/>
                  <a:gd name="connsiteX10" fmla="*/ 623696 w 854878"/>
                  <a:gd name="connsiteY10" fmla="*/ 356081 h 440537"/>
                  <a:gd name="connsiteX11" fmla="*/ 562349 w 854878"/>
                  <a:gd name="connsiteY11" fmla="*/ 321317 h 440537"/>
                  <a:gd name="connsiteX12" fmla="*/ 523495 w 854878"/>
                  <a:gd name="connsiteY12" fmla="*/ 321317 h 440537"/>
                  <a:gd name="connsiteX13" fmla="*/ 498957 w 854878"/>
                  <a:gd name="connsiteY13" fmla="*/ 302913 h 440537"/>
                  <a:gd name="connsiteX14" fmla="*/ 468283 w 854878"/>
                  <a:gd name="connsiteY14" fmla="*/ 315182 h 440537"/>
                  <a:gd name="connsiteX15" fmla="*/ 419207 w 854878"/>
                  <a:gd name="connsiteY15" fmla="*/ 268150 h 440537"/>
                  <a:gd name="connsiteX16" fmla="*/ 394667 w 854878"/>
                  <a:gd name="connsiteY16" fmla="*/ 272239 h 440537"/>
                  <a:gd name="connsiteX17" fmla="*/ 388532 w 854878"/>
                  <a:gd name="connsiteY17" fmla="*/ 286554 h 440537"/>
                  <a:gd name="connsiteX18" fmla="*/ 341500 w 854878"/>
                  <a:gd name="connsiteY18" fmla="*/ 286554 h 440537"/>
                  <a:gd name="connsiteX19" fmla="*/ 302647 w 854878"/>
                  <a:gd name="connsiteY19" fmla="*/ 323362 h 440537"/>
                  <a:gd name="connsiteX20" fmla="*/ 302647 w 854878"/>
                  <a:gd name="connsiteY20" fmla="*/ 339722 h 440537"/>
                  <a:gd name="connsiteX21" fmla="*/ 286287 w 854878"/>
                  <a:gd name="connsiteY21" fmla="*/ 345857 h 440537"/>
                  <a:gd name="connsiteX22" fmla="*/ 269928 w 854878"/>
                  <a:gd name="connsiteY22" fmla="*/ 335631 h 440537"/>
                  <a:gd name="connsiteX23" fmla="*/ 241299 w 854878"/>
                  <a:gd name="connsiteY23" fmla="*/ 358126 h 440537"/>
                  <a:gd name="connsiteX24" fmla="*/ 186086 w 854878"/>
                  <a:gd name="connsiteY24" fmla="*/ 319272 h 440537"/>
                  <a:gd name="connsiteX25" fmla="*/ 137009 w 854878"/>
                  <a:gd name="connsiteY25" fmla="*/ 319272 h 440537"/>
                  <a:gd name="connsiteX26" fmla="*/ 108380 w 854878"/>
                  <a:gd name="connsiteY26" fmla="*/ 302913 h 440537"/>
                  <a:gd name="connsiteX27" fmla="*/ 106336 w 854878"/>
                  <a:gd name="connsiteY27" fmla="*/ 282463 h 440537"/>
                  <a:gd name="connsiteX28" fmla="*/ 92022 w 854878"/>
                  <a:gd name="connsiteY28" fmla="*/ 264060 h 440537"/>
                  <a:gd name="connsiteX29" fmla="*/ 28629 w 854878"/>
                  <a:gd name="connsiteY29" fmla="*/ 255880 h 440537"/>
                  <a:gd name="connsiteX30" fmla="*/ 24713 w 854878"/>
                  <a:gd name="connsiteY30" fmla="*/ 253348 h 440537"/>
                  <a:gd name="connsiteX31" fmla="*/ 44988 w 854878"/>
                  <a:gd name="connsiteY31" fmla="*/ 196578 h 440537"/>
                  <a:gd name="connsiteX32" fmla="*/ 24540 w 854878"/>
                  <a:gd name="connsiteY32" fmla="*/ 180219 h 440537"/>
                  <a:gd name="connsiteX33" fmla="*/ 0 w 854878"/>
                  <a:gd name="connsiteY33" fmla="*/ 159770 h 440537"/>
                  <a:gd name="connsiteX34" fmla="*/ 0 w 854878"/>
                  <a:gd name="connsiteY34" fmla="*/ 126069 h 440537"/>
                  <a:gd name="connsiteX35" fmla="*/ 2454 w 854878"/>
                  <a:gd name="connsiteY35" fmla="*/ 127869 h 440537"/>
                  <a:gd name="connsiteX36" fmla="*/ 41717 w 854878"/>
                  <a:gd name="connsiteY36" fmla="*/ 95150 h 440537"/>
                  <a:gd name="connsiteX37" fmla="*/ 54804 w 854878"/>
                  <a:gd name="connsiteY37" fmla="*/ 49345 h 440537"/>
                  <a:gd name="connsiteX38" fmla="*/ 74435 w 854878"/>
                  <a:gd name="connsiteY38" fmla="*/ 32985 h 440537"/>
                  <a:gd name="connsiteX39" fmla="*/ 100610 w 854878"/>
                  <a:gd name="connsiteY39" fmla="*/ 42801 h 440537"/>
                  <a:gd name="connsiteX40" fmla="*/ 152959 w 854878"/>
                  <a:gd name="connsiteY40" fmla="*/ 42801 h 440537"/>
                  <a:gd name="connsiteX41" fmla="*/ 159503 w 854878"/>
                  <a:gd name="connsiteY41" fmla="*/ 10082 h 44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854878" h="440537">
                    <a:moveTo>
                      <a:pt x="169585" y="0"/>
                    </a:moveTo>
                    <a:lnTo>
                      <a:pt x="854878" y="0"/>
                    </a:lnTo>
                    <a:lnTo>
                      <a:pt x="854878" y="440537"/>
                    </a:lnTo>
                    <a:lnTo>
                      <a:pt x="852725" y="437877"/>
                    </a:lnTo>
                    <a:lnTo>
                      <a:pt x="809782" y="435832"/>
                    </a:lnTo>
                    <a:lnTo>
                      <a:pt x="787288" y="409248"/>
                    </a:lnTo>
                    <a:lnTo>
                      <a:pt x="785243" y="392889"/>
                    </a:lnTo>
                    <a:lnTo>
                      <a:pt x="748435" y="358126"/>
                    </a:lnTo>
                    <a:lnTo>
                      <a:pt x="707538" y="368350"/>
                    </a:lnTo>
                    <a:lnTo>
                      <a:pt x="658458" y="354035"/>
                    </a:lnTo>
                    <a:lnTo>
                      <a:pt x="623696" y="356081"/>
                    </a:lnTo>
                    <a:lnTo>
                      <a:pt x="562349" y="321317"/>
                    </a:lnTo>
                    <a:lnTo>
                      <a:pt x="523495" y="321317"/>
                    </a:lnTo>
                    <a:lnTo>
                      <a:pt x="498957" y="302913"/>
                    </a:lnTo>
                    <a:lnTo>
                      <a:pt x="468283" y="315182"/>
                    </a:lnTo>
                    <a:lnTo>
                      <a:pt x="419207" y="268150"/>
                    </a:lnTo>
                    <a:lnTo>
                      <a:pt x="394667" y="272239"/>
                    </a:lnTo>
                    <a:lnTo>
                      <a:pt x="388532" y="286554"/>
                    </a:lnTo>
                    <a:lnTo>
                      <a:pt x="341500" y="286554"/>
                    </a:lnTo>
                    <a:lnTo>
                      <a:pt x="302647" y="323362"/>
                    </a:lnTo>
                    <a:lnTo>
                      <a:pt x="302647" y="339722"/>
                    </a:lnTo>
                    <a:lnTo>
                      <a:pt x="286287" y="345857"/>
                    </a:lnTo>
                    <a:lnTo>
                      <a:pt x="269928" y="335631"/>
                    </a:lnTo>
                    <a:lnTo>
                      <a:pt x="241299" y="358126"/>
                    </a:lnTo>
                    <a:lnTo>
                      <a:pt x="186086" y="319272"/>
                    </a:lnTo>
                    <a:lnTo>
                      <a:pt x="137009" y="319272"/>
                    </a:lnTo>
                    <a:lnTo>
                      <a:pt x="108380" y="302913"/>
                    </a:lnTo>
                    <a:lnTo>
                      <a:pt x="106336" y="282463"/>
                    </a:lnTo>
                    <a:lnTo>
                      <a:pt x="92022" y="264060"/>
                    </a:lnTo>
                    <a:lnTo>
                      <a:pt x="28629" y="255880"/>
                    </a:lnTo>
                    <a:lnTo>
                      <a:pt x="24713" y="253348"/>
                    </a:lnTo>
                    <a:lnTo>
                      <a:pt x="44988" y="196578"/>
                    </a:lnTo>
                    <a:lnTo>
                      <a:pt x="24540" y="180219"/>
                    </a:lnTo>
                    <a:lnTo>
                      <a:pt x="0" y="159770"/>
                    </a:lnTo>
                    <a:lnTo>
                      <a:pt x="0" y="126069"/>
                    </a:lnTo>
                    <a:lnTo>
                      <a:pt x="2454" y="127869"/>
                    </a:lnTo>
                    <a:lnTo>
                      <a:pt x="41717" y="95150"/>
                    </a:lnTo>
                    <a:lnTo>
                      <a:pt x="54804" y="49345"/>
                    </a:lnTo>
                    <a:lnTo>
                      <a:pt x="74435" y="32985"/>
                    </a:lnTo>
                    <a:lnTo>
                      <a:pt x="100610" y="42801"/>
                    </a:lnTo>
                    <a:lnTo>
                      <a:pt x="152959" y="42801"/>
                    </a:lnTo>
                    <a:lnTo>
                      <a:pt x="159503" y="1008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0DE9E139-EF8A-1144-451E-471B5F6D4C3D}"/>
                  </a:ext>
                </a:extLst>
              </p:cNvPr>
              <p:cNvSpPr/>
              <p:nvPr/>
            </p:nvSpPr>
            <p:spPr>
              <a:xfrm>
                <a:off x="3853755" y="4680061"/>
                <a:ext cx="2164216" cy="1660844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27FB3CFC-1A70-ACD5-0783-C80708D4B718}"/>
                  </a:ext>
                </a:extLst>
              </p:cNvPr>
              <p:cNvSpPr/>
              <p:nvPr/>
            </p:nvSpPr>
            <p:spPr>
              <a:xfrm>
                <a:off x="3614739" y="4006852"/>
                <a:ext cx="450326" cy="1324632"/>
              </a:xfrm>
              <a:custGeom>
                <a:avLst/>
                <a:gdLst>
                  <a:gd name="connsiteX0" fmla="*/ 0 w 456136"/>
                  <a:gd name="connsiteY0" fmla="*/ 0 h 1341722"/>
                  <a:gd name="connsiteX1" fmla="*/ 417815 w 456136"/>
                  <a:gd name="connsiteY1" fmla="*/ 0 h 1341722"/>
                  <a:gd name="connsiteX2" fmla="*/ 394788 w 456136"/>
                  <a:gd name="connsiteY2" fmla="*/ 49343 h 1341722"/>
                  <a:gd name="connsiteX3" fmla="*/ 394788 w 456136"/>
                  <a:gd name="connsiteY3" fmla="*/ 86152 h 1341722"/>
                  <a:gd name="connsiteX4" fmla="*/ 333443 w 456136"/>
                  <a:gd name="connsiteY4" fmla="*/ 118871 h 1341722"/>
                  <a:gd name="connsiteX5" fmla="*/ 296633 w 456136"/>
                  <a:gd name="connsiteY5" fmla="*/ 204756 h 1341722"/>
                  <a:gd name="connsiteX6" fmla="*/ 276185 w 456136"/>
                  <a:gd name="connsiteY6" fmla="*/ 204756 h 1341722"/>
                  <a:gd name="connsiteX7" fmla="*/ 251646 w 456136"/>
                  <a:gd name="connsiteY7" fmla="*/ 233383 h 1341722"/>
                  <a:gd name="connsiteX8" fmla="*/ 247558 w 456136"/>
                  <a:gd name="connsiteY8" fmla="*/ 274284 h 1341722"/>
                  <a:gd name="connsiteX9" fmla="*/ 223017 w 456136"/>
                  <a:gd name="connsiteY9" fmla="*/ 278372 h 1341722"/>
                  <a:gd name="connsiteX10" fmla="*/ 182120 w 456136"/>
                  <a:gd name="connsiteY10" fmla="*/ 262014 h 1341722"/>
                  <a:gd name="connsiteX11" fmla="*/ 133040 w 456136"/>
                  <a:gd name="connsiteY11" fmla="*/ 266102 h 1341722"/>
                  <a:gd name="connsiteX12" fmla="*/ 104413 w 456136"/>
                  <a:gd name="connsiteY12" fmla="*/ 294731 h 1341722"/>
                  <a:gd name="connsiteX13" fmla="*/ 108502 w 456136"/>
                  <a:gd name="connsiteY13" fmla="*/ 343810 h 1341722"/>
                  <a:gd name="connsiteX14" fmla="*/ 92143 w 456136"/>
                  <a:gd name="connsiteY14" fmla="*/ 356079 h 1341722"/>
                  <a:gd name="connsiteX15" fmla="*/ 59426 w 456136"/>
                  <a:gd name="connsiteY15" fmla="*/ 356079 h 1341722"/>
                  <a:gd name="connsiteX16" fmla="*/ 43067 w 456136"/>
                  <a:gd name="connsiteY16" fmla="*/ 405157 h 1341722"/>
                  <a:gd name="connsiteX17" fmla="*/ 75784 w 456136"/>
                  <a:gd name="connsiteY17" fmla="*/ 429695 h 1341722"/>
                  <a:gd name="connsiteX18" fmla="*/ 133040 w 456136"/>
                  <a:gd name="connsiteY18" fmla="*/ 429695 h 1341722"/>
                  <a:gd name="connsiteX19" fmla="*/ 137131 w 456136"/>
                  <a:gd name="connsiteY19" fmla="*/ 466504 h 1341722"/>
                  <a:gd name="connsiteX20" fmla="*/ 178028 w 456136"/>
                  <a:gd name="connsiteY20" fmla="*/ 466504 h 1341722"/>
                  <a:gd name="connsiteX21" fmla="*/ 194388 w 456136"/>
                  <a:gd name="connsiteY21" fmla="*/ 499222 h 1341722"/>
                  <a:gd name="connsiteX22" fmla="*/ 218929 w 456136"/>
                  <a:gd name="connsiteY22" fmla="*/ 491043 h 1341722"/>
                  <a:gd name="connsiteX23" fmla="*/ 235287 w 456136"/>
                  <a:gd name="connsiteY23" fmla="*/ 507402 h 1341722"/>
                  <a:gd name="connsiteX24" fmla="*/ 239376 w 456136"/>
                  <a:gd name="connsiteY24" fmla="*/ 531940 h 1341722"/>
                  <a:gd name="connsiteX25" fmla="*/ 255736 w 456136"/>
                  <a:gd name="connsiteY25" fmla="*/ 564659 h 1341722"/>
                  <a:gd name="connsiteX26" fmla="*/ 268005 w 456136"/>
                  <a:gd name="connsiteY26" fmla="*/ 621917 h 1341722"/>
                  <a:gd name="connsiteX27" fmla="*/ 308902 w 456136"/>
                  <a:gd name="connsiteY27" fmla="*/ 630095 h 1341722"/>
                  <a:gd name="connsiteX28" fmla="*/ 329352 w 456136"/>
                  <a:gd name="connsiteY28" fmla="*/ 675083 h 1341722"/>
                  <a:gd name="connsiteX29" fmla="*/ 296633 w 456136"/>
                  <a:gd name="connsiteY29" fmla="*/ 703712 h 1341722"/>
                  <a:gd name="connsiteX30" fmla="*/ 292543 w 456136"/>
                  <a:gd name="connsiteY30" fmla="*/ 736431 h 1341722"/>
                  <a:gd name="connsiteX31" fmla="*/ 317084 w 456136"/>
                  <a:gd name="connsiteY31" fmla="*/ 777328 h 1341722"/>
                  <a:gd name="connsiteX32" fmla="*/ 362070 w 456136"/>
                  <a:gd name="connsiteY32" fmla="*/ 777328 h 1341722"/>
                  <a:gd name="connsiteX33" fmla="*/ 366160 w 456136"/>
                  <a:gd name="connsiteY33" fmla="*/ 830496 h 1341722"/>
                  <a:gd name="connsiteX34" fmla="*/ 419329 w 456136"/>
                  <a:gd name="connsiteY34" fmla="*/ 863215 h 1341722"/>
                  <a:gd name="connsiteX35" fmla="*/ 439776 w 456136"/>
                  <a:gd name="connsiteY35" fmla="*/ 904112 h 1341722"/>
                  <a:gd name="connsiteX36" fmla="*/ 435688 w 456136"/>
                  <a:gd name="connsiteY36" fmla="*/ 965460 h 1341722"/>
                  <a:gd name="connsiteX37" fmla="*/ 419329 w 456136"/>
                  <a:gd name="connsiteY37" fmla="*/ 969548 h 1341722"/>
                  <a:gd name="connsiteX38" fmla="*/ 402969 w 456136"/>
                  <a:gd name="connsiteY38" fmla="*/ 1006357 h 1341722"/>
                  <a:gd name="connsiteX39" fmla="*/ 415239 w 456136"/>
                  <a:gd name="connsiteY39" fmla="*/ 1022716 h 1341722"/>
                  <a:gd name="connsiteX40" fmla="*/ 456136 w 456136"/>
                  <a:gd name="connsiteY40" fmla="*/ 1075884 h 1341722"/>
                  <a:gd name="connsiteX41" fmla="*/ 378432 w 456136"/>
                  <a:gd name="connsiteY41" fmla="*/ 1084064 h 1341722"/>
                  <a:gd name="connsiteX42" fmla="*/ 398879 w 456136"/>
                  <a:gd name="connsiteY42" fmla="*/ 1124963 h 1341722"/>
                  <a:gd name="connsiteX43" fmla="*/ 394788 w 456136"/>
                  <a:gd name="connsiteY43" fmla="*/ 1194489 h 1341722"/>
                  <a:gd name="connsiteX44" fmla="*/ 345713 w 456136"/>
                  <a:gd name="connsiteY44" fmla="*/ 1219028 h 1341722"/>
                  <a:gd name="connsiteX45" fmla="*/ 349624 w 456136"/>
                  <a:gd name="connsiteY45" fmla="*/ 1269903 h 1341722"/>
                  <a:gd name="connsiteX46" fmla="*/ 296633 w 456136"/>
                  <a:gd name="connsiteY46" fmla="*/ 1264014 h 1341722"/>
                  <a:gd name="connsiteX47" fmla="*/ 276185 w 456136"/>
                  <a:gd name="connsiteY47" fmla="*/ 1288554 h 1341722"/>
                  <a:gd name="connsiteX48" fmla="*/ 182120 w 456136"/>
                  <a:gd name="connsiteY48" fmla="*/ 1341722 h 1341722"/>
                  <a:gd name="connsiteX49" fmla="*/ 141221 w 456136"/>
                  <a:gd name="connsiteY49" fmla="*/ 1337632 h 1341722"/>
                  <a:gd name="connsiteX50" fmla="*/ 104413 w 456136"/>
                  <a:gd name="connsiteY50" fmla="*/ 1300823 h 1341722"/>
                  <a:gd name="connsiteX51" fmla="*/ 79874 w 456136"/>
                  <a:gd name="connsiteY51" fmla="*/ 1304913 h 1341722"/>
                  <a:gd name="connsiteX52" fmla="*/ 18527 w 456136"/>
                  <a:gd name="connsiteY52" fmla="*/ 1251745 h 1341722"/>
                  <a:gd name="connsiteX53" fmla="*/ 0 w 456136"/>
                  <a:gd name="connsiteY53" fmla="*/ 1258230 h 134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456136" h="1341722">
                    <a:moveTo>
                      <a:pt x="0" y="0"/>
                    </a:moveTo>
                    <a:lnTo>
                      <a:pt x="417815" y="0"/>
                    </a:lnTo>
                    <a:lnTo>
                      <a:pt x="394788" y="49343"/>
                    </a:lnTo>
                    <a:lnTo>
                      <a:pt x="394788" y="86152"/>
                    </a:lnTo>
                    <a:lnTo>
                      <a:pt x="333443" y="118871"/>
                    </a:lnTo>
                    <a:lnTo>
                      <a:pt x="296633" y="204756"/>
                    </a:lnTo>
                    <a:lnTo>
                      <a:pt x="276185" y="204756"/>
                    </a:lnTo>
                    <a:lnTo>
                      <a:pt x="251646" y="233383"/>
                    </a:lnTo>
                    <a:lnTo>
                      <a:pt x="247558" y="274284"/>
                    </a:lnTo>
                    <a:lnTo>
                      <a:pt x="223017" y="278372"/>
                    </a:lnTo>
                    <a:lnTo>
                      <a:pt x="182120" y="262014"/>
                    </a:lnTo>
                    <a:lnTo>
                      <a:pt x="133040" y="266102"/>
                    </a:lnTo>
                    <a:lnTo>
                      <a:pt x="104413" y="294731"/>
                    </a:lnTo>
                    <a:lnTo>
                      <a:pt x="108502" y="343810"/>
                    </a:lnTo>
                    <a:lnTo>
                      <a:pt x="92143" y="356079"/>
                    </a:lnTo>
                    <a:lnTo>
                      <a:pt x="59426" y="356079"/>
                    </a:lnTo>
                    <a:lnTo>
                      <a:pt x="43067" y="405157"/>
                    </a:lnTo>
                    <a:lnTo>
                      <a:pt x="75784" y="429695"/>
                    </a:lnTo>
                    <a:lnTo>
                      <a:pt x="133040" y="429695"/>
                    </a:lnTo>
                    <a:lnTo>
                      <a:pt x="137131" y="466504"/>
                    </a:lnTo>
                    <a:lnTo>
                      <a:pt x="178028" y="466504"/>
                    </a:lnTo>
                    <a:lnTo>
                      <a:pt x="194388" y="499222"/>
                    </a:lnTo>
                    <a:lnTo>
                      <a:pt x="218929" y="491043"/>
                    </a:lnTo>
                    <a:lnTo>
                      <a:pt x="235287" y="507402"/>
                    </a:lnTo>
                    <a:lnTo>
                      <a:pt x="239376" y="531940"/>
                    </a:lnTo>
                    <a:lnTo>
                      <a:pt x="255736" y="564659"/>
                    </a:lnTo>
                    <a:lnTo>
                      <a:pt x="268005" y="621917"/>
                    </a:lnTo>
                    <a:lnTo>
                      <a:pt x="308902" y="630095"/>
                    </a:lnTo>
                    <a:lnTo>
                      <a:pt x="329352" y="675083"/>
                    </a:lnTo>
                    <a:lnTo>
                      <a:pt x="296633" y="703712"/>
                    </a:lnTo>
                    <a:lnTo>
                      <a:pt x="292543" y="736431"/>
                    </a:lnTo>
                    <a:lnTo>
                      <a:pt x="317084" y="777328"/>
                    </a:lnTo>
                    <a:lnTo>
                      <a:pt x="362070" y="777328"/>
                    </a:lnTo>
                    <a:lnTo>
                      <a:pt x="366160" y="830496"/>
                    </a:lnTo>
                    <a:lnTo>
                      <a:pt x="419329" y="863215"/>
                    </a:lnTo>
                    <a:lnTo>
                      <a:pt x="439776" y="904112"/>
                    </a:lnTo>
                    <a:lnTo>
                      <a:pt x="435688" y="965460"/>
                    </a:lnTo>
                    <a:lnTo>
                      <a:pt x="419329" y="969548"/>
                    </a:lnTo>
                    <a:lnTo>
                      <a:pt x="402969" y="1006357"/>
                    </a:lnTo>
                    <a:lnTo>
                      <a:pt x="415239" y="1022716"/>
                    </a:lnTo>
                    <a:lnTo>
                      <a:pt x="456136" y="1075884"/>
                    </a:lnTo>
                    <a:lnTo>
                      <a:pt x="378432" y="1084064"/>
                    </a:lnTo>
                    <a:lnTo>
                      <a:pt x="398879" y="1124963"/>
                    </a:lnTo>
                    <a:lnTo>
                      <a:pt x="394788" y="1194489"/>
                    </a:lnTo>
                    <a:lnTo>
                      <a:pt x="345713" y="1219028"/>
                    </a:lnTo>
                    <a:lnTo>
                      <a:pt x="349624" y="1269903"/>
                    </a:lnTo>
                    <a:lnTo>
                      <a:pt x="296633" y="1264014"/>
                    </a:lnTo>
                    <a:lnTo>
                      <a:pt x="276185" y="1288554"/>
                    </a:lnTo>
                    <a:lnTo>
                      <a:pt x="182120" y="1341722"/>
                    </a:lnTo>
                    <a:lnTo>
                      <a:pt x="141221" y="1337632"/>
                    </a:lnTo>
                    <a:lnTo>
                      <a:pt x="104413" y="1300823"/>
                    </a:lnTo>
                    <a:lnTo>
                      <a:pt x="79874" y="1304913"/>
                    </a:lnTo>
                    <a:lnTo>
                      <a:pt x="18527" y="1251745"/>
                    </a:lnTo>
                    <a:lnTo>
                      <a:pt x="0" y="125823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ACE03702-2E64-D453-1EED-783944889EAA}"/>
                  </a:ext>
                </a:extLst>
              </p:cNvPr>
              <p:cNvSpPr/>
              <p:nvPr/>
            </p:nvSpPr>
            <p:spPr>
              <a:xfrm>
                <a:off x="4767627" y="4160549"/>
                <a:ext cx="1231502" cy="1265149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8E882C55-83EF-285A-F473-0AADFD8E1546}"/>
                  </a:ext>
                </a:extLst>
              </p:cNvPr>
              <p:cNvSpPr/>
              <p:nvPr/>
            </p:nvSpPr>
            <p:spPr>
              <a:xfrm>
                <a:off x="5752167" y="4271581"/>
                <a:ext cx="545858" cy="479728"/>
              </a:xfrm>
              <a:custGeom>
                <a:avLst/>
                <a:gdLst>
                  <a:gd name="connsiteX0" fmla="*/ 117228 w 683210"/>
                  <a:gd name="connsiteY0" fmla="*/ 0 h 485917"/>
                  <a:gd name="connsiteX1" fmla="*/ 166304 w 683210"/>
                  <a:gd name="connsiteY1" fmla="*/ 47032 h 485917"/>
                  <a:gd name="connsiteX2" fmla="*/ 196979 w 683210"/>
                  <a:gd name="connsiteY2" fmla="*/ 34763 h 485917"/>
                  <a:gd name="connsiteX3" fmla="*/ 221517 w 683210"/>
                  <a:gd name="connsiteY3" fmla="*/ 53167 h 485917"/>
                  <a:gd name="connsiteX4" fmla="*/ 260370 w 683210"/>
                  <a:gd name="connsiteY4" fmla="*/ 53167 h 485917"/>
                  <a:gd name="connsiteX5" fmla="*/ 321717 w 683210"/>
                  <a:gd name="connsiteY5" fmla="*/ 87931 h 485917"/>
                  <a:gd name="connsiteX6" fmla="*/ 356480 w 683210"/>
                  <a:gd name="connsiteY6" fmla="*/ 85886 h 485917"/>
                  <a:gd name="connsiteX7" fmla="*/ 405559 w 683210"/>
                  <a:gd name="connsiteY7" fmla="*/ 100200 h 485917"/>
                  <a:gd name="connsiteX8" fmla="*/ 446456 w 683210"/>
                  <a:gd name="connsiteY8" fmla="*/ 89976 h 485917"/>
                  <a:gd name="connsiteX9" fmla="*/ 483264 w 683210"/>
                  <a:gd name="connsiteY9" fmla="*/ 124739 h 485917"/>
                  <a:gd name="connsiteX10" fmla="*/ 485309 w 683210"/>
                  <a:gd name="connsiteY10" fmla="*/ 141098 h 485917"/>
                  <a:gd name="connsiteX11" fmla="*/ 507804 w 683210"/>
                  <a:gd name="connsiteY11" fmla="*/ 167682 h 485917"/>
                  <a:gd name="connsiteX12" fmla="*/ 550746 w 683210"/>
                  <a:gd name="connsiteY12" fmla="*/ 169727 h 485917"/>
                  <a:gd name="connsiteX13" fmla="*/ 552901 w 683210"/>
                  <a:gd name="connsiteY13" fmla="*/ 172389 h 485917"/>
                  <a:gd name="connsiteX14" fmla="*/ 640007 w 683210"/>
                  <a:gd name="connsiteY14" fmla="*/ 239459 h 485917"/>
                  <a:gd name="connsiteX15" fmla="*/ 683210 w 683210"/>
                  <a:gd name="connsiteY15" fmla="*/ 264861 h 485917"/>
                  <a:gd name="connsiteX16" fmla="*/ 632196 w 683210"/>
                  <a:gd name="connsiteY16" fmla="*/ 339369 h 485917"/>
                  <a:gd name="connsiteX17" fmla="*/ 675206 w 683210"/>
                  <a:gd name="connsiteY17" fmla="*/ 359978 h 485917"/>
                  <a:gd name="connsiteX18" fmla="*/ 552901 w 683210"/>
                  <a:gd name="connsiteY18" fmla="*/ 485917 h 485917"/>
                  <a:gd name="connsiteX19" fmla="*/ 540522 w 683210"/>
                  <a:gd name="connsiteY19" fmla="*/ 479189 h 485917"/>
                  <a:gd name="connsiteX20" fmla="*/ 477811 w 683210"/>
                  <a:gd name="connsiteY20" fmla="*/ 466919 h 485917"/>
                  <a:gd name="connsiteX21" fmla="*/ 446456 w 683210"/>
                  <a:gd name="connsiteY21" fmla="*/ 451924 h 485917"/>
                  <a:gd name="connsiteX22" fmla="*/ 417827 w 683210"/>
                  <a:gd name="connsiteY22" fmla="*/ 483278 h 485917"/>
                  <a:gd name="connsiteX23" fmla="*/ 379656 w 683210"/>
                  <a:gd name="connsiteY23" fmla="*/ 461466 h 485917"/>
                  <a:gd name="connsiteX24" fmla="*/ 360571 w 683210"/>
                  <a:gd name="connsiteY24" fmla="*/ 405572 h 485917"/>
                  <a:gd name="connsiteX25" fmla="*/ 337395 w 683210"/>
                  <a:gd name="connsiteY25" fmla="*/ 391940 h 485917"/>
                  <a:gd name="connsiteX26" fmla="*/ 319672 w 683210"/>
                  <a:gd name="connsiteY26" fmla="*/ 409663 h 485917"/>
                  <a:gd name="connsiteX27" fmla="*/ 285592 w 683210"/>
                  <a:gd name="connsiteY27" fmla="*/ 371491 h 485917"/>
                  <a:gd name="connsiteX28" fmla="*/ 250146 w 683210"/>
                  <a:gd name="connsiteY28" fmla="*/ 360585 h 485917"/>
                  <a:gd name="connsiteX29" fmla="*/ 246125 w 683210"/>
                  <a:gd name="connsiteY29" fmla="*/ 360851 h 485917"/>
                  <a:gd name="connsiteX30" fmla="*/ 205157 w 683210"/>
                  <a:gd name="connsiteY30" fmla="*/ 349679 h 485917"/>
                  <a:gd name="connsiteX31" fmla="*/ 168350 w 683210"/>
                  <a:gd name="connsiteY31" fmla="*/ 321050 h 485917"/>
                  <a:gd name="connsiteX32" fmla="*/ 111093 w 683210"/>
                  <a:gd name="connsiteY32" fmla="*/ 296511 h 485917"/>
                  <a:gd name="connsiteX33" fmla="*/ 53835 w 683210"/>
                  <a:gd name="connsiteY33" fmla="*/ 206535 h 485917"/>
                  <a:gd name="connsiteX34" fmla="*/ 66105 w 683210"/>
                  <a:gd name="connsiteY34" fmla="*/ 173817 h 485917"/>
                  <a:gd name="connsiteX35" fmla="*/ 33387 w 683210"/>
                  <a:gd name="connsiteY35" fmla="*/ 149278 h 485917"/>
                  <a:gd name="connsiteX36" fmla="*/ 33387 w 683210"/>
                  <a:gd name="connsiteY36" fmla="*/ 104290 h 485917"/>
                  <a:gd name="connsiteX37" fmla="*/ 17028 w 683210"/>
                  <a:gd name="connsiteY37" fmla="*/ 100200 h 485917"/>
                  <a:gd name="connsiteX38" fmla="*/ 0 w 683210"/>
                  <a:gd name="connsiteY38" fmla="*/ 71823 h 485917"/>
                  <a:gd name="connsiteX39" fmla="*/ 668 w 683210"/>
                  <a:gd name="connsiteY39" fmla="*/ 71572 h 485917"/>
                  <a:gd name="connsiteX40" fmla="*/ 668 w 683210"/>
                  <a:gd name="connsiteY40" fmla="*/ 55213 h 485917"/>
                  <a:gd name="connsiteX41" fmla="*/ 39522 w 683210"/>
                  <a:gd name="connsiteY41" fmla="*/ 18404 h 485917"/>
                  <a:gd name="connsiteX42" fmla="*/ 86554 w 683210"/>
                  <a:gd name="connsiteY42" fmla="*/ 18404 h 485917"/>
                  <a:gd name="connsiteX43" fmla="*/ 92689 w 683210"/>
                  <a:gd name="connsiteY43" fmla="*/ 4090 h 485917"/>
                  <a:gd name="connsiteX0" fmla="*/ 675206 w 766646"/>
                  <a:gd name="connsiteY0" fmla="*/ 359978 h 485917"/>
                  <a:gd name="connsiteX1" fmla="*/ 552901 w 766646"/>
                  <a:gd name="connsiteY1" fmla="*/ 485917 h 485917"/>
                  <a:gd name="connsiteX2" fmla="*/ 540522 w 766646"/>
                  <a:gd name="connsiteY2" fmla="*/ 479189 h 485917"/>
                  <a:gd name="connsiteX3" fmla="*/ 477811 w 766646"/>
                  <a:gd name="connsiteY3" fmla="*/ 466919 h 485917"/>
                  <a:gd name="connsiteX4" fmla="*/ 446456 w 766646"/>
                  <a:gd name="connsiteY4" fmla="*/ 451924 h 485917"/>
                  <a:gd name="connsiteX5" fmla="*/ 417827 w 766646"/>
                  <a:gd name="connsiteY5" fmla="*/ 483278 h 485917"/>
                  <a:gd name="connsiteX6" fmla="*/ 379656 w 766646"/>
                  <a:gd name="connsiteY6" fmla="*/ 461466 h 485917"/>
                  <a:gd name="connsiteX7" fmla="*/ 360571 w 766646"/>
                  <a:gd name="connsiteY7" fmla="*/ 405572 h 485917"/>
                  <a:gd name="connsiteX8" fmla="*/ 337395 w 766646"/>
                  <a:gd name="connsiteY8" fmla="*/ 391940 h 485917"/>
                  <a:gd name="connsiteX9" fmla="*/ 319672 w 766646"/>
                  <a:gd name="connsiteY9" fmla="*/ 409663 h 485917"/>
                  <a:gd name="connsiteX10" fmla="*/ 285592 w 766646"/>
                  <a:gd name="connsiteY10" fmla="*/ 371491 h 485917"/>
                  <a:gd name="connsiteX11" fmla="*/ 250146 w 766646"/>
                  <a:gd name="connsiteY11" fmla="*/ 360585 h 485917"/>
                  <a:gd name="connsiteX12" fmla="*/ 246125 w 766646"/>
                  <a:gd name="connsiteY12" fmla="*/ 360851 h 485917"/>
                  <a:gd name="connsiteX13" fmla="*/ 205157 w 766646"/>
                  <a:gd name="connsiteY13" fmla="*/ 349679 h 485917"/>
                  <a:gd name="connsiteX14" fmla="*/ 168350 w 766646"/>
                  <a:gd name="connsiteY14" fmla="*/ 321050 h 485917"/>
                  <a:gd name="connsiteX15" fmla="*/ 111093 w 766646"/>
                  <a:gd name="connsiteY15" fmla="*/ 296511 h 485917"/>
                  <a:gd name="connsiteX16" fmla="*/ 53835 w 766646"/>
                  <a:gd name="connsiteY16" fmla="*/ 206535 h 485917"/>
                  <a:gd name="connsiteX17" fmla="*/ 66105 w 766646"/>
                  <a:gd name="connsiteY17" fmla="*/ 173817 h 485917"/>
                  <a:gd name="connsiteX18" fmla="*/ 33387 w 766646"/>
                  <a:gd name="connsiteY18" fmla="*/ 149278 h 485917"/>
                  <a:gd name="connsiteX19" fmla="*/ 33387 w 766646"/>
                  <a:gd name="connsiteY19" fmla="*/ 104290 h 485917"/>
                  <a:gd name="connsiteX20" fmla="*/ 17028 w 766646"/>
                  <a:gd name="connsiteY20" fmla="*/ 100200 h 485917"/>
                  <a:gd name="connsiteX21" fmla="*/ 0 w 766646"/>
                  <a:gd name="connsiteY21" fmla="*/ 71823 h 485917"/>
                  <a:gd name="connsiteX22" fmla="*/ 668 w 766646"/>
                  <a:gd name="connsiteY22" fmla="*/ 71572 h 485917"/>
                  <a:gd name="connsiteX23" fmla="*/ 668 w 766646"/>
                  <a:gd name="connsiteY23" fmla="*/ 55213 h 485917"/>
                  <a:gd name="connsiteX24" fmla="*/ 39522 w 766646"/>
                  <a:gd name="connsiteY24" fmla="*/ 18404 h 485917"/>
                  <a:gd name="connsiteX25" fmla="*/ 86554 w 766646"/>
                  <a:gd name="connsiteY25" fmla="*/ 18404 h 485917"/>
                  <a:gd name="connsiteX26" fmla="*/ 92689 w 766646"/>
                  <a:gd name="connsiteY26" fmla="*/ 4090 h 485917"/>
                  <a:gd name="connsiteX27" fmla="*/ 117228 w 766646"/>
                  <a:gd name="connsiteY27" fmla="*/ 0 h 485917"/>
                  <a:gd name="connsiteX28" fmla="*/ 166304 w 766646"/>
                  <a:gd name="connsiteY28" fmla="*/ 47032 h 485917"/>
                  <a:gd name="connsiteX29" fmla="*/ 196979 w 766646"/>
                  <a:gd name="connsiteY29" fmla="*/ 34763 h 485917"/>
                  <a:gd name="connsiteX30" fmla="*/ 221517 w 766646"/>
                  <a:gd name="connsiteY30" fmla="*/ 53167 h 485917"/>
                  <a:gd name="connsiteX31" fmla="*/ 260370 w 766646"/>
                  <a:gd name="connsiteY31" fmla="*/ 53167 h 485917"/>
                  <a:gd name="connsiteX32" fmla="*/ 321717 w 766646"/>
                  <a:gd name="connsiteY32" fmla="*/ 87931 h 485917"/>
                  <a:gd name="connsiteX33" fmla="*/ 356480 w 766646"/>
                  <a:gd name="connsiteY33" fmla="*/ 85886 h 485917"/>
                  <a:gd name="connsiteX34" fmla="*/ 405559 w 766646"/>
                  <a:gd name="connsiteY34" fmla="*/ 100200 h 485917"/>
                  <a:gd name="connsiteX35" fmla="*/ 446456 w 766646"/>
                  <a:gd name="connsiteY35" fmla="*/ 89976 h 485917"/>
                  <a:gd name="connsiteX36" fmla="*/ 483264 w 766646"/>
                  <a:gd name="connsiteY36" fmla="*/ 124739 h 485917"/>
                  <a:gd name="connsiteX37" fmla="*/ 485309 w 766646"/>
                  <a:gd name="connsiteY37" fmla="*/ 141098 h 485917"/>
                  <a:gd name="connsiteX38" fmla="*/ 507804 w 766646"/>
                  <a:gd name="connsiteY38" fmla="*/ 167682 h 485917"/>
                  <a:gd name="connsiteX39" fmla="*/ 550746 w 766646"/>
                  <a:gd name="connsiteY39" fmla="*/ 169727 h 485917"/>
                  <a:gd name="connsiteX40" fmla="*/ 552901 w 766646"/>
                  <a:gd name="connsiteY40" fmla="*/ 172389 h 485917"/>
                  <a:gd name="connsiteX41" fmla="*/ 640007 w 766646"/>
                  <a:gd name="connsiteY41" fmla="*/ 239459 h 485917"/>
                  <a:gd name="connsiteX42" fmla="*/ 683210 w 766646"/>
                  <a:gd name="connsiteY42" fmla="*/ 264861 h 485917"/>
                  <a:gd name="connsiteX43" fmla="*/ 632196 w 766646"/>
                  <a:gd name="connsiteY43" fmla="*/ 339369 h 485917"/>
                  <a:gd name="connsiteX44" fmla="*/ 766646 w 766646"/>
                  <a:gd name="connsiteY44" fmla="*/ 451418 h 485917"/>
                  <a:gd name="connsiteX0" fmla="*/ 675206 w 766646"/>
                  <a:gd name="connsiteY0" fmla="*/ 359978 h 485917"/>
                  <a:gd name="connsiteX1" fmla="*/ 552901 w 766646"/>
                  <a:gd name="connsiteY1" fmla="*/ 485917 h 485917"/>
                  <a:gd name="connsiteX2" fmla="*/ 540522 w 766646"/>
                  <a:gd name="connsiteY2" fmla="*/ 479189 h 485917"/>
                  <a:gd name="connsiteX3" fmla="*/ 477811 w 766646"/>
                  <a:gd name="connsiteY3" fmla="*/ 466919 h 485917"/>
                  <a:gd name="connsiteX4" fmla="*/ 446456 w 766646"/>
                  <a:gd name="connsiteY4" fmla="*/ 451924 h 485917"/>
                  <a:gd name="connsiteX5" fmla="*/ 417827 w 766646"/>
                  <a:gd name="connsiteY5" fmla="*/ 483278 h 485917"/>
                  <a:gd name="connsiteX6" fmla="*/ 379656 w 766646"/>
                  <a:gd name="connsiteY6" fmla="*/ 461466 h 485917"/>
                  <a:gd name="connsiteX7" fmla="*/ 360571 w 766646"/>
                  <a:gd name="connsiteY7" fmla="*/ 405572 h 485917"/>
                  <a:gd name="connsiteX8" fmla="*/ 337395 w 766646"/>
                  <a:gd name="connsiteY8" fmla="*/ 391940 h 485917"/>
                  <a:gd name="connsiteX9" fmla="*/ 319672 w 766646"/>
                  <a:gd name="connsiteY9" fmla="*/ 409663 h 485917"/>
                  <a:gd name="connsiteX10" fmla="*/ 285592 w 766646"/>
                  <a:gd name="connsiteY10" fmla="*/ 371491 h 485917"/>
                  <a:gd name="connsiteX11" fmla="*/ 250146 w 766646"/>
                  <a:gd name="connsiteY11" fmla="*/ 360585 h 485917"/>
                  <a:gd name="connsiteX12" fmla="*/ 246125 w 766646"/>
                  <a:gd name="connsiteY12" fmla="*/ 360851 h 485917"/>
                  <a:gd name="connsiteX13" fmla="*/ 205157 w 766646"/>
                  <a:gd name="connsiteY13" fmla="*/ 349679 h 485917"/>
                  <a:gd name="connsiteX14" fmla="*/ 168350 w 766646"/>
                  <a:gd name="connsiteY14" fmla="*/ 321050 h 485917"/>
                  <a:gd name="connsiteX15" fmla="*/ 111093 w 766646"/>
                  <a:gd name="connsiteY15" fmla="*/ 296511 h 485917"/>
                  <a:gd name="connsiteX16" fmla="*/ 53835 w 766646"/>
                  <a:gd name="connsiteY16" fmla="*/ 206535 h 485917"/>
                  <a:gd name="connsiteX17" fmla="*/ 66105 w 766646"/>
                  <a:gd name="connsiteY17" fmla="*/ 173817 h 485917"/>
                  <a:gd name="connsiteX18" fmla="*/ 33387 w 766646"/>
                  <a:gd name="connsiteY18" fmla="*/ 149278 h 485917"/>
                  <a:gd name="connsiteX19" fmla="*/ 33387 w 766646"/>
                  <a:gd name="connsiteY19" fmla="*/ 104290 h 485917"/>
                  <a:gd name="connsiteX20" fmla="*/ 17028 w 766646"/>
                  <a:gd name="connsiteY20" fmla="*/ 100200 h 485917"/>
                  <a:gd name="connsiteX21" fmla="*/ 0 w 766646"/>
                  <a:gd name="connsiteY21" fmla="*/ 71823 h 485917"/>
                  <a:gd name="connsiteX22" fmla="*/ 668 w 766646"/>
                  <a:gd name="connsiteY22" fmla="*/ 71572 h 485917"/>
                  <a:gd name="connsiteX23" fmla="*/ 668 w 766646"/>
                  <a:gd name="connsiteY23" fmla="*/ 55213 h 485917"/>
                  <a:gd name="connsiteX24" fmla="*/ 39522 w 766646"/>
                  <a:gd name="connsiteY24" fmla="*/ 18404 h 485917"/>
                  <a:gd name="connsiteX25" fmla="*/ 86554 w 766646"/>
                  <a:gd name="connsiteY25" fmla="*/ 18404 h 485917"/>
                  <a:gd name="connsiteX26" fmla="*/ 92689 w 766646"/>
                  <a:gd name="connsiteY26" fmla="*/ 4090 h 485917"/>
                  <a:gd name="connsiteX27" fmla="*/ 117228 w 766646"/>
                  <a:gd name="connsiteY27" fmla="*/ 0 h 485917"/>
                  <a:gd name="connsiteX28" fmla="*/ 166304 w 766646"/>
                  <a:gd name="connsiteY28" fmla="*/ 47032 h 485917"/>
                  <a:gd name="connsiteX29" fmla="*/ 196979 w 766646"/>
                  <a:gd name="connsiteY29" fmla="*/ 34763 h 485917"/>
                  <a:gd name="connsiteX30" fmla="*/ 221517 w 766646"/>
                  <a:gd name="connsiteY30" fmla="*/ 53167 h 485917"/>
                  <a:gd name="connsiteX31" fmla="*/ 260370 w 766646"/>
                  <a:gd name="connsiteY31" fmla="*/ 53167 h 485917"/>
                  <a:gd name="connsiteX32" fmla="*/ 321717 w 766646"/>
                  <a:gd name="connsiteY32" fmla="*/ 87931 h 485917"/>
                  <a:gd name="connsiteX33" fmla="*/ 356480 w 766646"/>
                  <a:gd name="connsiteY33" fmla="*/ 85886 h 485917"/>
                  <a:gd name="connsiteX34" fmla="*/ 405559 w 766646"/>
                  <a:gd name="connsiteY34" fmla="*/ 100200 h 485917"/>
                  <a:gd name="connsiteX35" fmla="*/ 446456 w 766646"/>
                  <a:gd name="connsiteY35" fmla="*/ 89976 h 485917"/>
                  <a:gd name="connsiteX36" fmla="*/ 483264 w 766646"/>
                  <a:gd name="connsiteY36" fmla="*/ 124739 h 485917"/>
                  <a:gd name="connsiteX37" fmla="*/ 485309 w 766646"/>
                  <a:gd name="connsiteY37" fmla="*/ 141098 h 485917"/>
                  <a:gd name="connsiteX38" fmla="*/ 507804 w 766646"/>
                  <a:gd name="connsiteY38" fmla="*/ 167682 h 485917"/>
                  <a:gd name="connsiteX39" fmla="*/ 550746 w 766646"/>
                  <a:gd name="connsiteY39" fmla="*/ 169727 h 485917"/>
                  <a:gd name="connsiteX40" fmla="*/ 552901 w 766646"/>
                  <a:gd name="connsiteY40" fmla="*/ 172389 h 485917"/>
                  <a:gd name="connsiteX41" fmla="*/ 640007 w 766646"/>
                  <a:gd name="connsiteY41" fmla="*/ 239459 h 485917"/>
                  <a:gd name="connsiteX42" fmla="*/ 683210 w 766646"/>
                  <a:gd name="connsiteY42" fmla="*/ 264861 h 485917"/>
                  <a:gd name="connsiteX43" fmla="*/ 766646 w 766646"/>
                  <a:gd name="connsiteY43" fmla="*/ 451418 h 485917"/>
                  <a:gd name="connsiteX0" fmla="*/ 675206 w 766646"/>
                  <a:gd name="connsiteY0" fmla="*/ 359978 h 485917"/>
                  <a:gd name="connsiteX1" fmla="*/ 552901 w 766646"/>
                  <a:gd name="connsiteY1" fmla="*/ 485917 h 485917"/>
                  <a:gd name="connsiteX2" fmla="*/ 540522 w 766646"/>
                  <a:gd name="connsiteY2" fmla="*/ 479189 h 485917"/>
                  <a:gd name="connsiteX3" fmla="*/ 477811 w 766646"/>
                  <a:gd name="connsiteY3" fmla="*/ 466919 h 485917"/>
                  <a:gd name="connsiteX4" fmla="*/ 446456 w 766646"/>
                  <a:gd name="connsiteY4" fmla="*/ 451924 h 485917"/>
                  <a:gd name="connsiteX5" fmla="*/ 417827 w 766646"/>
                  <a:gd name="connsiteY5" fmla="*/ 483278 h 485917"/>
                  <a:gd name="connsiteX6" fmla="*/ 379656 w 766646"/>
                  <a:gd name="connsiteY6" fmla="*/ 461466 h 485917"/>
                  <a:gd name="connsiteX7" fmla="*/ 360571 w 766646"/>
                  <a:gd name="connsiteY7" fmla="*/ 405572 h 485917"/>
                  <a:gd name="connsiteX8" fmla="*/ 337395 w 766646"/>
                  <a:gd name="connsiteY8" fmla="*/ 391940 h 485917"/>
                  <a:gd name="connsiteX9" fmla="*/ 319672 w 766646"/>
                  <a:gd name="connsiteY9" fmla="*/ 409663 h 485917"/>
                  <a:gd name="connsiteX10" fmla="*/ 285592 w 766646"/>
                  <a:gd name="connsiteY10" fmla="*/ 371491 h 485917"/>
                  <a:gd name="connsiteX11" fmla="*/ 250146 w 766646"/>
                  <a:gd name="connsiteY11" fmla="*/ 360585 h 485917"/>
                  <a:gd name="connsiteX12" fmla="*/ 246125 w 766646"/>
                  <a:gd name="connsiteY12" fmla="*/ 360851 h 485917"/>
                  <a:gd name="connsiteX13" fmla="*/ 205157 w 766646"/>
                  <a:gd name="connsiteY13" fmla="*/ 349679 h 485917"/>
                  <a:gd name="connsiteX14" fmla="*/ 168350 w 766646"/>
                  <a:gd name="connsiteY14" fmla="*/ 321050 h 485917"/>
                  <a:gd name="connsiteX15" fmla="*/ 111093 w 766646"/>
                  <a:gd name="connsiteY15" fmla="*/ 296511 h 485917"/>
                  <a:gd name="connsiteX16" fmla="*/ 53835 w 766646"/>
                  <a:gd name="connsiteY16" fmla="*/ 206535 h 485917"/>
                  <a:gd name="connsiteX17" fmla="*/ 66105 w 766646"/>
                  <a:gd name="connsiteY17" fmla="*/ 173817 h 485917"/>
                  <a:gd name="connsiteX18" fmla="*/ 33387 w 766646"/>
                  <a:gd name="connsiteY18" fmla="*/ 149278 h 485917"/>
                  <a:gd name="connsiteX19" fmla="*/ 33387 w 766646"/>
                  <a:gd name="connsiteY19" fmla="*/ 104290 h 485917"/>
                  <a:gd name="connsiteX20" fmla="*/ 17028 w 766646"/>
                  <a:gd name="connsiteY20" fmla="*/ 100200 h 485917"/>
                  <a:gd name="connsiteX21" fmla="*/ 0 w 766646"/>
                  <a:gd name="connsiteY21" fmla="*/ 71823 h 485917"/>
                  <a:gd name="connsiteX22" fmla="*/ 668 w 766646"/>
                  <a:gd name="connsiteY22" fmla="*/ 71572 h 485917"/>
                  <a:gd name="connsiteX23" fmla="*/ 668 w 766646"/>
                  <a:gd name="connsiteY23" fmla="*/ 55213 h 485917"/>
                  <a:gd name="connsiteX24" fmla="*/ 39522 w 766646"/>
                  <a:gd name="connsiteY24" fmla="*/ 18404 h 485917"/>
                  <a:gd name="connsiteX25" fmla="*/ 86554 w 766646"/>
                  <a:gd name="connsiteY25" fmla="*/ 18404 h 485917"/>
                  <a:gd name="connsiteX26" fmla="*/ 92689 w 766646"/>
                  <a:gd name="connsiteY26" fmla="*/ 4090 h 485917"/>
                  <a:gd name="connsiteX27" fmla="*/ 117228 w 766646"/>
                  <a:gd name="connsiteY27" fmla="*/ 0 h 485917"/>
                  <a:gd name="connsiteX28" fmla="*/ 166304 w 766646"/>
                  <a:gd name="connsiteY28" fmla="*/ 47032 h 485917"/>
                  <a:gd name="connsiteX29" fmla="*/ 196979 w 766646"/>
                  <a:gd name="connsiteY29" fmla="*/ 34763 h 485917"/>
                  <a:gd name="connsiteX30" fmla="*/ 221517 w 766646"/>
                  <a:gd name="connsiteY30" fmla="*/ 53167 h 485917"/>
                  <a:gd name="connsiteX31" fmla="*/ 260370 w 766646"/>
                  <a:gd name="connsiteY31" fmla="*/ 53167 h 485917"/>
                  <a:gd name="connsiteX32" fmla="*/ 321717 w 766646"/>
                  <a:gd name="connsiteY32" fmla="*/ 87931 h 485917"/>
                  <a:gd name="connsiteX33" fmla="*/ 356480 w 766646"/>
                  <a:gd name="connsiteY33" fmla="*/ 85886 h 485917"/>
                  <a:gd name="connsiteX34" fmla="*/ 405559 w 766646"/>
                  <a:gd name="connsiteY34" fmla="*/ 100200 h 485917"/>
                  <a:gd name="connsiteX35" fmla="*/ 446456 w 766646"/>
                  <a:gd name="connsiteY35" fmla="*/ 89976 h 485917"/>
                  <a:gd name="connsiteX36" fmla="*/ 483264 w 766646"/>
                  <a:gd name="connsiteY36" fmla="*/ 124739 h 485917"/>
                  <a:gd name="connsiteX37" fmla="*/ 485309 w 766646"/>
                  <a:gd name="connsiteY37" fmla="*/ 141098 h 485917"/>
                  <a:gd name="connsiteX38" fmla="*/ 507804 w 766646"/>
                  <a:gd name="connsiteY38" fmla="*/ 167682 h 485917"/>
                  <a:gd name="connsiteX39" fmla="*/ 550746 w 766646"/>
                  <a:gd name="connsiteY39" fmla="*/ 169727 h 485917"/>
                  <a:gd name="connsiteX40" fmla="*/ 552901 w 766646"/>
                  <a:gd name="connsiteY40" fmla="*/ 172389 h 485917"/>
                  <a:gd name="connsiteX41" fmla="*/ 640007 w 766646"/>
                  <a:gd name="connsiteY41" fmla="*/ 239459 h 485917"/>
                  <a:gd name="connsiteX42" fmla="*/ 766646 w 766646"/>
                  <a:gd name="connsiteY42" fmla="*/ 451418 h 485917"/>
                  <a:gd name="connsiteX0" fmla="*/ 675206 w 766646"/>
                  <a:gd name="connsiteY0" fmla="*/ 359978 h 485917"/>
                  <a:gd name="connsiteX1" fmla="*/ 552901 w 766646"/>
                  <a:gd name="connsiteY1" fmla="*/ 485917 h 485917"/>
                  <a:gd name="connsiteX2" fmla="*/ 540522 w 766646"/>
                  <a:gd name="connsiteY2" fmla="*/ 479189 h 485917"/>
                  <a:gd name="connsiteX3" fmla="*/ 477811 w 766646"/>
                  <a:gd name="connsiteY3" fmla="*/ 466919 h 485917"/>
                  <a:gd name="connsiteX4" fmla="*/ 446456 w 766646"/>
                  <a:gd name="connsiteY4" fmla="*/ 451924 h 485917"/>
                  <a:gd name="connsiteX5" fmla="*/ 417827 w 766646"/>
                  <a:gd name="connsiteY5" fmla="*/ 483278 h 485917"/>
                  <a:gd name="connsiteX6" fmla="*/ 379656 w 766646"/>
                  <a:gd name="connsiteY6" fmla="*/ 461466 h 485917"/>
                  <a:gd name="connsiteX7" fmla="*/ 360571 w 766646"/>
                  <a:gd name="connsiteY7" fmla="*/ 405572 h 485917"/>
                  <a:gd name="connsiteX8" fmla="*/ 337395 w 766646"/>
                  <a:gd name="connsiteY8" fmla="*/ 391940 h 485917"/>
                  <a:gd name="connsiteX9" fmla="*/ 319672 w 766646"/>
                  <a:gd name="connsiteY9" fmla="*/ 409663 h 485917"/>
                  <a:gd name="connsiteX10" fmla="*/ 285592 w 766646"/>
                  <a:gd name="connsiteY10" fmla="*/ 371491 h 485917"/>
                  <a:gd name="connsiteX11" fmla="*/ 250146 w 766646"/>
                  <a:gd name="connsiteY11" fmla="*/ 360585 h 485917"/>
                  <a:gd name="connsiteX12" fmla="*/ 246125 w 766646"/>
                  <a:gd name="connsiteY12" fmla="*/ 360851 h 485917"/>
                  <a:gd name="connsiteX13" fmla="*/ 205157 w 766646"/>
                  <a:gd name="connsiteY13" fmla="*/ 349679 h 485917"/>
                  <a:gd name="connsiteX14" fmla="*/ 168350 w 766646"/>
                  <a:gd name="connsiteY14" fmla="*/ 321050 h 485917"/>
                  <a:gd name="connsiteX15" fmla="*/ 111093 w 766646"/>
                  <a:gd name="connsiteY15" fmla="*/ 296511 h 485917"/>
                  <a:gd name="connsiteX16" fmla="*/ 53835 w 766646"/>
                  <a:gd name="connsiteY16" fmla="*/ 206535 h 485917"/>
                  <a:gd name="connsiteX17" fmla="*/ 66105 w 766646"/>
                  <a:gd name="connsiteY17" fmla="*/ 173817 h 485917"/>
                  <a:gd name="connsiteX18" fmla="*/ 33387 w 766646"/>
                  <a:gd name="connsiteY18" fmla="*/ 149278 h 485917"/>
                  <a:gd name="connsiteX19" fmla="*/ 33387 w 766646"/>
                  <a:gd name="connsiteY19" fmla="*/ 104290 h 485917"/>
                  <a:gd name="connsiteX20" fmla="*/ 17028 w 766646"/>
                  <a:gd name="connsiteY20" fmla="*/ 100200 h 485917"/>
                  <a:gd name="connsiteX21" fmla="*/ 0 w 766646"/>
                  <a:gd name="connsiteY21" fmla="*/ 71823 h 485917"/>
                  <a:gd name="connsiteX22" fmla="*/ 668 w 766646"/>
                  <a:gd name="connsiteY22" fmla="*/ 71572 h 485917"/>
                  <a:gd name="connsiteX23" fmla="*/ 668 w 766646"/>
                  <a:gd name="connsiteY23" fmla="*/ 55213 h 485917"/>
                  <a:gd name="connsiteX24" fmla="*/ 39522 w 766646"/>
                  <a:gd name="connsiteY24" fmla="*/ 18404 h 485917"/>
                  <a:gd name="connsiteX25" fmla="*/ 86554 w 766646"/>
                  <a:gd name="connsiteY25" fmla="*/ 18404 h 485917"/>
                  <a:gd name="connsiteX26" fmla="*/ 92689 w 766646"/>
                  <a:gd name="connsiteY26" fmla="*/ 4090 h 485917"/>
                  <a:gd name="connsiteX27" fmla="*/ 117228 w 766646"/>
                  <a:gd name="connsiteY27" fmla="*/ 0 h 485917"/>
                  <a:gd name="connsiteX28" fmla="*/ 166304 w 766646"/>
                  <a:gd name="connsiteY28" fmla="*/ 47032 h 485917"/>
                  <a:gd name="connsiteX29" fmla="*/ 196979 w 766646"/>
                  <a:gd name="connsiteY29" fmla="*/ 34763 h 485917"/>
                  <a:gd name="connsiteX30" fmla="*/ 221517 w 766646"/>
                  <a:gd name="connsiteY30" fmla="*/ 53167 h 485917"/>
                  <a:gd name="connsiteX31" fmla="*/ 260370 w 766646"/>
                  <a:gd name="connsiteY31" fmla="*/ 53167 h 485917"/>
                  <a:gd name="connsiteX32" fmla="*/ 321717 w 766646"/>
                  <a:gd name="connsiteY32" fmla="*/ 87931 h 485917"/>
                  <a:gd name="connsiteX33" fmla="*/ 356480 w 766646"/>
                  <a:gd name="connsiteY33" fmla="*/ 85886 h 485917"/>
                  <a:gd name="connsiteX34" fmla="*/ 405559 w 766646"/>
                  <a:gd name="connsiteY34" fmla="*/ 100200 h 485917"/>
                  <a:gd name="connsiteX35" fmla="*/ 446456 w 766646"/>
                  <a:gd name="connsiteY35" fmla="*/ 89976 h 485917"/>
                  <a:gd name="connsiteX36" fmla="*/ 483264 w 766646"/>
                  <a:gd name="connsiteY36" fmla="*/ 124739 h 485917"/>
                  <a:gd name="connsiteX37" fmla="*/ 485309 w 766646"/>
                  <a:gd name="connsiteY37" fmla="*/ 141098 h 485917"/>
                  <a:gd name="connsiteX38" fmla="*/ 507804 w 766646"/>
                  <a:gd name="connsiteY38" fmla="*/ 167682 h 485917"/>
                  <a:gd name="connsiteX39" fmla="*/ 550746 w 766646"/>
                  <a:gd name="connsiteY39" fmla="*/ 169727 h 485917"/>
                  <a:gd name="connsiteX40" fmla="*/ 552901 w 766646"/>
                  <a:gd name="connsiteY40" fmla="*/ 172389 h 485917"/>
                  <a:gd name="connsiteX41" fmla="*/ 766646 w 766646"/>
                  <a:gd name="connsiteY41" fmla="*/ 451418 h 485917"/>
                  <a:gd name="connsiteX0" fmla="*/ 552901 w 766646"/>
                  <a:gd name="connsiteY0" fmla="*/ 485917 h 485917"/>
                  <a:gd name="connsiteX1" fmla="*/ 540522 w 766646"/>
                  <a:gd name="connsiteY1" fmla="*/ 479189 h 485917"/>
                  <a:gd name="connsiteX2" fmla="*/ 477811 w 766646"/>
                  <a:gd name="connsiteY2" fmla="*/ 466919 h 485917"/>
                  <a:gd name="connsiteX3" fmla="*/ 446456 w 766646"/>
                  <a:gd name="connsiteY3" fmla="*/ 451924 h 485917"/>
                  <a:gd name="connsiteX4" fmla="*/ 417827 w 766646"/>
                  <a:gd name="connsiteY4" fmla="*/ 483278 h 485917"/>
                  <a:gd name="connsiteX5" fmla="*/ 379656 w 766646"/>
                  <a:gd name="connsiteY5" fmla="*/ 461466 h 485917"/>
                  <a:gd name="connsiteX6" fmla="*/ 360571 w 766646"/>
                  <a:gd name="connsiteY6" fmla="*/ 405572 h 485917"/>
                  <a:gd name="connsiteX7" fmla="*/ 337395 w 766646"/>
                  <a:gd name="connsiteY7" fmla="*/ 391940 h 485917"/>
                  <a:gd name="connsiteX8" fmla="*/ 319672 w 766646"/>
                  <a:gd name="connsiteY8" fmla="*/ 409663 h 485917"/>
                  <a:gd name="connsiteX9" fmla="*/ 285592 w 766646"/>
                  <a:gd name="connsiteY9" fmla="*/ 371491 h 485917"/>
                  <a:gd name="connsiteX10" fmla="*/ 250146 w 766646"/>
                  <a:gd name="connsiteY10" fmla="*/ 360585 h 485917"/>
                  <a:gd name="connsiteX11" fmla="*/ 246125 w 766646"/>
                  <a:gd name="connsiteY11" fmla="*/ 360851 h 485917"/>
                  <a:gd name="connsiteX12" fmla="*/ 205157 w 766646"/>
                  <a:gd name="connsiteY12" fmla="*/ 349679 h 485917"/>
                  <a:gd name="connsiteX13" fmla="*/ 168350 w 766646"/>
                  <a:gd name="connsiteY13" fmla="*/ 321050 h 485917"/>
                  <a:gd name="connsiteX14" fmla="*/ 111093 w 766646"/>
                  <a:gd name="connsiteY14" fmla="*/ 296511 h 485917"/>
                  <a:gd name="connsiteX15" fmla="*/ 53835 w 766646"/>
                  <a:gd name="connsiteY15" fmla="*/ 206535 h 485917"/>
                  <a:gd name="connsiteX16" fmla="*/ 66105 w 766646"/>
                  <a:gd name="connsiteY16" fmla="*/ 173817 h 485917"/>
                  <a:gd name="connsiteX17" fmla="*/ 33387 w 766646"/>
                  <a:gd name="connsiteY17" fmla="*/ 149278 h 485917"/>
                  <a:gd name="connsiteX18" fmla="*/ 33387 w 766646"/>
                  <a:gd name="connsiteY18" fmla="*/ 104290 h 485917"/>
                  <a:gd name="connsiteX19" fmla="*/ 17028 w 766646"/>
                  <a:gd name="connsiteY19" fmla="*/ 100200 h 485917"/>
                  <a:gd name="connsiteX20" fmla="*/ 0 w 766646"/>
                  <a:gd name="connsiteY20" fmla="*/ 71823 h 485917"/>
                  <a:gd name="connsiteX21" fmla="*/ 668 w 766646"/>
                  <a:gd name="connsiteY21" fmla="*/ 71572 h 485917"/>
                  <a:gd name="connsiteX22" fmla="*/ 668 w 766646"/>
                  <a:gd name="connsiteY22" fmla="*/ 55213 h 485917"/>
                  <a:gd name="connsiteX23" fmla="*/ 39522 w 766646"/>
                  <a:gd name="connsiteY23" fmla="*/ 18404 h 485917"/>
                  <a:gd name="connsiteX24" fmla="*/ 86554 w 766646"/>
                  <a:gd name="connsiteY24" fmla="*/ 18404 h 485917"/>
                  <a:gd name="connsiteX25" fmla="*/ 92689 w 766646"/>
                  <a:gd name="connsiteY25" fmla="*/ 4090 h 485917"/>
                  <a:gd name="connsiteX26" fmla="*/ 117228 w 766646"/>
                  <a:gd name="connsiteY26" fmla="*/ 0 h 485917"/>
                  <a:gd name="connsiteX27" fmla="*/ 166304 w 766646"/>
                  <a:gd name="connsiteY27" fmla="*/ 47032 h 485917"/>
                  <a:gd name="connsiteX28" fmla="*/ 196979 w 766646"/>
                  <a:gd name="connsiteY28" fmla="*/ 34763 h 485917"/>
                  <a:gd name="connsiteX29" fmla="*/ 221517 w 766646"/>
                  <a:gd name="connsiteY29" fmla="*/ 53167 h 485917"/>
                  <a:gd name="connsiteX30" fmla="*/ 260370 w 766646"/>
                  <a:gd name="connsiteY30" fmla="*/ 53167 h 485917"/>
                  <a:gd name="connsiteX31" fmla="*/ 321717 w 766646"/>
                  <a:gd name="connsiteY31" fmla="*/ 87931 h 485917"/>
                  <a:gd name="connsiteX32" fmla="*/ 356480 w 766646"/>
                  <a:gd name="connsiteY32" fmla="*/ 85886 h 485917"/>
                  <a:gd name="connsiteX33" fmla="*/ 405559 w 766646"/>
                  <a:gd name="connsiteY33" fmla="*/ 100200 h 485917"/>
                  <a:gd name="connsiteX34" fmla="*/ 446456 w 766646"/>
                  <a:gd name="connsiteY34" fmla="*/ 89976 h 485917"/>
                  <a:gd name="connsiteX35" fmla="*/ 483264 w 766646"/>
                  <a:gd name="connsiteY35" fmla="*/ 124739 h 485917"/>
                  <a:gd name="connsiteX36" fmla="*/ 485309 w 766646"/>
                  <a:gd name="connsiteY36" fmla="*/ 141098 h 485917"/>
                  <a:gd name="connsiteX37" fmla="*/ 507804 w 766646"/>
                  <a:gd name="connsiteY37" fmla="*/ 167682 h 485917"/>
                  <a:gd name="connsiteX38" fmla="*/ 550746 w 766646"/>
                  <a:gd name="connsiteY38" fmla="*/ 169727 h 485917"/>
                  <a:gd name="connsiteX39" fmla="*/ 552901 w 766646"/>
                  <a:gd name="connsiteY39" fmla="*/ 172389 h 485917"/>
                  <a:gd name="connsiteX40" fmla="*/ 766646 w 766646"/>
                  <a:gd name="connsiteY40" fmla="*/ 451418 h 485917"/>
                  <a:gd name="connsiteX0" fmla="*/ 552901 w 552901"/>
                  <a:gd name="connsiteY0" fmla="*/ 485917 h 485917"/>
                  <a:gd name="connsiteX1" fmla="*/ 540522 w 552901"/>
                  <a:gd name="connsiteY1" fmla="*/ 479189 h 485917"/>
                  <a:gd name="connsiteX2" fmla="*/ 477811 w 552901"/>
                  <a:gd name="connsiteY2" fmla="*/ 466919 h 485917"/>
                  <a:gd name="connsiteX3" fmla="*/ 446456 w 552901"/>
                  <a:gd name="connsiteY3" fmla="*/ 451924 h 485917"/>
                  <a:gd name="connsiteX4" fmla="*/ 417827 w 552901"/>
                  <a:gd name="connsiteY4" fmla="*/ 483278 h 485917"/>
                  <a:gd name="connsiteX5" fmla="*/ 379656 w 552901"/>
                  <a:gd name="connsiteY5" fmla="*/ 461466 h 485917"/>
                  <a:gd name="connsiteX6" fmla="*/ 360571 w 552901"/>
                  <a:gd name="connsiteY6" fmla="*/ 405572 h 485917"/>
                  <a:gd name="connsiteX7" fmla="*/ 337395 w 552901"/>
                  <a:gd name="connsiteY7" fmla="*/ 391940 h 485917"/>
                  <a:gd name="connsiteX8" fmla="*/ 319672 w 552901"/>
                  <a:gd name="connsiteY8" fmla="*/ 409663 h 485917"/>
                  <a:gd name="connsiteX9" fmla="*/ 285592 w 552901"/>
                  <a:gd name="connsiteY9" fmla="*/ 371491 h 485917"/>
                  <a:gd name="connsiteX10" fmla="*/ 250146 w 552901"/>
                  <a:gd name="connsiteY10" fmla="*/ 360585 h 485917"/>
                  <a:gd name="connsiteX11" fmla="*/ 246125 w 552901"/>
                  <a:gd name="connsiteY11" fmla="*/ 360851 h 485917"/>
                  <a:gd name="connsiteX12" fmla="*/ 205157 w 552901"/>
                  <a:gd name="connsiteY12" fmla="*/ 349679 h 485917"/>
                  <a:gd name="connsiteX13" fmla="*/ 168350 w 552901"/>
                  <a:gd name="connsiteY13" fmla="*/ 321050 h 485917"/>
                  <a:gd name="connsiteX14" fmla="*/ 111093 w 552901"/>
                  <a:gd name="connsiteY14" fmla="*/ 296511 h 485917"/>
                  <a:gd name="connsiteX15" fmla="*/ 53835 w 552901"/>
                  <a:gd name="connsiteY15" fmla="*/ 206535 h 485917"/>
                  <a:gd name="connsiteX16" fmla="*/ 66105 w 552901"/>
                  <a:gd name="connsiteY16" fmla="*/ 173817 h 485917"/>
                  <a:gd name="connsiteX17" fmla="*/ 33387 w 552901"/>
                  <a:gd name="connsiteY17" fmla="*/ 149278 h 485917"/>
                  <a:gd name="connsiteX18" fmla="*/ 33387 w 552901"/>
                  <a:gd name="connsiteY18" fmla="*/ 104290 h 485917"/>
                  <a:gd name="connsiteX19" fmla="*/ 17028 w 552901"/>
                  <a:gd name="connsiteY19" fmla="*/ 100200 h 485917"/>
                  <a:gd name="connsiteX20" fmla="*/ 0 w 552901"/>
                  <a:gd name="connsiteY20" fmla="*/ 71823 h 485917"/>
                  <a:gd name="connsiteX21" fmla="*/ 668 w 552901"/>
                  <a:gd name="connsiteY21" fmla="*/ 71572 h 485917"/>
                  <a:gd name="connsiteX22" fmla="*/ 668 w 552901"/>
                  <a:gd name="connsiteY22" fmla="*/ 55213 h 485917"/>
                  <a:gd name="connsiteX23" fmla="*/ 39522 w 552901"/>
                  <a:gd name="connsiteY23" fmla="*/ 18404 h 485917"/>
                  <a:gd name="connsiteX24" fmla="*/ 86554 w 552901"/>
                  <a:gd name="connsiteY24" fmla="*/ 18404 h 485917"/>
                  <a:gd name="connsiteX25" fmla="*/ 92689 w 552901"/>
                  <a:gd name="connsiteY25" fmla="*/ 4090 h 485917"/>
                  <a:gd name="connsiteX26" fmla="*/ 117228 w 552901"/>
                  <a:gd name="connsiteY26" fmla="*/ 0 h 485917"/>
                  <a:gd name="connsiteX27" fmla="*/ 166304 w 552901"/>
                  <a:gd name="connsiteY27" fmla="*/ 47032 h 485917"/>
                  <a:gd name="connsiteX28" fmla="*/ 196979 w 552901"/>
                  <a:gd name="connsiteY28" fmla="*/ 34763 h 485917"/>
                  <a:gd name="connsiteX29" fmla="*/ 221517 w 552901"/>
                  <a:gd name="connsiteY29" fmla="*/ 53167 h 485917"/>
                  <a:gd name="connsiteX30" fmla="*/ 260370 w 552901"/>
                  <a:gd name="connsiteY30" fmla="*/ 53167 h 485917"/>
                  <a:gd name="connsiteX31" fmla="*/ 321717 w 552901"/>
                  <a:gd name="connsiteY31" fmla="*/ 87931 h 485917"/>
                  <a:gd name="connsiteX32" fmla="*/ 356480 w 552901"/>
                  <a:gd name="connsiteY32" fmla="*/ 85886 h 485917"/>
                  <a:gd name="connsiteX33" fmla="*/ 405559 w 552901"/>
                  <a:gd name="connsiteY33" fmla="*/ 100200 h 485917"/>
                  <a:gd name="connsiteX34" fmla="*/ 446456 w 552901"/>
                  <a:gd name="connsiteY34" fmla="*/ 89976 h 485917"/>
                  <a:gd name="connsiteX35" fmla="*/ 483264 w 552901"/>
                  <a:gd name="connsiteY35" fmla="*/ 124739 h 485917"/>
                  <a:gd name="connsiteX36" fmla="*/ 485309 w 552901"/>
                  <a:gd name="connsiteY36" fmla="*/ 141098 h 485917"/>
                  <a:gd name="connsiteX37" fmla="*/ 507804 w 552901"/>
                  <a:gd name="connsiteY37" fmla="*/ 167682 h 485917"/>
                  <a:gd name="connsiteX38" fmla="*/ 550746 w 552901"/>
                  <a:gd name="connsiteY38" fmla="*/ 169727 h 485917"/>
                  <a:gd name="connsiteX39" fmla="*/ 552901 w 552901"/>
                  <a:gd name="connsiteY39" fmla="*/ 172389 h 485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52901" h="485917">
                    <a:moveTo>
                      <a:pt x="552901" y="485917"/>
                    </a:moveTo>
                    <a:lnTo>
                      <a:pt x="540522" y="479189"/>
                    </a:lnTo>
                    <a:lnTo>
                      <a:pt x="477811" y="466919"/>
                    </a:lnTo>
                    <a:lnTo>
                      <a:pt x="446456" y="451924"/>
                    </a:lnTo>
                    <a:lnTo>
                      <a:pt x="417827" y="483278"/>
                    </a:lnTo>
                    <a:lnTo>
                      <a:pt x="379656" y="461466"/>
                    </a:lnTo>
                    <a:lnTo>
                      <a:pt x="360571" y="405572"/>
                    </a:lnTo>
                    <a:lnTo>
                      <a:pt x="337395" y="391940"/>
                    </a:lnTo>
                    <a:lnTo>
                      <a:pt x="319672" y="409663"/>
                    </a:lnTo>
                    <a:lnTo>
                      <a:pt x="285592" y="371491"/>
                    </a:lnTo>
                    <a:lnTo>
                      <a:pt x="250146" y="360585"/>
                    </a:lnTo>
                    <a:lnTo>
                      <a:pt x="246125" y="360851"/>
                    </a:lnTo>
                    <a:lnTo>
                      <a:pt x="205157" y="349679"/>
                    </a:lnTo>
                    <a:lnTo>
                      <a:pt x="168350" y="321050"/>
                    </a:lnTo>
                    <a:lnTo>
                      <a:pt x="111093" y="296511"/>
                    </a:lnTo>
                    <a:lnTo>
                      <a:pt x="53835" y="206535"/>
                    </a:lnTo>
                    <a:lnTo>
                      <a:pt x="66105" y="173817"/>
                    </a:lnTo>
                    <a:lnTo>
                      <a:pt x="33387" y="149278"/>
                    </a:lnTo>
                    <a:lnTo>
                      <a:pt x="33387" y="104290"/>
                    </a:lnTo>
                    <a:lnTo>
                      <a:pt x="17028" y="100200"/>
                    </a:lnTo>
                    <a:lnTo>
                      <a:pt x="0" y="71823"/>
                    </a:lnTo>
                    <a:lnTo>
                      <a:pt x="668" y="71572"/>
                    </a:lnTo>
                    <a:lnTo>
                      <a:pt x="668" y="55213"/>
                    </a:lnTo>
                    <a:lnTo>
                      <a:pt x="39522" y="18404"/>
                    </a:lnTo>
                    <a:lnTo>
                      <a:pt x="86554" y="18404"/>
                    </a:lnTo>
                    <a:lnTo>
                      <a:pt x="92689" y="4090"/>
                    </a:lnTo>
                    <a:lnTo>
                      <a:pt x="117228" y="0"/>
                    </a:lnTo>
                    <a:lnTo>
                      <a:pt x="166304" y="47032"/>
                    </a:lnTo>
                    <a:lnTo>
                      <a:pt x="196979" y="34763"/>
                    </a:lnTo>
                    <a:lnTo>
                      <a:pt x="221517" y="53167"/>
                    </a:lnTo>
                    <a:lnTo>
                      <a:pt x="260370" y="53167"/>
                    </a:lnTo>
                    <a:lnTo>
                      <a:pt x="321717" y="87931"/>
                    </a:lnTo>
                    <a:lnTo>
                      <a:pt x="356480" y="85886"/>
                    </a:lnTo>
                    <a:lnTo>
                      <a:pt x="405559" y="100200"/>
                    </a:lnTo>
                    <a:lnTo>
                      <a:pt x="446456" y="89976"/>
                    </a:lnTo>
                    <a:lnTo>
                      <a:pt x="483264" y="124739"/>
                    </a:lnTo>
                    <a:lnTo>
                      <a:pt x="485309" y="141098"/>
                    </a:lnTo>
                    <a:lnTo>
                      <a:pt x="507804" y="167682"/>
                    </a:lnTo>
                    <a:lnTo>
                      <a:pt x="550746" y="169727"/>
                    </a:lnTo>
                    <a:lnTo>
                      <a:pt x="552901" y="17238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58E81ACD-C0D8-9830-FE07-D4039E0BE4C6}"/>
                  </a:ext>
                </a:extLst>
              </p:cNvPr>
              <p:cNvSpPr/>
              <p:nvPr/>
            </p:nvSpPr>
            <p:spPr>
              <a:xfrm>
                <a:off x="5722228" y="4627573"/>
                <a:ext cx="575798" cy="857340"/>
              </a:xfrm>
              <a:custGeom>
                <a:avLst/>
                <a:gdLst>
                  <a:gd name="connsiteX0" fmla="*/ 280474 w 583227"/>
                  <a:gd name="connsiteY0" fmla="*/ 0 h 868401"/>
                  <a:gd name="connsiteX1" fmla="*/ 315919 w 583227"/>
                  <a:gd name="connsiteY1" fmla="*/ 10906 h 868401"/>
                  <a:gd name="connsiteX2" fmla="*/ 350000 w 583227"/>
                  <a:gd name="connsiteY2" fmla="*/ 49078 h 868401"/>
                  <a:gd name="connsiteX3" fmla="*/ 367723 w 583227"/>
                  <a:gd name="connsiteY3" fmla="*/ 31355 h 868401"/>
                  <a:gd name="connsiteX4" fmla="*/ 390899 w 583227"/>
                  <a:gd name="connsiteY4" fmla="*/ 44988 h 868401"/>
                  <a:gd name="connsiteX5" fmla="*/ 409984 w 583227"/>
                  <a:gd name="connsiteY5" fmla="*/ 100881 h 868401"/>
                  <a:gd name="connsiteX6" fmla="*/ 448155 w 583227"/>
                  <a:gd name="connsiteY6" fmla="*/ 122693 h 868401"/>
                  <a:gd name="connsiteX7" fmla="*/ 476784 w 583227"/>
                  <a:gd name="connsiteY7" fmla="*/ 91339 h 868401"/>
                  <a:gd name="connsiteX8" fmla="*/ 508139 w 583227"/>
                  <a:gd name="connsiteY8" fmla="*/ 106334 h 868401"/>
                  <a:gd name="connsiteX9" fmla="*/ 570850 w 583227"/>
                  <a:gd name="connsiteY9" fmla="*/ 118604 h 868401"/>
                  <a:gd name="connsiteX10" fmla="*/ 583227 w 583227"/>
                  <a:gd name="connsiteY10" fmla="*/ 125331 h 868401"/>
                  <a:gd name="connsiteX11" fmla="*/ 583227 w 583227"/>
                  <a:gd name="connsiteY11" fmla="*/ 574543 h 868401"/>
                  <a:gd name="connsiteX12" fmla="*/ 501324 w 583227"/>
                  <a:gd name="connsiteY12" fmla="*/ 599838 h 868401"/>
                  <a:gd name="connsiteX13" fmla="*/ 419526 w 583227"/>
                  <a:gd name="connsiteY13" fmla="*/ 624376 h 868401"/>
                  <a:gd name="connsiteX14" fmla="*/ 325462 w 583227"/>
                  <a:gd name="connsiteY14" fmla="*/ 676181 h 868401"/>
                  <a:gd name="connsiteX15" fmla="*/ 294107 w 583227"/>
                  <a:gd name="connsiteY15" fmla="*/ 708899 h 868401"/>
                  <a:gd name="connsiteX16" fmla="*/ 294107 w 583227"/>
                  <a:gd name="connsiteY16" fmla="*/ 760703 h 868401"/>
                  <a:gd name="connsiteX17" fmla="*/ 300922 w 583227"/>
                  <a:gd name="connsiteY17" fmla="*/ 834320 h 868401"/>
                  <a:gd name="connsiteX18" fmla="*/ 325462 w 583227"/>
                  <a:gd name="connsiteY18" fmla="*/ 865675 h 868401"/>
                  <a:gd name="connsiteX19" fmla="*/ 307739 w 583227"/>
                  <a:gd name="connsiteY19" fmla="*/ 868401 h 868401"/>
                  <a:gd name="connsiteX20" fmla="*/ 287290 w 583227"/>
                  <a:gd name="connsiteY20" fmla="*/ 852042 h 868401"/>
                  <a:gd name="connsiteX21" fmla="*/ 251844 w 583227"/>
                  <a:gd name="connsiteY21" fmla="*/ 849315 h 868401"/>
                  <a:gd name="connsiteX22" fmla="*/ 247159 w 583227"/>
                  <a:gd name="connsiteY22" fmla="*/ 850721 h 868401"/>
                  <a:gd name="connsiteX23" fmla="*/ 247755 w 583227"/>
                  <a:gd name="connsiteY23" fmla="*/ 849315 h 868401"/>
                  <a:gd name="connsiteX24" fmla="*/ 198677 w 583227"/>
                  <a:gd name="connsiteY24" fmla="*/ 849315 h 868401"/>
                  <a:gd name="connsiteX25" fmla="*/ 157779 w 583227"/>
                  <a:gd name="connsiteY25" fmla="*/ 846589 h 868401"/>
                  <a:gd name="connsiteX26" fmla="*/ 135966 w 583227"/>
                  <a:gd name="connsiteY26" fmla="*/ 797511 h 868401"/>
                  <a:gd name="connsiteX27" fmla="*/ 119609 w 583227"/>
                  <a:gd name="connsiteY27" fmla="*/ 792058 h 868401"/>
                  <a:gd name="connsiteX28" fmla="*/ 81436 w 583227"/>
                  <a:gd name="connsiteY28" fmla="*/ 753887 h 868401"/>
                  <a:gd name="connsiteX29" fmla="*/ 78710 w 583227"/>
                  <a:gd name="connsiteY29" fmla="*/ 707536 h 868401"/>
                  <a:gd name="connsiteX30" fmla="*/ 70529 w 583227"/>
                  <a:gd name="connsiteY30" fmla="*/ 674817 h 868401"/>
                  <a:gd name="connsiteX31" fmla="*/ 105975 w 583227"/>
                  <a:gd name="connsiteY31" fmla="*/ 614833 h 868401"/>
                  <a:gd name="connsiteX32" fmla="*/ 125060 w 583227"/>
                  <a:gd name="connsiteY32" fmla="*/ 563029 h 868401"/>
                  <a:gd name="connsiteX33" fmla="*/ 105975 w 583227"/>
                  <a:gd name="connsiteY33" fmla="*/ 451241 h 868401"/>
                  <a:gd name="connsiteX34" fmla="*/ 10547 w 583227"/>
                  <a:gd name="connsiteY34" fmla="*/ 443062 h 868401"/>
                  <a:gd name="connsiteX35" fmla="*/ 0 w 583227"/>
                  <a:gd name="connsiteY35" fmla="*/ 449088 h 868401"/>
                  <a:gd name="connsiteX36" fmla="*/ 14637 w 583227"/>
                  <a:gd name="connsiteY36" fmla="*/ 361266 h 868401"/>
                  <a:gd name="connsiteX37" fmla="*/ 51444 w 583227"/>
                  <a:gd name="connsiteY37" fmla="*/ 344906 h 868401"/>
                  <a:gd name="connsiteX38" fmla="*/ 100522 w 583227"/>
                  <a:gd name="connsiteY38" fmla="*/ 340816 h 868401"/>
                  <a:gd name="connsiteX39" fmla="*/ 153689 w 583227"/>
                  <a:gd name="connsiteY39" fmla="*/ 312188 h 868401"/>
                  <a:gd name="connsiteX40" fmla="*/ 186408 w 583227"/>
                  <a:gd name="connsiteY40" fmla="*/ 267201 h 868401"/>
                  <a:gd name="connsiteX41" fmla="*/ 239576 w 583227"/>
                  <a:gd name="connsiteY41" fmla="*/ 254931 h 868401"/>
                  <a:gd name="connsiteX42" fmla="*/ 255934 w 583227"/>
                  <a:gd name="connsiteY42" fmla="*/ 205853 h 868401"/>
                  <a:gd name="connsiteX43" fmla="*/ 268204 w 583227"/>
                  <a:gd name="connsiteY43" fmla="*/ 169045 h 868401"/>
                  <a:gd name="connsiteX44" fmla="*/ 280474 w 583227"/>
                  <a:gd name="connsiteY44" fmla="*/ 87249 h 868401"/>
                  <a:gd name="connsiteX45" fmla="*/ 264114 w 583227"/>
                  <a:gd name="connsiteY45" fmla="*/ 42261 h 868401"/>
                  <a:gd name="connsiteX46" fmla="*/ 280474 w 583227"/>
                  <a:gd name="connsiteY46" fmla="*/ 1363 h 868401"/>
                  <a:gd name="connsiteX47" fmla="*/ 276453 w 583227"/>
                  <a:gd name="connsiteY47" fmla="*/ 266 h 868401"/>
                  <a:gd name="connsiteX0" fmla="*/ 280474 w 886027"/>
                  <a:gd name="connsiteY0" fmla="*/ 0 h 868401"/>
                  <a:gd name="connsiteX1" fmla="*/ 315919 w 886027"/>
                  <a:gd name="connsiteY1" fmla="*/ 10906 h 868401"/>
                  <a:gd name="connsiteX2" fmla="*/ 350000 w 886027"/>
                  <a:gd name="connsiteY2" fmla="*/ 49078 h 868401"/>
                  <a:gd name="connsiteX3" fmla="*/ 367723 w 886027"/>
                  <a:gd name="connsiteY3" fmla="*/ 31355 h 868401"/>
                  <a:gd name="connsiteX4" fmla="*/ 390899 w 886027"/>
                  <a:gd name="connsiteY4" fmla="*/ 44988 h 868401"/>
                  <a:gd name="connsiteX5" fmla="*/ 409984 w 886027"/>
                  <a:gd name="connsiteY5" fmla="*/ 100881 h 868401"/>
                  <a:gd name="connsiteX6" fmla="*/ 448155 w 886027"/>
                  <a:gd name="connsiteY6" fmla="*/ 122693 h 868401"/>
                  <a:gd name="connsiteX7" fmla="*/ 476784 w 886027"/>
                  <a:gd name="connsiteY7" fmla="*/ 91339 h 868401"/>
                  <a:gd name="connsiteX8" fmla="*/ 508139 w 886027"/>
                  <a:gd name="connsiteY8" fmla="*/ 106334 h 868401"/>
                  <a:gd name="connsiteX9" fmla="*/ 570850 w 886027"/>
                  <a:gd name="connsiteY9" fmla="*/ 118604 h 868401"/>
                  <a:gd name="connsiteX10" fmla="*/ 583227 w 886027"/>
                  <a:gd name="connsiteY10" fmla="*/ 125331 h 868401"/>
                  <a:gd name="connsiteX11" fmla="*/ 886026 w 886027"/>
                  <a:gd name="connsiteY11" fmla="*/ 336468 h 868401"/>
                  <a:gd name="connsiteX12" fmla="*/ 583227 w 886027"/>
                  <a:gd name="connsiteY12" fmla="*/ 574543 h 868401"/>
                  <a:gd name="connsiteX13" fmla="*/ 501324 w 886027"/>
                  <a:gd name="connsiteY13" fmla="*/ 599838 h 868401"/>
                  <a:gd name="connsiteX14" fmla="*/ 419526 w 886027"/>
                  <a:gd name="connsiteY14" fmla="*/ 624376 h 868401"/>
                  <a:gd name="connsiteX15" fmla="*/ 325462 w 886027"/>
                  <a:gd name="connsiteY15" fmla="*/ 676181 h 868401"/>
                  <a:gd name="connsiteX16" fmla="*/ 294107 w 886027"/>
                  <a:gd name="connsiteY16" fmla="*/ 708899 h 868401"/>
                  <a:gd name="connsiteX17" fmla="*/ 294107 w 886027"/>
                  <a:gd name="connsiteY17" fmla="*/ 760703 h 868401"/>
                  <a:gd name="connsiteX18" fmla="*/ 300922 w 886027"/>
                  <a:gd name="connsiteY18" fmla="*/ 834320 h 868401"/>
                  <a:gd name="connsiteX19" fmla="*/ 325462 w 886027"/>
                  <a:gd name="connsiteY19" fmla="*/ 865675 h 868401"/>
                  <a:gd name="connsiteX20" fmla="*/ 307739 w 886027"/>
                  <a:gd name="connsiteY20" fmla="*/ 868401 h 868401"/>
                  <a:gd name="connsiteX21" fmla="*/ 287290 w 886027"/>
                  <a:gd name="connsiteY21" fmla="*/ 852042 h 868401"/>
                  <a:gd name="connsiteX22" fmla="*/ 251844 w 886027"/>
                  <a:gd name="connsiteY22" fmla="*/ 849315 h 868401"/>
                  <a:gd name="connsiteX23" fmla="*/ 247159 w 886027"/>
                  <a:gd name="connsiteY23" fmla="*/ 850721 h 868401"/>
                  <a:gd name="connsiteX24" fmla="*/ 247755 w 886027"/>
                  <a:gd name="connsiteY24" fmla="*/ 849315 h 868401"/>
                  <a:gd name="connsiteX25" fmla="*/ 198677 w 886027"/>
                  <a:gd name="connsiteY25" fmla="*/ 849315 h 868401"/>
                  <a:gd name="connsiteX26" fmla="*/ 157779 w 886027"/>
                  <a:gd name="connsiteY26" fmla="*/ 846589 h 868401"/>
                  <a:gd name="connsiteX27" fmla="*/ 135966 w 886027"/>
                  <a:gd name="connsiteY27" fmla="*/ 797511 h 868401"/>
                  <a:gd name="connsiteX28" fmla="*/ 119609 w 886027"/>
                  <a:gd name="connsiteY28" fmla="*/ 792058 h 868401"/>
                  <a:gd name="connsiteX29" fmla="*/ 81436 w 886027"/>
                  <a:gd name="connsiteY29" fmla="*/ 753887 h 868401"/>
                  <a:gd name="connsiteX30" fmla="*/ 78710 w 886027"/>
                  <a:gd name="connsiteY30" fmla="*/ 707536 h 868401"/>
                  <a:gd name="connsiteX31" fmla="*/ 70529 w 886027"/>
                  <a:gd name="connsiteY31" fmla="*/ 674817 h 868401"/>
                  <a:gd name="connsiteX32" fmla="*/ 105975 w 886027"/>
                  <a:gd name="connsiteY32" fmla="*/ 614833 h 868401"/>
                  <a:gd name="connsiteX33" fmla="*/ 125060 w 886027"/>
                  <a:gd name="connsiteY33" fmla="*/ 563029 h 868401"/>
                  <a:gd name="connsiteX34" fmla="*/ 105975 w 886027"/>
                  <a:gd name="connsiteY34" fmla="*/ 451241 h 868401"/>
                  <a:gd name="connsiteX35" fmla="*/ 10547 w 886027"/>
                  <a:gd name="connsiteY35" fmla="*/ 443062 h 868401"/>
                  <a:gd name="connsiteX36" fmla="*/ 0 w 886027"/>
                  <a:gd name="connsiteY36" fmla="*/ 449088 h 868401"/>
                  <a:gd name="connsiteX37" fmla="*/ 14637 w 886027"/>
                  <a:gd name="connsiteY37" fmla="*/ 361266 h 868401"/>
                  <a:gd name="connsiteX38" fmla="*/ 51444 w 886027"/>
                  <a:gd name="connsiteY38" fmla="*/ 344906 h 868401"/>
                  <a:gd name="connsiteX39" fmla="*/ 100522 w 886027"/>
                  <a:gd name="connsiteY39" fmla="*/ 340816 h 868401"/>
                  <a:gd name="connsiteX40" fmla="*/ 153689 w 886027"/>
                  <a:gd name="connsiteY40" fmla="*/ 312188 h 868401"/>
                  <a:gd name="connsiteX41" fmla="*/ 186408 w 886027"/>
                  <a:gd name="connsiteY41" fmla="*/ 267201 h 868401"/>
                  <a:gd name="connsiteX42" fmla="*/ 239576 w 886027"/>
                  <a:gd name="connsiteY42" fmla="*/ 254931 h 868401"/>
                  <a:gd name="connsiteX43" fmla="*/ 255934 w 886027"/>
                  <a:gd name="connsiteY43" fmla="*/ 205853 h 868401"/>
                  <a:gd name="connsiteX44" fmla="*/ 268204 w 886027"/>
                  <a:gd name="connsiteY44" fmla="*/ 169045 h 868401"/>
                  <a:gd name="connsiteX45" fmla="*/ 280474 w 886027"/>
                  <a:gd name="connsiteY45" fmla="*/ 87249 h 868401"/>
                  <a:gd name="connsiteX46" fmla="*/ 264114 w 886027"/>
                  <a:gd name="connsiteY46" fmla="*/ 42261 h 868401"/>
                  <a:gd name="connsiteX47" fmla="*/ 280474 w 886027"/>
                  <a:gd name="connsiteY47" fmla="*/ 1363 h 868401"/>
                  <a:gd name="connsiteX48" fmla="*/ 276453 w 886027"/>
                  <a:gd name="connsiteY48" fmla="*/ 266 h 868401"/>
                  <a:gd name="connsiteX49" fmla="*/ 280474 w 886027"/>
                  <a:gd name="connsiteY49" fmla="*/ 0 h 868401"/>
                  <a:gd name="connsiteX0" fmla="*/ 886026 w 977466"/>
                  <a:gd name="connsiteY0" fmla="*/ 336468 h 868401"/>
                  <a:gd name="connsiteX1" fmla="*/ 583227 w 977466"/>
                  <a:gd name="connsiteY1" fmla="*/ 574543 h 868401"/>
                  <a:gd name="connsiteX2" fmla="*/ 501324 w 977466"/>
                  <a:gd name="connsiteY2" fmla="*/ 599838 h 868401"/>
                  <a:gd name="connsiteX3" fmla="*/ 419526 w 977466"/>
                  <a:gd name="connsiteY3" fmla="*/ 624376 h 868401"/>
                  <a:gd name="connsiteX4" fmla="*/ 325462 w 977466"/>
                  <a:gd name="connsiteY4" fmla="*/ 676181 h 868401"/>
                  <a:gd name="connsiteX5" fmla="*/ 294107 w 977466"/>
                  <a:gd name="connsiteY5" fmla="*/ 708899 h 868401"/>
                  <a:gd name="connsiteX6" fmla="*/ 294107 w 977466"/>
                  <a:gd name="connsiteY6" fmla="*/ 760703 h 868401"/>
                  <a:gd name="connsiteX7" fmla="*/ 300922 w 977466"/>
                  <a:gd name="connsiteY7" fmla="*/ 834320 h 868401"/>
                  <a:gd name="connsiteX8" fmla="*/ 325462 w 977466"/>
                  <a:gd name="connsiteY8" fmla="*/ 865675 h 868401"/>
                  <a:gd name="connsiteX9" fmla="*/ 307739 w 977466"/>
                  <a:gd name="connsiteY9" fmla="*/ 868401 h 868401"/>
                  <a:gd name="connsiteX10" fmla="*/ 287290 w 977466"/>
                  <a:gd name="connsiteY10" fmla="*/ 852042 h 868401"/>
                  <a:gd name="connsiteX11" fmla="*/ 251844 w 977466"/>
                  <a:gd name="connsiteY11" fmla="*/ 849315 h 868401"/>
                  <a:gd name="connsiteX12" fmla="*/ 247159 w 977466"/>
                  <a:gd name="connsiteY12" fmla="*/ 850721 h 868401"/>
                  <a:gd name="connsiteX13" fmla="*/ 247755 w 977466"/>
                  <a:gd name="connsiteY13" fmla="*/ 849315 h 868401"/>
                  <a:gd name="connsiteX14" fmla="*/ 198677 w 977466"/>
                  <a:gd name="connsiteY14" fmla="*/ 849315 h 868401"/>
                  <a:gd name="connsiteX15" fmla="*/ 157779 w 977466"/>
                  <a:gd name="connsiteY15" fmla="*/ 846589 h 868401"/>
                  <a:gd name="connsiteX16" fmla="*/ 135966 w 977466"/>
                  <a:gd name="connsiteY16" fmla="*/ 797511 h 868401"/>
                  <a:gd name="connsiteX17" fmla="*/ 119609 w 977466"/>
                  <a:gd name="connsiteY17" fmla="*/ 792058 h 868401"/>
                  <a:gd name="connsiteX18" fmla="*/ 81436 w 977466"/>
                  <a:gd name="connsiteY18" fmla="*/ 753887 h 868401"/>
                  <a:gd name="connsiteX19" fmla="*/ 78710 w 977466"/>
                  <a:gd name="connsiteY19" fmla="*/ 707536 h 868401"/>
                  <a:gd name="connsiteX20" fmla="*/ 70529 w 977466"/>
                  <a:gd name="connsiteY20" fmla="*/ 674817 h 868401"/>
                  <a:gd name="connsiteX21" fmla="*/ 105975 w 977466"/>
                  <a:gd name="connsiteY21" fmla="*/ 614833 h 868401"/>
                  <a:gd name="connsiteX22" fmla="*/ 125060 w 977466"/>
                  <a:gd name="connsiteY22" fmla="*/ 563029 h 868401"/>
                  <a:gd name="connsiteX23" fmla="*/ 105975 w 977466"/>
                  <a:gd name="connsiteY23" fmla="*/ 451241 h 868401"/>
                  <a:gd name="connsiteX24" fmla="*/ 10547 w 977466"/>
                  <a:gd name="connsiteY24" fmla="*/ 443062 h 868401"/>
                  <a:gd name="connsiteX25" fmla="*/ 0 w 977466"/>
                  <a:gd name="connsiteY25" fmla="*/ 449088 h 868401"/>
                  <a:gd name="connsiteX26" fmla="*/ 14637 w 977466"/>
                  <a:gd name="connsiteY26" fmla="*/ 361266 h 868401"/>
                  <a:gd name="connsiteX27" fmla="*/ 51444 w 977466"/>
                  <a:gd name="connsiteY27" fmla="*/ 344906 h 868401"/>
                  <a:gd name="connsiteX28" fmla="*/ 100522 w 977466"/>
                  <a:gd name="connsiteY28" fmla="*/ 340816 h 868401"/>
                  <a:gd name="connsiteX29" fmla="*/ 153689 w 977466"/>
                  <a:gd name="connsiteY29" fmla="*/ 312188 h 868401"/>
                  <a:gd name="connsiteX30" fmla="*/ 186408 w 977466"/>
                  <a:gd name="connsiteY30" fmla="*/ 267201 h 868401"/>
                  <a:gd name="connsiteX31" fmla="*/ 239576 w 977466"/>
                  <a:gd name="connsiteY31" fmla="*/ 254931 h 868401"/>
                  <a:gd name="connsiteX32" fmla="*/ 255934 w 977466"/>
                  <a:gd name="connsiteY32" fmla="*/ 205853 h 868401"/>
                  <a:gd name="connsiteX33" fmla="*/ 268204 w 977466"/>
                  <a:gd name="connsiteY33" fmla="*/ 169045 h 868401"/>
                  <a:gd name="connsiteX34" fmla="*/ 280474 w 977466"/>
                  <a:gd name="connsiteY34" fmla="*/ 87249 h 868401"/>
                  <a:gd name="connsiteX35" fmla="*/ 264114 w 977466"/>
                  <a:gd name="connsiteY35" fmla="*/ 42261 h 868401"/>
                  <a:gd name="connsiteX36" fmla="*/ 280474 w 977466"/>
                  <a:gd name="connsiteY36" fmla="*/ 1363 h 868401"/>
                  <a:gd name="connsiteX37" fmla="*/ 276453 w 977466"/>
                  <a:gd name="connsiteY37" fmla="*/ 266 h 868401"/>
                  <a:gd name="connsiteX38" fmla="*/ 280474 w 977466"/>
                  <a:gd name="connsiteY38" fmla="*/ 0 h 868401"/>
                  <a:gd name="connsiteX39" fmla="*/ 315919 w 977466"/>
                  <a:gd name="connsiteY39" fmla="*/ 10906 h 868401"/>
                  <a:gd name="connsiteX40" fmla="*/ 350000 w 977466"/>
                  <a:gd name="connsiteY40" fmla="*/ 49078 h 868401"/>
                  <a:gd name="connsiteX41" fmla="*/ 367723 w 977466"/>
                  <a:gd name="connsiteY41" fmla="*/ 31355 h 868401"/>
                  <a:gd name="connsiteX42" fmla="*/ 390899 w 977466"/>
                  <a:gd name="connsiteY42" fmla="*/ 44988 h 868401"/>
                  <a:gd name="connsiteX43" fmla="*/ 409984 w 977466"/>
                  <a:gd name="connsiteY43" fmla="*/ 100881 h 868401"/>
                  <a:gd name="connsiteX44" fmla="*/ 448155 w 977466"/>
                  <a:gd name="connsiteY44" fmla="*/ 122693 h 868401"/>
                  <a:gd name="connsiteX45" fmla="*/ 476784 w 977466"/>
                  <a:gd name="connsiteY45" fmla="*/ 91339 h 868401"/>
                  <a:gd name="connsiteX46" fmla="*/ 508139 w 977466"/>
                  <a:gd name="connsiteY46" fmla="*/ 106334 h 868401"/>
                  <a:gd name="connsiteX47" fmla="*/ 570850 w 977466"/>
                  <a:gd name="connsiteY47" fmla="*/ 118604 h 868401"/>
                  <a:gd name="connsiteX48" fmla="*/ 583227 w 977466"/>
                  <a:gd name="connsiteY48" fmla="*/ 125331 h 868401"/>
                  <a:gd name="connsiteX49" fmla="*/ 977466 w 977466"/>
                  <a:gd name="connsiteY49" fmla="*/ 427908 h 868401"/>
                  <a:gd name="connsiteX0" fmla="*/ 583227 w 977466"/>
                  <a:gd name="connsiteY0" fmla="*/ 574543 h 868401"/>
                  <a:gd name="connsiteX1" fmla="*/ 501324 w 977466"/>
                  <a:gd name="connsiteY1" fmla="*/ 599838 h 868401"/>
                  <a:gd name="connsiteX2" fmla="*/ 419526 w 977466"/>
                  <a:gd name="connsiteY2" fmla="*/ 624376 h 868401"/>
                  <a:gd name="connsiteX3" fmla="*/ 325462 w 977466"/>
                  <a:gd name="connsiteY3" fmla="*/ 676181 h 868401"/>
                  <a:gd name="connsiteX4" fmla="*/ 294107 w 977466"/>
                  <a:gd name="connsiteY4" fmla="*/ 708899 h 868401"/>
                  <a:gd name="connsiteX5" fmla="*/ 294107 w 977466"/>
                  <a:gd name="connsiteY5" fmla="*/ 760703 h 868401"/>
                  <a:gd name="connsiteX6" fmla="*/ 300922 w 977466"/>
                  <a:gd name="connsiteY6" fmla="*/ 834320 h 868401"/>
                  <a:gd name="connsiteX7" fmla="*/ 325462 w 977466"/>
                  <a:gd name="connsiteY7" fmla="*/ 865675 h 868401"/>
                  <a:gd name="connsiteX8" fmla="*/ 307739 w 977466"/>
                  <a:gd name="connsiteY8" fmla="*/ 868401 h 868401"/>
                  <a:gd name="connsiteX9" fmla="*/ 287290 w 977466"/>
                  <a:gd name="connsiteY9" fmla="*/ 852042 h 868401"/>
                  <a:gd name="connsiteX10" fmla="*/ 251844 w 977466"/>
                  <a:gd name="connsiteY10" fmla="*/ 849315 h 868401"/>
                  <a:gd name="connsiteX11" fmla="*/ 247159 w 977466"/>
                  <a:gd name="connsiteY11" fmla="*/ 850721 h 868401"/>
                  <a:gd name="connsiteX12" fmla="*/ 247755 w 977466"/>
                  <a:gd name="connsiteY12" fmla="*/ 849315 h 868401"/>
                  <a:gd name="connsiteX13" fmla="*/ 198677 w 977466"/>
                  <a:gd name="connsiteY13" fmla="*/ 849315 h 868401"/>
                  <a:gd name="connsiteX14" fmla="*/ 157779 w 977466"/>
                  <a:gd name="connsiteY14" fmla="*/ 846589 h 868401"/>
                  <a:gd name="connsiteX15" fmla="*/ 135966 w 977466"/>
                  <a:gd name="connsiteY15" fmla="*/ 797511 h 868401"/>
                  <a:gd name="connsiteX16" fmla="*/ 119609 w 977466"/>
                  <a:gd name="connsiteY16" fmla="*/ 792058 h 868401"/>
                  <a:gd name="connsiteX17" fmla="*/ 81436 w 977466"/>
                  <a:gd name="connsiteY17" fmla="*/ 753887 h 868401"/>
                  <a:gd name="connsiteX18" fmla="*/ 78710 w 977466"/>
                  <a:gd name="connsiteY18" fmla="*/ 707536 h 868401"/>
                  <a:gd name="connsiteX19" fmla="*/ 70529 w 977466"/>
                  <a:gd name="connsiteY19" fmla="*/ 674817 h 868401"/>
                  <a:gd name="connsiteX20" fmla="*/ 105975 w 977466"/>
                  <a:gd name="connsiteY20" fmla="*/ 614833 h 868401"/>
                  <a:gd name="connsiteX21" fmla="*/ 125060 w 977466"/>
                  <a:gd name="connsiteY21" fmla="*/ 563029 h 868401"/>
                  <a:gd name="connsiteX22" fmla="*/ 105975 w 977466"/>
                  <a:gd name="connsiteY22" fmla="*/ 451241 h 868401"/>
                  <a:gd name="connsiteX23" fmla="*/ 10547 w 977466"/>
                  <a:gd name="connsiteY23" fmla="*/ 443062 h 868401"/>
                  <a:gd name="connsiteX24" fmla="*/ 0 w 977466"/>
                  <a:gd name="connsiteY24" fmla="*/ 449088 h 868401"/>
                  <a:gd name="connsiteX25" fmla="*/ 14637 w 977466"/>
                  <a:gd name="connsiteY25" fmla="*/ 361266 h 868401"/>
                  <a:gd name="connsiteX26" fmla="*/ 51444 w 977466"/>
                  <a:gd name="connsiteY26" fmla="*/ 344906 h 868401"/>
                  <a:gd name="connsiteX27" fmla="*/ 100522 w 977466"/>
                  <a:gd name="connsiteY27" fmla="*/ 340816 h 868401"/>
                  <a:gd name="connsiteX28" fmla="*/ 153689 w 977466"/>
                  <a:gd name="connsiteY28" fmla="*/ 312188 h 868401"/>
                  <a:gd name="connsiteX29" fmla="*/ 186408 w 977466"/>
                  <a:gd name="connsiteY29" fmla="*/ 267201 h 868401"/>
                  <a:gd name="connsiteX30" fmla="*/ 239576 w 977466"/>
                  <a:gd name="connsiteY30" fmla="*/ 254931 h 868401"/>
                  <a:gd name="connsiteX31" fmla="*/ 255934 w 977466"/>
                  <a:gd name="connsiteY31" fmla="*/ 205853 h 868401"/>
                  <a:gd name="connsiteX32" fmla="*/ 268204 w 977466"/>
                  <a:gd name="connsiteY32" fmla="*/ 169045 h 868401"/>
                  <a:gd name="connsiteX33" fmla="*/ 280474 w 977466"/>
                  <a:gd name="connsiteY33" fmla="*/ 87249 h 868401"/>
                  <a:gd name="connsiteX34" fmla="*/ 264114 w 977466"/>
                  <a:gd name="connsiteY34" fmla="*/ 42261 h 868401"/>
                  <a:gd name="connsiteX35" fmla="*/ 280474 w 977466"/>
                  <a:gd name="connsiteY35" fmla="*/ 1363 h 868401"/>
                  <a:gd name="connsiteX36" fmla="*/ 276453 w 977466"/>
                  <a:gd name="connsiteY36" fmla="*/ 266 h 868401"/>
                  <a:gd name="connsiteX37" fmla="*/ 280474 w 977466"/>
                  <a:gd name="connsiteY37" fmla="*/ 0 h 868401"/>
                  <a:gd name="connsiteX38" fmla="*/ 315919 w 977466"/>
                  <a:gd name="connsiteY38" fmla="*/ 10906 h 868401"/>
                  <a:gd name="connsiteX39" fmla="*/ 350000 w 977466"/>
                  <a:gd name="connsiteY39" fmla="*/ 49078 h 868401"/>
                  <a:gd name="connsiteX40" fmla="*/ 367723 w 977466"/>
                  <a:gd name="connsiteY40" fmla="*/ 31355 h 868401"/>
                  <a:gd name="connsiteX41" fmla="*/ 390899 w 977466"/>
                  <a:gd name="connsiteY41" fmla="*/ 44988 h 868401"/>
                  <a:gd name="connsiteX42" fmla="*/ 409984 w 977466"/>
                  <a:gd name="connsiteY42" fmla="*/ 100881 h 868401"/>
                  <a:gd name="connsiteX43" fmla="*/ 448155 w 977466"/>
                  <a:gd name="connsiteY43" fmla="*/ 122693 h 868401"/>
                  <a:gd name="connsiteX44" fmla="*/ 476784 w 977466"/>
                  <a:gd name="connsiteY44" fmla="*/ 91339 h 868401"/>
                  <a:gd name="connsiteX45" fmla="*/ 508139 w 977466"/>
                  <a:gd name="connsiteY45" fmla="*/ 106334 h 868401"/>
                  <a:gd name="connsiteX46" fmla="*/ 570850 w 977466"/>
                  <a:gd name="connsiteY46" fmla="*/ 118604 h 868401"/>
                  <a:gd name="connsiteX47" fmla="*/ 583227 w 977466"/>
                  <a:gd name="connsiteY47" fmla="*/ 125331 h 868401"/>
                  <a:gd name="connsiteX48" fmla="*/ 977466 w 977466"/>
                  <a:gd name="connsiteY48" fmla="*/ 427908 h 868401"/>
                  <a:gd name="connsiteX0" fmla="*/ 583227 w 583227"/>
                  <a:gd name="connsiteY0" fmla="*/ 574543 h 868401"/>
                  <a:gd name="connsiteX1" fmla="*/ 501324 w 583227"/>
                  <a:gd name="connsiteY1" fmla="*/ 599838 h 868401"/>
                  <a:gd name="connsiteX2" fmla="*/ 419526 w 583227"/>
                  <a:gd name="connsiteY2" fmla="*/ 624376 h 868401"/>
                  <a:gd name="connsiteX3" fmla="*/ 325462 w 583227"/>
                  <a:gd name="connsiteY3" fmla="*/ 676181 h 868401"/>
                  <a:gd name="connsiteX4" fmla="*/ 294107 w 583227"/>
                  <a:gd name="connsiteY4" fmla="*/ 708899 h 868401"/>
                  <a:gd name="connsiteX5" fmla="*/ 294107 w 583227"/>
                  <a:gd name="connsiteY5" fmla="*/ 760703 h 868401"/>
                  <a:gd name="connsiteX6" fmla="*/ 300922 w 583227"/>
                  <a:gd name="connsiteY6" fmla="*/ 834320 h 868401"/>
                  <a:gd name="connsiteX7" fmla="*/ 325462 w 583227"/>
                  <a:gd name="connsiteY7" fmla="*/ 865675 h 868401"/>
                  <a:gd name="connsiteX8" fmla="*/ 307739 w 583227"/>
                  <a:gd name="connsiteY8" fmla="*/ 868401 h 868401"/>
                  <a:gd name="connsiteX9" fmla="*/ 287290 w 583227"/>
                  <a:gd name="connsiteY9" fmla="*/ 852042 h 868401"/>
                  <a:gd name="connsiteX10" fmla="*/ 251844 w 583227"/>
                  <a:gd name="connsiteY10" fmla="*/ 849315 h 868401"/>
                  <a:gd name="connsiteX11" fmla="*/ 247159 w 583227"/>
                  <a:gd name="connsiteY11" fmla="*/ 850721 h 868401"/>
                  <a:gd name="connsiteX12" fmla="*/ 247755 w 583227"/>
                  <a:gd name="connsiteY12" fmla="*/ 849315 h 868401"/>
                  <a:gd name="connsiteX13" fmla="*/ 198677 w 583227"/>
                  <a:gd name="connsiteY13" fmla="*/ 849315 h 868401"/>
                  <a:gd name="connsiteX14" fmla="*/ 157779 w 583227"/>
                  <a:gd name="connsiteY14" fmla="*/ 846589 h 868401"/>
                  <a:gd name="connsiteX15" fmla="*/ 135966 w 583227"/>
                  <a:gd name="connsiteY15" fmla="*/ 797511 h 868401"/>
                  <a:gd name="connsiteX16" fmla="*/ 119609 w 583227"/>
                  <a:gd name="connsiteY16" fmla="*/ 792058 h 868401"/>
                  <a:gd name="connsiteX17" fmla="*/ 81436 w 583227"/>
                  <a:gd name="connsiteY17" fmla="*/ 753887 h 868401"/>
                  <a:gd name="connsiteX18" fmla="*/ 78710 w 583227"/>
                  <a:gd name="connsiteY18" fmla="*/ 707536 h 868401"/>
                  <a:gd name="connsiteX19" fmla="*/ 70529 w 583227"/>
                  <a:gd name="connsiteY19" fmla="*/ 674817 h 868401"/>
                  <a:gd name="connsiteX20" fmla="*/ 105975 w 583227"/>
                  <a:gd name="connsiteY20" fmla="*/ 614833 h 868401"/>
                  <a:gd name="connsiteX21" fmla="*/ 125060 w 583227"/>
                  <a:gd name="connsiteY21" fmla="*/ 563029 h 868401"/>
                  <a:gd name="connsiteX22" fmla="*/ 105975 w 583227"/>
                  <a:gd name="connsiteY22" fmla="*/ 451241 h 868401"/>
                  <a:gd name="connsiteX23" fmla="*/ 10547 w 583227"/>
                  <a:gd name="connsiteY23" fmla="*/ 443062 h 868401"/>
                  <a:gd name="connsiteX24" fmla="*/ 0 w 583227"/>
                  <a:gd name="connsiteY24" fmla="*/ 449088 h 868401"/>
                  <a:gd name="connsiteX25" fmla="*/ 14637 w 583227"/>
                  <a:gd name="connsiteY25" fmla="*/ 361266 h 868401"/>
                  <a:gd name="connsiteX26" fmla="*/ 51444 w 583227"/>
                  <a:gd name="connsiteY26" fmla="*/ 344906 h 868401"/>
                  <a:gd name="connsiteX27" fmla="*/ 100522 w 583227"/>
                  <a:gd name="connsiteY27" fmla="*/ 340816 h 868401"/>
                  <a:gd name="connsiteX28" fmla="*/ 153689 w 583227"/>
                  <a:gd name="connsiteY28" fmla="*/ 312188 h 868401"/>
                  <a:gd name="connsiteX29" fmla="*/ 186408 w 583227"/>
                  <a:gd name="connsiteY29" fmla="*/ 267201 h 868401"/>
                  <a:gd name="connsiteX30" fmla="*/ 239576 w 583227"/>
                  <a:gd name="connsiteY30" fmla="*/ 254931 h 868401"/>
                  <a:gd name="connsiteX31" fmla="*/ 255934 w 583227"/>
                  <a:gd name="connsiteY31" fmla="*/ 205853 h 868401"/>
                  <a:gd name="connsiteX32" fmla="*/ 268204 w 583227"/>
                  <a:gd name="connsiteY32" fmla="*/ 169045 h 868401"/>
                  <a:gd name="connsiteX33" fmla="*/ 280474 w 583227"/>
                  <a:gd name="connsiteY33" fmla="*/ 87249 h 868401"/>
                  <a:gd name="connsiteX34" fmla="*/ 264114 w 583227"/>
                  <a:gd name="connsiteY34" fmla="*/ 42261 h 868401"/>
                  <a:gd name="connsiteX35" fmla="*/ 280474 w 583227"/>
                  <a:gd name="connsiteY35" fmla="*/ 1363 h 868401"/>
                  <a:gd name="connsiteX36" fmla="*/ 276453 w 583227"/>
                  <a:gd name="connsiteY36" fmla="*/ 266 h 868401"/>
                  <a:gd name="connsiteX37" fmla="*/ 280474 w 583227"/>
                  <a:gd name="connsiteY37" fmla="*/ 0 h 868401"/>
                  <a:gd name="connsiteX38" fmla="*/ 315919 w 583227"/>
                  <a:gd name="connsiteY38" fmla="*/ 10906 h 868401"/>
                  <a:gd name="connsiteX39" fmla="*/ 350000 w 583227"/>
                  <a:gd name="connsiteY39" fmla="*/ 49078 h 868401"/>
                  <a:gd name="connsiteX40" fmla="*/ 367723 w 583227"/>
                  <a:gd name="connsiteY40" fmla="*/ 31355 h 868401"/>
                  <a:gd name="connsiteX41" fmla="*/ 390899 w 583227"/>
                  <a:gd name="connsiteY41" fmla="*/ 44988 h 868401"/>
                  <a:gd name="connsiteX42" fmla="*/ 409984 w 583227"/>
                  <a:gd name="connsiteY42" fmla="*/ 100881 h 868401"/>
                  <a:gd name="connsiteX43" fmla="*/ 448155 w 583227"/>
                  <a:gd name="connsiteY43" fmla="*/ 122693 h 868401"/>
                  <a:gd name="connsiteX44" fmla="*/ 476784 w 583227"/>
                  <a:gd name="connsiteY44" fmla="*/ 91339 h 868401"/>
                  <a:gd name="connsiteX45" fmla="*/ 508139 w 583227"/>
                  <a:gd name="connsiteY45" fmla="*/ 106334 h 868401"/>
                  <a:gd name="connsiteX46" fmla="*/ 570850 w 583227"/>
                  <a:gd name="connsiteY46" fmla="*/ 118604 h 868401"/>
                  <a:gd name="connsiteX47" fmla="*/ 583227 w 583227"/>
                  <a:gd name="connsiteY47" fmla="*/ 125331 h 868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83227" h="868401">
                    <a:moveTo>
                      <a:pt x="583227" y="574543"/>
                    </a:moveTo>
                    <a:lnTo>
                      <a:pt x="501324" y="599838"/>
                    </a:lnTo>
                    <a:lnTo>
                      <a:pt x="419526" y="624376"/>
                    </a:lnTo>
                    <a:lnTo>
                      <a:pt x="325462" y="676181"/>
                    </a:lnTo>
                    <a:lnTo>
                      <a:pt x="294107" y="708899"/>
                    </a:lnTo>
                    <a:lnTo>
                      <a:pt x="294107" y="760703"/>
                    </a:lnTo>
                    <a:lnTo>
                      <a:pt x="300922" y="834320"/>
                    </a:lnTo>
                    <a:lnTo>
                      <a:pt x="325462" y="865675"/>
                    </a:lnTo>
                    <a:lnTo>
                      <a:pt x="307739" y="868401"/>
                    </a:lnTo>
                    <a:lnTo>
                      <a:pt x="287290" y="852042"/>
                    </a:lnTo>
                    <a:lnTo>
                      <a:pt x="251844" y="849315"/>
                    </a:lnTo>
                    <a:lnTo>
                      <a:pt x="247159" y="850721"/>
                    </a:lnTo>
                    <a:lnTo>
                      <a:pt x="247755" y="849315"/>
                    </a:lnTo>
                    <a:lnTo>
                      <a:pt x="198677" y="849315"/>
                    </a:lnTo>
                    <a:lnTo>
                      <a:pt x="157779" y="846589"/>
                    </a:lnTo>
                    <a:lnTo>
                      <a:pt x="135966" y="797511"/>
                    </a:lnTo>
                    <a:lnTo>
                      <a:pt x="119609" y="792058"/>
                    </a:lnTo>
                    <a:lnTo>
                      <a:pt x="81436" y="753887"/>
                    </a:lnTo>
                    <a:lnTo>
                      <a:pt x="78710" y="707536"/>
                    </a:lnTo>
                    <a:lnTo>
                      <a:pt x="70529" y="674817"/>
                    </a:lnTo>
                    <a:lnTo>
                      <a:pt x="105975" y="614833"/>
                    </a:lnTo>
                    <a:lnTo>
                      <a:pt x="125060" y="563029"/>
                    </a:lnTo>
                    <a:lnTo>
                      <a:pt x="105975" y="451241"/>
                    </a:lnTo>
                    <a:lnTo>
                      <a:pt x="10547" y="443062"/>
                    </a:lnTo>
                    <a:lnTo>
                      <a:pt x="0" y="449088"/>
                    </a:lnTo>
                    <a:lnTo>
                      <a:pt x="14637" y="361266"/>
                    </a:lnTo>
                    <a:lnTo>
                      <a:pt x="51444" y="344906"/>
                    </a:lnTo>
                    <a:lnTo>
                      <a:pt x="100522" y="340816"/>
                    </a:lnTo>
                    <a:lnTo>
                      <a:pt x="153689" y="312188"/>
                    </a:lnTo>
                    <a:lnTo>
                      <a:pt x="186408" y="267201"/>
                    </a:lnTo>
                    <a:lnTo>
                      <a:pt x="239576" y="254931"/>
                    </a:lnTo>
                    <a:lnTo>
                      <a:pt x="255934" y="205853"/>
                    </a:lnTo>
                    <a:lnTo>
                      <a:pt x="268204" y="169045"/>
                    </a:lnTo>
                    <a:lnTo>
                      <a:pt x="280474" y="87249"/>
                    </a:lnTo>
                    <a:lnTo>
                      <a:pt x="264114" y="42261"/>
                    </a:lnTo>
                    <a:lnTo>
                      <a:pt x="280474" y="1363"/>
                    </a:lnTo>
                    <a:lnTo>
                      <a:pt x="276453" y="266"/>
                    </a:lnTo>
                    <a:lnTo>
                      <a:pt x="280474" y="0"/>
                    </a:lnTo>
                    <a:lnTo>
                      <a:pt x="315919" y="10906"/>
                    </a:lnTo>
                    <a:lnTo>
                      <a:pt x="350000" y="49078"/>
                    </a:lnTo>
                    <a:lnTo>
                      <a:pt x="367723" y="31355"/>
                    </a:lnTo>
                    <a:lnTo>
                      <a:pt x="390899" y="44988"/>
                    </a:lnTo>
                    <a:lnTo>
                      <a:pt x="409984" y="100881"/>
                    </a:lnTo>
                    <a:lnTo>
                      <a:pt x="448155" y="122693"/>
                    </a:lnTo>
                    <a:lnTo>
                      <a:pt x="476784" y="91339"/>
                    </a:lnTo>
                    <a:lnTo>
                      <a:pt x="508139" y="106334"/>
                    </a:lnTo>
                    <a:lnTo>
                      <a:pt x="570850" y="118604"/>
                    </a:lnTo>
                    <a:lnTo>
                      <a:pt x="583227" y="125331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D08431A5-229C-9E60-6264-97603A862CE7}"/>
                  </a:ext>
                </a:extLst>
              </p:cNvPr>
              <p:cNvSpPr/>
              <p:nvPr/>
            </p:nvSpPr>
            <p:spPr>
              <a:xfrm>
                <a:off x="5454037" y="4006852"/>
                <a:ext cx="843989" cy="434926"/>
              </a:xfrm>
              <a:custGeom>
                <a:avLst/>
                <a:gdLst>
                  <a:gd name="connsiteX0" fmla="*/ 169585 w 854878"/>
                  <a:gd name="connsiteY0" fmla="*/ 0 h 440537"/>
                  <a:gd name="connsiteX1" fmla="*/ 854878 w 854878"/>
                  <a:gd name="connsiteY1" fmla="*/ 0 h 440537"/>
                  <a:gd name="connsiteX2" fmla="*/ 854878 w 854878"/>
                  <a:gd name="connsiteY2" fmla="*/ 440537 h 440537"/>
                  <a:gd name="connsiteX3" fmla="*/ 852725 w 854878"/>
                  <a:gd name="connsiteY3" fmla="*/ 437877 h 440537"/>
                  <a:gd name="connsiteX4" fmla="*/ 809782 w 854878"/>
                  <a:gd name="connsiteY4" fmla="*/ 435832 h 440537"/>
                  <a:gd name="connsiteX5" fmla="*/ 787288 w 854878"/>
                  <a:gd name="connsiteY5" fmla="*/ 409248 h 440537"/>
                  <a:gd name="connsiteX6" fmla="*/ 785243 w 854878"/>
                  <a:gd name="connsiteY6" fmla="*/ 392889 h 440537"/>
                  <a:gd name="connsiteX7" fmla="*/ 748435 w 854878"/>
                  <a:gd name="connsiteY7" fmla="*/ 358126 h 440537"/>
                  <a:gd name="connsiteX8" fmla="*/ 707538 w 854878"/>
                  <a:gd name="connsiteY8" fmla="*/ 368350 h 440537"/>
                  <a:gd name="connsiteX9" fmla="*/ 658458 w 854878"/>
                  <a:gd name="connsiteY9" fmla="*/ 354035 h 440537"/>
                  <a:gd name="connsiteX10" fmla="*/ 623696 w 854878"/>
                  <a:gd name="connsiteY10" fmla="*/ 356081 h 440537"/>
                  <a:gd name="connsiteX11" fmla="*/ 562349 w 854878"/>
                  <a:gd name="connsiteY11" fmla="*/ 321317 h 440537"/>
                  <a:gd name="connsiteX12" fmla="*/ 523495 w 854878"/>
                  <a:gd name="connsiteY12" fmla="*/ 321317 h 440537"/>
                  <a:gd name="connsiteX13" fmla="*/ 498957 w 854878"/>
                  <a:gd name="connsiteY13" fmla="*/ 302913 h 440537"/>
                  <a:gd name="connsiteX14" fmla="*/ 468283 w 854878"/>
                  <a:gd name="connsiteY14" fmla="*/ 315182 h 440537"/>
                  <a:gd name="connsiteX15" fmla="*/ 419207 w 854878"/>
                  <a:gd name="connsiteY15" fmla="*/ 268150 h 440537"/>
                  <a:gd name="connsiteX16" fmla="*/ 394667 w 854878"/>
                  <a:gd name="connsiteY16" fmla="*/ 272239 h 440537"/>
                  <a:gd name="connsiteX17" fmla="*/ 388532 w 854878"/>
                  <a:gd name="connsiteY17" fmla="*/ 286554 h 440537"/>
                  <a:gd name="connsiteX18" fmla="*/ 341500 w 854878"/>
                  <a:gd name="connsiteY18" fmla="*/ 286554 h 440537"/>
                  <a:gd name="connsiteX19" fmla="*/ 302647 w 854878"/>
                  <a:gd name="connsiteY19" fmla="*/ 323362 h 440537"/>
                  <a:gd name="connsiteX20" fmla="*/ 302647 w 854878"/>
                  <a:gd name="connsiteY20" fmla="*/ 339722 h 440537"/>
                  <a:gd name="connsiteX21" fmla="*/ 286287 w 854878"/>
                  <a:gd name="connsiteY21" fmla="*/ 345857 h 440537"/>
                  <a:gd name="connsiteX22" fmla="*/ 269928 w 854878"/>
                  <a:gd name="connsiteY22" fmla="*/ 335631 h 440537"/>
                  <a:gd name="connsiteX23" fmla="*/ 241299 w 854878"/>
                  <a:gd name="connsiteY23" fmla="*/ 358126 h 440537"/>
                  <a:gd name="connsiteX24" fmla="*/ 186086 w 854878"/>
                  <a:gd name="connsiteY24" fmla="*/ 319272 h 440537"/>
                  <a:gd name="connsiteX25" fmla="*/ 137009 w 854878"/>
                  <a:gd name="connsiteY25" fmla="*/ 319272 h 440537"/>
                  <a:gd name="connsiteX26" fmla="*/ 108380 w 854878"/>
                  <a:gd name="connsiteY26" fmla="*/ 302913 h 440537"/>
                  <a:gd name="connsiteX27" fmla="*/ 106336 w 854878"/>
                  <a:gd name="connsiteY27" fmla="*/ 282463 h 440537"/>
                  <a:gd name="connsiteX28" fmla="*/ 92022 w 854878"/>
                  <a:gd name="connsiteY28" fmla="*/ 264060 h 440537"/>
                  <a:gd name="connsiteX29" fmla="*/ 28629 w 854878"/>
                  <a:gd name="connsiteY29" fmla="*/ 255880 h 440537"/>
                  <a:gd name="connsiteX30" fmla="*/ 24713 w 854878"/>
                  <a:gd name="connsiteY30" fmla="*/ 253348 h 440537"/>
                  <a:gd name="connsiteX31" fmla="*/ 44988 w 854878"/>
                  <a:gd name="connsiteY31" fmla="*/ 196578 h 440537"/>
                  <a:gd name="connsiteX32" fmla="*/ 24540 w 854878"/>
                  <a:gd name="connsiteY32" fmla="*/ 180219 h 440537"/>
                  <a:gd name="connsiteX33" fmla="*/ 0 w 854878"/>
                  <a:gd name="connsiteY33" fmla="*/ 159770 h 440537"/>
                  <a:gd name="connsiteX34" fmla="*/ 0 w 854878"/>
                  <a:gd name="connsiteY34" fmla="*/ 126069 h 440537"/>
                  <a:gd name="connsiteX35" fmla="*/ 2454 w 854878"/>
                  <a:gd name="connsiteY35" fmla="*/ 127869 h 440537"/>
                  <a:gd name="connsiteX36" fmla="*/ 41717 w 854878"/>
                  <a:gd name="connsiteY36" fmla="*/ 95150 h 440537"/>
                  <a:gd name="connsiteX37" fmla="*/ 54804 w 854878"/>
                  <a:gd name="connsiteY37" fmla="*/ 49345 h 440537"/>
                  <a:gd name="connsiteX38" fmla="*/ 74435 w 854878"/>
                  <a:gd name="connsiteY38" fmla="*/ 32985 h 440537"/>
                  <a:gd name="connsiteX39" fmla="*/ 100610 w 854878"/>
                  <a:gd name="connsiteY39" fmla="*/ 42801 h 440537"/>
                  <a:gd name="connsiteX40" fmla="*/ 152959 w 854878"/>
                  <a:gd name="connsiteY40" fmla="*/ 42801 h 440537"/>
                  <a:gd name="connsiteX41" fmla="*/ 159503 w 854878"/>
                  <a:gd name="connsiteY41" fmla="*/ 10082 h 440537"/>
                  <a:gd name="connsiteX0" fmla="*/ 854878 w 946318"/>
                  <a:gd name="connsiteY0" fmla="*/ 0 h 440537"/>
                  <a:gd name="connsiteX1" fmla="*/ 854878 w 946318"/>
                  <a:gd name="connsiteY1" fmla="*/ 440537 h 440537"/>
                  <a:gd name="connsiteX2" fmla="*/ 852725 w 946318"/>
                  <a:gd name="connsiteY2" fmla="*/ 437877 h 440537"/>
                  <a:gd name="connsiteX3" fmla="*/ 809782 w 946318"/>
                  <a:gd name="connsiteY3" fmla="*/ 435832 h 440537"/>
                  <a:gd name="connsiteX4" fmla="*/ 787288 w 946318"/>
                  <a:gd name="connsiteY4" fmla="*/ 409248 h 440537"/>
                  <a:gd name="connsiteX5" fmla="*/ 785243 w 946318"/>
                  <a:gd name="connsiteY5" fmla="*/ 392889 h 440537"/>
                  <a:gd name="connsiteX6" fmla="*/ 748435 w 946318"/>
                  <a:gd name="connsiteY6" fmla="*/ 358126 h 440537"/>
                  <a:gd name="connsiteX7" fmla="*/ 707538 w 946318"/>
                  <a:gd name="connsiteY7" fmla="*/ 368350 h 440537"/>
                  <a:gd name="connsiteX8" fmla="*/ 658458 w 946318"/>
                  <a:gd name="connsiteY8" fmla="*/ 354035 h 440537"/>
                  <a:gd name="connsiteX9" fmla="*/ 623696 w 946318"/>
                  <a:gd name="connsiteY9" fmla="*/ 356081 h 440537"/>
                  <a:gd name="connsiteX10" fmla="*/ 562349 w 946318"/>
                  <a:gd name="connsiteY10" fmla="*/ 321317 h 440537"/>
                  <a:gd name="connsiteX11" fmla="*/ 523495 w 946318"/>
                  <a:gd name="connsiteY11" fmla="*/ 321317 h 440537"/>
                  <a:gd name="connsiteX12" fmla="*/ 498957 w 946318"/>
                  <a:gd name="connsiteY12" fmla="*/ 302913 h 440537"/>
                  <a:gd name="connsiteX13" fmla="*/ 468283 w 946318"/>
                  <a:gd name="connsiteY13" fmla="*/ 315182 h 440537"/>
                  <a:gd name="connsiteX14" fmla="*/ 419207 w 946318"/>
                  <a:gd name="connsiteY14" fmla="*/ 268150 h 440537"/>
                  <a:gd name="connsiteX15" fmla="*/ 394667 w 946318"/>
                  <a:gd name="connsiteY15" fmla="*/ 272239 h 440537"/>
                  <a:gd name="connsiteX16" fmla="*/ 388532 w 946318"/>
                  <a:gd name="connsiteY16" fmla="*/ 286554 h 440537"/>
                  <a:gd name="connsiteX17" fmla="*/ 341500 w 946318"/>
                  <a:gd name="connsiteY17" fmla="*/ 286554 h 440537"/>
                  <a:gd name="connsiteX18" fmla="*/ 302647 w 946318"/>
                  <a:gd name="connsiteY18" fmla="*/ 323362 h 440537"/>
                  <a:gd name="connsiteX19" fmla="*/ 302647 w 946318"/>
                  <a:gd name="connsiteY19" fmla="*/ 339722 h 440537"/>
                  <a:gd name="connsiteX20" fmla="*/ 286287 w 946318"/>
                  <a:gd name="connsiteY20" fmla="*/ 345857 h 440537"/>
                  <a:gd name="connsiteX21" fmla="*/ 269928 w 946318"/>
                  <a:gd name="connsiteY21" fmla="*/ 335631 h 440537"/>
                  <a:gd name="connsiteX22" fmla="*/ 241299 w 946318"/>
                  <a:gd name="connsiteY22" fmla="*/ 358126 h 440537"/>
                  <a:gd name="connsiteX23" fmla="*/ 186086 w 946318"/>
                  <a:gd name="connsiteY23" fmla="*/ 319272 h 440537"/>
                  <a:gd name="connsiteX24" fmla="*/ 137009 w 946318"/>
                  <a:gd name="connsiteY24" fmla="*/ 319272 h 440537"/>
                  <a:gd name="connsiteX25" fmla="*/ 108380 w 946318"/>
                  <a:gd name="connsiteY25" fmla="*/ 302913 h 440537"/>
                  <a:gd name="connsiteX26" fmla="*/ 106336 w 946318"/>
                  <a:gd name="connsiteY26" fmla="*/ 282463 h 440537"/>
                  <a:gd name="connsiteX27" fmla="*/ 92022 w 946318"/>
                  <a:gd name="connsiteY27" fmla="*/ 264060 h 440537"/>
                  <a:gd name="connsiteX28" fmla="*/ 28629 w 946318"/>
                  <a:gd name="connsiteY28" fmla="*/ 255880 h 440537"/>
                  <a:gd name="connsiteX29" fmla="*/ 24713 w 946318"/>
                  <a:gd name="connsiteY29" fmla="*/ 253348 h 440537"/>
                  <a:gd name="connsiteX30" fmla="*/ 44988 w 946318"/>
                  <a:gd name="connsiteY30" fmla="*/ 196578 h 440537"/>
                  <a:gd name="connsiteX31" fmla="*/ 24540 w 946318"/>
                  <a:gd name="connsiteY31" fmla="*/ 180219 h 440537"/>
                  <a:gd name="connsiteX32" fmla="*/ 0 w 946318"/>
                  <a:gd name="connsiteY32" fmla="*/ 159770 h 440537"/>
                  <a:gd name="connsiteX33" fmla="*/ 0 w 946318"/>
                  <a:gd name="connsiteY33" fmla="*/ 126069 h 440537"/>
                  <a:gd name="connsiteX34" fmla="*/ 2454 w 946318"/>
                  <a:gd name="connsiteY34" fmla="*/ 127869 h 440537"/>
                  <a:gd name="connsiteX35" fmla="*/ 41717 w 946318"/>
                  <a:gd name="connsiteY35" fmla="*/ 95150 h 440537"/>
                  <a:gd name="connsiteX36" fmla="*/ 54804 w 946318"/>
                  <a:gd name="connsiteY36" fmla="*/ 49345 h 440537"/>
                  <a:gd name="connsiteX37" fmla="*/ 74435 w 946318"/>
                  <a:gd name="connsiteY37" fmla="*/ 32985 h 440537"/>
                  <a:gd name="connsiteX38" fmla="*/ 100610 w 946318"/>
                  <a:gd name="connsiteY38" fmla="*/ 42801 h 440537"/>
                  <a:gd name="connsiteX39" fmla="*/ 152959 w 946318"/>
                  <a:gd name="connsiteY39" fmla="*/ 42801 h 440537"/>
                  <a:gd name="connsiteX40" fmla="*/ 159503 w 946318"/>
                  <a:gd name="connsiteY40" fmla="*/ 10082 h 440537"/>
                  <a:gd name="connsiteX41" fmla="*/ 169585 w 946318"/>
                  <a:gd name="connsiteY41" fmla="*/ 0 h 440537"/>
                  <a:gd name="connsiteX42" fmla="*/ 946318 w 946318"/>
                  <a:gd name="connsiteY42" fmla="*/ 91440 h 440537"/>
                  <a:gd name="connsiteX0" fmla="*/ 854878 w 946318"/>
                  <a:gd name="connsiteY0" fmla="*/ 440537 h 440537"/>
                  <a:gd name="connsiteX1" fmla="*/ 852725 w 946318"/>
                  <a:gd name="connsiteY1" fmla="*/ 437877 h 440537"/>
                  <a:gd name="connsiteX2" fmla="*/ 809782 w 946318"/>
                  <a:gd name="connsiteY2" fmla="*/ 435832 h 440537"/>
                  <a:gd name="connsiteX3" fmla="*/ 787288 w 946318"/>
                  <a:gd name="connsiteY3" fmla="*/ 409248 h 440537"/>
                  <a:gd name="connsiteX4" fmla="*/ 785243 w 946318"/>
                  <a:gd name="connsiteY4" fmla="*/ 392889 h 440537"/>
                  <a:gd name="connsiteX5" fmla="*/ 748435 w 946318"/>
                  <a:gd name="connsiteY5" fmla="*/ 358126 h 440537"/>
                  <a:gd name="connsiteX6" fmla="*/ 707538 w 946318"/>
                  <a:gd name="connsiteY6" fmla="*/ 368350 h 440537"/>
                  <a:gd name="connsiteX7" fmla="*/ 658458 w 946318"/>
                  <a:gd name="connsiteY7" fmla="*/ 354035 h 440537"/>
                  <a:gd name="connsiteX8" fmla="*/ 623696 w 946318"/>
                  <a:gd name="connsiteY8" fmla="*/ 356081 h 440537"/>
                  <a:gd name="connsiteX9" fmla="*/ 562349 w 946318"/>
                  <a:gd name="connsiteY9" fmla="*/ 321317 h 440537"/>
                  <a:gd name="connsiteX10" fmla="*/ 523495 w 946318"/>
                  <a:gd name="connsiteY10" fmla="*/ 321317 h 440537"/>
                  <a:gd name="connsiteX11" fmla="*/ 498957 w 946318"/>
                  <a:gd name="connsiteY11" fmla="*/ 302913 h 440537"/>
                  <a:gd name="connsiteX12" fmla="*/ 468283 w 946318"/>
                  <a:gd name="connsiteY12" fmla="*/ 315182 h 440537"/>
                  <a:gd name="connsiteX13" fmla="*/ 419207 w 946318"/>
                  <a:gd name="connsiteY13" fmla="*/ 268150 h 440537"/>
                  <a:gd name="connsiteX14" fmla="*/ 394667 w 946318"/>
                  <a:gd name="connsiteY14" fmla="*/ 272239 h 440537"/>
                  <a:gd name="connsiteX15" fmla="*/ 388532 w 946318"/>
                  <a:gd name="connsiteY15" fmla="*/ 286554 h 440537"/>
                  <a:gd name="connsiteX16" fmla="*/ 341500 w 946318"/>
                  <a:gd name="connsiteY16" fmla="*/ 286554 h 440537"/>
                  <a:gd name="connsiteX17" fmla="*/ 302647 w 946318"/>
                  <a:gd name="connsiteY17" fmla="*/ 323362 h 440537"/>
                  <a:gd name="connsiteX18" fmla="*/ 302647 w 946318"/>
                  <a:gd name="connsiteY18" fmla="*/ 339722 h 440537"/>
                  <a:gd name="connsiteX19" fmla="*/ 286287 w 946318"/>
                  <a:gd name="connsiteY19" fmla="*/ 345857 h 440537"/>
                  <a:gd name="connsiteX20" fmla="*/ 269928 w 946318"/>
                  <a:gd name="connsiteY20" fmla="*/ 335631 h 440537"/>
                  <a:gd name="connsiteX21" fmla="*/ 241299 w 946318"/>
                  <a:gd name="connsiteY21" fmla="*/ 358126 h 440537"/>
                  <a:gd name="connsiteX22" fmla="*/ 186086 w 946318"/>
                  <a:gd name="connsiteY22" fmla="*/ 319272 h 440537"/>
                  <a:gd name="connsiteX23" fmla="*/ 137009 w 946318"/>
                  <a:gd name="connsiteY23" fmla="*/ 319272 h 440537"/>
                  <a:gd name="connsiteX24" fmla="*/ 108380 w 946318"/>
                  <a:gd name="connsiteY24" fmla="*/ 302913 h 440537"/>
                  <a:gd name="connsiteX25" fmla="*/ 106336 w 946318"/>
                  <a:gd name="connsiteY25" fmla="*/ 282463 h 440537"/>
                  <a:gd name="connsiteX26" fmla="*/ 92022 w 946318"/>
                  <a:gd name="connsiteY26" fmla="*/ 264060 h 440537"/>
                  <a:gd name="connsiteX27" fmla="*/ 28629 w 946318"/>
                  <a:gd name="connsiteY27" fmla="*/ 255880 h 440537"/>
                  <a:gd name="connsiteX28" fmla="*/ 24713 w 946318"/>
                  <a:gd name="connsiteY28" fmla="*/ 253348 h 440537"/>
                  <a:gd name="connsiteX29" fmla="*/ 44988 w 946318"/>
                  <a:gd name="connsiteY29" fmla="*/ 196578 h 440537"/>
                  <a:gd name="connsiteX30" fmla="*/ 24540 w 946318"/>
                  <a:gd name="connsiteY30" fmla="*/ 180219 h 440537"/>
                  <a:gd name="connsiteX31" fmla="*/ 0 w 946318"/>
                  <a:gd name="connsiteY31" fmla="*/ 159770 h 440537"/>
                  <a:gd name="connsiteX32" fmla="*/ 0 w 946318"/>
                  <a:gd name="connsiteY32" fmla="*/ 126069 h 440537"/>
                  <a:gd name="connsiteX33" fmla="*/ 2454 w 946318"/>
                  <a:gd name="connsiteY33" fmla="*/ 127869 h 440537"/>
                  <a:gd name="connsiteX34" fmla="*/ 41717 w 946318"/>
                  <a:gd name="connsiteY34" fmla="*/ 95150 h 440537"/>
                  <a:gd name="connsiteX35" fmla="*/ 54804 w 946318"/>
                  <a:gd name="connsiteY35" fmla="*/ 49345 h 440537"/>
                  <a:gd name="connsiteX36" fmla="*/ 74435 w 946318"/>
                  <a:gd name="connsiteY36" fmla="*/ 32985 h 440537"/>
                  <a:gd name="connsiteX37" fmla="*/ 100610 w 946318"/>
                  <a:gd name="connsiteY37" fmla="*/ 42801 h 440537"/>
                  <a:gd name="connsiteX38" fmla="*/ 152959 w 946318"/>
                  <a:gd name="connsiteY38" fmla="*/ 42801 h 440537"/>
                  <a:gd name="connsiteX39" fmla="*/ 159503 w 946318"/>
                  <a:gd name="connsiteY39" fmla="*/ 10082 h 440537"/>
                  <a:gd name="connsiteX40" fmla="*/ 169585 w 946318"/>
                  <a:gd name="connsiteY40" fmla="*/ 0 h 440537"/>
                  <a:gd name="connsiteX41" fmla="*/ 946318 w 946318"/>
                  <a:gd name="connsiteY41" fmla="*/ 91440 h 440537"/>
                  <a:gd name="connsiteX0" fmla="*/ 854878 w 854878"/>
                  <a:gd name="connsiteY0" fmla="*/ 440537 h 440537"/>
                  <a:gd name="connsiteX1" fmla="*/ 852725 w 854878"/>
                  <a:gd name="connsiteY1" fmla="*/ 437877 h 440537"/>
                  <a:gd name="connsiteX2" fmla="*/ 809782 w 854878"/>
                  <a:gd name="connsiteY2" fmla="*/ 435832 h 440537"/>
                  <a:gd name="connsiteX3" fmla="*/ 787288 w 854878"/>
                  <a:gd name="connsiteY3" fmla="*/ 409248 h 440537"/>
                  <a:gd name="connsiteX4" fmla="*/ 785243 w 854878"/>
                  <a:gd name="connsiteY4" fmla="*/ 392889 h 440537"/>
                  <a:gd name="connsiteX5" fmla="*/ 748435 w 854878"/>
                  <a:gd name="connsiteY5" fmla="*/ 358126 h 440537"/>
                  <a:gd name="connsiteX6" fmla="*/ 707538 w 854878"/>
                  <a:gd name="connsiteY6" fmla="*/ 368350 h 440537"/>
                  <a:gd name="connsiteX7" fmla="*/ 658458 w 854878"/>
                  <a:gd name="connsiteY7" fmla="*/ 354035 h 440537"/>
                  <a:gd name="connsiteX8" fmla="*/ 623696 w 854878"/>
                  <a:gd name="connsiteY8" fmla="*/ 356081 h 440537"/>
                  <a:gd name="connsiteX9" fmla="*/ 562349 w 854878"/>
                  <a:gd name="connsiteY9" fmla="*/ 321317 h 440537"/>
                  <a:gd name="connsiteX10" fmla="*/ 523495 w 854878"/>
                  <a:gd name="connsiteY10" fmla="*/ 321317 h 440537"/>
                  <a:gd name="connsiteX11" fmla="*/ 498957 w 854878"/>
                  <a:gd name="connsiteY11" fmla="*/ 302913 h 440537"/>
                  <a:gd name="connsiteX12" fmla="*/ 468283 w 854878"/>
                  <a:gd name="connsiteY12" fmla="*/ 315182 h 440537"/>
                  <a:gd name="connsiteX13" fmla="*/ 419207 w 854878"/>
                  <a:gd name="connsiteY13" fmla="*/ 268150 h 440537"/>
                  <a:gd name="connsiteX14" fmla="*/ 394667 w 854878"/>
                  <a:gd name="connsiteY14" fmla="*/ 272239 h 440537"/>
                  <a:gd name="connsiteX15" fmla="*/ 388532 w 854878"/>
                  <a:gd name="connsiteY15" fmla="*/ 286554 h 440537"/>
                  <a:gd name="connsiteX16" fmla="*/ 341500 w 854878"/>
                  <a:gd name="connsiteY16" fmla="*/ 286554 h 440537"/>
                  <a:gd name="connsiteX17" fmla="*/ 302647 w 854878"/>
                  <a:gd name="connsiteY17" fmla="*/ 323362 h 440537"/>
                  <a:gd name="connsiteX18" fmla="*/ 302647 w 854878"/>
                  <a:gd name="connsiteY18" fmla="*/ 339722 h 440537"/>
                  <a:gd name="connsiteX19" fmla="*/ 286287 w 854878"/>
                  <a:gd name="connsiteY19" fmla="*/ 345857 h 440537"/>
                  <a:gd name="connsiteX20" fmla="*/ 269928 w 854878"/>
                  <a:gd name="connsiteY20" fmla="*/ 335631 h 440537"/>
                  <a:gd name="connsiteX21" fmla="*/ 241299 w 854878"/>
                  <a:gd name="connsiteY21" fmla="*/ 358126 h 440537"/>
                  <a:gd name="connsiteX22" fmla="*/ 186086 w 854878"/>
                  <a:gd name="connsiteY22" fmla="*/ 319272 h 440537"/>
                  <a:gd name="connsiteX23" fmla="*/ 137009 w 854878"/>
                  <a:gd name="connsiteY23" fmla="*/ 319272 h 440537"/>
                  <a:gd name="connsiteX24" fmla="*/ 108380 w 854878"/>
                  <a:gd name="connsiteY24" fmla="*/ 302913 h 440537"/>
                  <a:gd name="connsiteX25" fmla="*/ 106336 w 854878"/>
                  <a:gd name="connsiteY25" fmla="*/ 282463 h 440537"/>
                  <a:gd name="connsiteX26" fmla="*/ 92022 w 854878"/>
                  <a:gd name="connsiteY26" fmla="*/ 264060 h 440537"/>
                  <a:gd name="connsiteX27" fmla="*/ 28629 w 854878"/>
                  <a:gd name="connsiteY27" fmla="*/ 255880 h 440537"/>
                  <a:gd name="connsiteX28" fmla="*/ 24713 w 854878"/>
                  <a:gd name="connsiteY28" fmla="*/ 253348 h 440537"/>
                  <a:gd name="connsiteX29" fmla="*/ 44988 w 854878"/>
                  <a:gd name="connsiteY29" fmla="*/ 196578 h 440537"/>
                  <a:gd name="connsiteX30" fmla="*/ 24540 w 854878"/>
                  <a:gd name="connsiteY30" fmla="*/ 180219 h 440537"/>
                  <a:gd name="connsiteX31" fmla="*/ 0 w 854878"/>
                  <a:gd name="connsiteY31" fmla="*/ 159770 h 440537"/>
                  <a:gd name="connsiteX32" fmla="*/ 0 w 854878"/>
                  <a:gd name="connsiteY32" fmla="*/ 126069 h 440537"/>
                  <a:gd name="connsiteX33" fmla="*/ 2454 w 854878"/>
                  <a:gd name="connsiteY33" fmla="*/ 127869 h 440537"/>
                  <a:gd name="connsiteX34" fmla="*/ 41717 w 854878"/>
                  <a:gd name="connsiteY34" fmla="*/ 95150 h 440537"/>
                  <a:gd name="connsiteX35" fmla="*/ 54804 w 854878"/>
                  <a:gd name="connsiteY35" fmla="*/ 49345 h 440537"/>
                  <a:gd name="connsiteX36" fmla="*/ 74435 w 854878"/>
                  <a:gd name="connsiteY36" fmla="*/ 32985 h 440537"/>
                  <a:gd name="connsiteX37" fmla="*/ 100610 w 854878"/>
                  <a:gd name="connsiteY37" fmla="*/ 42801 h 440537"/>
                  <a:gd name="connsiteX38" fmla="*/ 152959 w 854878"/>
                  <a:gd name="connsiteY38" fmla="*/ 42801 h 440537"/>
                  <a:gd name="connsiteX39" fmla="*/ 159503 w 854878"/>
                  <a:gd name="connsiteY39" fmla="*/ 10082 h 440537"/>
                  <a:gd name="connsiteX40" fmla="*/ 169585 w 854878"/>
                  <a:gd name="connsiteY40" fmla="*/ 0 h 44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854878" h="440537">
                    <a:moveTo>
                      <a:pt x="854878" y="440537"/>
                    </a:moveTo>
                    <a:lnTo>
                      <a:pt x="852725" y="437877"/>
                    </a:lnTo>
                    <a:lnTo>
                      <a:pt x="809782" y="435832"/>
                    </a:lnTo>
                    <a:lnTo>
                      <a:pt x="787288" y="409248"/>
                    </a:lnTo>
                    <a:lnTo>
                      <a:pt x="785243" y="392889"/>
                    </a:lnTo>
                    <a:lnTo>
                      <a:pt x="748435" y="358126"/>
                    </a:lnTo>
                    <a:lnTo>
                      <a:pt x="707538" y="368350"/>
                    </a:lnTo>
                    <a:lnTo>
                      <a:pt x="658458" y="354035"/>
                    </a:lnTo>
                    <a:lnTo>
                      <a:pt x="623696" y="356081"/>
                    </a:lnTo>
                    <a:lnTo>
                      <a:pt x="562349" y="321317"/>
                    </a:lnTo>
                    <a:lnTo>
                      <a:pt x="523495" y="321317"/>
                    </a:lnTo>
                    <a:lnTo>
                      <a:pt x="498957" y="302913"/>
                    </a:lnTo>
                    <a:lnTo>
                      <a:pt x="468283" y="315182"/>
                    </a:lnTo>
                    <a:lnTo>
                      <a:pt x="419207" y="268150"/>
                    </a:lnTo>
                    <a:lnTo>
                      <a:pt x="394667" y="272239"/>
                    </a:lnTo>
                    <a:lnTo>
                      <a:pt x="388532" y="286554"/>
                    </a:lnTo>
                    <a:lnTo>
                      <a:pt x="341500" y="286554"/>
                    </a:lnTo>
                    <a:lnTo>
                      <a:pt x="302647" y="323362"/>
                    </a:lnTo>
                    <a:lnTo>
                      <a:pt x="302647" y="339722"/>
                    </a:lnTo>
                    <a:lnTo>
                      <a:pt x="286287" y="345857"/>
                    </a:lnTo>
                    <a:lnTo>
                      <a:pt x="269928" y="335631"/>
                    </a:lnTo>
                    <a:lnTo>
                      <a:pt x="241299" y="358126"/>
                    </a:lnTo>
                    <a:lnTo>
                      <a:pt x="186086" y="319272"/>
                    </a:lnTo>
                    <a:lnTo>
                      <a:pt x="137009" y="319272"/>
                    </a:lnTo>
                    <a:lnTo>
                      <a:pt x="108380" y="302913"/>
                    </a:lnTo>
                    <a:lnTo>
                      <a:pt x="106336" y="282463"/>
                    </a:lnTo>
                    <a:lnTo>
                      <a:pt x="92022" y="264060"/>
                    </a:lnTo>
                    <a:lnTo>
                      <a:pt x="28629" y="255880"/>
                    </a:lnTo>
                    <a:lnTo>
                      <a:pt x="24713" y="253348"/>
                    </a:lnTo>
                    <a:lnTo>
                      <a:pt x="44988" y="196578"/>
                    </a:lnTo>
                    <a:lnTo>
                      <a:pt x="24540" y="180219"/>
                    </a:lnTo>
                    <a:lnTo>
                      <a:pt x="0" y="159770"/>
                    </a:lnTo>
                    <a:lnTo>
                      <a:pt x="0" y="126069"/>
                    </a:lnTo>
                    <a:lnTo>
                      <a:pt x="2454" y="127869"/>
                    </a:lnTo>
                    <a:lnTo>
                      <a:pt x="41717" y="95150"/>
                    </a:lnTo>
                    <a:lnTo>
                      <a:pt x="54804" y="49345"/>
                    </a:lnTo>
                    <a:lnTo>
                      <a:pt x="74435" y="32985"/>
                    </a:lnTo>
                    <a:lnTo>
                      <a:pt x="100610" y="42801"/>
                    </a:lnTo>
                    <a:lnTo>
                      <a:pt x="152959" y="42801"/>
                    </a:lnTo>
                    <a:lnTo>
                      <a:pt x="159503" y="10082"/>
                    </a:lnTo>
                    <a:lnTo>
                      <a:pt x="16958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00A57E9F-99B5-19A3-4B0C-383A7389D4D5}"/>
                  </a:ext>
                </a:extLst>
              </p:cNvPr>
              <p:cNvSpPr/>
              <p:nvPr/>
            </p:nvSpPr>
            <p:spPr>
              <a:xfrm>
                <a:off x="3614738" y="4006852"/>
                <a:ext cx="450326" cy="1324632"/>
              </a:xfrm>
              <a:custGeom>
                <a:avLst/>
                <a:gdLst>
                  <a:gd name="connsiteX0" fmla="*/ 0 w 456136"/>
                  <a:gd name="connsiteY0" fmla="*/ 0 h 1341722"/>
                  <a:gd name="connsiteX1" fmla="*/ 417815 w 456136"/>
                  <a:gd name="connsiteY1" fmla="*/ 0 h 1341722"/>
                  <a:gd name="connsiteX2" fmla="*/ 394788 w 456136"/>
                  <a:gd name="connsiteY2" fmla="*/ 49343 h 1341722"/>
                  <a:gd name="connsiteX3" fmla="*/ 394788 w 456136"/>
                  <a:gd name="connsiteY3" fmla="*/ 86152 h 1341722"/>
                  <a:gd name="connsiteX4" fmla="*/ 333443 w 456136"/>
                  <a:gd name="connsiteY4" fmla="*/ 118871 h 1341722"/>
                  <a:gd name="connsiteX5" fmla="*/ 296633 w 456136"/>
                  <a:gd name="connsiteY5" fmla="*/ 204756 h 1341722"/>
                  <a:gd name="connsiteX6" fmla="*/ 276185 w 456136"/>
                  <a:gd name="connsiteY6" fmla="*/ 204756 h 1341722"/>
                  <a:gd name="connsiteX7" fmla="*/ 251646 w 456136"/>
                  <a:gd name="connsiteY7" fmla="*/ 233383 h 1341722"/>
                  <a:gd name="connsiteX8" fmla="*/ 247558 w 456136"/>
                  <a:gd name="connsiteY8" fmla="*/ 274284 h 1341722"/>
                  <a:gd name="connsiteX9" fmla="*/ 223017 w 456136"/>
                  <a:gd name="connsiteY9" fmla="*/ 278372 h 1341722"/>
                  <a:gd name="connsiteX10" fmla="*/ 182120 w 456136"/>
                  <a:gd name="connsiteY10" fmla="*/ 262014 h 1341722"/>
                  <a:gd name="connsiteX11" fmla="*/ 133040 w 456136"/>
                  <a:gd name="connsiteY11" fmla="*/ 266102 h 1341722"/>
                  <a:gd name="connsiteX12" fmla="*/ 104413 w 456136"/>
                  <a:gd name="connsiteY12" fmla="*/ 294731 h 1341722"/>
                  <a:gd name="connsiteX13" fmla="*/ 108502 w 456136"/>
                  <a:gd name="connsiteY13" fmla="*/ 343810 h 1341722"/>
                  <a:gd name="connsiteX14" fmla="*/ 92143 w 456136"/>
                  <a:gd name="connsiteY14" fmla="*/ 356079 h 1341722"/>
                  <a:gd name="connsiteX15" fmla="*/ 59426 w 456136"/>
                  <a:gd name="connsiteY15" fmla="*/ 356079 h 1341722"/>
                  <a:gd name="connsiteX16" fmla="*/ 43067 w 456136"/>
                  <a:gd name="connsiteY16" fmla="*/ 405157 h 1341722"/>
                  <a:gd name="connsiteX17" fmla="*/ 75784 w 456136"/>
                  <a:gd name="connsiteY17" fmla="*/ 429695 h 1341722"/>
                  <a:gd name="connsiteX18" fmla="*/ 133040 w 456136"/>
                  <a:gd name="connsiteY18" fmla="*/ 429695 h 1341722"/>
                  <a:gd name="connsiteX19" fmla="*/ 137131 w 456136"/>
                  <a:gd name="connsiteY19" fmla="*/ 466504 h 1341722"/>
                  <a:gd name="connsiteX20" fmla="*/ 178028 w 456136"/>
                  <a:gd name="connsiteY20" fmla="*/ 466504 h 1341722"/>
                  <a:gd name="connsiteX21" fmla="*/ 194388 w 456136"/>
                  <a:gd name="connsiteY21" fmla="*/ 499222 h 1341722"/>
                  <a:gd name="connsiteX22" fmla="*/ 218929 w 456136"/>
                  <a:gd name="connsiteY22" fmla="*/ 491043 h 1341722"/>
                  <a:gd name="connsiteX23" fmla="*/ 235287 w 456136"/>
                  <a:gd name="connsiteY23" fmla="*/ 507402 h 1341722"/>
                  <a:gd name="connsiteX24" fmla="*/ 239376 w 456136"/>
                  <a:gd name="connsiteY24" fmla="*/ 531940 h 1341722"/>
                  <a:gd name="connsiteX25" fmla="*/ 255736 w 456136"/>
                  <a:gd name="connsiteY25" fmla="*/ 564659 h 1341722"/>
                  <a:gd name="connsiteX26" fmla="*/ 268005 w 456136"/>
                  <a:gd name="connsiteY26" fmla="*/ 621917 h 1341722"/>
                  <a:gd name="connsiteX27" fmla="*/ 308902 w 456136"/>
                  <a:gd name="connsiteY27" fmla="*/ 630095 h 1341722"/>
                  <a:gd name="connsiteX28" fmla="*/ 329352 w 456136"/>
                  <a:gd name="connsiteY28" fmla="*/ 675083 h 1341722"/>
                  <a:gd name="connsiteX29" fmla="*/ 296633 w 456136"/>
                  <a:gd name="connsiteY29" fmla="*/ 703712 h 1341722"/>
                  <a:gd name="connsiteX30" fmla="*/ 292543 w 456136"/>
                  <a:gd name="connsiteY30" fmla="*/ 736431 h 1341722"/>
                  <a:gd name="connsiteX31" fmla="*/ 317084 w 456136"/>
                  <a:gd name="connsiteY31" fmla="*/ 777328 h 1341722"/>
                  <a:gd name="connsiteX32" fmla="*/ 362070 w 456136"/>
                  <a:gd name="connsiteY32" fmla="*/ 777328 h 1341722"/>
                  <a:gd name="connsiteX33" fmla="*/ 366160 w 456136"/>
                  <a:gd name="connsiteY33" fmla="*/ 830496 h 1341722"/>
                  <a:gd name="connsiteX34" fmla="*/ 419329 w 456136"/>
                  <a:gd name="connsiteY34" fmla="*/ 863215 h 1341722"/>
                  <a:gd name="connsiteX35" fmla="*/ 439776 w 456136"/>
                  <a:gd name="connsiteY35" fmla="*/ 904112 h 1341722"/>
                  <a:gd name="connsiteX36" fmla="*/ 435688 w 456136"/>
                  <a:gd name="connsiteY36" fmla="*/ 965460 h 1341722"/>
                  <a:gd name="connsiteX37" fmla="*/ 419329 w 456136"/>
                  <a:gd name="connsiteY37" fmla="*/ 969548 h 1341722"/>
                  <a:gd name="connsiteX38" fmla="*/ 402969 w 456136"/>
                  <a:gd name="connsiteY38" fmla="*/ 1006357 h 1341722"/>
                  <a:gd name="connsiteX39" fmla="*/ 415239 w 456136"/>
                  <a:gd name="connsiteY39" fmla="*/ 1022716 h 1341722"/>
                  <a:gd name="connsiteX40" fmla="*/ 456136 w 456136"/>
                  <a:gd name="connsiteY40" fmla="*/ 1075884 h 1341722"/>
                  <a:gd name="connsiteX41" fmla="*/ 378432 w 456136"/>
                  <a:gd name="connsiteY41" fmla="*/ 1084064 h 1341722"/>
                  <a:gd name="connsiteX42" fmla="*/ 398879 w 456136"/>
                  <a:gd name="connsiteY42" fmla="*/ 1124963 h 1341722"/>
                  <a:gd name="connsiteX43" fmla="*/ 394788 w 456136"/>
                  <a:gd name="connsiteY43" fmla="*/ 1194489 h 1341722"/>
                  <a:gd name="connsiteX44" fmla="*/ 345713 w 456136"/>
                  <a:gd name="connsiteY44" fmla="*/ 1219028 h 1341722"/>
                  <a:gd name="connsiteX45" fmla="*/ 349624 w 456136"/>
                  <a:gd name="connsiteY45" fmla="*/ 1269903 h 1341722"/>
                  <a:gd name="connsiteX46" fmla="*/ 296633 w 456136"/>
                  <a:gd name="connsiteY46" fmla="*/ 1264014 h 1341722"/>
                  <a:gd name="connsiteX47" fmla="*/ 276185 w 456136"/>
                  <a:gd name="connsiteY47" fmla="*/ 1288554 h 1341722"/>
                  <a:gd name="connsiteX48" fmla="*/ 182120 w 456136"/>
                  <a:gd name="connsiteY48" fmla="*/ 1341722 h 1341722"/>
                  <a:gd name="connsiteX49" fmla="*/ 141221 w 456136"/>
                  <a:gd name="connsiteY49" fmla="*/ 1337632 h 1341722"/>
                  <a:gd name="connsiteX50" fmla="*/ 104413 w 456136"/>
                  <a:gd name="connsiteY50" fmla="*/ 1300823 h 1341722"/>
                  <a:gd name="connsiteX51" fmla="*/ 79874 w 456136"/>
                  <a:gd name="connsiteY51" fmla="*/ 1304913 h 1341722"/>
                  <a:gd name="connsiteX52" fmla="*/ 18527 w 456136"/>
                  <a:gd name="connsiteY52" fmla="*/ 1251745 h 1341722"/>
                  <a:gd name="connsiteX53" fmla="*/ 0 w 456136"/>
                  <a:gd name="connsiteY53" fmla="*/ 1258230 h 1341722"/>
                  <a:gd name="connsiteX0" fmla="*/ 0 w 456136"/>
                  <a:gd name="connsiteY0" fmla="*/ 0 h 1341722"/>
                  <a:gd name="connsiteX1" fmla="*/ 417815 w 456136"/>
                  <a:gd name="connsiteY1" fmla="*/ 0 h 1341722"/>
                  <a:gd name="connsiteX2" fmla="*/ 394788 w 456136"/>
                  <a:gd name="connsiteY2" fmla="*/ 49343 h 1341722"/>
                  <a:gd name="connsiteX3" fmla="*/ 394788 w 456136"/>
                  <a:gd name="connsiteY3" fmla="*/ 86152 h 1341722"/>
                  <a:gd name="connsiteX4" fmla="*/ 333443 w 456136"/>
                  <a:gd name="connsiteY4" fmla="*/ 118871 h 1341722"/>
                  <a:gd name="connsiteX5" fmla="*/ 296633 w 456136"/>
                  <a:gd name="connsiteY5" fmla="*/ 204756 h 1341722"/>
                  <a:gd name="connsiteX6" fmla="*/ 276185 w 456136"/>
                  <a:gd name="connsiteY6" fmla="*/ 204756 h 1341722"/>
                  <a:gd name="connsiteX7" fmla="*/ 251646 w 456136"/>
                  <a:gd name="connsiteY7" fmla="*/ 233383 h 1341722"/>
                  <a:gd name="connsiteX8" fmla="*/ 247558 w 456136"/>
                  <a:gd name="connsiteY8" fmla="*/ 274284 h 1341722"/>
                  <a:gd name="connsiteX9" fmla="*/ 223017 w 456136"/>
                  <a:gd name="connsiteY9" fmla="*/ 278372 h 1341722"/>
                  <a:gd name="connsiteX10" fmla="*/ 182120 w 456136"/>
                  <a:gd name="connsiteY10" fmla="*/ 262014 h 1341722"/>
                  <a:gd name="connsiteX11" fmla="*/ 133040 w 456136"/>
                  <a:gd name="connsiteY11" fmla="*/ 266102 h 1341722"/>
                  <a:gd name="connsiteX12" fmla="*/ 104413 w 456136"/>
                  <a:gd name="connsiteY12" fmla="*/ 294731 h 1341722"/>
                  <a:gd name="connsiteX13" fmla="*/ 108502 w 456136"/>
                  <a:gd name="connsiteY13" fmla="*/ 343810 h 1341722"/>
                  <a:gd name="connsiteX14" fmla="*/ 92143 w 456136"/>
                  <a:gd name="connsiteY14" fmla="*/ 356079 h 1341722"/>
                  <a:gd name="connsiteX15" fmla="*/ 59426 w 456136"/>
                  <a:gd name="connsiteY15" fmla="*/ 356079 h 1341722"/>
                  <a:gd name="connsiteX16" fmla="*/ 43067 w 456136"/>
                  <a:gd name="connsiteY16" fmla="*/ 405157 h 1341722"/>
                  <a:gd name="connsiteX17" fmla="*/ 75784 w 456136"/>
                  <a:gd name="connsiteY17" fmla="*/ 429695 h 1341722"/>
                  <a:gd name="connsiteX18" fmla="*/ 133040 w 456136"/>
                  <a:gd name="connsiteY18" fmla="*/ 429695 h 1341722"/>
                  <a:gd name="connsiteX19" fmla="*/ 137131 w 456136"/>
                  <a:gd name="connsiteY19" fmla="*/ 466504 h 1341722"/>
                  <a:gd name="connsiteX20" fmla="*/ 178028 w 456136"/>
                  <a:gd name="connsiteY20" fmla="*/ 466504 h 1341722"/>
                  <a:gd name="connsiteX21" fmla="*/ 194388 w 456136"/>
                  <a:gd name="connsiteY21" fmla="*/ 499222 h 1341722"/>
                  <a:gd name="connsiteX22" fmla="*/ 218929 w 456136"/>
                  <a:gd name="connsiteY22" fmla="*/ 491043 h 1341722"/>
                  <a:gd name="connsiteX23" fmla="*/ 235287 w 456136"/>
                  <a:gd name="connsiteY23" fmla="*/ 507402 h 1341722"/>
                  <a:gd name="connsiteX24" fmla="*/ 239376 w 456136"/>
                  <a:gd name="connsiteY24" fmla="*/ 531940 h 1341722"/>
                  <a:gd name="connsiteX25" fmla="*/ 255736 w 456136"/>
                  <a:gd name="connsiteY25" fmla="*/ 564659 h 1341722"/>
                  <a:gd name="connsiteX26" fmla="*/ 268005 w 456136"/>
                  <a:gd name="connsiteY26" fmla="*/ 621917 h 1341722"/>
                  <a:gd name="connsiteX27" fmla="*/ 308902 w 456136"/>
                  <a:gd name="connsiteY27" fmla="*/ 630095 h 1341722"/>
                  <a:gd name="connsiteX28" fmla="*/ 329352 w 456136"/>
                  <a:gd name="connsiteY28" fmla="*/ 675083 h 1341722"/>
                  <a:gd name="connsiteX29" fmla="*/ 296633 w 456136"/>
                  <a:gd name="connsiteY29" fmla="*/ 703712 h 1341722"/>
                  <a:gd name="connsiteX30" fmla="*/ 292543 w 456136"/>
                  <a:gd name="connsiteY30" fmla="*/ 736431 h 1341722"/>
                  <a:gd name="connsiteX31" fmla="*/ 317084 w 456136"/>
                  <a:gd name="connsiteY31" fmla="*/ 777328 h 1341722"/>
                  <a:gd name="connsiteX32" fmla="*/ 362070 w 456136"/>
                  <a:gd name="connsiteY32" fmla="*/ 777328 h 1341722"/>
                  <a:gd name="connsiteX33" fmla="*/ 366160 w 456136"/>
                  <a:gd name="connsiteY33" fmla="*/ 830496 h 1341722"/>
                  <a:gd name="connsiteX34" fmla="*/ 419329 w 456136"/>
                  <a:gd name="connsiteY34" fmla="*/ 863215 h 1341722"/>
                  <a:gd name="connsiteX35" fmla="*/ 439776 w 456136"/>
                  <a:gd name="connsiteY35" fmla="*/ 904112 h 1341722"/>
                  <a:gd name="connsiteX36" fmla="*/ 435688 w 456136"/>
                  <a:gd name="connsiteY36" fmla="*/ 965460 h 1341722"/>
                  <a:gd name="connsiteX37" fmla="*/ 419329 w 456136"/>
                  <a:gd name="connsiteY37" fmla="*/ 969548 h 1341722"/>
                  <a:gd name="connsiteX38" fmla="*/ 402969 w 456136"/>
                  <a:gd name="connsiteY38" fmla="*/ 1006357 h 1341722"/>
                  <a:gd name="connsiteX39" fmla="*/ 415239 w 456136"/>
                  <a:gd name="connsiteY39" fmla="*/ 1022716 h 1341722"/>
                  <a:gd name="connsiteX40" fmla="*/ 456136 w 456136"/>
                  <a:gd name="connsiteY40" fmla="*/ 1075884 h 1341722"/>
                  <a:gd name="connsiteX41" fmla="*/ 378432 w 456136"/>
                  <a:gd name="connsiteY41" fmla="*/ 1084064 h 1341722"/>
                  <a:gd name="connsiteX42" fmla="*/ 398879 w 456136"/>
                  <a:gd name="connsiteY42" fmla="*/ 1124963 h 1341722"/>
                  <a:gd name="connsiteX43" fmla="*/ 394788 w 456136"/>
                  <a:gd name="connsiteY43" fmla="*/ 1194489 h 1341722"/>
                  <a:gd name="connsiteX44" fmla="*/ 345713 w 456136"/>
                  <a:gd name="connsiteY44" fmla="*/ 1219028 h 1341722"/>
                  <a:gd name="connsiteX45" fmla="*/ 349624 w 456136"/>
                  <a:gd name="connsiteY45" fmla="*/ 1269903 h 1341722"/>
                  <a:gd name="connsiteX46" fmla="*/ 296633 w 456136"/>
                  <a:gd name="connsiteY46" fmla="*/ 1264014 h 1341722"/>
                  <a:gd name="connsiteX47" fmla="*/ 276185 w 456136"/>
                  <a:gd name="connsiteY47" fmla="*/ 1288554 h 1341722"/>
                  <a:gd name="connsiteX48" fmla="*/ 182120 w 456136"/>
                  <a:gd name="connsiteY48" fmla="*/ 1341722 h 1341722"/>
                  <a:gd name="connsiteX49" fmla="*/ 141221 w 456136"/>
                  <a:gd name="connsiteY49" fmla="*/ 1337632 h 1341722"/>
                  <a:gd name="connsiteX50" fmla="*/ 104413 w 456136"/>
                  <a:gd name="connsiteY50" fmla="*/ 1300823 h 1341722"/>
                  <a:gd name="connsiteX51" fmla="*/ 79874 w 456136"/>
                  <a:gd name="connsiteY51" fmla="*/ 1304913 h 1341722"/>
                  <a:gd name="connsiteX52" fmla="*/ 18527 w 456136"/>
                  <a:gd name="connsiteY52" fmla="*/ 1251745 h 1341722"/>
                  <a:gd name="connsiteX53" fmla="*/ 0 w 456136"/>
                  <a:gd name="connsiteY53" fmla="*/ 1258230 h 1341722"/>
                  <a:gd name="connsiteX54" fmla="*/ 91440 w 456136"/>
                  <a:gd name="connsiteY54" fmla="*/ 91440 h 1341722"/>
                  <a:gd name="connsiteX0" fmla="*/ 0 w 456136"/>
                  <a:gd name="connsiteY0" fmla="*/ 0 h 1341722"/>
                  <a:gd name="connsiteX1" fmla="*/ 417815 w 456136"/>
                  <a:gd name="connsiteY1" fmla="*/ 0 h 1341722"/>
                  <a:gd name="connsiteX2" fmla="*/ 394788 w 456136"/>
                  <a:gd name="connsiteY2" fmla="*/ 49343 h 1341722"/>
                  <a:gd name="connsiteX3" fmla="*/ 394788 w 456136"/>
                  <a:gd name="connsiteY3" fmla="*/ 86152 h 1341722"/>
                  <a:gd name="connsiteX4" fmla="*/ 333443 w 456136"/>
                  <a:gd name="connsiteY4" fmla="*/ 118871 h 1341722"/>
                  <a:gd name="connsiteX5" fmla="*/ 296633 w 456136"/>
                  <a:gd name="connsiteY5" fmla="*/ 204756 h 1341722"/>
                  <a:gd name="connsiteX6" fmla="*/ 276185 w 456136"/>
                  <a:gd name="connsiteY6" fmla="*/ 204756 h 1341722"/>
                  <a:gd name="connsiteX7" fmla="*/ 251646 w 456136"/>
                  <a:gd name="connsiteY7" fmla="*/ 233383 h 1341722"/>
                  <a:gd name="connsiteX8" fmla="*/ 247558 w 456136"/>
                  <a:gd name="connsiteY8" fmla="*/ 274284 h 1341722"/>
                  <a:gd name="connsiteX9" fmla="*/ 223017 w 456136"/>
                  <a:gd name="connsiteY9" fmla="*/ 278372 h 1341722"/>
                  <a:gd name="connsiteX10" fmla="*/ 182120 w 456136"/>
                  <a:gd name="connsiteY10" fmla="*/ 262014 h 1341722"/>
                  <a:gd name="connsiteX11" fmla="*/ 133040 w 456136"/>
                  <a:gd name="connsiteY11" fmla="*/ 266102 h 1341722"/>
                  <a:gd name="connsiteX12" fmla="*/ 104413 w 456136"/>
                  <a:gd name="connsiteY12" fmla="*/ 294731 h 1341722"/>
                  <a:gd name="connsiteX13" fmla="*/ 108502 w 456136"/>
                  <a:gd name="connsiteY13" fmla="*/ 343810 h 1341722"/>
                  <a:gd name="connsiteX14" fmla="*/ 92143 w 456136"/>
                  <a:gd name="connsiteY14" fmla="*/ 356079 h 1341722"/>
                  <a:gd name="connsiteX15" fmla="*/ 59426 w 456136"/>
                  <a:gd name="connsiteY15" fmla="*/ 356079 h 1341722"/>
                  <a:gd name="connsiteX16" fmla="*/ 43067 w 456136"/>
                  <a:gd name="connsiteY16" fmla="*/ 405157 h 1341722"/>
                  <a:gd name="connsiteX17" fmla="*/ 75784 w 456136"/>
                  <a:gd name="connsiteY17" fmla="*/ 429695 h 1341722"/>
                  <a:gd name="connsiteX18" fmla="*/ 133040 w 456136"/>
                  <a:gd name="connsiteY18" fmla="*/ 429695 h 1341722"/>
                  <a:gd name="connsiteX19" fmla="*/ 137131 w 456136"/>
                  <a:gd name="connsiteY19" fmla="*/ 466504 h 1341722"/>
                  <a:gd name="connsiteX20" fmla="*/ 178028 w 456136"/>
                  <a:gd name="connsiteY20" fmla="*/ 466504 h 1341722"/>
                  <a:gd name="connsiteX21" fmla="*/ 194388 w 456136"/>
                  <a:gd name="connsiteY21" fmla="*/ 499222 h 1341722"/>
                  <a:gd name="connsiteX22" fmla="*/ 218929 w 456136"/>
                  <a:gd name="connsiteY22" fmla="*/ 491043 h 1341722"/>
                  <a:gd name="connsiteX23" fmla="*/ 235287 w 456136"/>
                  <a:gd name="connsiteY23" fmla="*/ 507402 h 1341722"/>
                  <a:gd name="connsiteX24" fmla="*/ 239376 w 456136"/>
                  <a:gd name="connsiteY24" fmla="*/ 531940 h 1341722"/>
                  <a:gd name="connsiteX25" fmla="*/ 255736 w 456136"/>
                  <a:gd name="connsiteY25" fmla="*/ 564659 h 1341722"/>
                  <a:gd name="connsiteX26" fmla="*/ 268005 w 456136"/>
                  <a:gd name="connsiteY26" fmla="*/ 621917 h 1341722"/>
                  <a:gd name="connsiteX27" fmla="*/ 308902 w 456136"/>
                  <a:gd name="connsiteY27" fmla="*/ 630095 h 1341722"/>
                  <a:gd name="connsiteX28" fmla="*/ 329352 w 456136"/>
                  <a:gd name="connsiteY28" fmla="*/ 675083 h 1341722"/>
                  <a:gd name="connsiteX29" fmla="*/ 296633 w 456136"/>
                  <a:gd name="connsiteY29" fmla="*/ 703712 h 1341722"/>
                  <a:gd name="connsiteX30" fmla="*/ 292543 w 456136"/>
                  <a:gd name="connsiteY30" fmla="*/ 736431 h 1341722"/>
                  <a:gd name="connsiteX31" fmla="*/ 317084 w 456136"/>
                  <a:gd name="connsiteY31" fmla="*/ 777328 h 1341722"/>
                  <a:gd name="connsiteX32" fmla="*/ 362070 w 456136"/>
                  <a:gd name="connsiteY32" fmla="*/ 777328 h 1341722"/>
                  <a:gd name="connsiteX33" fmla="*/ 366160 w 456136"/>
                  <a:gd name="connsiteY33" fmla="*/ 830496 h 1341722"/>
                  <a:gd name="connsiteX34" fmla="*/ 419329 w 456136"/>
                  <a:gd name="connsiteY34" fmla="*/ 863215 h 1341722"/>
                  <a:gd name="connsiteX35" fmla="*/ 439776 w 456136"/>
                  <a:gd name="connsiteY35" fmla="*/ 904112 h 1341722"/>
                  <a:gd name="connsiteX36" fmla="*/ 435688 w 456136"/>
                  <a:gd name="connsiteY36" fmla="*/ 965460 h 1341722"/>
                  <a:gd name="connsiteX37" fmla="*/ 419329 w 456136"/>
                  <a:gd name="connsiteY37" fmla="*/ 969548 h 1341722"/>
                  <a:gd name="connsiteX38" fmla="*/ 402969 w 456136"/>
                  <a:gd name="connsiteY38" fmla="*/ 1006357 h 1341722"/>
                  <a:gd name="connsiteX39" fmla="*/ 415239 w 456136"/>
                  <a:gd name="connsiteY39" fmla="*/ 1022716 h 1341722"/>
                  <a:gd name="connsiteX40" fmla="*/ 456136 w 456136"/>
                  <a:gd name="connsiteY40" fmla="*/ 1075884 h 1341722"/>
                  <a:gd name="connsiteX41" fmla="*/ 378432 w 456136"/>
                  <a:gd name="connsiteY41" fmla="*/ 1084064 h 1341722"/>
                  <a:gd name="connsiteX42" fmla="*/ 398879 w 456136"/>
                  <a:gd name="connsiteY42" fmla="*/ 1124963 h 1341722"/>
                  <a:gd name="connsiteX43" fmla="*/ 394788 w 456136"/>
                  <a:gd name="connsiteY43" fmla="*/ 1194489 h 1341722"/>
                  <a:gd name="connsiteX44" fmla="*/ 345713 w 456136"/>
                  <a:gd name="connsiteY44" fmla="*/ 1219028 h 1341722"/>
                  <a:gd name="connsiteX45" fmla="*/ 349624 w 456136"/>
                  <a:gd name="connsiteY45" fmla="*/ 1269903 h 1341722"/>
                  <a:gd name="connsiteX46" fmla="*/ 296633 w 456136"/>
                  <a:gd name="connsiteY46" fmla="*/ 1264014 h 1341722"/>
                  <a:gd name="connsiteX47" fmla="*/ 276185 w 456136"/>
                  <a:gd name="connsiteY47" fmla="*/ 1288554 h 1341722"/>
                  <a:gd name="connsiteX48" fmla="*/ 182120 w 456136"/>
                  <a:gd name="connsiteY48" fmla="*/ 1341722 h 1341722"/>
                  <a:gd name="connsiteX49" fmla="*/ 141221 w 456136"/>
                  <a:gd name="connsiteY49" fmla="*/ 1337632 h 1341722"/>
                  <a:gd name="connsiteX50" fmla="*/ 104413 w 456136"/>
                  <a:gd name="connsiteY50" fmla="*/ 1300823 h 1341722"/>
                  <a:gd name="connsiteX51" fmla="*/ 79874 w 456136"/>
                  <a:gd name="connsiteY51" fmla="*/ 1304913 h 1341722"/>
                  <a:gd name="connsiteX52" fmla="*/ 18527 w 456136"/>
                  <a:gd name="connsiteY52" fmla="*/ 1251745 h 1341722"/>
                  <a:gd name="connsiteX53" fmla="*/ 0 w 456136"/>
                  <a:gd name="connsiteY53" fmla="*/ 1258230 h 1341722"/>
                  <a:gd name="connsiteX0" fmla="*/ 417815 w 456136"/>
                  <a:gd name="connsiteY0" fmla="*/ 0 h 1341722"/>
                  <a:gd name="connsiteX1" fmla="*/ 394788 w 456136"/>
                  <a:gd name="connsiteY1" fmla="*/ 49343 h 1341722"/>
                  <a:gd name="connsiteX2" fmla="*/ 394788 w 456136"/>
                  <a:gd name="connsiteY2" fmla="*/ 86152 h 1341722"/>
                  <a:gd name="connsiteX3" fmla="*/ 333443 w 456136"/>
                  <a:gd name="connsiteY3" fmla="*/ 118871 h 1341722"/>
                  <a:gd name="connsiteX4" fmla="*/ 296633 w 456136"/>
                  <a:gd name="connsiteY4" fmla="*/ 204756 h 1341722"/>
                  <a:gd name="connsiteX5" fmla="*/ 276185 w 456136"/>
                  <a:gd name="connsiteY5" fmla="*/ 204756 h 1341722"/>
                  <a:gd name="connsiteX6" fmla="*/ 251646 w 456136"/>
                  <a:gd name="connsiteY6" fmla="*/ 233383 h 1341722"/>
                  <a:gd name="connsiteX7" fmla="*/ 247558 w 456136"/>
                  <a:gd name="connsiteY7" fmla="*/ 274284 h 1341722"/>
                  <a:gd name="connsiteX8" fmla="*/ 223017 w 456136"/>
                  <a:gd name="connsiteY8" fmla="*/ 278372 h 1341722"/>
                  <a:gd name="connsiteX9" fmla="*/ 182120 w 456136"/>
                  <a:gd name="connsiteY9" fmla="*/ 262014 h 1341722"/>
                  <a:gd name="connsiteX10" fmla="*/ 133040 w 456136"/>
                  <a:gd name="connsiteY10" fmla="*/ 266102 h 1341722"/>
                  <a:gd name="connsiteX11" fmla="*/ 104413 w 456136"/>
                  <a:gd name="connsiteY11" fmla="*/ 294731 h 1341722"/>
                  <a:gd name="connsiteX12" fmla="*/ 108502 w 456136"/>
                  <a:gd name="connsiteY12" fmla="*/ 343810 h 1341722"/>
                  <a:gd name="connsiteX13" fmla="*/ 92143 w 456136"/>
                  <a:gd name="connsiteY13" fmla="*/ 356079 h 1341722"/>
                  <a:gd name="connsiteX14" fmla="*/ 59426 w 456136"/>
                  <a:gd name="connsiteY14" fmla="*/ 356079 h 1341722"/>
                  <a:gd name="connsiteX15" fmla="*/ 43067 w 456136"/>
                  <a:gd name="connsiteY15" fmla="*/ 405157 h 1341722"/>
                  <a:gd name="connsiteX16" fmla="*/ 75784 w 456136"/>
                  <a:gd name="connsiteY16" fmla="*/ 429695 h 1341722"/>
                  <a:gd name="connsiteX17" fmla="*/ 133040 w 456136"/>
                  <a:gd name="connsiteY17" fmla="*/ 429695 h 1341722"/>
                  <a:gd name="connsiteX18" fmla="*/ 137131 w 456136"/>
                  <a:gd name="connsiteY18" fmla="*/ 466504 h 1341722"/>
                  <a:gd name="connsiteX19" fmla="*/ 178028 w 456136"/>
                  <a:gd name="connsiteY19" fmla="*/ 466504 h 1341722"/>
                  <a:gd name="connsiteX20" fmla="*/ 194388 w 456136"/>
                  <a:gd name="connsiteY20" fmla="*/ 499222 h 1341722"/>
                  <a:gd name="connsiteX21" fmla="*/ 218929 w 456136"/>
                  <a:gd name="connsiteY21" fmla="*/ 491043 h 1341722"/>
                  <a:gd name="connsiteX22" fmla="*/ 235287 w 456136"/>
                  <a:gd name="connsiteY22" fmla="*/ 507402 h 1341722"/>
                  <a:gd name="connsiteX23" fmla="*/ 239376 w 456136"/>
                  <a:gd name="connsiteY23" fmla="*/ 531940 h 1341722"/>
                  <a:gd name="connsiteX24" fmla="*/ 255736 w 456136"/>
                  <a:gd name="connsiteY24" fmla="*/ 564659 h 1341722"/>
                  <a:gd name="connsiteX25" fmla="*/ 268005 w 456136"/>
                  <a:gd name="connsiteY25" fmla="*/ 621917 h 1341722"/>
                  <a:gd name="connsiteX26" fmla="*/ 308902 w 456136"/>
                  <a:gd name="connsiteY26" fmla="*/ 630095 h 1341722"/>
                  <a:gd name="connsiteX27" fmla="*/ 329352 w 456136"/>
                  <a:gd name="connsiteY27" fmla="*/ 675083 h 1341722"/>
                  <a:gd name="connsiteX28" fmla="*/ 296633 w 456136"/>
                  <a:gd name="connsiteY28" fmla="*/ 703712 h 1341722"/>
                  <a:gd name="connsiteX29" fmla="*/ 292543 w 456136"/>
                  <a:gd name="connsiteY29" fmla="*/ 736431 h 1341722"/>
                  <a:gd name="connsiteX30" fmla="*/ 317084 w 456136"/>
                  <a:gd name="connsiteY30" fmla="*/ 777328 h 1341722"/>
                  <a:gd name="connsiteX31" fmla="*/ 362070 w 456136"/>
                  <a:gd name="connsiteY31" fmla="*/ 777328 h 1341722"/>
                  <a:gd name="connsiteX32" fmla="*/ 366160 w 456136"/>
                  <a:gd name="connsiteY32" fmla="*/ 830496 h 1341722"/>
                  <a:gd name="connsiteX33" fmla="*/ 419329 w 456136"/>
                  <a:gd name="connsiteY33" fmla="*/ 863215 h 1341722"/>
                  <a:gd name="connsiteX34" fmla="*/ 439776 w 456136"/>
                  <a:gd name="connsiteY34" fmla="*/ 904112 h 1341722"/>
                  <a:gd name="connsiteX35" fmla="*/ 435688 w 456136"/>
                  <a:gd name="connsiteY35" fmla="*/ 965460 h 1341722"/>
                  <a:gd name="connsiteX36" fmla="*/ 419329 w 456136"/>
                  <a:gd name="connsiteY36" fmla="*/ 969548 h 1341722"/>
                  <a:gd name="connsiteX37" fmla="*/ 402969 w 456136"/>
                  <a:gd name="connsiteY37" fmla="*/ 1006357 h 1341722"/>
                  <a:gd name="connsiteX38" fmla="*/ 415239 w 456136"/>
                  <a:gd name="connsiteY38" fmla="*/ 1022716 h 1341722"/>
                  <a:gd name="connsiteX39" fmla="*/ 456136 w 456136"/>
                  <a:gd name="connsiteY39" fmla="*/ 1075884 h 1341722"/>
                  <a:gd name="connsiteX40" fmla="*/ 378432 w 456136"/>
                  <a:gd name="connsiteY40" fmla="*/ 1084064 h 1341722"/>
                  <a:gd name="connsiteX41" fmla="*/ 398879 w 456136"/>
                  <a:gd name="connsiteY41" fmla="*/ 1124963 h 1341722"/>
                  <a:gd name="connsiteX42" fmla="*/ 394788 w 456136"/>
                  <a:gd name="connsiteY42" fmla="*/ 1194489 h 1341722"/>
                  <a:gd name="connsiteX43" fmla="*/ 345713 w 456136"/>
                  <a:gd name="connsiteY43" fmla="*/ 1219028 h 1341722"/>
                  <a:gd name="connsiteX44" fmla="*/ 349624 w 456136"/>
                  <a:gd name="connsiteY44" fmla="*/ 1269903 h 1341722"/>
                  <a:gd name="connsiteX45" fmla="*/ 296633 w 456136"/>
                  <a:gd name="connsiteY45" fmla="*/ 1264014 h 1341722"/>
                  <a:gd name="connsiteX46" fmla="*/ 276185 w 456136"/>
                  <a:gd name="connsiteY46" fmla="*/ 1288554 h 1341722"/>
                  <a:gd name="connsiteX47" fmla="*/ 182120 w 456136"/>
                  <a:gd name="connsiteY47" fmla="*/ 1341722 h 1341722"/>
                  <a:gd name="connsiteX48" fmla="*/ 141221 w 456136"/>
                  <a:gd name="connsiteY48" fmla="*/ 1337632 h 1341722"/>
                  <a:gd name="connsiteX49" fmla="*/ 104413 w 456136"/>
                  <a:gd name="connsiteY49" fmla="*/ 1300823 h 1341722"/>
                  <a:gd name="connsiteX50" fmla="*/ 79874 w 456136"/>
                  <a:gd name="connsiteY50" fmla="*/ 1304913 h 1341722"/>
                  <a:gd name="connsiteX51" fmla="*/ 18527 w 456136"/>
                  <a:gd name="connsiteY51" fmla="*/ 1251745 h 1341722"/>
                  <a:gd name="connsiteX52" fmla="*/ 0 w 456136"/>
                  <a:gd name="connsiteY52" fmla="*/ 1258230 h 134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56136" h="1341722">
                    <a:moveTo>
                      <a:pt x="417815" y="0"/>
                    </a:moveTo>
                    <a:lnTo>
                      <a:pt x="394788" y="49343"/>
                    </a:lnTo>
                    <a:lnTo>
                      <a:pt x="394788" y="86152"/>
                    </a:lnTo>
                    <a:lnTo>
                      <a:pt x="333443" y="118871"/>
                    </a:lnTo>
                    <a:lnTo>
                      <a:pt x="296633" y="204756"/>
                    </a:lnTo>
                    <a:lnTo>
                      <a:pt x="276185" y="204756"/>
                    </a:lnTo>
                    <a:lnTo>
                      <a:pt x="251646" y="233383"/>
                    </a:lnTo>
                    <a:lnTo>
                      <a:pt x="247558" y="274284"/>
                    </a:lnTo>
                    <a:lnTo>
                      <a:pt x="223017" y="278372"/>
                    </a:lnTo>
                    <a:lnTo>
                      <a:pt x="182120" y="262014"/>
                    </a:lnTo>
                    <a:lnTo>
                      <a:pt x="133040" y="266102"/>
                    </a:lnTo>
                    <a:lnTo>
                      <a:pt x="104413" y="294731"/>
                    </a:lnTo>
                    <a:lnTo>
                      <a:pt x="108502" y="343810"/>
                    </a:lnTo>
                    <a:lnTo>
                      <a:pt x="92143" y="356079"/>
                    </a:lnTo>
                    <a:lnTo>
                      <a:pt x="59426" y="356079"/>
                    </a:lnTo>
                    <a:lnTo>
                      <a:pt x="43067" y="405157"/>
                    </a:lnTo>
                    <a:lnTo>
                      <a:pt x="75784" y="429695"/>
                    </a:lnTo>
                    <a:lnTo>
                      <a:pt x="133040" y="429695"/>
                    </a:lnTo>
                    <a:lnTo>
                      <a:pt x="137131" y="466504"/>
                    </a:lnTo>
                    <a:lnTo>
                      <a:pt x="178028" y="466504"/>
                    </a:lnTo>
                    <a:lnTo>
                      <a:pt x="194388" y="499222"/>
                    </a:lnTo>
                    <a:lnTo>
                      <a:pt x="218929" y="491043"/>
                    </a:lnTo>
                    <a:lnTo>
                      <a:pt x="235287" y="507402"/>
                    </a:lnTo>
                    <a:lnTo>
                      <a:pt x="239376" y="531940"/>
                    </a:lnTo>
                    <a:lnTo>
                      <a:pt x="255736" y="564659"/>
                    </a:lnTo>
                    <a:lnTo>
                      <a:pt x="268005" y="621917"/>
                    </a:lnTo>
                    <a:lnTo>
                      <a:pt x="308902" y="630095"/>
                    </a:lnTo>
                    <a:lnTo>
                      <a:pt x="329352" y="675083"/>
                    </a:lnTo>
                    <a:lnTo>
                      <a:pt x="296633" y="703712"/>
                    </a:lnTo>
                    <a:lnTo>
                      <a:pt x="292543" y="736431"/>
                    </a:lnTo>
                    <a:lnTo>
                      <a:pt x="317084" y="777328"/>
                    </a:lnTo>
                    <a:lnTo>
                      <a:pt x="362070" y="777328"/>
                    </a:lnTo>
                    <a:lnTo>
                      <a:pt x="366160" y="830496"/>
                    </a:lnTo>
                    <a:lnTo>
                      <a:pt x="419329" y="863215"/>
                    </a:lnTo>
                    <a:lnTo>
                      <a:pt x="439776" y="904112"/>
                    </a:lnTo>
                    <a:lnTo>
                      <a:pt x="435688" y="965460"/>
                    </a:lnTo>
                    <a:lnTo>
                      <a:pt x="419329" y="969548"/>
                    </a:lnTo>
                    <a:lnTo>
                      <a:pt x="402969" y="1006357"/>
                    </a:lnTo>
                    <a:lnTo>
                      <a:pt x="415239" y="1022716"/>
                    </a:lnTo>
                    <a:lnTo>
                      <a:pt x="456136" y="1075884"/>
                    </a:lnTo>
                    <a:lnTo>
                      <a:pt x="378432" y="1084064"/>
                    </a:lnTo>
                    <a:lnTo>
                      <a:pt x="398879" y="1124963"/>
                    </a:lnTo>
                    <a:lnTo>
                      <a:pt x="394788" y="1194489"/>
                    </a:lnTo>
                    <a:lnTo>
                      <a:pt x="345713" y="1219028"/>
                    </a:lnTo>
                    <a:lnTo>
                      <a:pt x="349624" y="1269903"/>
                    </a:lnTo>
                    <a:lnTo>
                      <a:pt x="296633" y="1264014"/>
                    </a:lnTo>
                    <a:lnTo>
                      <a:pt x="276185" y="1288554"/>
                    </a:lnTo>
                    <a:lnTo>
                      <a:pt x="182120" y="1341722"/>
                    </a:lnTo>
                    <a:lnTo>
                      <a:pt x="141221" y="1337632"/>
                    </a:lnTo>
                    <a:lnTo>
                      <a:pt x="104413" y="1300823"/>
                    </a:lnTo>
                    <a:lnTo>
                      <a:pt x="79874" y="1304913"/>
                    </a:lnTo>
                    <a:lnTo>
                      <a:pt x="18527" y="1251745"/>
                    </a:lnTo>
                    <a:lnTo>
                      <a:pt x="0" y="125823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B1D96F62-C36D-D0F2-3C84-8A3B03D4CCB1}"/>
                  </a:ext>
                </a:extLst>
              </p:cNvPr>
              <p:cNvSpPr/>
              <p:nvPr/>
            </p:nvSpPr>
            <p:spPr>
              <a:xfrm>
                <a:off x="3614740" y="6005834"/>
                <a:ext cx="62034" cy="176258"/>
              </a:xfrm>
              <a:custGeom>
                <a:avLst/>
                <a:gdLst>
                  <a:gd name="connsiteX0" fmla="*/ 0 w 176213"/>
                  <a:gd name="connsiteY0" fmla="*/ 0 h 340440"/>
                  <a:gd name="connsiteX1" fmla="*/ 176213 w 176213"/>
                  <a:gd name="connsiteY1" fmla="*/ 170220 h 340440"/>
                  <a:gd name="connsiteX2" fmla="*/ 0 w 176213"/>
                  <a:gd name="connsiteY2" fmla="*/ 340440 h 340440"/>
                  <a:gd name="connsiteX3" fmla="*/ 0 w 176213"/>
                  <a:gd name="connsiteY3" fmla="*/ 236842 h 340440"/>
                  <a:gd name="connsiteX4" fmla="*/ 11029 w 176213"/>
                  <a:gd name="connsiteY4" fmla="*/ 239906 h 340440"/>
                  <a:gd name="connsiteX5" fmla="*/ 24663 w 176213"/>
                  <a:gd name="connsiteY5" fmla="*/ 280804 h 340440"/>
                  <a:gd name="connsiteX6" fmla="*/ 62834 w 176213"/>
                  <a:gd name="connsiteY6" fmla="*/ 229000 h 340440"/>
                  <a:gd name="connsiteX7" fmla="*/ 32841 w 176213"/>
                  <a:gd name="connsiteY7" fmla="*/ 204461 h 340440"/>
                  <a:gd name="connsiteX8" fmla="*/ 38296 w 176213"/>
                  <a:gd name="connsiteY8" fmla="*/ 163563 h 340440"/>
                  <a:gd name="connsiteX9" fmla="*/ 24663 w 176213"/>
                  <a:gd name="connsiteY9" fmla="*/ 144477 h 340440"/>
                  <a:gd name="connsiteX10" fmla="*/ 27390 w 176213"/>
                  <a:gd name="connsiteY10" fmla="*/ 117212 h 340440"/>
                  <a:gd name="connsiteX11" fmla="*/ 0 w 176213"/>
                  <a:gd name="connsiteY11" fmla="*/ 102272 h 340440"/>
                  <a:gd name="connsiteX12" fmla="*/ 0 w 176213"/>
                  <a:gd name="connsiteY12" fmla="*/ 0 h 340440"/>
                  <a:gd name="connsiteX0" fmla="*/ 176213 w 267653"/>
                  <a:gd name="connsiteY0" fmla="*/ 170220 h 340440"/>
                  <a:gd name="connsiteX1" fmla="*/ 0 w 267653"/>
                  <a:gd name="connsiteY1" fmla="*/ 340440 h 340440"/>
                  <a:gd name="connsiteX2" fmla="*/ 0 w 267653"/>
                  <a:gd name="connsiteY2" fmla="*/ 236842 h 340440"/>
                  <a:gd name="connsiteX3" fmla="*/ 11029 w 267653"/>
                  <a:gd name="connsiteY3" fmla="*/ 239906 h 340440"/>
                  <a:gd name="connsiteX4" fmla="*/ 24663 w 267653"/>
                  <a:gd name="connsiteY4" fmla="*/ 280804 h 340440"/>
                  <a:gd name="connsiteX5" fmla="*/ 62834 w 267653"/>
                  <a:gd name="connsiteY5" fmla="*/ 229000 h 340440"/>
                  <a:gd name="connsiteX6" fmla="*/ 32841 w 267653"/>
                  <a:gd name="connsiteY6" fmla="*/ 204461 h 340440"/>
                  <a:gd name="connsiteX7" fmla="*/ 38296 w 267653"/>
                  <a:gd name="connsiteY7" fmla="*/ 163563 h 340440"/>
                  <a:gd name="connsiteX8" fmla="*/ 24663 w 267653"/>
                  <a:gd name="connsiteY8" fmla="*/ 144477 h 340440"/>
                  <a:gd name="connsiteX9" fmla="*/ 27390 w 267653"/>
                  <a:gd name="connsiteY9" fmla="*/ 117212 h 340440"/>
                  <a:gd name="connsiteX10" fmla="*/ 0 w 267653"/>
                  <a:gd name="connsiteY10" fmla="*/ 102272 h 340440"/>
                  <a:gd name="connsiteX11" fmla="*/ 0 w 267653"/>
                  <a:gd name="connsiteY11" fmla="*/ 0 h 340440"/>
                  <a:gd name="connsiteX12" fmla="*/ 267653 w 267653"/>
                  <a:gd name="connsiteY12" fmla="*/ 261660 h 340440"/>
                  <a:gd name="connsiteX0" fmla="*/ 176213 w 176213"/>
                  <a:gd name="connsiteY0" fmla="*/ 170220 h 340440"/>
                  <a:gd name="connsiteX1" fmla="*/ 0 w 176213"/>
                  <a:gd name="connsiteY1" fmla="*/ 340440 h 340440"/>
                  <a:gd name="connsiteX2" fmla="*/ 0 w 176213"/>
                  <a:gd name="connsiteY2" fmla="*/ 236842 h 340440"/>
                  <a:gd name="connsiteX3" fmla="*/ 11029 w 176213"/>
                  <a:gd name="connsiteY3" fmla="*/ 239906 h 340440"/>
                  <a:gd name="connsiteX4" fmla="*/ 24663 w 176213"/>
                  <a:gd name="connsiteY4" fmla="*/ 280804 h 340440"/>
                  <a:gd name="connsiteX5" fmla="*/ 62834 w 176213"/>
                  <a:gd name="connsiteY5" fmla="*/ 229000 h 340440"/>
                  <a:gd name="connsiteX6" fmla="*/ 32841 w 176213"/>
                  <a:gd name="connsiteY6" fmla="*/ 204461 h 340440"/>
                  <a:gd name="connsiteX7" fmla="*/ 38296 w 176213"/>
                  <a:gd name="connsiteY7" fmla="*/ 163563 h 340440"/>
                  <a:gd name="connsiteX8" fmla="*/ 24663 w 176213"/>
                  <a:gd name="connsiteY8" fmla="*/ 144477 h 340440"/>
                  <a:gd name="connsiteX9" fmla="*/ 27390 w 176213"/>
                  <a:gd name="connsiteY9" fmla="*/ 117212 h 340440"/>
                  <a:gd name="connsiteX10" fmla="*/ 0 w 176213"/>
                  <a:gd name="connsiteY10" fmla="*/ 102272 h 340440"/>
                  <a:gd name="connsiteX11" fmla="*/ 0 w 176213"/>
                  <a:gd name="connsiteY11" fmla="*/ 0 h 340440"/>
                  <a:gd name="connsiteX0" fmla="*/ 0 w 62834"/>
                  <a:gd name="connsiteY0" fmla="*/ 340440 h 340440"/>
                  <a:gd name="connsiteX1" fmla="*/ 0 w 62834"/>
                  <a:gd name="connsiteY1" fmla="*/ 236842 h 340440"/>
                  <a:gd name="connsiteX2" fmla="*/ 11029 w 62834"/>
                  <a:gd name="connsiteY2" fmla="*/ 239906 h 340440"/>
                  <a:gd name="connsiteX3" fmla="*/ 24663 w 62834"/>
                  <a:gd name="connsiteY3" fmla="*/ 280804 h 340440"/>
                  <a:gd name="connsiteX4" fmla="*/ 62834 w 62834"/>
                  <a:gd name="connsiteY4" fmla="*/ 229000 h 340440"/>
                  <a:gd name="connsiteX5" fmla="*/ 32841 w 62834"/>
                  <a:gd name="connsiteY5" fmla="*/ 204461 h 340440"/>
                  <a:gd name="connsiteX6" fmla="*/ 38296 w 62834"/>
                  <a:gd name="connsiteY6" fmla="*/ 163563 h 340440"/>
                  <a:gd name="connsiteX7" fmla="*/ 24663 w 62834"/>
                  <a:gd name="connsiteY7" fmla="*/ 144477 h 340440"/>
                  <a:gd name="connsiteX8" fmla="*/ 27390 w 62834"/>
                  <a:gd name="connsiteY8" fmla="*/ 117212 h 340440"/>
                  <a:gd name="connsiteX9" fmla="*/ 0 w 62834"/>
                  <a:gd name="connsiteY9" fmla="*/ 102272 h 340440"/>
                  <a:gd name="connsiteX10" fmla="*/ 0 w 62834"/>
                  <a:gd name="connsiteY10" fmla="*/ 0 h 340440"/>
                  <a:gd name="connsiteX0" fmla="*/ 0 w 62834"/>
                  <a:gd name="connsiteY0" fmla="*/ 238168 h 238168"/>
                  <a:gd name="connsiteX1" fmla="*/ 0 w 62834"/>
                  <a:gd name="connsiteY1" fmla="*/ 134570 h 238168"/>
                  <a:gd name="connsiteX2" fmla="*/ 11029 w 62834"/>
                  <a:gd name="connsiteY2" fmla="*/ 137634 h 238168"/>
                  <a:gd name="connsiteX3" fmla="*/ 24663 w 62834"/>
                  <a:gd name="connsiteY3" fmla="*/ 178532 h 238168"/>
                  <a:gd name="connsiteX4" fmla="*/ 62834 w 62834"/>
                  <a:gd name="connsiteY4" fmla="*/ 126728 h 238168"/>
                  <a:gd name="connsiteX5" fmla="*/ 32841 w 62834"/>
                  <a:gd name="connsiteY5" fmla="*/ 102189 h 238168"/>
                  <a:gd name="connsiteX6" fmla="*/ 38296 w 62834"/>
                  <a:gd name="connsiteY6" fmla="*/ 61291 h 238168"/>
                  <a:gd name="connsiteX7" fmla="*/ 24663 w 62834"/>
                  <a:gd name="connsiteY7" fmla="*/ 42205 h 238168"/>
                  <a:gd name="connsiteX8" fmla="*/ 27390 w 62834"/>
                  <a:gd name="connsiteY8" fmla="*/ 14940 h 238168"/>
                  <a:gd name="connsiteX9" fmla="*/ 0 w 62834"/>
                  <a:gd name="connsiteY9" fmla="*/ 0 h 238168"/>
                  <a:gd name="connsiteX0" fmla="*/ 0 w 62834"/>
                  <a:gd name="connsiteY0" fmla="*/ 134570 h 178532"/>
                  <a:gd name="connsiteX1" fmla="*/ 11029 w 62834"/>
                  <a:gd name="connsiteY1" fmla="*/ 137634 h 178532"/>
                  <a:gd name="connsiteX2" fmla="*/ 24663 w 62834"/>
                  <a:gd name="connsiteY2" fmla="*/ 178532 h 178532"/>
                  <a:gd name="connsiteX3" fmla="*/ 62834 w 62834"/>
                  <a:gd name="connsiteY3" fmla="*/ 126728 h 178532"/>
                  <a:gd name="connsiteX4" fmla="*/ 32841 w 62834"/>
                  <a:gd name="connsiteY4" fmla="*/ 102189 h 178532"/>
                  <a:gd name="connsiteX5" fmla="*/ 38296 w 62834"/>
                  <a:gd name="connsiteY5" fmla="*/ 61291 h 178532"/>
                  <a:gd name="connsiteX6" fmla="*/ 24663 w 62834"/>
                  <a:gd name="connsiteY6" fmla="*/ 42205 h 178532"/>
                  <a:gd name="connsiteX7" fmla="*/ 27390 w 62834"/>
                  <a:gd name="connsiteY7" fmla="*/ 14940 h 178532"/>
                  <a:gd name="connsiteX8" fmla="*/ 0 w 62834"/>
                  <a:gd name="connsiteY8" fmla="*/ 0 h 17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834" h="178532">
                    <a:moveTo>
                      <a:pt x="0" y="134570"/>
                    </a:moveTo>
                    <a:lnTo>
                      <a:pt x="11029" y="137634"/>
                    </a:lnTo>
                    <a:lnTo>
                      <a:pt x="24663" y="178532"/>
                    </a:lnTo>
                    <a:lnTo>
                      <a:pt x="62834" y="126728"/>
                    </a:lnTo>
                    <a:lnTo>
                      <a:pt x="32841" y="102189"/>
                    </a:lnTo>
                    <a:lnTo>
                      <a:pt x="38296" y="61291"/>
                    </a:lnTo>
                    <a:lnTo>
                      <a:pt x="24663" y="42205"/>
                    </a:lnTo>
                    <a:lnTo>
                      <a:pt x="27390" y="1494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6487E14F-852D-6238-6AEA-C781928634F6}"/>
                </a:ext>
              </a:extLst>
            </p:cNvPr>
            <p:cNvGrpSpPr/>
            <p:nvPr/>
          </p:nvGrpSpPr>
          <p:grpSpPr>
            <a:xfrm>
              <a:off x="6713676" y="4562442"/>
              <a:ext cx="2519961" cy="1321642"/>
              <a:chOff x="1364416" y="1945296"/>
              <a:chExt cx="1487225" cy="780004"/>
            </a:xfrm>
          </p:grpSpPr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876A7144-E137-E68B-9CCE-792594CEC974}"/>
                  </a:ext>
                </a:extLst>
              </p:cNvPr>
              <p:cNvSpPr/>
              <p:nvPr/>
            </p:nvSpPr>
            <p:spPr>
              <a:xfrm rot="374982">
                <a:off x="1661182" y="1945296"/>
                <a:ext cx="93400" cy="21519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64A68730-8BC4-A9A2-AFA1-FC0039CAE800}"/>
                  </a:ext>
                </a:extLst>
              </p:cNvPr>
              <p:cNvSpPr/>
              <p:nvPr/>
            </p:nvSpPr>
            <p:spPr>
              <a:xfrm rot="20426645">
                <a:off x="1739351" y="2545971"/>
                <a:ext cx="306354" cy="17932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400" name="正方形/長方形 399">
                <a:extLst>
                  <a:ext uri="{FF2B5EF4-FFF2-40B4-BE49-F238E27FC236}">
                    <a16:creationId xmlns:a16="http://schemas.microsoft.com/office/drawing/2014/main" id="{07BC2599-A923-7F3F-87CD-FB5EB75002CE}"/>
                  </a:ext>
                </a:extLst>
              </p:cNvPr>
              <p:cNvSpPr/>
              <p:nvPr/>
            </p:nvSpPr>
            <p:spPr>
              <a:xfrm>
                <a:off x="2214428" y="1963015"/>
                <a:ext cx="186801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07E678C4-643F-B800-4BD5-B33535DC3146}"/>
                  </a:ext>
                </a:extLst>
              </p:cNvPr>
              <p:cNvSpPr/>
              <p:nvPr/>
            </p:nvSpPr>
            <p:spPr>
              <a:xfrm>
                <a:off x="1364416" y="2513695"/>
                <a:ext cx="186801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50EB5312-BF86-959E-6CB9-84329FF8BAE5}"/>
                  </a:ext>
                </a:extLst>
              </p:cNvPr>
              <p:cNvSpPr/>
              <p:nvPr/>
            </p:nvSpPr>
            <p:spPr>
              <a:xfrm rot="20173464">
                <a:off x="2571439" y="2143039"/>
                <a:ext cx="280202" cy="1075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1380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6A66E-C2E2-51AC-C761-CB7FE1852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B4049B2-F29F-8FF5-F37C-8E3D3F62AB4E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静岡県のおとなり、隣接する県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A8F5CA-6882-EADE-CE26-51AF71466F1A}"/>
              </a:ext>
            </a:extLst>
          </p:cNvPr>
          <p:cNvGrpSpPr/>
          <p:nvPr/>
        </p:nvGrpSpPr>
        <p:grpSpPr>
          <a:xfrm>
            <a:off x="6713353" y="4853389"/>
            <a:ext cx="2394006" cy="643994"/>
            <a:chOff x="6973138" y="5060359"/>
            <a:chExt cx="2321145" cy="624393"/>
          </a:xfrm>
        </p:grpSpPr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F750CDFB-4C3A-34DC-FC83-8D51FAED7502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8D0F5E9-9858-9BF6-4CDF-03216CEC2624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332" name="台形 331">
                <a:extLst>
                  <a:ext uri="{FF2B5EF4-FFF2-40B4-BE49-F238E27FC236}">
                    <a16:creationId xmlns:a16="http://schemas.microsoft.com/office/drawing/2014/main" id="{AD0E5225-B90F-ADA8-4DFE-C75DFB6EF06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台形 333">
                <a:extLst>
                  <a:ext uri="{FF2B5EF4-FFF2-40B4-BE49-F238E27FC236}">
                    <a16:creationId xmlns:a16="http://schemas.microsoft.com/office/drawing/2014/main" id="{E9F1A6C5-67C5-F3D5-618F-2595658D4A3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273C0C95-B6C8-1199-864C-6236499CBCF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DB45336-C9F0-2663-48D3-F9A7EC5BF448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329" name="台形 328">
                <a:extLst>
                  <a:ext uri="{FF2B5EF4-FFF2-40B4-BE49-F238E27FC236}">
                    <a16:creationId xmlns:a16="http://schemas.microsoft.com/office/drawing/2014/main" id="{8180BBBB-8F45-EA75-91EA-AD1EB678D98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0157F46B-00C1-2330-1C78-AD691C0FC96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C72D9380-F4AF-66FF-8A73-5B40CDF08F8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8581674-D6C6-AB0B-CE79-EE088CD67558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EC2331EF-F9D0-8843-D9AD-9A79B75E25ED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D9643AE-8169-464E-7BC8-3C6E3A25FB03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EBF601E-A852-5C40-796A-38CB2BDF24D6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93096DA0-AC58-7082-FA7F-D99146FA62E3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21B744D5-9189-1584-D84B-77B51D9081BF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20" name="台形 319">
                  <a:extLst>
                    <a:ext uri="{FF2B5EF4-FFF2-40B4-BE49-F238E27FC236}">
                      <a16:creationId xmlns:a16="http://schemas.microsoft.com/office/drawing/2014/main" id="{B4463275-580C-2C76-167B-61F6C884E2B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7AF0A3CA-C5BC-24B1-A55D-85B80FF9FC2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64B68929-BBA1-BD1E-B7DC-91B94DE133F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8E56DE7F-3C67-1D92-4E26-C0C9D84B9538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02" name="台形 101">
                  <a:extLst>
                    <a:ext uri="{FF2B5EF4-FFF2-40B4-BE49-F238E27FC236}">
                      <a16:creationId xmlns:a16="http://schemas.microsoft.com/office/drawing/2014/main" id="{EFEEE625-A9C0-6CD2-CCF7-FBB31824BB2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台形 102">
                  <a:extLst>
                    <a:ext uri="{FF2B5EF4-FFF2-40B4-BE49-F238E27FC236}">
                      <a16:creationId xmlns:a16="http://schemas.microsoft.com/office/drawing/2014/main" id="{E0905094-2BFF-9FE1-5A40-259C6C8A442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65CFBBFD-5997-681D-0BBE-00FF24F290E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309B687-FB5E-CB78-FF99-C84FDDC26218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台形 99">
                <a:extLst>
                  <a:ext uri="{FF2B5EF4-FFF2-40B4-BE49-F238E27FC236}">
                    <a16:creationId xmlns:a16="http://schemas.microsoft.com/office/drawing/2014/main" id="{ADD560D4-31B4-B5F2-B9DB-EDBF6F483A72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6250FCF3-62F5-E77A-39E0-8F23094F44A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1305557-5BC2-F047-3FAC-E885BE583B7E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19DE9AC4-A8D5-9930-A517-95AA98613AD6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FC128874-6456-E499-5E2D-5E1F0D3399EE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83CAAAD-C521-31A7-6E24-6A51687FF320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E3F16E99-EFED-7DFF-9FD4-401D1ED2260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2F62D567-EDAC-94CD-AF01-330E2180E55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D29694F3-C538-73D7-48CC-513188BAADF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806E0DC3-F816-71F4-45DB-886B70E5C0CC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4CF75211-4DCE-FC0D-36AC-4C973FE376A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7497F5E5-372D-AAF9-B666-DB7DF525D97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7FB70D49-C91C-6C79-464C-73DA55A79B4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9D6FD73A-FB37-4959-E54B-54A16981DF6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AFE532C7-4BE4-5364-9AE9-4D9134EEC4CE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BFA6545-8338-3ED3-14F0-2E19425725E5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A169D0D1-99C3-49BF-40C6-2B0FA368C783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台形 305">
                <a:extLst>
                  <a:ext uri="{FF2B5EF4-FFF2-40B4-BE49-F238E27FC236}">
                    <a16:creationId xmlns:a16="http://schemas.microsoft.com/office/drawing/2014/main" id="{2A9E447D-ABB6-D0DB-3253-C1BA024A151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CEE559B9-E243-7CF0-8DBB-98077F642CC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4D3DA45-B276-9C48-2CDD-9E8AF572D166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302" name="台形 301">
                <a:extLst>
                  <a:ext uri="{FF2B5EF4-FFF2-40B4-BE49-F238E27FC236}">
                    <a16:creationId xmlns:a16="http://schemas.microsoft.com/office/drawing/2014/main" id="{8ED19D39-EBCB-E081-C63F-2343C1F019EC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台形 302">
                <a:extLst>
                  <a:ext uri="{FF2B5EF4-FFF2-40B4-BE49-F238E27FC236}">
                    <a16:creationId xmlns:a16="http://schemas.microsoft.com/office/drawing/2014/main" id="{AE054F17-CCA5-A13F-167D-233DFDFFB0A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DE48CA87-6B48-3694-F27F-AA964A0740D0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4ADB52C-5A53-6EC2-E952-E9F66538F45C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2B715C65-AB11-4AE0-77EF-54025A0679A1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ADDEA64-413C-B200-B945-9419AB91025A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0A870A72-9784-9201-AC56-A960122A7511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9355A8A2-6DE8-761D-974F-4AA66ED4461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5954E71A-582E-28A9-71F2-74BAF2BBCF2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94" name="台形 93">
                  <a:extLst>
                    <a:ext uri="{FF2B5EF4-FFF2-40B4-BE49-F238E27FC236}">
                      <a16:creationId xmlns:a16="http://schemas.microsoft.com/office/drawing/2014/main" id="{7EF9A5C7-5F0D-BD53-852A-EA2358C3FA5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3DAAEF1C-AEDC-F12E-FF73-6184BA7A2A9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FEB4BA55-8640-8049-CB40-C2442A6803B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A1DA5BCE-B2D2-B44F-CCD0-048CE50AEBFD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91" name="台形 90">
                  <a:extLst>
                    <a:ext uri="{FF2B5EF4-FFF2-40B4-BE49-F238E27FC236}">
                      <a16:creationId xmlns:a16="http://schemas.microsoft.com/office/drawing/2014/main" id="{C5505E5C-1503-2623-79DF-0C6A832212B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台形 91">
                  <a:extLst>
                    <a:ext uri="{FF2B5EF4-FFF2-40B4-BE49-F238E27FC236}">
                      <a16:creationId xmlns:a16="http://schemas.microsoft.com/office/drawing/2014/main" id="{64CD3BA5-9D2F-3709-AA02-17F08CE0A19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C0C9A9F9-48E7-ABB1-D00C-90CA8D3780A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F3C388A-668A-6900-B8A7-E15B02915874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EA0ACEC6-F648-A27B-0273-EECBA4A7FD6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9022430-D539-92B0-C519-FF34BCE6103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481434C-FB54-10B2-17C4-3EFCB8560CB5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E74EB8DA-770B-4854-1F7F-8FB898448175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50BA6FF-6A36-F352-E667-D9EC08E426F2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A27927A9-D014-0C9B-DF31-87A2694420C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4A3777A4-BBFB-46FD-478A-097708755A5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753BD534-67B4-7803-5371-D0B3130750E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397F979E-7A59-8010-18D5-B56A264E537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1CA67EE3-F093-DF1D-5936-2C41643B480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59CFBACE-997F-3CDF-7B85-59B59634309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19B3D71C-614C-2929-0AD1-32647072C626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B5798F4E-FCB4-B098-43A7-72B58BD0A18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5F1C493-57B9-1F7D-AF52-A284A246FF7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4C35A40D-3418-9B36-BE27-AFD9D0BA486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DA89BE8C-37F0-07AF-6D0B-FB1D6B37917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CE4D9562-496F-9BC4-51DC-706C0291B8F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988B00D0-1551-5BD1-507C-DE8C73EC9CD3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595FEE96-654A-74B9-0442-5445B8CEA8E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B8B33BA1-3C70-E1D4-E0D0-96DD2AEBCC2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6644A6E-AF5F-7BC6-882B-9337308A4611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3FC6446A-47C4-1FF7-8830-4A9713860FB0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0DF4A714-5531-6A0F-80EA-99CA96090CC0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　知</a:t>
                </a: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073C394E-0CB1-0891-5EC7-9935D44A1E02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38C14505-CE70-C9AF-705C-4D97736E973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AD39D64B-B7E1-6D42-429F-27FD546D7257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野</a:t>
                </a: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89343D4-A5A2-FCF5-FF49-02B461AE94B1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4C052CBA-DB3C-D0EB-E6C3-20F1636BA77E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A6AB85B9-2956-1A45-317B-BA813AF27707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9C30650C-2FE4-86A9-057D-B6F64DC1C4B4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3FD6699B-3020-033F-0B66-471FEDB44F0B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F8D12CE5-B397-11DF-8198-04C28ECFD54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梨</a:t>
                </a:r>
              </a:p>
            </p:txBody>
          </p:sp>
        </p:grpSp>
        <p:sp>
          <p:nvSpPr>
            <p:cNvPr id="257" name="台形 256">
              <a:extLst>
                <a:ext uri="{FF2B5EF4-FFF2-40B4-BE49-F238E27FC236}">
                  <a16:creationId xmlns:a16="http://schemas.microsoft.com/office/drawing/2014/main" id="{597131D6-9ACF-174F-4B57-1E73369B8BA4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2AEC3F89-A563-7C7C-5488-C2EFFE5D82FE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04DEE94A-3B1A-F142-EA62-3A9474E38219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23A91A4F-7273-2678-57DE-E84638F9178E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C940609-B2AC-F9FE-AE78-C1DB1DA6588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48B4D321-9619-7D9D-7704-5D5DCF260076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278" name="台形 277">
                <a:extLst>
                  <a:ext uri="{FF2B5EF4-FFF2-40B4-BE49-F238E27FC236}">
                    <a16:creationId xmlns:a16="http://schemas.microsoft.com/office/drawing/2014/main" id="{EF1CDB93-4AC2-DBBE-6FE8-C726EB74ACE3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B4BA3533-8D02-13A1-E639-8E19E6A5E588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5A0340A-AFB9-745A-43A3-27533FB4830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7FA34535-FE3C-E274-AC10-681E66243A19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台形 260">
              <a:extLst>
                <a:ext uri="{FF2B5EF4-FFF2-40B4-BE49-F238E27FC236}">
                  <a16:creationId xmlns:a16="http://schemas.microsoft.com/office/drawing/2014/main" id="{B514FA6F-D6CA-F2E7-BA1F-B19382AFA6D0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5CF2282F-929A-C870-C2E2-BDD9F78B98C0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A876DD91-8A07-0649-5A23-0B5EFB96C9C1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6EB4D50B-65A3-E079-A147-D352B046CDC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B7820EC0-2EC7-58A0-BD98-964670BF24F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866F12D6-7077-A867-A90F-400B6328037E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73" name="四角形: 上の 2 つの角を丸める 272">
                <a:extLst>
                  <a:ext uri="{FF2B5EF4-FFF2-40B4-BE49-F238E27FC236}">
                    <a16:creationId xmlns:a16="http://schemas.microsoft.com/office/drawing/2014/main" id="{15A41090-32AD-172D-BE9F-B4DD928E294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DEE1B0A5-A330-FC2F-DC6A-3044A5B644D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2D74240B-A570-2394-480D-1BC00893561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CC097923-1472-F7FE-63FD-DCBB512AB5B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3943E03C-3893-954F-2738-2825D314AAE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932BFA37-07BD-A169-03D7-FDF45BC0446C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682F65D8-F91B-33B1-2061-F93B05765FDB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8FF48502-F65C-DD25-4D1D-3EA1156A0A29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D66702D0-1D90-5111-316F-1CE818488659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7515F573-D5DC-FC01-9075-392FCD5AA9D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7" name="テキスト ボックス 266">
                <a:extLst>
                  <a:ext uri="{FF2B5EF4-FFF2-40B4-BE49-F238E27FC236}">
                    <a16:creationId xmlns:a16="http://schemas.microsoft.com/office/drawing/2014/main" id="{60B3A6F0-9892-483C-F318-1B416EA748C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841" name="グループ化 840">
            <a:extLst>
              <a:ext uri="{FF2B5EF4-FFF2-40B4-BE49-F238E27FC236}">
                <a16:creationId xmlns:a16="http://schemas.microsoft.com/office/drawing/2014/main" id="{25212774-039A-41F2-AA3A-649EB368ED13}"/>
              </a:ext>
            </a:extLst>
          </p:cNvPr>
          <p:cNvGrpSpPr/>
          <p:nvPr/>
        </p:nvGrpSpPr>
        <p:grpSpPr>
          <a:xfrm>
            <a:off x="819949" y="991757"/>
            <a:ext cx="2391260" cy="2314629"/>
            <a:chOff x="819949" y="991757"/>
            <a:chExt cx="2391260" cy="231462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FBDCCD0-25FB-8FE6-9EA4-C2C8561078D4}"/>
                </a:ext>
              </a:extLst>
            </p:cNvPr>
            <p:cNvSpPr/>
            <p:nvPr/>
          </p:nvSpPr>
          <p:spPr>
            <a:xfrm>
              <a:off x="1321723" y="991757"/>
              <a:ext cx="1087106" cy="1738734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2483AD42-D1F9-2926-3434-6A7F5B18B134}"/>
                </a:ext>
              </a:extLst>
            </p:cNvPr>
            <p:cNvGrpSpPr/>
            <p:nvPr/>
          </p:nvGrpSpPr>
          <p:grpSpPr>
            <a:xfrm>
              <a:off x="819949" y="2005288"/>
              <a:ext cx="2391260" cy="1301098"/>
              <a:chOff x="804709" y="1708108"/>
              <a:chExt cx="2391260" cy="1301098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9BFD79D-1149-ECE8-CF70-BA21AE58B4FC}"/>
                  </a:ext>
                </a:extLst>
              </p:cNvPr>
              <p:cNvSpPr/>
              <p:nvPr/>
            </p:nvSpPr>
            <p:spPr>
              <a:xfrm>
                <a:off x="1421451" y="2014713"/>
                <a:ext cx="1277272" cy="980193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E558338-F076-9963-EFA7-A6A810BE90B7}"/>
                  </a:ext>
                </a:extLst>
              </p:cNvPr>
              <p:cNvSpPr/>
              <p:nvPr/>
            </p:nvSpPr>
            <p:spPr>
              <a:xfrm>
                <a:off x="1960798" y="1708108"/>
                <a:ext cx="726805" cy="746663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C94C957-0D52-6F6D-5AD4-954BB333DC97}"/>
                  </a:ext>
                </a:extLst>
              </p:cNvPr>
              <p:cNvSpPr/>
              <p:nvPr/>
            </p:nvSpPr>
            <p:spPr>
              <a:xfrm>
                <a:off x="804709" y="2222827"/>
                <a:ext cx="893130" cy="786379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B6E2630-36AB-B6CD-AED4-7CA8F868B3A9}"/>
                  </a:ext>
                </a:extLst>
              </p:cNvPr>
              <p:cNvSpPr/>
              <p:nvPr/>
            </p:nvSpPr>
            <p:spPr>
              <a:xfrm>
                <a:off x="2524182" y="1983736"/>
                <a:ext cx="671787" cy="505983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855FC454-B761-D380-EDE4-B175306AEF40}"/>
                </a:ext>
              </a:extLst>
            </p:cNvPr>
            <p:cNvGrpSpPr/>
            <p:nvPr/>
          </p:nvGrpSpPr>
          <p:grpSpPr>
            <a:xfrm>
              <a:off x="1763918" y="2723771"/>
              <a:ext cx="346965" cy="156435"/>
              <a:chOff x="1259213" y="2809716"/>
              <a:chExt cx="486781" cy="219473"/>
            </a:xfrm>
          </p:grpSpPr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1078DB8B-0A66-3C90-BFEA-F0C425774CD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327046CC-7550-BE1D-420E-C5A42772F0D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61B2D7D0-405B-FF69-C3A2-5AF3A1DEAADA}"/>
                  </a:ext>
                </a:extLst>
              </p:cNvPr>
              <p:cNvSpPr/>
              <p:nvPr/>
            </p:nvSpPr>
            <p:spPr>
              <a:xfrm>
                <a:off x="1328492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B9F3D429-1580-889E-C3B7-B62EE640B0D0}"/>
                  </a:ext>
                </a:extLst>
              </p:cNvPr>
              <p:cNvSpPr/>
              <p:nvPr/>
            </p:nvSpPr>
            <p:spPr>
              <a:xfrm>
                <a:off x="1595799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03DC9BAE-72AE-598B-2193-3100312E4DA2}"/>
                </a:ext>
              </a:extLst>
            </p:cNvPr>
            <p:cNvGrpSpPr/>
            <p:nvPr/>
          </p:nvGrpSpPr>
          <p:grpSpPr>
            <a:xfrm>
              <a:off x="1166224" y="2759490"/>
              <a:ext cx="346965" cy="156435"/>
              <a:chOff x="1259213" y="2809716"/>
              <a:chExt cx="486781" cy="219473"/>
            </a:xfrm>
          </p:grpSpPr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3D39B928-4EC3-EA25-9925-3344642C42F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CA6E0C6B-D2FC-0CEE-9237-FBC4A745F596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42FB8583-063A-5547-CE0D-7877041A3893}"/>
                  </a:ext>
                </a:extLst>
              </p:cNvPr>
              <p:cNvSpPr/>
              <p:nvPr/>
            </p:nvSpPr>
            <p:spPr>
              <a:xfrm>
                <a:off x="1375264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95A4985B-C4AD-2080-D1C7-EA1BD4F9DF5C}"/>
                  </a:ext>
                </a:extLst>
              </p:cNvPr>
              <p:cNvSpPr/>
              <p:nvPr/>
            </p:nvSpPr>
            <p:spPr>
              <a:xfrm>
                <a:off x="1642571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F8B512D0-2E50-69DC-7DAD-DFB2F8C83EFF}"/>
                </a:ext>
              </a:extLst>
            </p:cNvPr>
            <p:cNvGrpSpPr/>
            <p:nvPr/>
          </p:nvGrpSpPr>
          <p:grpSpPr>
            <a:xfrm>
              <a:off x="1721998" y="1495390"/>
              <a:ext cx="346965" cy="156435"/>
              <a:chOff x="1259213" y="2809716"/>
              <a:chExt cx="486781" cy="219473"/>
            </a:xfrm>
          </p:grpSpPr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3E72A71C-832A-7137-3F9C-AB985CCCDEBD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6E0AADE2-51AC-4D8C-B2C7-A5E4B42CC16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97762F89-8FFD-5C0B-FC0B-881C09C2DC62}"/>
                  </a:ext>
                </a:extLst>
              </p:cNvPr>
              <p:cNvSpPr/>
              <p:nvPr/>
            </p:nvSpPr>
            <p:spPr>
              <a:xfrm>
                <a:off x="1326265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EE7B44F9-21D1-E1AC-AEDD-B4978713B30F}"/>
                  </a:ext>
                </a:extLst>
              </p:cNvPr>
              <p:cNvSpPr/>
              <p:nvPr/>
            </p:nvSpPr>
            <p:spPr>
              <a:xfrm>
                <a:off x="1593573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0E9BDD0C-D6D8-06B3-EDA7-B1C34F8BAB6A}"/>
                </a:ext>
              </a:extLst>
            </p:cNvPr>
            <p:cNvGrpSpPr/>
            <p:nvPr/>
          </p:nvGrpSpPr>
          <p:grpSpPr>
            <a:xfrm>
              <a:off x="2150623" y="2184365"/>
              <a:ext cx="346965" cy="156435"/>
              <a:chOff x="1259213" y="2809716"/>
              <a:chExt cx="486781" cy="219473"/>
            </a:xfrm>
          </p:grpSpPr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77446E97-A4E5-DB66-51FB-B0781EA7B884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E2FB91AA-C95B-5661-EFBA-2D7D6505E80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96F57C83-1FDC-60C4-F846-9753ADC4CEC7}"/>
                  </a:ext>
                </a:extLst>
              </p:cNvPr>
              <p:cNvSpPr/>
              <p:nvPr/>
            </p:nvSpPr>
            <p:spPr>
              <a:xfrm>
                <a:off x="1317356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815DAB6A-9203-3565-6B40-7114D7CBEABA}"/>
                  </a:ext>
                </a:extLst>
              </p:cNvPr>
              <p:cNvSpPr/>
              <p:nvPr/>
            </p:nvSpPr>
            <p:spPr>
              <a:xfrm>
                <a:off x="1584664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3A04E612-A5AF-DE79-6801-8858C37F558E}"/>
                </a:ext>
              </a:extLst>
            </p:cNvPr>
            <p:cNvGrpSpPr/>
            <p:nvPr/>
          </p:nvGrpSpPr>
          <p:grpSpPr>
            <a:xfrm>
              <a:off x="2703073" y="2412965"/>
              <a:ext cx="346965" cy="156435"/>
              <a:chOff x="1259213" y="2809716"/>
              <a:chExt cx="486781" cy="219473"/>
            </a:xfrm>
          </p:grpSpPr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3BEBD0C3-CE76-93A0-CB26-5A562EB9CAE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36F9AD87-835F-65D9-31C4-1A93A847A67C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7DBE425C-9397-A196-75CA-D410A2FD4E1B}"/>
                  </a:ext>
                </a:extLst>
              </p:cNvPr>
              <p:cNvSpPr/>
              <p:nvPr/>
            </p:nvSpPr>
            <p:spPr>
              <a:xfrm>
                <a:off x="1303993" y="289265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D51B0429-2B15-4F45-6C32-EE48B4E3D2F2}"/>
                  </a:ext>
                </a:extLst>
              </p:cNvPr>
              <p:cNvSpPr/>
              <p:nvPr/>
            </p:nvSpPr>
            <p:spPr>
              <a:xfrm>
                <a:off x="1571301" y="289265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72BF01A9-9ED8-1F6E-2AAE-FCFF7E16EDBE}"/>
              </a:ext>
            </a:extLst>
          </p:cNvPr>
          <p:cNvGrpSpPr/>
          <p:nvPr/>
        </p:nvGrpSpPr>
        <p:grpSpPr>
          <a:xfrm>
            <a:off x="3701416" y="4394890"/>
            <a:ext cx="2523404" cy="1114712"/>
            <a:chOff x="3596009" y="4348326"/>
            <a:chExt cx="2734217" cy="1207839"/>
          </a:xfrm>
        </p:grpSpPr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066EDCAA-878E-E6CE-548A-FDAEB5CFA2C6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412" name="台形 411">
                <a:extLst>
                  <a:ext uri="{FF2B5EF4-FFF2-40B4-BE49-F238E27FC236}">
                    <a16:creationId xmlns:a16="http://schemas.microsoft.com/office/drawing/2014/main" id="{E2D8103C-2E06-9E88-A848-FA795E162646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945F7371-7D30-C561-CF5A-B73B939A25FD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524" name="台形 523">
                  <a:extLst>
                    <a:ext uri="{FF2B5EF4-FFF2-40B4-BE49-F238E27FC236}">
                      <a16:creationId xmlns:a16="http://schemas.microsoft.com/office/drawing/2014/main" id="{1A20CB42-0581-B5F6-2AA3-2087C5BA167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台形 524">
                  <a:extLst>
                    <a:ext uri="{FF2B5EF4-FFF2-40B4-BE49-F238E27FC236}">
                      <a16:creationId xmlns:a16="http://schemas.microsoft.com/office/drawing/2014/main" id="{333ACB9B-ECFD-4DB3-AAE4-2A1223B693D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1A4E40A0-124D-2AF6-928D-5B8659F3284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9A95BD6F-B155-F5E7-2ADC-18E4B8688BDB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521" name="台形 520">
                  <a:extLst>
                    <a:ext uri="{FF2B5EF4-FFF2-40B4-BE49-F238E27FC236}">
                      <a16:creationId xmlns:a16="http://schemas.microsoft.com/office/drawing/2014/main" id="{D917F98C-A5C1-AD39-D0F5-DF21914E2F4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台形 521">
                  <a:extLst>
                    <a:ext uri="{FF2B5EF4-FFF2-40B4-BE49-F238E27FC236}">
                      <a16:creationId xmlns:a16="http://schemas.microsoft.com/office/drawing/2014/main" id="{E28BB0C5-2D81-0388-7E10-905794FEB99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20AF96CE-324B-EB4E-78AB-25039937326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061FC940-7E37-B2FE-818E-51F3BEBF9D86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台形 415">
                <a:extLst>
                  <a:ext uri="{FF2B5EF4-FFF2-40B4-BE49-F238E27FC236}">
                    <a16:creationId xmlns:a16="http://schemas.microsoft.com/office/drawing/2014/main" id="{4362BF8F-84F5-D670-B956-1F8FE69059A6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24353FAA-04FD-BB65-3002-C9FB0D28AAF4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AAD2C4B8-6950-0507-A010-BA47BF4A5CEF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1C998B56-414C-2CBF-9435-8D6F8B85C830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096D4E33-E163-224E-C5B5-F5CA922F0517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507" name="台形 506">
                  <a:extLst>
                    <a:ext uri="{FF2B5EF4-FFF2-40B4-BE49-F238E27FC236}">
                      <a16:creationId xmlns:a16="http://schemas.microsoft.com/office/drawing/2014/main" id="{431458DA-723F-6A9F-67A7-0E9354B72D9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8" name="グループ化 507">
                  <a:extLst>
                    <a:ext uri="{FF2B5EF4-FFF2-40B4-BE49-F238E27FC236}">
                      <a16:creationId xmlns:a16="http://schemas.microsoft.com/office/drawing/2014/main" id="{9AD5E78C-8BA5-0E99-F508-955A55DC578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18" name="台形 517">
                    <a:extLst>
                      <a:ext uri="{FF2B5EF4-FFF2-40B4-BE49-F238E27FC236}">
                        <a16:creationId xmlns:a16="http://schemas.microsoft.com/office/drawing/2014/main" id="{FC3EB7D3-8151-7232-A7F9-3009222D1F0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台形 518">
                    <a:extLst>
                      <a:ext uri="{FF2B5EF4-FFF2-40B4-BE49-F238E27FC236}">
                        <a16:creationId xmlns:a16="http://schemas.microsoft.com/office/drawing/2014/main" id="{38D5B31D-D8D4-D55F-446A-1F06A114CA7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DD3B7230-74C4-0C31-4624-BD377BAF965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570DA4C3-4228-3CF0-C93B-8F460FB0D52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15" name="台形 514">
                    <a:extLst>
                      <a:ext uri="{FF2B5EF4-FFF2-40B4-BE49-F238E27FC236}">
                        <a16:creationId xmlns:a16="http://schemas.microsoft.com/office/drawing/2014/main" id="{0AE9EC1D-E228-9CA6-F7CC-F7447F1FDD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台形 515">
                    <a:extLst>
                      <a:ext uri="{FF2B5EF4-FFF2-40B4-BE49-F238E27FC236}">
                        <a16:creationId xmlns:a16="http://schemas.microsoft.com/office/drawing/2014/main" id="{3D34F80F-42CE-F061-16B2-022A3E803B4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6D7587DB-B5EA-F991-33A9-A74744B210C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32A8B062-742D-9D0E-E9E1-4B4659DABA2B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台形 510">
                  <a:extLst>
                    <a:ext uri="{FF2B5EF4-FFF2-40B4-BE49-F238E27FC236}">
                      <a16:creationId xmlns:a16="http://schemas.microsoft.com/office/drawing/2014/main" id="{FF36FDE3-CB8A-289F-8A38-69F875BB518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12650B3E-3986-4ACE-9C13-D7711A3702C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正方形/長方形 512">
                  <a:extLst>
                    <a:ext uri="{FF2B5EF4-FFF2-40B4-BE49-F238E27FC236}">
                      <a16:creationId xmlns:a16="http://schemas.microsoft.com/office/drawing/2014/main" id="{9134AB5B-7087-9A57-5BBD-B3604B47430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テキスト ボックス 513">
                  <a:extLst>
                    <a:ext uri="{FF2B5EF4-FFF2-40B4-BE49-F238E27FC236}">
                      <a16:creationId xmlns:a16="http://schemas.microsoft.com/office/drawing/2014/main" id="{9B9B2157-C02F-25C6-F723-7CF543C0BF88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長　野</a:t>
                  </a:r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B6A138B0-7DDA-DA41-9873-06FB06DF66A5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729CEBB5-A129-2416-223E-E4A128DBECD0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4891F516-441D-8266-ADDA-CAE94D7AB9CA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04" name="台形 503">
                    <a:extLst>
                      <a:ext uri="{FF2B5EF4-FFF2-40B4-BE49-F238E27FC236}">
                        <a16:creationId xmlns:a16="http://schemas.microsoft.com/office/drawing/2014/main" id="{ABCAD1AF-6734-3CF9-CCF4-517378FD14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台形 504">
                    <a:extLst>
                      <a:ext uri="{FF2B5EF4-FFF2-40B4-BE49-F238E27FC236}">
                        <a16:creationId xmlns:a16="http://schemas.microsoft.com/office/drawing/2014/main" id="{38096826-31E8-2978-16C6-9CD277ECE7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4FAEA116-B082-11F8-C931-38C235751CC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16A79AB6-8228-90C7-94A4-83724EC9DCB2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01" name="台形 500">
                    <a:extLst>
                      <a:ext uri="{FF2B5EF4-FFF2-40B4-BE49-F238E27FC236}">
                        <a16:creationId xmlns:a16="http://schemas.microsoft.com/office/drawing/2014/main" id="{2FC9E56E-505F-98A2-0501-6EFC1B16BC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台形 501">
                    <a:extLst>
                      <a:ext uri="{FF2B5EF4-FFF2-40B4-BE49-F238E27FC236}">
                        <a16:creationId xmlns:a16="http://schemas.microsoft.com/office/drawing/2014/main" id="{29DA6B78-A714-AE06-1DAC-BFD5D6D0058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1630002C-47C0-8682-841B-4142CCD4F87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E41E593D-E42B-B658-C6EE-CFA46A31641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台形 493">
                  <a:extLst>
                    <a:ext uri="{FF2B5EF4-FFF2-40B4-BE49-F238E27FC236}">
                      <a16:creationId xmlns:a16="http://schemas.microsoft.com/office/drawing/2014/main" id="{31573C84-49DF-1098-C46B-E074FE4BF99A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C8E988E9-9A0E-A9BC-9EBF-CC3D8C5AE376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0F161A5D-719E-74E6-B22E-A8A5E17AC0EF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99" name="四角形: 上の 2 つの角を丸める 498">
                    <a:extLst>
                      <a:ext uri="{FF2B5EF4-FFF2-40B4-BE49-F238E27FC236}">
                        <a16:creationId xmlns:a16="http://schemas.microsoft.com/office/drawing/2014/main" id="{3750197D-01B5-8592-89D1-1256AD4A8DF5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0B5814FF-8A37-D903-0A3D-60DB4D0B889B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7" name="正方形/長方形 496">
                  <a:extLst>
                    <a:ext uri="{FF2B5EF4-FFF2-40B4-BE49-F238E27FC236}">
                      <a16:creationId xmlns:a16="http://schemas.microsoft.com/office/drawing/2014/main" id="{0CCA22A3-10B6-65BD-2816-DE94F7502B8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テキスト ボックス 497">
                  <a:extLst>
                    <a:ext uri="{FF2B5EF4-FFF2-40B4-BE49-F238E27FC236}">
                      <a16:creationId xmlns:a16="http://schemas.microsoft.com/office/drawing/2014/main" id="{AC5FB834-3B6D-F807-8B03-A47EC4AE9AD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知</a:t>
                  </a: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AB2E1F18-EE8D-EA45-C628-13868FE8FEFB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82" name="四角形: 上の 2 つの角を丸める 481">
                  <a:extLst>
                    <a:ext uri="{FF2B5EF4-FFF2-40B4-BE49-F238E27FC236}">
                      <a16:creationId xmlns:a16="http://schemas.microsoft.com/office/drawing/2014/main" id="{A57DD6EF-70CD-0257-FC84-B99A061451D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3675992C-71B3-377C-549A-3F781200EE3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四角形: 上の 2 つの角を丸める 483">
                  <a:extLst>
                    <a:ext uri="{FF2B5EF4-FFF2-40B4-BE49-F238E27FC236}">
                      <a16:creationId xmlns:a16="http://schemas.microsoft.com/office/drawing/2014/main" id="{EAB1CD55-CE24-73D1-D8A9-1AFE61A5CE2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85" name="四角形: 上の 2 つの角を丸める 484">
                  <a:extLst>
                    <a:ext uri="{FF2B5EF4-FFF2-40B4-BE49-F238E27FC236}">
                      <a16:creationId xmlns:a16="http://schemas.microsoft.com/office/drawing/2014/main" id="{F7149464-92C8-00F6-FB5E-E313FFD1DC2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四角形: 上の 2 つの角を丸める 485">
                  <a:extLst>
                    <a:ext uri="{FF2B5EF4-FFF2-40B4-BE49-F238E27FC236}">
                      <a16:creationId xmlns:a16="http://schemas.microsoft.com/office/drawing/2014/main" id="{BDD4D7CE-F569-5F68-AD8A-F838610372C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四角形: 上の 2 つの角を丸める 486">
                  <a:extLst>
                    <a:ext uri="{FF2B5EF4-FFF2-40B4-BE49-F238E27FC236}">
                      <a16:creationId xmlns:a16="http://schemas.microsoft.com/office/drawing/2014/main" id="{C36A06E3-B831-5285-C617-59C9FE290EC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四角形: 上の 2 つの角を丸める 487">
                  <a:extLst>
                    <a:ext uri="{FF2B5EF4-FFF2-40B4-BE49-F238E27FC236}">
                      <a16:creationId xmlns:a16="http://schemas.microsoft.com/office/drawing/2014/main" id="{722F28BD-6B6D-4306-50E1-8F47EB74D24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四角形: 上の 2 つの角を丸める 488">
                  <a:extLst>
                    <a:ext uri="{FF2B5EF4-FFF2-40B4-BE49-F238E27FC236}">
                      <a16:creationId xmlns:a16="http://schemas.microsoft.com/office/drawing/2014/main" id="{03B5ED2B-272E-30E4-34EE-D8E6BDFA26D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7A18CC9F-C29F-3C1E-B4B7-D593BF998918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74" name="四角形: 上の 2 つの角を丸める 473">
                  <a:extLst>
                    <a:ext uri="{FF2B5EF4-FFF2-40B4-BE49-F238E27FC236}">
                      <a16:creationId xmlns:a16="http://schemas.microsoft.com/office/drawing/2014/main" id="{482466DF-D3FB-6AA6-7D59-E48685EEAEE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A5575734-99EF-D1E2-3B65-296970CC920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四角形: 上の 2 つの角を丸める 475">
                  <a:extLst>
                    <a:ext uri="{FF2B5EF4-FFF2-40B4-BE49-F238E27FC236}">
                      <a16:creationId xmlns:a16="http://schemas.microsoft.com/office/drawing/2014/main" id="{AB0644ED-641A-D4C4-931D-5E87DC014D0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77" name="四角形: 上の 2 つの角を丸める 476">
                  <a:extLst>
                    <a:ext uri="{FF2B5EF4-FFF2-40B4-BE49-F238E27FC236}">
                      <a16:creationId xmlns:a16="http://schemas.microsoft.com/office/drawing/2014/main" id="{E4EA6109-35CC-7997-2FBA-20A4A126847D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四角形: 上の 2 つの角を丸める 477">
                  <a:extLst>
                    <a:ext uri="{FF2B5EF4-FFF2-40B4-BE49-F238E27FC236}">
                      <a16:creationId xmlns:a16="http://schemas.microsoft.com/office/drawing/2014/main" id="{51D90D0A-CA21-A467-1B57-0A2494A9855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4EA06601-C005-D116-F82E-17A21B5BC94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四角形: 上の 2 つの角を丸める 479">
                  <a:extLst>
                    <a:ext uri="{FF2B5EF4-FFF2-40B4-BE49-F238E27FC236}">
                      <a16:creationId xmlns:a16="http://schemas.microsoft.com/office/drawing/2014/main" id="{F2FE91D2-D0CC-5031-4283-BC517761882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四角形: 上の 2 つの角を丸める 480">
                  <a:extLst>
                    <a:ext uri="{FF2B5EF4-FFF2-40B4-BE49-F238E27FC236}">
                      <a16:creationId xmlns:a16="http://schemas.microsoft.com/office/drawing/2014/main" id="{D17201FD-DE2F-FD64-E067-42234B94D2B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4" name="台形 423">
                <a:extLst>
                  <a:ext uri="{FF2B5EF4-FFF2-40B4-BE49-F238E27FC236}">
                    <a16:creationId xmlns:a16="http://schemas.microsoft.com/office/drawing/2014/main" id="{B50B5D5D-BDB1-F48B-42A6-4FF44D52409B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E72A9907-2F27-8008-FDB9-6742E8CE1931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471" name="台形 470">
                  <a:extLst>
                    <a:ext uri="{FF2B5EF4-FFF2-40B4-BE49-F238E27FC236}">
                      <a16:creationId xmlns:a16="http://schemas.microsoft.com/office/drawing/2014/main" id="{977EC519-B920-6337-D326-9FE5FE13F0E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台形 471">
                  <a:extLst>
                    <a:ext uri="{FF2B5EF4-FFF2-40B4-BE49-F238E27FC236}">
                      <a16:creationId xmlns:a16="http://schemas.microsoft.com/office/drawing/2014/main" id="{355195B8-170F-478D-E076-12AC15B0B4D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FEDD7D33-09DC-C497-A706-CCBC7E9DBC7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85683026-7C2A-1B9A-7177-0FBB7E218FA8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468" name="台形 467">
                  <a:extLst>
                    <a:ext uri="{FF2B5EF4-FFF2-40B4-BE49-F238E27FC236}">
                      <a16:creationId xmlns:a16="http://schemas.microsoft.com/office/drawing/2014/main" id="{608EC6F6-818B-FCA0-6FC3-772114D11C3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台形 468">
                  <a:extLst>
                    <a:ext uri="{FF2B5EF4-FFF2-40B4-BE49-F238E27FC236}">
                      <a16:creationId xmlns:a16="http://schemas.microsoft.com/office/drawing/2014/main" id="{3EE67673-DFE8-6714-8C21-14A649EEBA4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18FED741-BFA0-9096-BEC6-B0254B6A6DA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4CFD9247-9A55-B644-10F3-CEF0DD7DB98A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台形 427">
                <a:extLst>
                  <a:ext uri="{FF2B5EF4-FFF2-40B4-BE49-F238E27FC236}">
                    <a16:creationId xmlns:a16="http://schemas.microsoft.com/office/drawing/2014/main" id="{2049B7BF-F7CA-8F0F-0E17-8FCB9DEC9F1C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134DE10B-76B4-88F4-A901-F1495A2F6E14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58B93BE0-FA10-B5BA-8370-46D00773D1EB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3823F200-3C97-9E00-5DF7-A6A28FE0A1DC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ACB8A01C-F828-0E6A-E88C-F3B60070D6B5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454" name="台形 453">
                  <a:extLst>
                    <a:ext uri="{FF2B5EF4-FFF2-40B4-BE49-F238E27FC236}">
                      <a16:creationId xmlns:a16="http://schemas.microsoft.com/office/drawing/2014/main" id="{EA6D32D8-C968-232A-CCE1-C58F0439C3B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4989F5CD-3D60-2638-6A81-5494E5C7DB15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65" name="台形 464">
                    <a:extLst>
                      <a:ext uri="{FF2B5EF4-FFF2-40B4-BE49-F238E27FC236}">
                        <a16:creationId xmlns:a16="http://schemas.microsoft.com/office/drawing/2014/main" id="{23C39EE5-F93F-7C83-D023-BBE47621D9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台形 465">
                    <a:extLst>
                      <a:ext uri="{FF2B5EF4-FFF2-40B4-BE49-F238E27FC236}">
                        <a16:creationId xmlns:a16="http://schemas.microsoft.com/office/drawing/2014/main" id="{2F294958-382C-2ABF-B72F-C8442A8373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1E827E82-E868-E3AA-2A85-1C468B4D514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22D2F105-40FC-499A-6A88-5188B3AF352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62" name="台形 461">
                    <a:extLst>
                      <a:ext uri="{FF2B5EF4-FFF2-40B4-BE49-F238E27FC236}">
                        <a16:creationId xmlns:a16="http://schemas.microsoft.com/office/drawing/2014/main" id="{FAD4CA2F-DDD3-1B77-3BC2-FF6A7E615BA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台形 462">
                    <a:extLst>
                      <a:ext uri="{FF2B5EF4-FFF2-40B4-BE49-F238E27FC236}">
                        <a16:creationId xmlns:a16="http://schemas.microsoft.com/office/drawing/2014/main" id="{D39C9C79-581B-A080-63CA-90DF3EF787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59ABFE5C-C0F1-E79B-09A6-7368C1DBDCB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C657DCBC-F458-0B5E-8EF8-1DFBCE466C08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台形 457">
                  <a:extLst>
                    <a:ext uri="{FF2B5EF4-FFF2-40B4-BE49-F238E27FC236}">
                      <a16:creationId xmlns:a16="http://schemas.microsoft.com/office/drawing/2014/main" id="{4A6D37BE-F5C4-2FF1-1941-32768522AA2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AE3BD38D-211E-BB28-EC06-2010DEE5E4DE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正方形/長方形 459">
                  <a:extLst>
                    <a:ext uri="{FF2B5EF4-FFF2-40B4-BE49-F238E27FC236}">
                      <a16:creationId xmlns:a16="http://schemas.microsoft.com/office/drawing/2014/main" id="{725F724C-6543-3838-814B-796B461D0F6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テキスト ボックス 460">
                  <a:extLst>
                    <a:ext uri="{FF2B5EF4-FFF2-40B4-BE49-F238E27FC236}">
                      <a16:creationId xmlns:a16="http://schemas.microsoft.com/office/drawing/2014/main" id="{E730D7C9-5B66-86E1-8DE4-B3A1E38B373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梨</a:t>
                  </a:r>
                </a:p>
              </p:txBody>
            </p: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659D281D-49ED-989C-14E9-1157C4F7266E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C8FB2810-AE4D-53BC-2C8F-A5F4A288E48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A26DD2E-D76F-C47E-829B-F2C40865289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1461D924-4928-EDBA-5676-CD4AD3BB6B6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FE0635B3-E11B-E53D-69DA-CDE83B5C938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0C6CE9C3-A2B8-29E2-3728-663D0DD6BAE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9C5FB4F4-E9D9-077A-0E57-7C53E77D68D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四角形: 上の 2 つの角を丸める 451">
                  <a:extLst>
                    <a:ext uri="{FF2B5EF4-FFF2-40B4-BE49-F238E27FC236}">
                      <a16:creationId xmlns:a16="http://schemas.microsoft.com/office/drawing/2014/main" id="{064E01E9-C364-6951-C7D1-11B27C67F54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上の 2 つの角を丸める 452">
                  <a:extLst>
                    <a:ext uri="{FF2B5EF4-FFF2-40B4-BE49-F238E27FC236}">
                      <a16:creationId xmlns:a16="http://schemas.microsoft.com/office/drawing/2014/main" id="{241641B6-4E83-F0EB-AB51-3BA6A4F1445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C73B0C84-4AA5-0BEE-4D9B-1ABBF13BBCD4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047CB5A2-B257-B897-D6D3-E47232757E4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377270DF-CEE6-9A92-4C49-C203DCAFF2C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四角形: 上の 2 つの角を丸める 439">
                  <a:extLst>
                    <a:ext uri="{FF2B5EF4-FFF2-40B4-BE49-F238E27FC236}">
                      <a16:creationId xmlns:a16="http://schemas.microsoft.com/office/drawing/2014/main" id="{240301A1-366F-251F-F24B-AAA03DB5D46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41" name="四角形: 上の 2 つの角を丸める 440">
                  <a:extLst>
                    <a:ext uri="{FF2B5EF4-FFF2-40B4-BE49-F238E27FC236}">
                      <a16:creationId xmlns:a16="http://schemas.microsoft.com/office/drawing/2014/main" id="{5ED76A35-2BE9-2F16-625E-191B6F8A483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四角形: 上の 2 つの角を丸める 441">
                  <a:extLst>
                    <a:ext uri="{FF2B5EF4-FFF2-40B4-BE49-F238E27FC236}">
                      <a16:creationId xmlns:a16="http://schemas.microsoft.com/office/drawing/2014/main" id="{F0BC352F-CE5A-EA76-DFD9-E38680B574F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四角形: 上の 2 つの角を丸める 442">
                  <a:extLst>
                    <a:ext uri="{FF2B5EF4-FFF2-40B4-BE49-F238E27FC236}">
                      <a16:creationId xmlns:a16="http://schemas.microsoft.com/office/drawing/2014/main" id="{834BE6DF-79F4-D098-4EEA-C109C7625445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四角形: 上の 2 つの角を丸める 443">
                  <a:extLst>
                    <a:ext uri="{FF2B5EF4-FFF2-40B4-BE49-F238E27FC236}">
                      <a16:creationId xmlns:a16="http://schemas.microsoft.com/office/drawing/2014/main" id="{E28E98B3-B73E-5777-BB8B-C826899902F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四角形: 上の 2 つの角を丸める 444">
                  <a:extLst>
                    <a:ext uri="{FF2B5EF4-FFF2-40B4-BE49-F238E27FC236}">
                      <a16:creationId xmlns:a16="http://schemas.microsoft.com/office/drawing/2014/main" id="{791ECBDF-78B0-71BC-FCB2-CCE2D5CBFEA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B4DA442A-7D01-2BBB-F5C4-69BDC4C37B5C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436" name="四角形: 上の 2 つの角を丸める 435">
                  <a:extLst>
                    <a:ext uri="{FF2B5EF4-FFF2-40B4-BE49-F238E27FC236}">
                      <a16:creationId xmlns:a16="http://schemas.microsoft.com/office/drawing/2014/main" id="{4CEB845D-33F4-0B5F-B212-F1AB6BC32283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E46A7948-17CC-E045-434E-A5004C293837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C541EAE0-3969-6030-38C7-D3AE4A1632D3}"/>
                </a:ext>
              </a:extLst>
            </p:cNvPr>
            <p:cNvSpPr/>
            <p:nvPr/>
          </p:nvSpPr>
          <p:spPr>
            <a:xfrm>
              <a:off x="4256016" y="4348326"/>
              <a:ext cx="513568" cy="821410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8361ED32-5E1B-178F-6A0C-361C50B0008F}"/>
                </a:ext>
              </a:extLst>
            </p:cNvPr>
            <p:cNvSpPr/>
            <p:nvPr/>
          </p:nvSpPr>
          <p:spPr>
            <a:xfrm>
              <a:off x="4724905" y="4741039"/>
              <a:ext cx="603406" cy="463060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7F42AACF-1C87-7097-DA2E-94EBE997685A}"/>
                </a:ext>
              </a:extLst>
            </p:cNvPr>
            <p:cNvSpPr/>
            <p:nvPr/>
          </p:nvSpPr>
          <p:spPr>
            <a:xfrm>
              <a:off x="5370768" y="4841292"/>
              <a:ext cx="343356" cy="352736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E7CBFBA9-8DA6-DFD6-514C-9402161102E6}"/>
                </a:ext>
              </a:extLst>
            </p:cNvPr>
            <p:cNvSpPr/>
            <p:nvPr/>
          </p:nvSpPr>
          <p:spPr>
            <a:xfrm>
              <a:off x="3669030" y="4832601"/>
              <a:ext cx="421930" cy="371498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F292A550-70A2-3820-36AB-FD957DB83198}"/>
                </a:ext>
              </a:extLst>
            </p:cNvPr>
            <p:cNvSpPr/>
            <p:nvPr/>
          </p:nvSpPr>
          <p:spPr>
            <a:xfrm>
              <a:off x="5850722" y="4972569"/>
              <a:ext cx="317364" cy="239034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0E97F2FE-94F1-AA21-9E64-E8FE9A595DD0}"/>
                </a:ext>
              </a:extLst>
            </p:cNvPr>
            <p:cNvGrpSpPr/>
            <p:nvPr/>
          </p:nvGrpSpPr>
          <p:grpSpPr>
            <a:xfrm flipH="1">
              <a:off x="5962256" y="4972569"/>
              <a:ext cx="102459" cy="138554"/>
              <a:chOff x="4965309" y="3938588"/>
              <a:chExt cx="232961" cy="315032"/>
            </a:xfrm>
          </p:grpSpPr>
          <p:sp>
            <p:nvSpPr>
              <p:cNvPr id="602" name="四角形: 角を丸くする 601">
                <a:extLst>
                  <a:ext uri="{FF2B5EF4-FFF2-40B4-BE49-F238E27FC236}">
                    <a16:creationId xmlns:a16="http://schemas.microsoft.com/office/drawing/2014/main" id="{366B2D29-0D5D-8302-3536-6FFB4CFC8A4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四角形: 角を丸くする 602">
                <a:extLst>
                  <a:ext uri="{FF2B5EF4-FFF2-40B4-BE49-F238E27FC236}">
                    <a16:creationId xmlns:a16="http://schemas.microsoft.com/office/drawing/2014/main" id="{1DFD174A-C1F8-E7E6-6054-EC9B2547452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月 603">
                <a:extLst>
                  <a:ext uri="{FF2B5EF4-FFF2-40B4-BE49-F238E27FC236}">
                    <a16:creationId xmlns:a16="http://schemas.microsoft.com/office/drawing/2014/main" id="{E5C2D17E-EAE7-1D7D-BA0C-0E524B5BEF1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6393E82C-194F-8F14-2266-CABC7343C40B}"/>
                </a:ext>
              </a:extLst>
            </p:cNvPr>
            <p:cNvGrpSpPr/>
            <p:nvPr/>
          </p:nvGrpSpPr>
          <p:grpSpPr>
            <a:xfrm flipH="1">
              <a:off x="5465750" y="4903292"/>
              <a:ext cx="102459" cy="138554"/>
              <a:chOff x="4965309" y="3938588"/>
              <a:chExt cx="232961" cy="315032"/>
            </a:xfrm>
          </p:grpSpPr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9BCB9115-BFFB-94A3-ECE3-014959CBA68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角を丸くする 606">
                <a:extLst>
                  <a:ext uri="{FF2B5EF4-FFF2-40B4-BE49-F238E27FC236}">
                    <a16:creationId xmlns:a16="http://schemas.microsoft.com/office/drawing/2014/main" id="{1138EA78-040E-E0CE-FBCC-CBA409E995A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8BEFD66F-5D02-2483-6D9A-6DB05AF12C3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907507DA-5301-9151-CA42-EED0BEDEDC70}"/>
                </a:ext>
              </a:extLst>
            </p:cNvPr>
            <p:cNvGrpSpPr/>
            <p:nvPr/>
          </p:nvGrpSpPr>
          <p:grpSpPr>
            <a:xfrm>
              <a:off x="3855468" y="4938860"/>
              <a:ext cx="102459" cy="138554"/>
              <a:chOff x="4965309" y="3938588"/>
              <a:chExt cx="232961" cy="315032"/>
            </a:xfrm>
          </p:grpSpPr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63C7D9CA-E279-DF6E-90F3-6DE813BCF3B8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四角形: 角を丸くする 610">
                <a:extLst>
                  <a:ext uri="{FF2B5EF4-FFF2-40B4-BE49-F238E27FC236}">
                    <a16:creationId xmlns:a16="http://schemas.microsoft.com/office/drawing/2014/main" id="{0288F7AB-54A2-DB27-04A4-E54FFBEEBA34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月 611">
                <a:extLst>
                  <a:ext uri="{FF2B5EF4-FFF2-40B4-BE49-F238E27FC236}">
                    <a16:creationId xmlns:a16="http://schemas.microsoft.com/office/drawing/2014/main" id="{E835A2C7-D0CD-D53C-1F99-2976F4945E9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6A9FF13A-42B6-D6A1-DCE4-625EA3BBBC1B}"/>
                </a:ext>
              </a:extLst>
            </p:cNvPr>
            <p:cNvGrpSpPr/>
            <p:nvPr/>
          </p:nvGrpSpPr>
          <p:grpSpPr>
            <a:xfrm flipH="1">
              <a:off x="4902762" y="4960114"/>
              <a:ext cx="102459" cy="138554"/>
              <a:chOff x="4965309" y="3938588"/>
              <a:chExt cx="232961" cy="315032"/>
            </a:xfrm>
          </p:grpSpPr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9874926E-16FD-2EED-4C26-C32D33486F7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四角形: 角を丸くする 614">
                <a:extLst>
                  <a:ext uri="{FF2B5EF4-FFF2-40B4-BE49-F238E27FC236}">
                    <a16:creationId xmlns:a16="http://schemas.microsoft.com/office/drawing/2014/main" id="{AFEE5354-E59E-4011-82C5-7B6B264CD78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月 615">
                <a:extLst>
                  <a:ext uri="{FF2B5EF4-FFF2-40B4-BE49-F238E27FC236}">
                    <a16:creationId xmlns:a16="http://schemas.microsoft.com/office/drawing/2014/main" id="{7BAAF82C-9A96-EC74-BD91-68E19EF9DEE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6A32AE94-7623-8411-BE98-F48B2811B0B9}"/>
                </a:ext>
              </a:extLst>
            </p:cNvPr>
            <p:cNvGrpSpPr/>
            <p:nvPr/>
          </p:nvGrpSpPr>
          <p:grpSpPr>
            <a:xfrm>
              <a:off x="4410299" y="4831704"/>
              <a:ext cx="102459" cy="138554"/>
              <a:chOff x="4965309" y="3938588"/>
              <a:chExt cx="232961" cy="315032"/>
            </a:xfrm>
          </p:grpSpPr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73AB32FE-B05E-9D37-E779-32D474BD8A76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四角形: 角を丸くする 618">
                <a:extLst>
                  <a:ext uri="{FF2B5EF4-FFF2-40B4-BE49-F238E27FC236}">
                    <a16:creationId xmlns:a16="http://schemas.microsoft.com/office/drawing/2014/main" id="{C3C5AD54-5E11-4A94-A57F-4A58F4E8C97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月 619">
                <a:extLst>
                  <a:ext uri="{FF2B5EF4-FFF2-40B4-BE49-F238E27FC236}">
                    <a16:creationId xmlns:a16="http://schemas.microsoft.com/office/drawing/2014/main" id="{7943B488-1F20-52D8-E9E9-C2AF1EBF0A6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62" name="グループ化 761">
            <a:extLst>
              <a:ext uri="{FF2B5EF4-FFF2-40B4-BE49-F238E27FC236}">
                <a16:creationId xmlns:a16="http://schemas.microsoft.com/office/drawing/2014/main" id="{58DDD400-57D7-B248-CFCB-0DE4FFF534BD}"/>
              </a:ext>
            </a:extLst>
          </p:cNvPr>
          <p:cNvGrpSpPr/>
          <p:nvPr/>
        </p:nvGrpSpPr>
        <p:grpSpPr>
          <a:xfrm>
            <a:off x="714376" y="4394890"/>
            <a:ext cx="2523404" cy="1114712"/>
            <a:chOff x="608969" y="4348326"/>
            <a:chExt cx="2734217" cy="1207839"/>
          </a:xfrm>
        </p:grpSpPr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6D5D8523-43D4-EB3D-3AF0-186E61009F85}"/>
                </a:ext>
              </a:extLst>
            </p:cNvPr>
            <p:cNvGrpSpPr/>
            <p:nvPr/>
          </p:nvGrpSpPr>
          <p:grpSpPr>
            <a:xfrm>
              <a:off x="608969" y="5128097"/>
              <a:ext cx="2734217" cy="428068"/>
              <a:chOff x="5005709" y="6627894"/>
              <a:chExt cx="4146175" cy="649124"/>
            </a:xfrm>
          </p:grpSpPr>
          <p:sp>
            <p:nvSpPr>
              <p:cNvPr id="622" name="台形 621">
                <a:extLst>
                  <a:ext uri="{FF2B5EF4-FFF2-40B4-BE49-F238E27FC236}">
                    <a16:creationId xmlns:a16="http://schemas.microsoft.com/office/drawing/2014/main" id="{C80321FE-D103-A670-9450-EF80EFB233AE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37213364-90DF-C4E1-22FA-DB42C14F8AEB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734" name="台形 733">
                  <a:extLst>
                    <a:ext uri="{FF2B5EF4-FFF2-40B4-BE49-F238E27FC236}">
                      <a16:creationId xmlns:a16="http://schemas.microsoft.com/office/drawing/2014/main" id="{9D17D451-A8EB-DF0D-80F2-69F21C1F867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台形 734">
                  <a:extLst>
                    <a:ext uri="{FF2B5EF4-FFF2-40B4-BE49-F238E27FC236}">
                      <a16:creationId xmlns:a16="http://schemas.microsoft.com/office/drawing/2014/main" id="{1842DB66-0E83-B4B0-5BDE-66B1F0A539D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F6FF11E1-FDBC-7F7A-289F-13BBE0F475C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B9A4C085-F105-ADE8-52D7-848319E3C995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731" name="台形 730">
                  <a:extLst>
                    <a:ext uri="{FF2B5EF4-FFF2-40B4-BE49-F238E27FC236}">
                      <a16:creationId xmlns:a16="http://schemas.microsoft.com/office/drawing/2014/main" id="{7F41CFA8-AA6C-8D3A-7FF2-1BCF76A63B4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台形 731">
                  <a:extLst>
                    <a:ext uri="{FF2B5EF4-FFF2-40B4-BE49-F238E27FC236}">
                      <a16:creationId xmlns:a16="http://schemas.microsoft.com/office/drawing/2014/main" id="{8473CC35-C2DB-7C00-4E05-32B520EE819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5F15F88A-1C33-D981-D997-C7AFE3B55CD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CA3B1C0E-EF72-7899-3FDE-F4CE4C511E26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台形 625">
                <a:extLst>
                  <a:ext uri="{FF2B5EF4-FFF2-40B4-BE49-F238E27FC236}">
                    <a16:creationId xmlns:a16="http://schemas.microsoft.com/office/drawing/2014/main" id="{67887ADF-B351-E834-7EF5-3C3D9CE6D1BA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C6B65ECF-4AFB-A422-B9C6-79EA9F455F0B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475FEBD4-2CDE-DEAF-FF4E-96AE4A650DB0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テキスト ボックス 628">
                <a:extLst>
                  <a:ext uri="{FF2B5EF4-FFF2-40B4-BE49-F238E27FC236}">
                    <a16:creationId xmlns:a16="http://schemas.microsoft.com/office/drawing/2014/main" id="{3226BA40-2E1A-3325-EC97-F8C5E836DC87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A3DBEB23-1AFB-E284-A2FA-4CB1D9C3CB8D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717" name="台形 716">
                  <a:extLst>
                    <a:ext uri="{FF2B5EF4-FFF2-40B4-BE49-F238E27FC236}">
                      <a16:creationId xmlns:a16="http://schemas.microsoft.com/office/drawing/2014/main" id="{781A5A79-36DA-D960-8568-665D37B66CF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913F40CC-AE8F-9E3F-711D-9A8193A35D6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28" name="台形 727">
                    <a:extLst>
                      <a:ext uri="{FF2B5EF4-FFF2-40B4-BE49-F238E27FC236}">
                        <a16:creationId xmlns:a16="http://schemas.microsoft.com/office/drawing/2014/main" id="{DE035BDF-24BB-31E9-D860-66C88E3DAC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台形 728">
                    <a:extLst>
                      <a:ext uri="{FF2B5EF4-FFF2-40B4-BE49-F238E27FC236}">
                        <a16:creationId xmlns:a16="http://schemas.microsoft.com/office/drawing/2014/main" id="{FEA49923-CF6D-08EF-9EB0-CC0B9E5D84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フリーフォーム: 図形 729">
                    <a:extLst>
                      <a:ext uri="{FF2B5EF4-FFF2-40B4-BE49-F238E27FC236}">
                        <a16:creationId xmlns:a16="http://schemas.microsoft.com/office/drawing/2014/main" id="{52A755CD-00FE-1D1C-9398-3F29E346DD8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9" name="グループ化 718">
                  <a:extLst>
                    <a:ext uri="{FF2B5EF4-FFF2-40B4-BE49-F238E27FC236}">
                      <a16:creationId xmlns:a16="http://schemas.microsoft.com/office/drawing/2014/main" id="{5B3E70F0-5855-68E2-CBE7-572CEC20A18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25" name="台形 724">
                    <a:extLst>
                      <a:ext uri="{FF2B5EF4-FFF2-40B4-BE49-F238E27FC236}">
                        <a16:creationId xmlns:a16="http://schemas.microsoft.com/office/drawing/2014/main" id="{4A772288-09BA-1571-5C63-CD18A6D4607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台形 725">
                    <a:extLst>
                      <a:ext uri="{FF2B5EF4-FFF2-40B4-BE49-F238E27FC236}">
                        <a16:creationId xmlns:a16="http://schemas.microsoft.com/office/drawing/2014/main" id="{7BDBF70E-2A9C-88ED-91A4-B6B5C847467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7" name="フリーフォーム: 図形 726">
                    <a:extLst>
                      <a:ext uri="{FF2B5EF4-FFF2-40B4-BE49-F238E27FC236}">
                        <a16:creationId xmlns:a16="http://schemas.microsoft.com/office/drawing/2014/main" id="{7C520350-7519-7419-EF66-7E2D16FDECC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937FADFC-090B-E98D-58A0-856EE182D25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台形 720">
                  <a:extLst>
                    <a:ext uri="{FF2B5EF4-FFF2-40B4-BE49-F238E27FC236}">
                      <a16:creationId xmlns:a16="http://schemas.microsoft.com/office/drawing/2014/main" id="{B46A432B-1AA7-2D8F-19D0-FD3A43913DD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C628A8F6-2886-DC8C-E593-DC7AC3F6A6A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正方形/長方形 722">
                  <a:extLst>
                    <a:ext uri="{FF2B5EF4-FFF2-40B4-BE49-F238E27FC236}">
                      <a16:creationId xmlns:a16="http://schemas.microsoft.com/office/drawing/2014/main" id="{164DB90B-B99F-7F92-A677-C9120CD3551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テキスト ボックス 723">
                  <a:extLst>
                    <a:ext uri="{FF2B5EF4-FFF2-40B4-BE49-F238E27FC236}">
                      <a16:creationId xmlns:a16="http://schemas.microsoft.com/office/drawing/2014/main" id="{4FC3ABCB-099E-5B48-9DE4-C8E87379FC89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長　野</a:t>
                  </a:r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2BFDCC5B-3AFA-9FF5-3308-5A6D90A65CF0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700" name="台形 699">
                  <a:extLst>
                    <a:ext uri="{FF2B5EF4-FFF2-40B4-BE49-F238E27FC236}">
                      <a16:creationId xmlns:a16="http://schemas.microsoft.com/office/drawing/2014/main" id="{46662823-EC55-9416-6C9B-10CF6F2558A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89F3605F-5546-1305-04CE-A6BE2C8A6DE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4" name="台形 713">
                    <a:extLst>
                      <a:ext uri="{FF2B5EF4-FFF2-40B4-BE49-F238E27FC236}">
                        <a16:creationId xmlns:a16="http://schemas.microsoft.com/office/drawing/2014/main" id="{42E8C165-4A57-E1C6-96AF-601778090B1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台形 714">
                    <a:extLst>
                      <a:ext uri="{FF2B5EF4-FFF2-40B4-BE49-F238E27FC236}">
                        <a16:creationId xmlns:a16="http://schemas.microsoft.com/office/drawing/2014/main" id="{ED992830-5941-1BEF-EA67-3E3ECF8F10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25A7AE63-4113-64E1-295E-254AFBEEB3A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2" name="グループ化 701">
                  <a:extLst>
                    <a:ext uri="{FF2B5EF4-FFF2-40B4-BE49-F238E27FC236}">
                      <a16:creationId xmlns:a16="http://schemas.microsoft.com/office/drawing/2014/main" id="{A2983EAE-EFD8-B4EA-E8A7-D65E61F302F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1" name="台形 710">
                    <a:extLst>
                      <a:ext uri="{FF2B5EF4-FFF2-40B4-BE49-F238E27FC236}">
                        <a16:creationId xmlns:a16="http://schemas.microsoft.com/office/drawing/2014/main" id="{507D998D-3B9C-57D6-9C30-0C6470F80B4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台形 711">
                    <a:extLst>
                      <a:ext uri="{FF2B5EF4-FFF2-40B4-BE49-F238E27FC236}">
                        <a16:creationId xmlns:a16="http://schemas.microsoft.com/office/drawing/2014/main" id="{4948A6A7-0EEA-A929-D25A-63F397F954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59FEBBD9-6728-272D-EB71-2362FEE42B7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D9B30004-5EF6-CBE6-0F7D-50D29A01E50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台形 703">
                  <a:extLst>
                    <a:ext uri="{FF2B5EF4-FFF2-40B4-BE49-F238E27FC236}">
                      <a16:creationId xmlns:a16="http://schemas.microsoft.com/office/drawing/2014/main" id="{18C4064C-C522-C76B-0505-EAA9DD2FAECA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8458D055-E52C-2B2D-F695-E4097F69EBAA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BF001694-7676-B4AA-A6DC-8FCD3F909962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09" name="四角形: 上の 2 つの角を丸める 708">
                    <a:extLst>
                      <a:ext uri="{FF2B5EF4-FFF2-40B4-BE49-F238E27FC236}">
                        <a16:creationId xmlns:a16="http://schemas.microsoft.com/office/drawing/2014/main" id="{E9008396-69D2-4AD7-EF06-AC920D58FF40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フリーフォーム: 図形 709">
                    <a:extLst>
                      <a:ext uri="{FF2B5EF4-FFF2-40B4-BE49-F238E27FC236}">
                        <a16:creationId xmlns:a16="http://schemas.microsoft.com/office/drawing/2014/main" id="{9ABEF309-666B-A64E-3EBF-DB8F074668DC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7" name="正方形/長方形 706">
                  <a:extLst>
                    <a:ext uri="{FF2B5EF4-FFF2-40B4-BE49-F238E27FC236}">
                      <a16:creationId xmlns:a16="http://schemas.microsoft.com/office/drawing/2014/main" id="{1D774F23-6CD1-1C31-4ECF-AA1A07BA456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テキスト ボックス 707">
                  <a:extLst>
                    <a:ext uri="{FF2B5EF4-FFF2-40B4-BE49-F238E27FC236}">
                      <a16:creationId xmlns:a16="http://schemas.microsoft.com/office/drawing/2014/main" id="{58E3914D-5039-F036-1786-B8911E7F8A7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知</a:t>
                  </a:r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26508182-C860-608E-C86F-62FC4C5BB296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92" name="四角形: 上の 2 つの角を丸める 691">
                  <a:extLst>
                    <a:ext uri="{FF2B5EF4-FFF2-40B4-BE49-F238E27FC236}">
                      <a16:creationId xmlns:a16="http://schemas.microsoft.com/office/drawing/2014/main" id="{BB9F0F55-DD39-5F3D-6552-8246CCA7519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0199BE92-0155-A6F7-EBDA-6A1E7C985B7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四角形: 上の 2 つの角を丸める 693">
                  <a:extLst>
                    <a:ext uri="{FF2B5EF4-FFF2-40B4-BE49-F238E27FC236}">
                      <a16:creationId xmlns:a16="http://schemas.microsoft.com/office/drawing/2014/main" id="{38876A1B-4278-B9BE-4411-ABF3732BDE0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95" name="四角形: 上の 2 つの角を丸める 694">
                  <a:extLst>
                    <a:ext uri="{FF2B5EF4-FFF2-40B4-BE49-F238E27FC236}">
                      <a16:creationId xmlns:a16="http://schemas.microsoft.com/office/drawing/2014/main" id="{F2D3A85E-638F-A8A8-3DB7-A46AF3299D4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四角形: 上の 2 つの角を丸める 695">
                  <a:extLst>
                    <a:ext uri="{FF2B5EF4-FFF2-40B4-BE49-F238E27FC236}">
                      <a16:creationId xmlns:a16="http://schemas.microsoft.com/office/drawing/2014/main" id="{6AF2993D-35CA-8F2D-31AF-D764C10A11E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四角形: 上の 2 つの角を丸める 696">
                  <a:extLst>
                    <a:ext uri="{FF2B5EF4-FFF2-40B4-BE49-F238E27FC236}">
                      <a16:creationId xmlns:a16="http://schemas.microsoft.com/office/drawing/2014/main" id="{E99AC3DA-72DB-8BE1-2D25-B92D9EA87B7D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四角形: 上の 2 つの角を丸める 697">
                  <a:extLst>
                    <a:ext uri="{FF2B5EF4-FFF2-40B4-BE49-F238E27FC236}">
                      <a16:creationId xmlns:a16="http://schemas.microsoft.com/office/drawing/2014/main" id="{755694F4-5140-CA44-A22F-DD00DE75D7E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四角形: 上の 2 つの角を丸める 698">
                  <a:extLst>
                    <a:ext uri="{FF2B5EF4-FFF2-40B4-BE49-F238E27FC236}">
                      <a16:creationId xmlns:a16="http://schemas.microsoft.com/office/drawing/2014/main" id="{55630099-9F0D-F063-75D2-1EDAEC9E68D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CFC8FBF8-2CDD-E125-DDDF-123BEA2A6412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84" name="四角形: 上の 2 つの角を丸める 683">
                  <a:extLst>
                    <a:ext uri="{FF2B5EF4-FFF2-40B4-BE49-F238E27FC236}">
                      <a16:creationId xmlns:a16="http://schemas.microsoft.com/office/drawing/2014/main" id="{A3E2FBEC-EFCE-543A-1DA5-939A5AD2EAF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B12DE585-EE5C-29E8-EBD2-1557D179FDB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四角形: 上の 2 つの角を丸める 685">
                  <a:extLst>
                    <a:ext uri="{FF2B5EF4-FFF2-40B4-BE49-F238E27FC236}">
                      <a16:creationId xmlns:a16="http://schemas.microsoft.com/office/drawing/2014/main" id="{380A1A46-21D1-D121-1EE2-6AA6002F34B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03011EF2-7724-52D6-6622-13D700DE196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A746D55E-02DA-7690-6DC9-979A89458A6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四角形: 上の 2 つの角を丸める 688">
                  <a:extLst>
                    <a:ext uri="{FF2B5EF4-FFF2-40B4-BE49-F238E27FC236}">
                      <a16:creationId xmlns:a16="http://schemas.microsoft.com/office/drawing/2014/main" id="{87DF03D9-73DE-6B28-7DA3-FE64AD730AE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四角形: 上の 2 つの角を丸める 689">
                  <a:extLst>
                    <a:ext uri="{FF2B5EF4-FFF2-40B4-BE49-F238E27FC236}">
                      <a16:creationId xmlns:a16="http://schemas.microsoft.com/office/drawing/2014/main" id="{9A6A757F-F852-83B6-7F16-4F37223D768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四角形: 上の 2 つの角を丸める 690">
                  <a:extLst>
                    <a:ext uri="{FF2B5EF4-FFF2-40B4-BE49-F238E27FC236}">
                      <a16:creationId xmlns:a16="http://schemas.microsoft.com/office/drawing/2014/main" id="{3EA1F690-B637-9F97-A2AC-FD0EE7D8859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4" name="台形 633">
                <a:extLst>
                  <a:ext uri="{FF2B5EF4-FFF2-40B4-BE49-F238E27FC236}">
                    <a16:creationId xmlns:a16="http://schemas.microsoft.com/office/drawing/2014/main" id="{9DC23A84-6D41-2B45-EF65-D2342C3ED518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0823CE71-C1F4-4E09-0528-3969EF353829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681" name="台形 680">
                  <a:extLst>
                    <a:ext uri="{FF2B5EF4-FFF2-40B4-BE49-F238E27FC236}">
                      <a16:creationId xmlns:a16="http://schemas.microsoft.com/office/drawing/2014/main" id="{5E5FE0CB-25D2-F549-57E6-AA4A3867AB2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台形 681">
                  <a:extLst>
                    <a:ext uri="{FF2B5EF4-FFF2-40B4-BE49-F238E27FC236}">
                      <a16:creationId xmlns:a16="http://schemas.microsoft.com/office/drawing/2014/main" id="{703777AB-4B43-F584-5CF8-31589E1AD99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79F01350-C7C7-5395-4410-84D84C0E78B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FF3D3310-B4DE-5B1F-423B-27609AF263FB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678" name="台形 677">
                  <a:extLst>
                    <a:ext uri="{FF2B5EF4-FFF2-40B4-BE49-F238E27FC236}">
                      <a16:creationId xmlns:a16="http://schemas.microsoft.com/office/drawing/2014/main" id="{C1B53DEC-8CB5-759A-2200-D31F012C4F1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台形 678">
                  <a:extLst>
                    <a:ext uri="{FF2B5EF4-FFF2-40B4-BE49-F238E27FC236}">
                      <a16:creationId xmlns:a16="http://schemas.microsoft.com/office/drawing/2014/main" id="{6D57628D-3B45-51F9-5AA9-A3F8FAAA0A9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AE9B6CFA-BC83-2FF4-5215-11B7D32AECB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B3ABD24F-1398-C160-B221-A65D1A46CE14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台形 637">
                <a:extLst>
                  <a:ext uri="{FF2B5EF4-FFF2-40B4-BE49-F238E27FC236}">
                    <a16:creationId xmlns:a16="http://schemas.microsoft.com/office/drawing/2014/main" id="{BB783F9D-B67E-1050-778F-3296655C8351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CC7E2A61-2F7A-656F-BFE6-FCE71DD6B0E3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正方形/長方形 639">
                <a:extLst>
                  <a:ext uri="{FF2B5EF4-FFF2-40B4-BE49-F238E27FC236}">
                    <a16:creationId xmlns:a16="http://schemas.microsoft.com/office/drawing/2014/main" id="{CBB622EF-0CDC-5BAC-DC9E-FB8135DA5AC5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テキスト ボックス 640">
                <a:extLst>
                  <a:ext uri="{FF2B5EF4-FFF2-40B4-BE49-F238E27FC236}">
                    <a16:creationId xmlns:a16="http://schemas.microsoft.com/office/drawing/2014/main" id="{B16C3F9F-E312-5853-89FA-09BEF4CE2D87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</a:p>
            </p:txBody>
          </p: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8CD9B3EB-7837-B08B-507E-C4885B13B8AC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664" name="台形 663">
                  <a:extLst>
                    <a:ext uri="{FF2B5EF4-FFF2-40B4-BE49-F238E27FC236}">
                      <a16:creationId xmlns:a16="http://schemas.microsoft.com/office/drawing/2014/main" id="{1E439547-3A0A-3BD5-4346-CD904CC24852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08EDFB8B-2030-0481-62C4-684CA087BC9B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75" name="台形 674">
                    <a:extLst>
                      <a:ext uri="{FF2B5EF4-FFF2-40B4-BE49-F238E27FC236}">
                        <a16:creationId xmlns:a16="http://schemas.microsoft.com/office/drawing/2014/main" id="{40268573-0849-5E19-369E-A0FCE079BD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台形 675">
                    <a:extLst>
                      <a:ext uri="{FF2B5EF4-FFF2-40B4-BE49-F238E27FC236}">
                        <a16:creationId xmlns:a16="http://schemas.microsoft.com/office/drawing/2014/main" id="{9D7911D6-8778-32BC-3F42-DDA742F4E3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2881E437-717E-E914-F942-F765389A682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C8DD1398-9D62-C2FE-F438-A7C96CB4908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72" name="台形 671">
                    <a:extLst>
                      <a:ext uri="{FF2B5EF4-FFF2-40B4-BE49-F238E27FC236}">
                        <a16:creationId xmlns:a16="http://schemas.microsoft.com/office/drawing/2014/main" id="{724C92AF-9FA8-B021-161E-F16E224BDB4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台形 672">
                    <a:extLst>
                      <a:ext uri="{FF2B5EF4-FFF2-40B4-BE49-F238E27FC236}">
                        <a16:creationId xmlns:a16="http://schemas.microsoft.com/office/drawing/2014/main" id="{380315AA-115D-5AF7-B985-2E1DD26E2D0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23D54C6C-4D85-C9E1-12AA-B502AC7BB38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CB6382AE-7B16-C7B7-425A-4303201FB70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台形 667">
                  <a:extLst>
                    <a:ext uri="{FF2B5EF4-FFF2-40B4-BE49-F238E27FC236}">
                      <a16:creationId xmlns:a16="http://schemas.microsoft.com/office/drawing/2014/main" id="{F19B3069-1A62-3390-D562-F838F60D784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71B32AAF-F00D-6EAF-F624-57407008CBB1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正方形/長方形 669">
                  <a:extLst>
                    <a:ext uri="{FF2B5EF4-FFF2-40B4-BE49-F238E27FC236}">
                      <a16:creationId xmlns:a16="http://schemas.microsoft.com/office/drawing/2014/main" id="{BC9B0D2B-3D84-2C7B-A775-A9DDEBEDFAFD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テキスト ボックス 670">
                  <a:extLst>
                    <a:ext uri="{FF2B5EF4-FFF2-40B4-BE49-F238E27FC236}">
                      <a16:creationId xmlns:a16="http://schemas.microsoft.com/office/drawing/2014/main" id="{E8FDDCD0-A3BD-D849-B2EE-33071ECB79C4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梨</a:t>
                  </a:r>
                </a:p>
              </p:txBody>
            </p:sp>
          </p:grp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CD0E91BD-BF81-A254-FF29-CF8E59368823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56" name="四角形: 上の 2 つの角を丸める 655">
                  <a:extLst>
                    <a:ext uri="{FF2B5EF4-FFF2-40B4-BE49-F238E27FC236}">
                      <a16:creationId xmlns:a16="http://schemas.microsoft.com/office/drawing/2014/main" id="{447D1B99-C208-DB6E-0F53-D57B70DBC14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D930048E-372B-1195-EAA2-01025AD4E87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四角形: 上の 2 つの角を丸める 657">
                  <a:extLst>
                    <a:ext uri="{FF2B5EF4-FFF2-40B4-BE49-F238E27FC236}">
                      <a16:creationId xmlns:a16="http://schemas.microsoft.com/office/drawing/2014/main" id="{7F2C3B1B-145C-660B-D500-F8BC4BC6AB2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59" name="四角形: 上の 2 つの角を丸める 658">
                  <a:extLst>
                    <a:ext uri="{FF2B5EF4-FFF2-40B4-BE49-F238E27FC236}">
                      <a16:creationId xmlns:a16="http://schemas.microsoft.com/office/drawing/2014/main" id="{A1257D86-5DDD-5F68-E6B9-4C19DA210EA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8074D3E6-4311-29EC-49A3-87A4B49729B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5B0E6E12-1DCD-7424-7C61-DC474CB8086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四角形: 上の 2 つの角を丸める 661">
                  <a:extLst>
                    <a:ext uri="{FF2B5EF4-FFF2-40B4-BE49-F238E27FC236}">
                      <a16:creationId xmlns:a16="http://schemas.microsoft.com/office/drawing/2014/main" id="{0EB9BDE8-1AC8-3E6C-C20E-B46CB00FD50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四角形: 上の 2 つの角を丸める 662">
                  <a:extLst>
                    <a:ext uri="{FF2B5EF4-FFF2-40B4-BE49-F238E27FC236}">
                      <a16:creationId xmlns:a16="http://schemas.microsoft.com/office/drawing/2014/main" id="{A1C89850-6999-36E2-DAA8-7E37B6F8581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569610AB-E04B-CFEA-969E-297BBAAC8823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48" name="四角形: 上の 2 つの角を丸める 647">
                  <a:extLst>
                    <a:ext uri="{FF2B5EF4-FFF2-40B4-BE49-F238E27FC236}">
                      <a16:creationId xmlns:a16="http://schemas.microsoft.com/office/drawing/2014/main" id="{CB3D3086-78A7-E8E7-FD12-DF44C55F75F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4C5FFF68-ABD9-4758-B9E7-78FABD36691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四角形: 上の 2 つの角を丸める 649">
                  <a:extLst>
                    <a:ext uri="{FF2B5EF4-FFF2-40B4-BE49-F238E27FC236}">
                      <a16:creationId xmlns:a16="http://schemas.microsoft.com/office/drawing/2014/main" id="{EF2D3BED-78E3-3DE3-C529-2EC2BCC0F6B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51" name="四角形: 上の 2 つの角を丸める 650">
                  <a:extLst>
                    <a:ext uri="{FF2B5EF4-FFF2-40B4-BE49-F238E27FC236}">
                      <a16:creationId xmlns:a16="http://schemas.microsoft.com/office/drawing/2014/main" id="{51D54170-BE1E-3378-906A-32C6860F184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四角形: 上の 2 つの角を丸める 651">
                  <a:extLst>
                    <a:ext uri="{FF2B5EF4-FFF2-40B4-BE49-F238E27FC236}">
                      <a16:creationId xmlns:a16="http://schemas.microsoft.com/office/drawing/2014/main" id="{1AE0ABA4-3728-18EA-6593-5DB2DF7B60A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四角形: 上の 2 つの角を丸める 652">
                  <a:extLst>
                    <a:ext uri="{FF2B5EF4-FFF2-40B4-BE49-F238E27FC236}">
                      <a16:creationId xmlns:a16="http://schemas.microsoft.com/office/drawing/2014/main" id="{AA026227-E532-F85C-123E-8F6F5C37B48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四角形: 上の 2 つの角を丸める 653">
                  <a:extLst>
                    <a:ext uri="{FF2B5EF4-FFF2-40B4-BE49-F238E27FC236}">
                      <a16:creationId xmlns:a16="http://schemas.microsoft.com/office/drawing/2014/main" id="{09975FFB-D1AC-6B32-AAF0-FCFDB4CFE2E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上の 2 つの角を丸める 654">
                  <a:extLst>
                    <a:ext uri="{FF2B5EF4-FFF2-40B4-BE49-F238E27FC236}">
                      <a16:creationId xmlns:a16="http://schemas.microsoft.com/office/drawing/2014/main" id="{B752F526-D09E-A5E4-1D3E-4A86D1103AD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0398FEC1-1968-B4D2-2EF4-78DD2C9DA263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646" name="四角形: 上の 2 つの角を丸める 645">
                  <a:extLst>
                    <a:ext uri="{FF2B5EF4-FFF2-40B4-BE49-F238E27FC236}">
                      <a16:creationId xmlns:a16="http://schemas.microsoft.com/office/drawing/2014/main" id="{F75FAA2C-8C4F-CCE5-7117-E177E93EC9C2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5F6E98D0-55C4-3EC6-08F3-79C482B3CD92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4B8250DC-6DCE-6099-D84A-0C55653251D3}"/>
                </a:ext>
              </a:extLst>
            </p:cNvPr>
            <p:cNvSpPr/>
            <p:nvPr/>
          </p:nvSpPr>
          <p:spPr>
            <a:xfrm>
              <a:off x="1268976" y="4348326"/>
              <a:ext cx="513568" cy="821410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3DAB4302-B236-D64B-690E-DE0295865668}"/>
                </a:ext>
              </a:extLst>
            </p:cNvPr>
            <p:cNvSpPr/>
            <p:nvPr/>
          </p:nvSpPr>
          <p:spPr>
            <a:xfrm>
              <a:off x="1737865" y="4741039"/>
              <a:ext cx="603406" cy="463060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E2411B46-3885-12E9-67D9-32957FCD3C55}"/>
                </a:ext>
              </a:extLst>
            </p:cNvPr>
            <p:cNvSpPr/>
            <p:nvPr/>
          </p:nvSpPr>
          <p:spPr>
            <a:xfrm>
              <a:off x="2383728" y="4841292"/>
              <a:ext cx="343356" cy="352736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6F785D0E-5D35-EBA3-1B89-034E4D24B136}"/>
                </a:ext>
              </a:extLst>
            </p:cNvPr>
            <p:cNvSpPr/>
            <p:nvPr/>
          </p:nvSpPr>
          <p:spPr>
            <a:xfrm>
              <a:off x="681990" y="4832601"/>
              <a:ext cx="421930" cy="371498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35EA518D-7C93-1ABD-AD5F-20E486A53EA5}"/>
                </a:ext>
              </a:extLst>
            </p:cNvPr>
            <p:cNvSpPr/>
            <p:nvPr/>
          </p:nvSpPr>
          <p:spPr>
            <a:xfrm>
              <a:off x="2863682" y="4972569"/>
              <a:ext cx="317364" cy="239034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0" name="グループ化 839">
            <a:extLst>
              <a:ext uri="{FF2B5EF4-FFF2-40B4-BE49-F238E27FC236}">
                <a16:creationId xmlns:a16="http://schemas.microsoft.com/office/drawing/2014/main" id="{7EE12B85-9A75-5435-A80E-D0B6805C617F}"/>
              </a:ext>
            </a:extLst>
          </p:cNvPr>
          <p:cNvGrpSpPr/>
          <p:nvPr/>
        </p:nvGrpSpPr>
        <p:grpSpPr>
          <a:xfrm>
            <a:off x="6546782" y="927748"/>
            <a:ext cx="2667351" cy="2586283"/>
            <a:chOff x="6546782" y="927748"/>
            <a:chExt cx="2667351" cy="2586283"/>
          </a:xfrm>
        </p:grpSpPr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9DEA5F2C-DA0D-42EB-96A3-448206126883}"/>
                </a:ext>
              </a:extLst>
            </p:cNvPr>
            <p:cNvGrpSpPr/>
            <p:nvPr/>
          </p:nvGrpSpPr>
          <p:grpSpPr>
            <a:xfrm rot="13540873">
              <a:off x="7376039" y="1655999"/>
              <a:ext cx="511662" cy="448624"/>
              <a:chOff x="7830602" y="3040956"/>
              <a:chExt cx="447858" cy="392679"/>
            </a:xfrm>
          </p:grpSpPr>
          <p:sp>
            <p:nvSpPr>
              <p:cNvPr id="783" name="台形 782">
                <a:extLst>
                  <a:ext uri="{FF2B5EF4-FFF2-40B4-BE49-F238E27FC236}">
                    <a16:creationId xmlns:a16="http://schemas.microsoft.com/office/drawing/2014/main" id="{C66E003A-D57C-AC3A-AA4F-35257B7D1A90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台形 783">
                <a:extLst>
                  <a:ext uri="{FF2B5EF4-FFF2-40B4-BE49-F238E27FC236}">
                    <a16:creationId xmlns:a16="http://schemas.microsoft.com/office/drawing/2014/main" id="{6FEC9A2C-8F7B-E056-9903-A8CF2350A7FC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四角形: 上の 2 つの角を丸める 784">
                <a:extLst>
                  <a:ext uri="{FF2B5EF4-FFF2-40B4-BE49-F238E27FC236}">
                    <a16:creationId xmlns:a16="http://schemas.microsoft.com/office/drawing/2014/main" id="{F6BE331B-DAD4-6FCB-524E-63AB3CF3EF8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24991009-E4D8-2812-A376-FE61B0BC0B1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四角形: 上の 2 つの角を丸める 786">
                <a:extLst>
                  <a:ext uri="{FF2B5EF4-FFF2-40B4-BE49-F238E27FC236}">
                    <a16:creationId xmlns:a16="http://schemas.microsoft.com/office/drawing/2014/main" id="{B07EA17F-346A-08F1-D55D-B6A178D2B542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88" name="四角形: 上の 2 つの角を丸める 787">
                <a:extLst>
                  <a:ext uri="{FF2B5EF4-FFF2-40B4-BE49-F238E27FC236}">
                    <a16:creationId xmlns:a16="http://schemas.microsoft.com/office/drawing/2014/main" id="{AE7A9564-936E-92C7-BEF1-BEC46121306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四角形: 上の 2 つの角を丸める 788">
                <a:extLst>
                  <a:ext uri="{FF2B5EF4-FFF2-40B4-BE49-F238E27FC236}">
                    <a16:creationId xmlns:a16="http://schemas.microsoft.com/office/drawing/2014/main" id="{0CA6120A-44F5-5AE1-42A1-E6599E70F5B7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四角形: 上の 2 つの角を丸める 789">
                <a:extLst>
                  <a:ext uri="{FF2B5EF4-FFF2-40B4-BE49-F238E27FC236}">
                    <a16:creationId xmlns:a16="http://schemas.microsoft.com/office/drawing/2014/main" id="{0445B899-3175-2DD1-FCF8-9585F51EE09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四角形: 上の 2 つの角を丸める 790">
                <a:extLst>
                  <a:ext uri="{FF2B5EF4-FFF2-40B4-BE49-F238E27FC236}">
                    <a16:creationId xmlns:a16="http://schemas.microsoft.com/office/drawing/2014/main" id="{E8E6C32B-FC2B-B8BF-A2E5-7B337E19C5AA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四角形: 上の 2 つの角を丸める 791">
                <a:extLst>
                  <a:ext uri="{FF2B5EF4-FFF2-40B4-BE49-F238E27FC236}">
                    <a16:creationId xmlns:a16="http://schemas.microsoft.com/office/drawing/2014/main" id="{577DFE79-0A11-95B8-C976-F739A15F9EB8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AD0A4CE3-2973-5010-D314-494D206275F8}"/>
                </a:ext>
              </a:extLst>
            </p:cNvPr>
            <p:cNvGrpSpPr/>
            <p:nvPr/>
          </p:nvGrpSpPr>
          <p:grpSpPr>
            <a:xfrm rot="8299340">
              <a:off x="8033923" y="1655998"/>
              <a:ext cx="511662" cy="448624"/>
              <a:chOff x="7830602" y="3040956"/>
              <a:chExt cx="447858" cy="392679"/>
            </a:xfrm>
          </p:grpSpPr>
          <p:sp>
            <p:nvSpPr>
              <p:cNvPr id="794" name="台形 793">
                <a:extLst>
                  <a:ext uri="{FF2B5EF4-FFF2-40B4-BE49-F238E27FC236}">
                    <a16:creationId xmlns:a16="http://schemas.microsoft.com/office/drawing/2014/main" id="{22088E59-0EE4-272E-B8A7-586B4B00376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台形 794">
                <a:extLst>
                  <a:ext uri="{FF2B5EF4-FFF2-40B4-BE49-F238E27FC236}">
                    <a16:creationId xmlns:a16="http://schemas.microsoft.com/office/drawing/2014/main" id="{9E71AB2F-33CC-D3B0-6FFE-32B09F2D638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四角形: 上の 2 つの角を丸める 795">
                <a:extLst>
                  <a:ext uri="{FF2B5EF4-FFF2-40B4-BE49-F238E27FC236}">
                    <a16:creationId xmlns:a16="http://schemas.microsoft.com/office/drawing/2014/main" id="{E5DE541A-40B5-D502-CD97-1EE68B6809C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B8F2BEB-7A41-E4AF-4E14-3066308C008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四角形: 上の 2 つの角を丸める 797">
                <a:extLst>
                  <a:ext uri="{FF2B5EF4-FFF2-40B4-BE49-F238E27FC236}">
                    <a16:creationId xmlns:a16="http://schemas.microsoft.com/office/drawing/2014/main" id="{A273542C-D50E-58E7-5F83-26F26133CE7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99" name="四角形: 上の 2 つの角を丸める 798">
                <a:extLst>
                  <a:ext uri="{FF2B5EF4-FFF2-40B4-BE49-F238E27FC236}">
                    <a16:creationId xmlns:a16="http://schemas.microsoft.com/office/drawing/2014/main" id="{6928DA31-A2DC-CCDD-64B1-BE55E85DCC79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四角形: 上の 2 つの角を丸める 799">
                <a:extLst>
                  <a:ext uri="{FF2B5EF4-FFF2-40B4-BE49-F238E27FC236}">
                    <a16:creationId xmlns:a16="http://schemas.microsoft.com/office/drawing/2014/main" id="{461431CA-5576-B840-B981-213E3986631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四角形: 上の 2 つの角を丸める 800">
                <a:extLst>
                  <a:ext uri="{FF2B5EF4-FFF2-40B4-BE49-F238E27FC236}">
                    <a16:creationId xmlns:a16="http://schemas.microsoft.com/office/drawing/2014/main" id="{A1DC1332-93FA-7857-1052-C05AD5EE96C9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四角形: 上の 2 つの角を丸める 801">
                <a:extLst>
                  <a:ext uri="{FF2B5EF4-FFF2-40B4-BE49-F238E27FC236}">
                    <a16:creationId xmlns:a16="http://schemas.microsoft.com/office/drawing/2014/main" id="{D0D787C0-3172-4189-49F7-4B1FE45D316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四角形: 上の 2 つの角を丸める 802">
                <a:extLst>
                  <a:ext uri="{FF2B5EF4-FFF2-40B4-BE49-F238E27FC236}">
                    <a16:creationId xmlns:a16="http://schemas.microsoft.com/office/drawing/2014/main" id="{D7CDF4EE-FCFF-A959-57BC-1DE4626F469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10FD40C5-8EDC-7587-FA14-9CC5D436A0A8}"/>
                </a:ext>
              </a:extLst>
            </p:cNvPr>
            <p:cNvGrpSpPr/>
            <p:nvPr/>
          </p:nvGrpSpPr>
          <p:grpSpPr>
            <a:xfrm rot="15300000">
              <a:off x="8444088" y="2402662"/>
              <a:ext cx="511662" cy="448624"/>
              <a:chOff x="7830602" y="3040956"/>
              <a:chExt cx="447858" cy="392679"/>
            </a:xfrm>
          </p:grpSpPr>
          <p:sp>
            <p:nvSpPr>
              <p:cNvPr id="805" name="台形 804">
                <a:extLst>
                  <a:ext uri="{FF2B5EF4-FFF2-40B4-BE49-F238E27FC236}">
                    <a16:creationId xmlns:a16="http://schemas.microsoft.com/office/drawing/2014/main" id="{C9AD80A1-BB6F-2268-A6C1-A9C5AF4D77E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台形 805">
                <a:extLst>
                  <a:ext uri="{FF2B5EF4-FFF2-40B4-BE49-F238E27FC236}">
                    <a16:creationId xmlns:a16="http://schemas.microsoft.com/office/drawing/2014/main" id="{3B4F6FAC-6B7B-EF0B-2AB0-A6DD530C566A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四角形: 上の 2 つの角を丸める 806">
                <a:extLst>
                  <a:ext uri="{FF2B5EF4-FFF2-40B4-BE49-F238E27FC236}">
                    <a16:creationId xmlns:a16="http://schemas.microsoft.com/office/drawing/2014/main" id="{0DF9B9F6-A4DE-D0FB-A66A-F3C0C0C36CF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E25DD8BE-1695-7D63-3535-44ADC53F7C66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四角形: 上の 2 つの角を丸める 808">
                <a:extLst>
                  <a:ext uri="{FF2B5EF4-FFF2-40B4-BE49-F238E27FC236}">
                    <a16:creationId xmlns:a16="http://schemas.microsoft.com/office/drawing/2014/main" id="{0C5E5B38-28AB-1C84-30AB-CB2747138BF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10" name="四角形: 上の 2 つの角を丸める 809">
                <a:extLst>
                  <a:ext uri="{FF2B5EF4-FFF2-40B4-BE49-F238E27FC236}">
                    <a16:creationId xmlns:a16="http://schemas.microsoft.com/office/drawing/2014/main" id="{49CF7D06-7B14-E855-2AA3-97999ACAC82C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四角形: 上の 2 つの角を丸める 810">
                <a:extLst>
                  <a:ext uri="{FF2B5EF4-FFF2-40B4-BE49-F238E27FC236}">
                    <a16:creationId xmlns:a16="http://schemas.microsoft.com/office/drawing/2014/main" id="{00599623-F882-5D51-06CE-11787DD8201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四角形: 上の 2 つの角を丸める 811">
                <a:extLst>
                  <a:ext uri="{FF2B5EF4-FFF2-40B4-BE49-F238E27FC236}">
                    <a16:creationId xmlns:a16="http://schemas.microsoft.com/office/drawing/2014/main" id="{D66B3702-5CD9-6D44-F4F6-8A428396D95B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四角形: 上の 2 つの角を丸める 812">
                <a:extLst>
                  <a:ext uri="{FF2B5EF4-FFF2-40B4-BE49-F238E27FC236}">
                    <a16:creationId xmlns:a16="http://schemas.microsoft.com/office/drawing/2014/main" id="{B7146058-946D-E78A-8C7C-2039DC7EE1E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四角形: 上の 2 つの角を丸める 813">
                <a:extLst>
                  <a:ext uri="{FF2B5EF4-FFF2-40B4-BE49-F238E27FC236}">
                    <a16:creationId xmlns:a16="http://schemas.microsoft.com/office/drawing/2014/main" id="{54A91F45-FE41-EC8C-F496-3AD17FD39B4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B98C483E-4722-7147-DBD0-33A7878D53CB}"/>
                </a:ext>
              </a:extLst>
            </p:cNvPr>
            <p:cNvGrpSpPr/>
            <p:nvPr/>
          </p:nvGrpSpPr>
          <p:grpSpPr>
            <a:xfrm rot="18559361">
              <a:off x="7579794" y="2801088"/>
              <a:ext cx="511662" cy="448624"/>
              <a:chOff x="7830602" y="3040956"/>
              <a:chExt cx="447858" cy="392679"/>
            </a:xfrm>
          </p:grpSpPr>
          <p:sp>
            <p:nvSpPr>
              <p:cNvPr id="816" name="台形 815">
                <a:extLst>
                  <a:ext uri="{FF2B5EF4-FFF2-40B4-BE49-F238E27FC236}">
                    <a16:creationId xmlns:a16="http://schemas.microsoft.com/office/drawing/2014/main" id="{ECBED99A-FD93-B18F-BA02-7FE66D4B8145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台形 816">
                <a:extLst>
                  <a:ext uri="{FF2B5EF4-FFF2-40B4-BE49-F238E27FC236}">
                    <a16:creationId xmlns:a16="http://schemas.microsoft.com/office/drawing/2014/main" id="{F00618EB-4002-1C9F-5A51-73B9ADFE6CF7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4909F7D1-96FA-55EF-9323-A22760BFAFD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50B485AE-FAD2-0BDC-6FE5-A2C8080261D6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四角形: 上の 2 つの角を丸める 819">
                <a:extLst>
                  <a:ext uri="{FF2B5EF4-FFF2-40B4-BE49-F238E27FC236}">
                    <a16:creationId xmlns:a16="http://schemas.microsoft.com/office/drawing/2014/main" id="{6481C05C-B30C-8A00-9445-A1DA5C626554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21" name="四角形: 上の 2 つの角を丸める 820">
                <a:extLst>
                  <a:ext uri="{FF2B5EF4-FFF2-40B4-BE49-F238E27FC236}">
                    <a16:creationId xmlns:a16="http://schemas.microsoft.com/office/drawing/2014/main" id="{8A00DFFA-DECA-DAFA-55B6-7B4DBDC0697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四角形: 上の 2 つの角を丸める 821">
                <a:extLst>
                  <a:ext uri="{FF2B5EF4-FFF2-40B4-BE49-F238E27FC236}">
                    <a16:creationId xmlns:a16="http://schemas.microsoft.com/office/drawing/2014/main" id="{7AEBE69B-3A06-5B40-82CB-B1EDA92D04C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四角形: 上の 2 つの角を丸める 822">
                <a:extLst>
                  <a:ext uri="{FF2B5EF4-FFF2-40B4-BE49-F238E27FC236}">
                    <a16:creationId xmlns:a16="http://schemas.microsoft.com/office/drawing/2014/main" id="{5A3B9AA9-2B0B-22B0-553F-FD5173E7BF34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四角形: 上の 2 つの角を丸める 823">
                <a:extLst>
                  <a:ext uri="{FF2B5EF4-FFF2-40B4-BE49-F238E27FC236}">
                    <a16:creationId xmlns:a16="http://schemas.microsoft.com/office/drawing/2014/main" id="{9DCC5D2C-9CAB-43B0-11E4-355CADF4B799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四角形: 上の 2 つの角を丸める 824">
                <a:extLst>
                  <a:ext uri="{FF2B5EF4-FFF2-40B4-BE49-F238E27FC236}">
                    <a16:creationId xmlns:a16="http://schemas.microsoft.com/office/drawing/2014/main" id="{2EB6F4C4-88AD-BD47-E493-9EC5734080A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3CB96832-96F5-5DA9-3C0B-5FF9262C72FB}"/>
                </a:ext>
              </a:extLst>
            </p:cNvPr>
            <p:cNvSpPr/>
            <p:nvPr/>
          </p:nvSpPr>
          <p:spPr>
            <a:xfrm>
              <a:off x="8487328" y="1367677"/>
              <a:ext cx="726805" cy="746663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D202E2EB-8475-CC89-44E7-DB0A4259EDCC}"/>
                </a:ext>
              </a:extLst>
            </p:cNvPr>
            <p:cNvSpPr/>
            <p:nvPr/>
          </p:nvSpPr>
          <p:spPr>
            <a:xfrm>
              <a:off x="8345108" y="2893334"/>
              <a:ext cx="671787" cy="505983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9DA1C0C0-2507-BDCD-9DDC-104800CDF7A7}"/>
                </a:ext>
              </a:extLst>
            </p:cNvPr>
            <p:cNvGrpSpPr/>
            <p:nvPr/>
          </p:nvGrpSpPr>
          <p:grpSpPr>
            <a:xfrm>
              <a:off x="8661913" y="1546754"/>
              <a:ext cx="346965" cy="156435"/>
              <a:chOff x="1259213" y="2809716"/>
              <a:chExt cx="486781" cy="219473"/>
            </a:xfrm>
          </p:grpSpPr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41BC4706-3AF2-A329-34CD-5395717D4BB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75472105-33E7-CC35-64E2-75EA3987C39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7CD52E47-536C-CB36-F4CD-66AFA230001A}"/>
                  </a:ext>
                </a:extLst>
              </p:cNvPr>
              <p:cNvSpPr/>
              <p:nvPr/>
            </p:nvSpPr>
            <p:spPr>
              <a:xfrm>
                <a:off x="1317356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D1F58A9D-B80B-CF67-1C3C-D08C418EC0C9}"/>
                  </a:ext>
                </a:extLst>
              </p:cNvPr>
              <p:cNvSpPr/>
              <p:nvPr/>
            </p:nvSpPr>
            <p:spPr>
              <a:xfrm>
                <a:off x="1584664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0186B305-AB9A-CF7B-3F95-CFB28C95B48F}"/>
                </a:ext>
              </a:extLst>
            </p:cNvPr>
            <p:cNvGrpSpPr/>
            <p:nvPr/>
          </p:nvGrpSpPr>
          <p:grpSpPr>
            <a:xfrm>
              <a:off x="8508759" y="3025383"/>
              <a:ext cx="346965" cy="156435"/>
              <a:chOff x="1259213" y="2809716"/>
              <a:chExt cx="486781" cy="219473"/>
            </a:xfrm>
          </p:grpSpPr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15A40928-BA0A-17B3-A726-C1DB8FBDC6B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6191CFAF-030E-C6ED-EA69-B9A982C14B1D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618EA457-288B-66C4-DD30-6C54B778D531}"/>
                  </a:ext>
                </a:extLst>
              </p:cNvPr>
              <p:cNvSpPr/>
              <p:nvPr/>
            </p:nvSpPr>
            <p:spPr>
              <a:xfrm>
                <a:off x="1303993" y="283920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E3644956-C862-6BB6-09EB-954E6E7B6A1F}"/>
                  </a:ext>
                </a:extLst>
              </p:cNvPr>
              <p:cNvSpPr/>
              <p:nvPr/>
            </p:nvSpPr>
            <p:spPr>
              <a:xfrm>
                <a:off x="1571301" y="283920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63561910-DE42-E0FE-7E39-E01322F86F9B}"/>
                </a:ext>
              </a:extLst>
            </p:cNvPr>
            <p:cNvSpPr/>
            <p:nvPr/>
          </p:nvSpPr>
          <p:spPr>
            <a:xfrm>
              <a:off x="7332457" y="1880311"/>
              <a:ext cx="1277272" cy="980193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65" name="グループ化 764">
              <a:extLst>
                <a:ext uri="{FF2B5EF4-FFF2-40B4-BE49-F238E27FC236}">
                  <a16:creationId xmlns:a16="http://schemas.microsoft.com/office/drawing/2014/main" id="{90C7CE9F-D5C8-0152-E395-014957C0EB6B}"/>
                </a:ext>
              </a:extLst>
            </p:cNvPr>
            <p:cNvGrpSpPr/>
            <p:nvPr/>
          </p:nvGrpSpPr>
          <p:grpSpPr>
            <a:xfrm>
              <a:off x="7659684" y="2292189"/>
              <a:ext cx="346965" cy="156435"/>
              <a:chOff x="1259213" y="2809716"/>
              <a:chExt cx="486781" cy="219473"/>
            </a:xfrm>
          </p:grpSpPr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DFDBC4BC-7693-0AC6-53B7-E8EFA7478905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9CC8B035-E005-5197-241A-B530EF4665E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8E3EE04B-94AB-464F-EE2E-AE1E09FC4782}"/>
                  </a:ext>
                </a:extLst>
              </p:cNvPr>
              <p:cNvSpPr/>
              <p:nvPr/>
            </p:nvSpPr>
            <p:spPr>
              <a:xfrm>
                <a:off x="1328492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BFC346EC-B762-172A-046D-C5C61271F765}"/>
                  </a:ext>
                </a:extLst>
              </p:cNvPr>
              <p:cNvSpPr/>
              <p:nvPr/>
            </p:nvSpPr>
            <p:spPr>
              <a:xfrm>
                <a:off x="1595799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17C239B5-9192-AFF1-96FE-458051F15701}"/>
                </a:ext>
              </a:extLst>
            </p:cNvPr>
            <p:cNvSpPr/>
            <p:nvPr/>
          </p:nvSpPr>
          <p:spPr>
            <a:xfrm>
              <a:off x="6546782" y="927748"/>
              <a:ext cx="1087106" cy="1738734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77939F8A-07A3-5632-46F6-F07BEFC93A7E}"/>
                </a:ext>
              </a:extLst>
            </p:cNvPr>
            <p:cNvGrpSpPr/>
            <p:nvPr/>
          </p:nvGrpSpPr>
          <p:grpSpPr>
            <a:xfrm>
              <a:off x="6947057" y="1431381"/>
              <a:ext cx="346965" cy="156435"/>
              <a:chOff x="1259213" y="2809716"/>
              <a:chExt cx="486781" cy="219473"/>
            </a:xfrm>
          </p:grpSpPr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84D8CBB9-05A2-F470-78FE-6ACC7FE99E84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C84DB381-2A68-571C-D42E-72DBFD20B03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7F40BC55-A49C-60D7-2D81-AF68F9AEA7F5}"/>
                  </a:ext>
                </a:extLst>
              </p:cNvPr>
              <p:cNvSpPr/>
              <p:nvPr/>
            </p:nvSpPr>
            <p:spPr>
              <a:xfrm>
                <a:off x="1326265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61641F5C-D11E-9800-2C9A-8E1F9D9EBE66}"/>
                  </a:ext>
                </a:extLst>
              </p:cNvPr>
              <p:cNvSpPr/>
              <p:nvPr/>
            </p:nvSpPr>
            <p:spPr>
              <a:xfrm>
                <a:off x="1593573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D27DB7EB-4130-2F9F-DD2E-C9BA6E50BAAB}"/>
                </a:ext>
              </a:extLst>
            </p:cNvPr>
            <p:cNvSpPr/>
            <p:nvPr/>
          </p:nvSpPr>
          <p:spPr>
            <a:xfrm>
              <a:off x="6801649" y="2727652"/>
              <a:ext cx="893130" cy="786379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EED20790-65C6-3474-0FDB-E9B17F93BE62}"/>
                </a:ext>
              </a:extLst>
            </p:cNvPr>
            <p:cNvGrpSpPr/>
            <p:nvPr/>
          </p:nvGrpSpPr>
          <p:grpSpPr>
            <a:xfrm>
              <a:off x="7147924" y="2967135"/>
              <a:ext cx="346965" cy="156435"/>
              <a:chOff x="1259213" y="2809716"/>
              <a:chExt cx="486781" cy="219473"/>
            </a:xfrm>
          </p:grpSpPr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4D1D27F9-C9DC-C34A-AF55-2FCB16DE5967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5FF924A7-B355-657F-F34D-BDCA3138FB6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4F46FC53-38E5-5410-CE70-99D9C7254221}"/>
                  </a:ext>
                </a:extLst>
              </p:cNvPr>
              <p:cNvSpPr/>
              <p:nvPr/>
            </p:nvSpPr>
            <p:spPr>
              <a:xfrm>
                <a:off x="1348537" y="283920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41784A86-E9B8-CC1A-3102-8D74E1B95222}"/>
                  </a:ext>
                </a:extLst>
              </p:cNvPr>
              <p:cNvSpPr/>
              <p:nvPr/>
            </p:nvSpPr>
            <p:spPr>
              <a:xfrm>
                <a:off x="1615845" y="283920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9" name="グループ化 838">
            <a:extLst>
              <a:ext uri="{FF2B5EF4-FFF2-40B4-BE49-F238E27FC236}">
                <a16:creationId xmlns:a16="http://schemas.microsoft.com/office/drawing/2014/main" id="{F46A1D4F-1ABE-92A3-83A7-FD71F5222296}"/>
              </a:ext>
            </a:extLst>
          </p:cNvPr>
          <p:cNvGrpSpPr/>
          <p:nvPr/>
        </p:nvGrpSpPr>
        <p:grpSpPr>
          <a:xfrm>
            <a:off x="3753649" y="861073"/>
            <a:ext cx="2396221" cy="2605333"/>
            <a:chOff x="3753649" y="861073"/>
            <a:chExt cx="2396221" cy="2605333"/>
          </a:xfrm>
        </p:grpSpPr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FF183091-862C-50AC-EE3F-F6110200CB3B}"/>
                </a:ext>
              </a:extLst>
            </p:cNvPr>
            <p:cNvSpPr/>
            <p:nvPr/>
          </p:nvSpPr>
          <p:spPr>
            <a:xfrm>
              <a:off x="3822632" y="861073"/>
              <a:ext cx="1087106" cy="1738734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A8C94F43-FF48-70CF-4D25-0CF306E1A888}"/>
                </a:ext>
              </a:extLst>
            </p:cNvPr>
            <p:cNvSpPr/>
            <p:nvPr/>
          </p:nvSpPr>
          <p:spPr>
            <a:xfrm>
              <a:off x="4732132" y="1913141"/>
              <a:ext cx="1277272" cy="980193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C3BC6402-1714-C78D-E5B1-FEB9B9B905BA}"/>
                </a:ext>
              </a:extLst>
            </p:cNvPr>
            <p:cNvSpPr/>
            <p:nvPr/>
          </p:nvSpPr>
          <p:spPr>
            <a:xfrm>
              <a:off x="3753649" y="2680027"/>
              <a:ext cx="893130" cy="786379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ED2D01F5-0174-D314-A8C0-D559765C9174}"/>
                </a:ext>
              </a:extLst>
            </p:cNvPr>
            <p:cNvGrpSpPr/>
            <p:nvPr/>
          </p:nvGrpSpPr>
          <p:grpSpPr>
            <a:xfrm>
              <a:off x="5059359" y="2325019"/>
              <a:ext cx="346965" cy="156435"/>
              <a:chOff x="1259213" y="2809716"/>
              <a:chExt cx="486781" cy="219473"/>
            </a:xfrm>
          </p:grpSpPr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061702BA-2EA5-9877-B136-8BF58DA6E11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B0543912-7202-40A3-CD3F-F41430BF00CC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665C4200-1BC2-8453-4789-BC7578E7AA9A}"/>
                  </a:ext>
                </a:extLst>
              </p:cNvPr>
              <p:cNvSpPr/>
              <p:nvPr/>
            </p:nvSpPr>
            <p:spPr>
              <a:xfrm>
                <a:off x="1328492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6B02244B-4E89-A8AD-8B76-4317C2341B58}"/>
                  </a:ext>
                </a:extLst>
              </p:cNvPr>
              <p:cNvSpPr/>
              <p:nvPr/>
            </p:nvSpPr>
            <p:spPr>
              <a:xfrm>
                <a:off x="1595799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28862444-23ED-D458-FCD3-F60CAB0E3F86}"/>
                </a:ext>
              </a:extLst>
            </p:cNvPr>
            <p:cNvGrpSpPr/>
            <p:nvPr/>
          </p:nvGrpSpPr>
          <p:grpSpPr>
            <a:xfrm>
              <a:off x="4099924" y="2919510"/>
              <a:ext cx="346965" cy="156435"/>
              <a:chOff x="1259213" y="2809716"/>
              <a:chExt cx="486781" cy="219473"/>
            </a:xfrm>
          </p:grpSpPr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DDB2DCAE-9E45-AD49-B675-7ABCE97BB8CC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14BDF764-5392-1662-F4B3-948D50874A8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C83A8225-F499-2D7C-0416-4EAF7E86EB46}"/>
                  </a:ext>
                </a:extLst>
              </p:cNvPr>
              <p:cNvSpPr/>
              <p:nvPr/>
            </p:nvSpPr>
            <p:spPr>
              <a:xfrm>
                <a:off x="1375264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9EBC712E-9F28-87AC-C7D1-ED08C217E27A}"/>
                  </a:ext>
                </a:extLst>
              </p:cNvPr>
              <p:cNvSpPr/>
              <p:nvPr/>
            </p:nvSpPr>
            <p:spPr>
              <a:xfrm>
                <a:off x="1642571" y="28748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95AA135C-A6AC-5BB9-8013-87E61E7EFDA7}"/>
                </a:ext>
              </a:extLst>
            </p:cNvPr>
            <p:cNvGrpSpPr/>
            <p:nvPr/>
          </p:nvGrpSpPr>
          <p:grpSpPr>
            <a:xfrm>
              <a:off x="4222907" y="1364706"/>
              <a:ext cx="346965" cy="156435"/>
              <a:chOff x="1259213" y="2809716"/>
              <a:chExt cx="486781" cy="219473"/>
            </a:xfrm>
          </p:grpSpPr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ED634E34-33B9-1BF4-24FB-258CC9DA6C7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CC577D3D-D159-3D26-6BE8-53DD3A9E1B7D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1077D2A2-BC2C-295C-5716-7BB41416696B}"/>
                  </a:ext>
                </a:extLst>
              </p:cNvPr>
              <p:cNvSpPr/>
              <p:nvPr/>
            </p:nvSpPr>
            <p:spPr>
              <a:xfrm>
                <a:off x="1326265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A0B8ED48-54B7-6BE8-EB9C-D7B56D7E3046}"/>
                  </a:ext>
                </a:extLst>
              </p:cNvPr>
              <p:cNvSpPr/>
              <p:nvPr/>
            </p:nvSpPr>
            <p:spPr>
              <a:xfrm>
                <a:off x="1593573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2FD94337-5C1B-C2BC-223B-666785E59732}"/>
                </a:ext>
              </a:extLst>
            </p:cNvPr>
            <p:cNvSpPr/>
            <p:nvPr/>
          </p:nvSpPr>
          <p:spPr>
            <a:xfrm>
              <a:off x="5368298" y="1110382"/>
              <a:ext cx="726805" cy="746663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D8178CBC-6200-0C25-6EFE-429F7A962080}"/>
                </a:ext>
              </a:extLst>
            </p:cNvPr>
            <p:cNvSpPr/>
            <p:nvPr/>
          </p:nvSpPr>
          <p:spPr>
            <a:xfrm>
              <a:off x="5478083" y="2921909"/>
              <a:ext cx="671787" cy="505983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C788713A-11F3-7281-C612-C523B2396D47}"/>
                </a:ext>
              </a:extLst>
            </p:cNvPr>
            <p:cNvGrpSpPr/>
            <p:nvPr/>
          </p:nvGrpSpPr>
          <p:grpSpPr>
            <a:xfrm>
              <a:off x="5542883" y="1289459"/>
              <a:ext cx="346965" cy="156435"/>
              <a:chOff x="1259213" y="2809716"/>
              <a:chExt cx="486781" cy="219473"/>
            </a:xfrm>
          </p:grpSpPr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D0751CDE-3C67-A2F5-C6BA-9AB91DC3E89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5EFE869C-90E2-A3D7-FAB0-A1E26F177D28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65AAE6BA-5A68-BFC0-D9FC-0E7FC36AC24B}"/>
                  </a:ext>
                </a:extLst>
              </p:cNvPr>
              <p:cNvSpPr/>
              <p:nvPr/>
            </p:nvSpPr>
            <p:spPr>
              <a:xfrm>
                <a:off x="1317356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C87B4C02-C7F9-5F67-D558-B2109D5965AA}"/>
                  </a:ext>
                </a:extLst>
              </p:cNvPr>
              <p:cNvSpPr/>
              <p:nvPr/>
            </p:nvSpPr>
            <p:spPr>
              <a:xfrm>
                <a:off x="1584664" y="2906021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E1AB90B2-2597-5114-663F-4EC7356DC952}"/>
                </a:ext>
              </a:extLst>
            </p:cNvPr>
            <p:cNvGrpSpPr/>
            <p:nvPr/>
          </p:nvGrpSpPr>
          <p:grpSpPr>
            <a:xfrm>
              <a:off x="5641734" y="3053958"/>
              <a:ext cx="346965" cy="156435"/>
              <a:chOff x="1259213" y="2809716"/>
              <a:chExt cx="486781" cy="219473"/>
            </a:xfrm>
          </p:grpSpPr>
          <p:sp>
            <p:nvSpPr>
              <p:cNvPr id="835" name="楕円 834">
                <a:extLst>
                  <a:ext uri="{FF2B5EF4-FFF2-40B4-BE49-F238E27FC236}">
                    <a16:creationId xmlns:a16="http://schemas.microsoft.com/office/drawing/2014/main" id="{DF68015F-9B7C-78AC-34D9-D7090371FB24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FA84C0AB-C87D-B209-2A5C-DB4513D1A3FF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7" name="楕円 836">
                <a:extLst>
                  <a:ext uri="{FF2B5EF4-FFF2-40B4-BE49-F238E27FC236}">
                    <a16:creationId xmlns:a16="http://schemas.microsoft.com/office/drawing/2014/main" id="{94E274C5-FC6F-A049-4F96-FC15DE97D5F0}"/>
                  </a:ext>
                </a:extLst>
              </p:cNvPr>
              <p:cNvSpPr/>
              <p:nvPr/>
            </p:nvSpPr>
            <p:spPr>
              <a:xfrm>
                <a:off x="1303993" y="283920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0AC16045-2453-BDF7-B486-33958776629E}"/>
                  </a:ext>
                </a:extLst>
              </p:cNvPr>
              <p:cNvSpPr/>
              <p:nvPr/>
            </p:nvSpPr>
            <p:spPr>
              <a:xfrm>
                <a:off x="1571301" y="283920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3468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164741</TotalTime>
  <Words>77</Words>
  <Application>Microsoft Office PowerPoint</Application>
  <PresentationFormat>A4 210 x 297 mm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pptxn53_静岡県のおとなり、隣接する県</dc:title>
  <dc:subject>pptxn53_静岡県のおとなり、隣接する県</dc:subject>
  <dc:creator>でじけろお</dc:creator>
  <cp:revision>1</cp:revision>
  <dcterms:created xsi:type="dcterms:W3CDTF">2018-05-20T00:31:01Z</dcterms:created>
  <dcterms:modified xsi:type="dcterms:W3CDTF">2025-01-22T01:42:42Z</dcterms:modified>
  <cp:version>1</cp:version>
</cp:coreProperties>
</file>