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63" r:id="rId2"/>
    <p:sldId id="9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58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F1214-DD4A-6220-A5B3-9A3F8442E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1E2FFFC-DF09-90DE-5194-DB2B9412278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神奈川県のおとなり、隣接する県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C992CEA6-FCEB-A46D-F439-61DAB20F8DBB}"/>
              </a:ext>
            </a:extLst>
          </p:cNvPr>
          <p:cNvGrpSpPr/>
          <p:nvPr/>
        </p:nvGrpSpPr>
        <p:grpSpPr>
          <a:xfrm>
            <a:off x="659834" y="820361"/>
            <a:ext cx="2715481" cy="2175730"/>
            <a:chOff x="659834" y="820361"/>
            <a:chExt cx="2715481" cy="217573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069E83B-C27F-0568-EA38-25ABF9A33329}"/>
                </a:ext>
              </a:extLst>
            </p:cNvPr>
            <p:cNvGrpSpPr/>
            <p:nvPr/>
          </p:nvGrpSpPr>
          <p:grpSpPr>
            <a:xfrm>
              <a:off x="659834" y="820361"/>
              <a:ext cx="2715481" cy="2175730"/>
              <a:chOff x="659834" y="820361"/>
              <a:chExt cx="2715481" cy="2175730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7B1CEC22-3DB1-60B3-934A-F84706839221}"/>
                  </a:ext>
                </a:extLst>
              </p:cNvPr>
              <p:cNvSpPr/>
              <p:nvPr/>
            </p:nvSpPr>
            <p:spPr>
              <a:xfrm>
                <a:off x="2491620" y="820362"/>
                <a:ext cx="815708" cy="367851"/>
              </a:xfrm>
              <a:custGeom>
                <a:avLst/>
                <a:gdLst>
                  <a:gd name="connsiteX0" fmla="*/ 63846 w 815708"/>
                  <a:gd name="connsiteY0" fmla="*/ 0 h 367851"/>
                  <a:gd name="connsiteX1" fmla="*/ 813960 w 815708"/>
                  <a:gd name="connsiteY1" fmla="*/ 0 h 367851"/>
                  <a:gd name="connsiteX2" fmla="*/ 815708 w 815708"/>
                  <a:gd name="connsiteY2" fmla="*/ 4193 h 367851"/>
                  <a:gd name="connsiteX3" fmla="*/ 772254 w 815708"/>
                  <a:gd name="connsiteY3" fmla="*/ 65943 h 367851"/>
                  <a:gd name="connsiteX4" fmla="*/ 769967 w 815708"/>
                  <a:gd name="connsiteY4" fmla="*/ 111684 h 367851"/>
                  <a:gd name="connsiteX5" fmla="*/ 756245 w 815708"/>
                  <a:gd name="connsiteY5" fmla="*/ 134554 h 367851"/>
                  <a:gd name="connsiteX6" fmla="*/ 728800 w 815708"/>
                  <a:gd name="connsiteY6" fmla="*/ 139128 h 367851"/>
                  <a:gd name="connsiteX7" fmla="*/ 710504 w 815708"/>
                  <a:gd name="connsiteY7" fmla="*/ 120832 h 367851"/>
                  <a:gd name="connsiteX8" fmla="*/ 696782 w 815708"/>
                  <a:gd name="connsiteY8" fmla="*/ 120832 h 367851"/>
                  <a:gd name="connsiteX9" fmla="*/ 689921 w 815708"/>
                  <a:gd name="connsiteY9" fmla="*/ 136841 h 367851"/>
                  <a:gd name="connsiteX10" fmla="*/ 646467 w 815708"/>
                  <a:gd name="connsiteY10" fmla="*/ 132267 h 367851"/>
                  <a:gd name="connsiteX11" fmla="*/ 646467 w 815708"/>
                  <a:gd name="connsiteY11" fmla="*/ 150563 h 367851"/>
                  <a:gd name="connsiteX12" fmla="*/ 628171 w 815708"/>
                  <a:gd name="connsiteY12" fmla="*/ 164285 h 367851"/>
                  <a:gd name="connsiteX13" fmla="*/ 566421 w 815708"/>
                  <a:gd name="connsiteY13" fmla="*/ 175721 h 367851"/>
                  <a:gd name="connsiteX14" fmla="*/ 552699 w 815708"/>
                  <a:gd name="connsiteY14" fmla="*/ 166572 h 367851"/>
                  <a:gd name="connsiteX15" fmla="*/ 552699 w 815708"/>
                  <a:gd name="connsiteY15" fmla="*/ 187156 h 367851"/>
                  <a:gd name="connsiteX16" fmla="*/ 502385 w 815708"/>
                  <a:gd name="connsiteY16" fmla="*/ 207739 h 367851"/>
                  <a:gd name="connsiteX17" fmla="*/ 502385 w 815708"/>
                  <a:gd name="connsiteY17" fmla="*/ 246619 h 367851"/>
                  <a:gd name="connsiteX18" fmla="*/ 488662 w 815708"/>
                  <a:gd name="connsiteY18" fmla="*/ 246619 h 367851"/>
                  <a:gd name="connsiteX19" fmla="*/ 468079 w 815708"/>
                  <a:gd name="connsiteY19" fmla="*/ 230609 h 367851"/>
                  <a:gd name="connsiteX20" fmla="*/ 438348 w 815708"/>
                  <a:gd name="connsiteY20" fmla="*/ 246619 h 367851"/>
                  <a:gd name="connsiteX21" fmla="*/ 424626 w 815708"/>
                  <a:gd name="connsiteY21" fmla="*/ 315230 h 367851"/>
                  <a:gd name="connsiteX22" fmla="*/ 342292 w 815708"/>
                  <a:gd name="connsiteY22" fmla="*/ 358683 h 367851"/>
                  <a:gd name="connsiteX23" fmla="*/ 317135 w 815708"/>
                  <a:gd name="connsiteY23" fmla="*/ 358683 h 367851"/>
                  <a:gd name="connsiteX24" fmla="*/ 296966 w 815708"/>
                  <a:gd name="connsiteY24" fmla="*/ 367851 h 367851"/>
                  <a:gd name="connsiteX25" fmla="*/ 270632 w 815708"/>
                  <a:gd name="connsiteY25" fmla="*/ 351822 h 367851"/>
                  <a:gd name="connsiteX26" fmla="*/ 268727 w 815708"/>
                  <a:gd name="connsiteY26" fmla="*/ 338481 h 367851"/>
                  <a:gd name="connsiteX27" fmla="*/ 247762 w 815708"/>
                  <a:gd name="connsiteY27" fmla="*/ 304176 h 367851"/>
                  <a:gd name="connsiteX28" fmla="*/ 249667 w 815708"/>
                  <a:gd name="connsiteY28" fmla="*/ 281305 h 367851"/>
                  <a:gd name="connsiteX29" fmla="*/ 228703 w 815708"/>
                  <a:gd name="connsiteY29" fmla="*/ 283211 h 367851"/>
                  <a:gd name="connsiteX30" fmla="*/ 224892 w 815708"/>
                  <a:gd name="connsiteY30" fmla="*/ 287023 h 367851"/>
                  <a:gd name="connsiteX31" fmla="*/ 182963 w 815708"/>
                  <a:gd name="connsiteY31" fmla="*/ 285117 h 367851"/>
                  <a:gd name="connsiteX32" fmla="*/ 175339 w 815708"/>
                  <a:gd name="connsiteY32" fmla="*/ 277494 h 367851"/>
                  <a:gd name="connsiteX33" fmla="*/ 152469 w 815708"/>
                  <a:gd name="connsiteY33" fmla="*/ 273682 h 367851"/>
                  <a:gd name="connsiteX34" fmla="*/ 127692 w 815708"/>
                  <a:gd name="connsiteY34" fmla="*/ 283211 h 367851"/>
                  <a:gd name="connsiteX35" fmla="*/ 93388 w 815708"/>
                  <a:gd name="connsiteY35" fmla="*/ 283211 h 367851"/>
                  <a:gd name="connsiteX36" fmla="*/ 45741 w 815708"/>
                  <a:gd name="connsiteY36" fmla="*/ 231753 h 367851"/>
                  <a:gd name="connsiteX37" fmla="*/ 51458 w 815708"/>
                  <a:gd name="connsiteY37" fmla="*/ 218412 h 367851"/>
                  <a:gd name="connsiteX38" fmla="*/ 47647 w 815708"/>
                  <a:gd name="connsiteY38" fmla="*/ 208882 h 367851"/>
                  <a:gd name="connsiteX39" fmla="*/ 28588 w 815708"/>
                  <a:gd name="connsiteY39" fmla="*/ 205071 h 367851"/>
                  <a:gd name="connsiteX40" fmla="*/ 0 w 815708"/>
                  <a:gd name="connsiteY40" fmla="*/ 174577 h 367851"/>
                  <a:gd name="connsiteX41" fmla="*/ 3812 w 815708"/>
                  <a:gd name="connsiteY41" fmla="*/ 138366 h 367851"/>
                  <a:gd name="connsiteX42" fmla="*/ 40024 w 815708"/>
                  <a:gd name="connsiteY42" fmla="*/ 83096 h 367851"/>
                  <a:gd name="connsiteX43" fmla="*/ 41929 w 815708"/>
                  <a:gd name="connsiteY43" fmla="*/ 71661 h 367851"/>
                  <a:gd name="connsiteX44" fmla="*/ 62894 w 815708"/>
                  <a:gd name="connsiteY44" fmla="*/ 65943 h 367851"/>
                  <a:gd name="connsiteX45" fmla="*/ 66705 w 815708"/>
                  <a:gd name="connsiteY45" fmla="*/ 50696 h 367851"/>
                  <a:gd name="connsiteX46" fmla="*/ 47647 w 815708"/>
                  <a:gd name="connsiteY46" fmla="*/ 25920 h 367851"/>
                  <a:gd name="connsiteX0" fmla="*/ 63846 w 815708"/>
                  <a:gd name="connsiteY0" fmla="*/ 91699 h 459550"/>
                  <a:gd name="connsiteX1" fmla="*/ 456368 w 815708"/>
                  <a:gd name="connsiteY1" fmla="*/ 0 h 459550"/>
                  <a:gd name="connsiteX2" fmla="*/ 813960 w 815708"/>
                  <a:gd name="connsiteY2" fmla="*/ 91699 h 459550"/>
                  <a:gd name="connsiteX3" fmla="*/ 815708 w 815708"/>
                  <a:gd name="connsiteY3" fmla="*/ 95892 h 459550"/>
                  <a:gd name="connsiteX4" fmla="*/ 772254 w 815708"/>
                  <a:gd name="connsiteY4" fmla="*/ 157642 h 459550"/>
                  <a:gd name="connsiteX5" fmla="*/ 769967 w 815708"/>
                  <a:gd name="connsiteY5" fmla="*/ 203383 h 459550"/>
                  <a:gd name="connsiteX6" fmla="*/ 756245 w 815708"/>
                  <a:gd name="connsiteY6" fmla="*/ 226253 h 459550"/>
                  <a:gd name="connsiteX7" fmla="*/ 728800 w 815708"/>
                  <a:gd name="connsiteY7" fmla="*/ 230827 h 459550"/>
                  <a:gd name="connsiteX8" fmla="*/ 710504 w 815708"/>
                  <a:gd name="connsiteY8" fmla="*/ 212531 h 459550"/>
                  <a:gd name="connsiteX9" fmla="*/ 696782 w 815708"/>
                  <a:gd name="connsiteY9" fmla="*/ 212531 h 459550"/>
                  <a:gd name="connsiteX10" fmla="*/ 689921 w 815708"/>
                  <a:gd name="connsiteY10" fmla="*/ 228540 h 459550"/>
                  <a:gd name="connsiteX11" fmla="*/ 646467 w 815708"/>
                  <a:gd name="connsiteY11" fmla="*/ 223966 h 459550"/>
                  <a:gd name="connsiteX12" fmla="*/ 646467 w 815708"/>
                  <a:gd name="connsiteY12" fmla="*/ 242262 h 459550"/>
                  <a:gd name="connsiteX13" fmla="*/ 628171 w 815708"/>
                  <a:gd name="connsiteY13" fmla="*/ 255984 h 459550"/>
                  <a:gd name="connsiteX14" fmla="*/ 566421 w 815708"/>
                  <a:gd name="connsiteY14" fmla="*/ 267420 h 459550"/>
                  <a:gd name="connsiteX15" fmla="*/ 552699 w 815708"/>
                  <a:gd name="connsiteY15" fmla="*/ 258271 h 459550"/>
                  <a:gd name="connsiteX16" fmla="*/ 552699 w 815708"/>
                  <a:gd name="connsiteY16" fmla="*/ 278855 h 459550"/>
                  <a:gd name="connsiteX17" fmla="*/ 502385 w 815708"/>
                  <a:gd name="connsiteY17" fmla="*/ 299438 h 459550"/>
                  <a:gd name="connsiteX18" fmla="*/ 502385 w 815708"/>
                  <a:gd name="connsiteY18" fmla="*/ 338318 h 459550"/>
                  <a:gd name="connsiteX19" fmla="*/ 488662 w 815708"/>
                  <a:gd name="connsiteY19" fmla="*/ 338318 h 459550"/>
                  <a:gd name="connsiteX20" fmla="*/ 468079 w 815708"/>
                  <a:gd name="connsiteY20" fmla="*/ 322308 h 459550"/>
                  <a:gd name="connsiteX21" fmla="*/ 438348 w 815708"/>
                  <a:gd name="connsiteY21" fmla="*/ 338318 h 459550"/>
                  <a:gd name="connsiteX22" fmla="*/ 424626 w 815708"/>
                  <a:gd name="connsiteY22" fmla="*/ 406929 h 459550"/>
                  <a:gd name="connsiteX23" fmla="*/ 342292 w 815708"/>
                  <a:gd name="connsiteY23" fmla="*/ 450382 h 459550"/>
                  <a:gd name="connsiteX24" fmla="*/ 317135 w 815708"/>
                  <a:gd name="connsiteY24" fmla="*/ 450382 h 459550"/>
                  <a:gd name="connsiteX25" fmla="*/ 296966 w 815708"/>
                  <a:gd name="connsiteY25" fmla="*/ 459550 h 459550"/>
                  <a:gd name="connsiteX26" fmla="*/ 270632 w 815708"/>
                  <a:gd name="connsiteY26" fmla="*/ 443521 h 459550"/>
                  <a:gd name="connsiteX27" fmla="*/ 268727 w 815708"/>
                  <a:gd name="connsiteY27" fmla="*/ 430180 h 459550"/>
                  <a:gd name="connsiteX28" fmla="*/ 247762 w 815708"/>
                  <a:gd name="connsiteY28" fmla="*/ 395875 h 459550"/>
                  <a:gd name="connsiteX29" fmla="*/ 249667 w 815708"/>
                  <a:gd name="connsiteY29" fmla="*/ 373004 h 459550"/>
                  <a:gd name="connsiteX30" fmla="*/ 228703 w 815708"/>
                  <a:gd name="connsiteY30" fmla="*/ 374910 h 459550"/>
                  <a:gd name="connsiteX31" fmla="*/ 224892 w 815708"/>
                  <a:gd name="connsiteY31" fmla="*/ 378722 h 459550"/>
                  <a:gd name="connsiteX32" fmla="*/ 182963 w 815708"/>
                  <a:gd name="connsiteY32" fmla="*/ 376816 h 459550"/>
                  <a:gd name="connsiteX33" fmla="*/ 175339 w 815708"/>
                  <a:gd name="connsiteY33" fmla="*/ 369193 h 459550"/>
                  <a:gd name="connsiteX34" fmla="*/ 152469 w 815708"/>
                  <a:gd name="connsiteY34" fmla="*/ 365381 h 459550"/>
                  <a:gd name="connsiteX35" fmla="*/ 127692 w 815708"/>
                  <a:gd name="connsiteY35" fmla="*/ 374910 h 459550"/>
                  <a:gd name="connsiteX36" fmla="*/ 93388 w 815708"/>
                  <a:gd name="connsiteY36" fmla="*/ 374910 h 459550"/>
                  <a:gd name="connsiteX37" fmla="*/ 45741 w 815708"/>
                  <a:gd name="connsiteY37" fmla="*/ 323452 h 459550"/>
                  <a:gd name="connsiteX38" fmla="*/ 51458 w 815708"/>
                  <a:gd name="connsiteY38" fmla="*/ 310111 h 459550"/>
                  <a:gd name="connsiteX39" fmla="*/ 47647 w 815708"/>
                  <a:gd name="connsiteY39" fmla="*/ 300581 h 459550"/>
                  <a:gd name="connsiteX40" fmla="*/ 28588 w 815708"/>
                  <a:gd name="connsiteY40" fmla="*/ 296770 h 459550"/>
                  <a:gd name="connsiteX41" fmla="*/ 0 w 815708"/>
                  <a:gd name="connsiteY41" fmla="*/ 266276 h 459550"/>
                  <a:gd name="connsiteX42" fmla="*/ 3812 w 815708"/>
                  <a:gd name="connsiteY42" fmla="*/ 230065 h 459550"/>
                  <a:gd name="connsiteX43" fmla="*/ 40024 w 815708"/>
                  <a:gd name="connsiteY43" fmla="*/ 174795 h 459550"/>
                  <a:gd name="connsiteX44" fmla="*/ 41929 w 815708"/>
                  <a:gd name="connsiteY44" fmla="*/ 163360 h 459550"/>
                  <a:gd name="connsiteX45" fmla="*/ 62894 w 815708"/>
                  <a:gd name="connsiteY45" fmla="*/ 157642 h 459550"/>
                  <a:gd name="connsiteX46" fmla="*/ 66705 w 815708"/>
                  <a:gd name="connsiteY46" fmla="*/ 142395 h 459550"/>
                  <a:gd name="connsiteX47" fmla="*/ 47647 w 815708"/>
                  <a:gd name="connsiteY47" fmla="*/ 117619 h 459550"/>
                  <a:gd name="connsiteX48" fmla="*/ 63846 w 815708"/>
                  <a:gd name="connsiteY48" fmla="*/ 91699 h 459550"/>
                  <a:gd name="connsiteX0" fmla="*/ 456368 w 815708"/>
                  <a:gd name="connsiteY0" fmla="*/ 0 h 459550"/>
                  <a:gd name="connsiteX1" fmla="*/ 813960 w 815708"/>
                  <a:gd name="connsiteY1" fmla="*/ 91699 h 459550"/>
                  <a:gd name="connsiteX2" fmla="*/ 815708 w 815708"/>
                  <a:gd name="connsiteY2" fmla="*/ 95892 h 459550"/>
                  <a:gd name="connsiteX3" fmla="*/ 772254 w 815708"/>
                  <a:gd name="connsiteY3" fmla="*/ 157642 h 459550"/>
                  <a:gd name="connsiteX4" fmla="*/ 769967 w 815708"/>
                  <a:gd name="connsiteY4" fmla="*/ 203383 h 459550"/>
                  <a:gd name="connsiteX5" fmla="*/ 756245 w 815708"/>
                  <a:gd name="connsiteY5" fmla="*/ 226253 h 459550"/>
                  <a:gd name="connsiteX6" fmla="*/ 728800 w 815708"/>
                  <a:gd name="connsiteY6" fmla="*/ 230827 h 459550"/>
                  <a:gd name="connsiteX7" fmla="*/ 710504 w 815708"/>
                  <a:gd name="connsiteY7" fmla="*/ 212531 h 459550"/>
                  <a:gd name="connsiteX8" fmla="*/ 696782 w 815708"/>
                  <a:gd name="connsiteY8" fmla="*/ 212531 h 459550"/>
                  <a:gd name="connsiteX9" fmla="*/ 689921 w 815708"/>
                  <a:gd name="connsiteY9" fmla="*/ 228540 h 459550"/>
                  <a:gd name="connsiteX10" fmla="*/ 646467 w 815708"/>
                  <a:gd name="connsiteY10" fmla="*/ 223966 h 459550"/>
                  <a:gd name="connsiteX11" fmla="*/ 646467 w 815708"/>
                  <a:gd name="connsiteY11" fmla="*/ 242262 h 459550"/>
                  <a:gd name="connsiteX12" fmla="*/ 628171 w 815708"/>
                  <a:gd name="connsiteY12" fmla="*/ 255984 h 459550"/>
                  <a:gd name="connsiteX13" fmla="*/ 566421 w 815708"/>
                  <a:gd name="connsiteY13" fmla="*/ 267420 h 459550"/>
                  <a:gd name="connsiteX14" fmla="*/ 552699 w 815708"/>
                  <a:gd name="connsiteY14" fmla="*/ 258271 h 459550"/>
                  <a:gd name="connsiteX15" fmla="*/ 552699 w 815708"/>
                  <a:gd name="connsiteY15" fmla="*/ 278855 h 459550"/>
                  <a:gd name="connsiteX16" fmla="*/ 502385 w 815708"/>
                  <a:gd name="connsiteY16" fmla="*/ 299438 h 459550"/>
                  <a:gd name="connsiteX17" fmla="*/ 502385 w 815708"/>
                  <a:gd name="connsiteY17" fmla="*/ 338318 h 459550"/>
                  <a:gd name="connsiteX18" fmla="*/ 488662 w 815708"/>
                  <a:gd name="connsiteY18" fmla="*/ 338318 h 459550"/>
                  <a:gd name="connsiteX19" fmla="*/ 468079 w 815708"/>
                  <a:gd name="connsiteY19" fmla="*/ 322308 h 459550"/>
                  <a:gd name="connsiteX20" fmla="*/ 438348 w 815708"/>
                  <a:gd name="connsiteY20" fmla="*/ 338318 h 459550"/>
                  <a:gd name="connsiteX21" fmla="*/ 424626 w 815708"/>
                  <a:gd name="connsiteY21" fmla="*/ 406929 h 459550"/>
                  <a:gd name="connsiteX22" fmla="*/ 342292 w 815708"/>
                  <a:gd name="connsiteY22" fmla="*/ 450382 h 459550"/>
                  <a:gd name="connsiteX23" fmla="*/ 317135 w 815708"/>
                  <a:gd name="connsiteY23" fmla="*/ 450382 h 459550"/>
                  <a:gd name="connsiteX24" fmla="*/ 296966 w 815708"/>
                  <a:gd name="connsiteY24" fmla="*/ 459550 h 459550"/>
                  <a:gd name="connsiteX25" fmla="*/ 270632 w 815708"/>
                  <a:gd name="connsiteY25" fmla="*/ 443521 h 459550"/>
                  <a:gd name="connsiteX26" fmla="*/ 268727 w 815708"/>
                  <a:gd name="connsiteY26" fmla="*/ 430180 h 459550"/>
                  <a:gd name="connsiteX27" fmla="*/ 247762 w 815708"/>
                  <a:gd name="connsiteY27" fmla="*/ 395875 h 459550"/>
                  <a:gd name="connsiteX28" fmla="*/ 249667 w 815708"/>
                  <a:gd name="connsiteY28" fmla="*/ 373004 h 459550"/>
                  <a:gd name="connsiteX29" fmla="*/ 228703 w 815708"/>
                  <a:gd name="connsiteY29" fmla="*/ 374910 h 459550"/>
                  <a:gd name="connsiteX30" fmla="*/ 224892 w 815708"/>
                  <a:gd name="connsiteY30" fmla="*/ 378722 h 459550"/>
                  <a:gd name="connsiteX31" fmla="*/ 182963 w 815708"/>
                  <a:gd name="connsiteY31" fmla="*/ 376816 h 459550"/>
                  <a:gd name="connsiteX32" fmla="*/ 175339 w 815708"/>
                  <a:gd name="connsiteY32" fmla="*/ 369193 h 459550"/>
                  <a:gd name="connsiteX33" fmla="*/ 152469 w 815708"/>
                  <a:gd name="connsiteY33" fmla="*/ 365381 h 459550"/>
                  <a:gd name="connsiteX34" fmla="*/ 127692 w 815708"/>
                  <a:gd name="connsiteY34" fmla="*/ 374910 h 459550"/>
                  <a:gd name="connsiteX35" fmla="*/ 93388 w 815708"/>
                  <a:gd name="connsiteY35" fmla="*/ 374910 h 459550"/>
                  <a:gd name="connsiteX36" fmla="*/ 45741 w 815708"/>
                  <a:gd name="connsiteY36" fmla="*/ 323452 h 459550"/>
                  <a:gd name="connsiteX37" fmla="*/ 51458 w 815708"/>
                  <a:gd name="connsiteY37" fmla="*/ 310111 h 459550"/>
                  <a:gd name="connsiteX38" fmla="*/ 47647 w 815708"/>
                  <a:gd name="connsiteY38" fmla="*/ 300581 h 459550"/>
                  <a:gd name="connsiteX39" fmla="*/ 28588 w 815708"/>
                  <a:gd name="connsiteY39" fmla="*/ 296770 h 459550"/>
                  <a:gd name="connsiteX40" fmla="*/ 0 w 815708"/>
                  <a:gd name="connsiteY40" fmla="*/ 266276 h 459550"/>
                  <a:gd name="connsiteX41" fmla="*/ 3812 w 815708"/>
                  <a:gd name="connsiteY41" fmla="*/ 230065 h 459550"/>
                  <a:gd name="connsiteX42" fmla="*/ 40024 w 815708"/>
                  <a:gd name="connsiteY42" fmla="*/ 174795 h 459550"/>
                  <a:gd name="connsiteX43" fmla="*/ 41929 w 815708"/>
                  <a:gd name="connsiteY43" fmla="*/ 163360 h 459550"/>
                  <a:gd name="connsiteX44" fmla="*/ 62894 w 815708"/>
                  <a:gd name="connsiteY44" fmla="*/ 157642 h 459550"/>
                  <a:gd name="connsiteX45" fmla="*/ 66705 w 815708"/>
                  <a:gd name="connsiteY45" fmla="*/ 142395 h 459550"/>
                  <a:gd name="connsiteX46" fmla="*/ 47647 w 815708"/>
                  <a:gd name="connsiteY46" fmla="*/ 117619 h 459550"/>
                  <a:gd name="connsiteX47" fmla="*/ 63846 w 815708"/>
                  <a:gd name="connsiteY47" fmla="*/ 91699 h 459550"/>
                  <a:gd name="connsiteX48" fmla="*/ 547808 w 815708"/>
                  <a:gd name="connsiteY48" fmla="*/ 91440 h 459550"/>
                  <a:gd name="connsiteX0" fmla="*/ 813960 w 815708"/>
                  <a:gd name="connsiteY0" fmla="*/ 40743 h 408594"/>
                  <a:gd name="connsiteX1" fmla="*/ 815708 w 815708"/>
                  <a:gd name="connsiteY1" fmla="*/ 44936 h 408594"/>
                  <a:gd name="connsiteX2" fmla="*/ 772254 w 815708"/>
                  <a:gd name="connsiteY2" fmla="*/ 106686 h 408594"/>
                  <a:gd name="connsiteX3" fmla="*/ 769967 w 815708"/>
                  <a:gd name="connsiteY3" fmla="*/ 152427 h 408594"/>
                  <a:gd name="connsiteX4" fmla="*/ 756245 w 815708"/>
                  <a:gd name="connsiteY4" fmla="*/ 175297 h 408594"/>
                  <a:gd name="connsiteX5" fmla="*/ 728800 w 815708"/>
                  <a:gd name="connsiteY5" fmla="*/ 179871 h 408594"/>
                  <a:gd name="connsiteX6" fmla="*/ 710504 w 815708"/>
                  <a:gd name="connsiteY6" fmla="*/ 161575 h 408594"/>
                  <a:gd name="connsiteX7" fmla="*/ 696782 w 815708"/>
                  <a:gd name="connsiteY7" fmla="*/ 161575 h 408594"/>
                  <a:gd name="connsiteX8" fmla="*/ 689921 w 815708"/>
                  <a:gd name="connsiteY8" fmla="*/ 177584 h 408594"/>
                  <a:gd name="connsiteX9" fmla="*/ 646467 w 815708"/>
                  <a:gd name="connsiteY9" fmla="*/ 173010 h 408594"/>
                  <a:gd name="connsiteX10" fmla="*/ 646467 w 815708"/>
                  <a:gd name="connsiteY10" fmla="*/ 191306 h 408594"/>
                  <a:gd name="connsiteX11" fmla="*/ 628171 w 815708"/>
                  <a:gd name="connsiteY11" fmla="*/ 205028 h 408594"/>
                  <a:gd name="connsiteX12" fmla="*/ 566421 w 815708"/>
                  <a:gd name="connsiteY12" fmla="*/ 216464 h 408594"/>
                  <a:gd name="connsiteX13" fmla="*/ 552699 w 815708"/>
                  <a:gd name="connsiteY13" fmla="*/ 207315 h 408594"/>
                  <a:gd name="connsiteX14" fmla="*/ 552699 w 815708"/>
                  <a:gd name="connsiteY14" fmla="*/ 227899 h 408594"/>
                  <a:gd name="connsiteX15" fmla="*/ 502385 w 815708"/>
                  <a:gd name="connsiteY15" fmla="*/ 248482 h 408594"/>
                  <a:gd name="connsiteX16" fmla="*/ 502385 w 815708"/>
                  <a:gd name="connsiteY16" fmla="*/ 287362 h 408594"/>
                  <a:gd name="connsiteX17" fmla="*/ 488662 w 815708"/>
                  <a:gd name="connsiteY17" fmla="*/ 287362 h 408594"/>
                  <a:gd name="connsiteX18" fmla="*/ 468079 w 815708"/>
                  <a:gd name="connsiteY18" fmla="*/ 271352 h 408594"/>
                  <a:gd name="connsiteX19" fmla="*/ 438348 w 815708"/>
                  <a:gd name="connsiteY19" fmla="*/ 287362 h 408594"/>
                  <a:gd name="connsiteX20" fmla="*/ 424626 w 815708"/>
                  <a:gd name="connsiteY20" fmla="*/ 355973 h 408594"/>
                  <a:gd name="connsiteX21" fmla="*/ 342292 w 815708"/>
                  <a:gd name="connsiteY21" fmla="*/ 399426 h 408594"/>
                  <a:gd name="connsiteX22" fmla="*/ 317135 w 815708"/>
                  <a:gd name="connsiteY22" fmla="*/ 399426 h 408594"/>
                  <a:gd name="connsiteX23" fmla="*/ 296966 w 815708"/>
                  <a:gd name="connsiteY23" fmla="*/ 408594 h 408594"/>
                  <a:gd name="connsiteX24" fmla="*/ 270632 w 815708"/>
                  <a:gd name="connsiteY24" fmla="*/ 392565 h 408594"/>
                  <a:gd name="connsiteX25" fmla="*/ 268727 w 815708"/>
                  <a:gd name="connsiteY25" fmla="*/ 379224 h 408594"/>
                  <a:gd name="connsiteX26" fmla="*/ 247762 w 815708"/>
                  <a:gd name="connsiteY26" fmla="*/ 344919 h 408594"/>
                  <a:gd name="connsiteX27" fmla="*/ 249667 w 815708"/>
                  <a:gd name="connsiteY27" fmla="*/ 322048 h 408594"/>
                  <a:gd name="connsiteX28" fmla="*/ 228703 w 815708"/>
                  <a:gd name="connsiteY28" fmla="*/ 323954 h 408594"/>
                  <a:gd name="connsiteX29" fmla="*/ 224892 w 815708"/>
                  <a:gd name="connsiteY29" fmla="*/ 327766 h 408594"/>
                  <a:gd name="connsiteX30" fmla="*/ 182963 w 815708"/>
                  <a:gd name="connsiteY30" fmla="*/ 325860 h 408594"/>
                  <a:gd name="connsiteX31" fmla="*/ 175339 w 815708"/>
                  <a:gd name="connsiteY31" fmla="*/ 318237 h 408594"/>
                  <a:gd name="connsiteX32" fmla="*/ 152469 w 815708"/>
                  <a:gd name="connsiteY32" fmla="*/ 314425 h 408594"/>
                  <a:gd name="connsiteX33" fmla="*/ 127692 w 815708"/>
                  <a:gd name="connsiteY33" fmla="*/ 323954 h 408594"/>
                  <a:gd name="connsiteX34" fmla="*/ 93388 w 815708"/>
                  <a:gd name="connsiteY34" fmla="*/ 323954 h 408594"/>
                  <a:gd name="connsiteX35" fmla="*/ 45741 w 815708"/>
                  <a:gd name="connsiteY35" fmla="*/ 272496 h 408594"/>
                  <a:gd name="connsiteX36" fmla="*/ 51458 w 815708"/>
                  <a:gd name="connsiteY36" fmla="*/ 259155 h 408594"/>
                  <a:gd name="connsiteX37" fmla="*/ 47647 w 815708"/>
                  <a:gd name="connsiteY37" fmla="*/ 249625 h 408594"/>
                  <a:gd name="connsiteX38" fmla="*/ 28588 w 815708"/>
                  <a:gd name="connsiteY38" fmla="*/ 245814 h 408594"/>
                  <a:gd name="connsiteX39" fmla="*/ 0 w 815708"/>
                  <a:gd name="connsiteY39" fmla="*/ 215320 h 408594"/>
                  <a:gd name="connsiteX40" fmla="*/ 3812 w 815708"/>
                  <a:gd name="connsiteY40" fmla="*/ 179109 h 408594"/>
                  <a:gd name="connsiteX41" fmla="*/ 40024 w 815708"/>
                  <a:gd name="connsiteY41" fmla="*/ 123839 h 408594"/>
                  <a:gd name="connsiteX42" fmla="*/ 41929 w 815708"/>
                  <a:gd name="connsiteY42" fmla="*/ 112404 h 408594"/>
                  <a:gd name="connsiteX43" fmla="*/ 62894 w 815708"/>
                  <a:gd name="connsiteY43" fmla="*/ 106686 h 408594"/>
                  <a:gd name="connsiteX44" fmla="*/ 66705 w 815708"/>
                  <a:gd name="connsiteY44" fmla="*/ 91439 h 408594"/>
                  <a:gd name="connsiteX45" fmla="*/ 47647 w 815708"/>
                  <a:gd name="connsiteY45" fmla="*/ 66663 h 408594"/>
                  <a:gd name="connsiteX46" fmla="*/ 63846 w 815708"/>
                  <a:gd name="connsiteY46" fmla="*/ 40743 h 408594"/>
                  <a:gd name="connsiteX47" fmla="*/ 547808 w 815708"/>
                  <a:gd name="connsiteY47" fmla="*/ 40484 h 408594"/>
                  <a:gd name="connsiteX0" fmla="*/ 813960 w 815708"/>
                  <a:gd name="connsiteY0" fmla="*/ 0 h 367851"/>
                  <a:gd name="connsiteX1" fmla="*/ 815708 w 815708"/>
                  <a:gd name="connsiteY1" fmla="*/ 4193 h 367851"/>
                  <a:gd name="connsiteX2" fmla="*/ 772254 w 815708"/>
                  <a:gd name="connsiteY2" fmla="*/ 65943 h 367851"/>
                  <a:gd name="connsiteX3" fmla="*/ 769967 w 815708"/>
                  <a:gd name="connsiteY3" fmla="*/ 111684 h 367851"/>
                  <a:gd name="connsiteX4" fmla="*/ 756245 w 815708"/>
                  <a:gd name="connsiteY4" fmla="*/ 134554 h 367851"/>
                  <a:gd name="connsiteX5" fmla="*/ 728800 w 815708"/>
                  <a:gd name="connsiteY5" fmla="*/ 139128 h 367851"/>
                  <a:gd name="connsiteX6" fmla="*/ 710504 w 815708"/>
                  <a:gd name="connsiteY6" fmla="*/ 120832 h 367851"/>
                  <a:gd name="connsiteX7" fmla="*/ 696782 w 815708"/>
                  <a:gd name="connsiteY7" fmla="*/ 120832 h 367851"/>
                  <a:gd name="connsiteX8" fmla="*/ 689921 w 815708"/>
                  <a:gd name="connsiteY8" fmla="*/ 136841 h 367851"/>
                  <a:gd name="connsiteX9" fmla="*/ 646467 w 815708"/>
                  <a:gd name="connsiteY9" fmla="*/ 132267 h 367851"/>
                  <a:gd name="connsiteX10" fmla="*/ 646467 w 815708"/>
                  <a:gd name="connsiteY10" fmla="*/ 150563 h 367851"/>
                  <a:gd name="connsiteX11" fmla="*/ 628171 w 815708"/>
                  <a:gd name="connsiteY11" fmla="*/ 164285 h 367851"/>
                  <a:gd name="connsiteX12" fmla="*/ 566421 w 815708"/>
                  <a:gd name="connsiteY12" fmla="*/ 175721 h 367851"/>
                  <a:gd name="connsiteX13" fmla="*/ 552699 w 815708"/>
                  <a:gd name="connsiteY13" fmla="*/ 166572 h 367851"/>
                  <a:gd name="connsiteX14" fmla="*/ 552699 w 815708"/>
                  <a:gd name="connsiteY14" fmla="*/ 187156 h 367851"/>
                  <a:gd name="connsiteX15" fmla="*/ 502385 w 815708"/>
                  <a:gd name="connsiteY15" fmla="*/ 207739 h 367851"/>
                  <a:gd name="connsiteX16" fmla="*/ 502385 w 815708"/>
                  <a:gd name="connsiteY16" fmla="*/ 246619 h 367851"/>
                  <a:gd name="connsiteX17" fmla="*/ 488662 w 815708"/>
                  <a:gd name="connsiteY17" fmla="*/ 246619 h 367851"/>
                  <a:gd name="connsiteX18" fmla="*/ 468079 w 815708"/>
                  <a:gd name="connsiteY18" fmla="*/ 230609 h 367851"/>
                  <a:gd name="connsiteX19" fmla="*/ 438348 w 815708"/>
                  <a:gd name="connsiteY19" fmla="*/ 246619 h 367851"/>
                  <a:gd name="connsiteX20" fmla="*/ 424626 w 815708"/>
                  <a:gd name="connsiteY20" fmla="*/ 315230 h 367851"/>
                  <a:gd name="connsiteX21" fmla="*/ 342292 w 815708"/>
                  <a:gd name="connsiteY21" fmla="*/ 358683 h 367851"/>
                  <a:gd name="connsiteX22" fmla="*/ 317135 w 815708"/>
                  <a:gd name="connsiteY22" fmla="*/ 358683 h 367851"/>
                  <a:gd name="connsiteX23" fmla="*/ 296966 w 815708"/>
                  <a:gd name="connsiteY23" fmla="*/ 367851 h 367851"/>
                  <a:gd name="connsiteX24" fmla="*/ 270632 w 815708"/>
                  <a:gd name="connsiteY24" fmla="*/ 351822 h 367851"/>
                  <a:gd name="connsiteX25" fmla="*/ 268727 w 815708"/>
                  <a:gd name="connsiteY25" fmla="*/ 338481 h 367851"/>
                  <a:gd name="connsiteX26" fmla="*/ 247762 w 815708"/>
                  <a:gd name="connsiteY26" fmla="*/ 304176 h 367851"/>
                  <a:gd name="connsiteX27" fmla="*/ 249667 w 815708"/>
                  <a:gd name="connsiteY27" fmla="*/ 281305 h 367851"/>
                  <a:gd name="connsiteX28" fmla="*/ 228703 w 815708"/>
                  <a:gd name="connsiteY28" fmla="*/ 283211 h 367851"/>
                  <a:gd name="connsiteX29" fmla="*/ 224892 w 815708"/>
                  <a:gd name="connsiteY29" fmla="*/ 287023 h 367851"/>
                  <a:gd name="connsiteX30" fmla="*/ 182963 w 815708"/>
                  <a:gd name="connsiteY30" fmla="*/ 285117 h 367851"/>
                  <a:gd name="connsiteX31" fmla="*/ 175339 w 815708"/>
                  <a:gd name="connsiteY31" fmla="*/ 277494 h 367851"/>
                  <a:gd name="connsiteX32" fmla="*/ 152469 w 815708"/>
                  <a:gd name="connsiteY32" fmla="*/ 273682 h 367851"/>
                  <a:gd name="connsiteX33" fmla="*/ 127692 w 815708"/>
                  <a:gd name="connsiteY33" fmla="*/ 283211 h 367851"/>
                  <a:gd name="connsiteX34" fmla="*/ 93388 w 815708"/>
                  <a:gd name="connsiteY34" fmla="*/ 283211 h 367851"/>
                  <a:gd name="connsiteX35" fmla="*/ 45741 w 815708"/>
                  <a:gd name="connsiteY35" fmla="*/ 231753 h 367851"/>
                  <a:gd name="connsiteX36" fmla="*/ 51458 w 815708"/>
                  <a:gd name="connsiteY36" fmla="*/ 218412 h 367851"/>
                  <a:gd name="connsiteX37" fmla="*/ 47647 w 815708"/>
                  <a:gd name="connsiteY37" fmla="*/ 208882 h 367851"/>
                  <a:gd name="connsiteX38" fmla="*/ 28588 w 815708"/>
                  <a:gd name="connsiteY38" fmla="*/ 205071 h 367851"/>
                  <a:gd name="connsiteX39" fmla="*/ 0 w 815708"/>
                  <a:gd name="connsiteY39" fmla="*/ 174577 h 367851"/>
                  <a:gd name="connsiteX40" fmla="*/ 3812 w 815708"/>
                  <a:gd name="connsiteY40" fmla="*/ 138366 h 367851"/>
                  <a:gd name="connsiteX41" fmla="*/ 40024 w 815708"/>
                  <a:gd name="connsiteY41" fmla="*/ 83096 h 367851"/>
                  <a:gd name="connsiteX42" fmla="*/ 41929 w 815708"/>
                  <a:gd name="connsiteY42" fmla="*/ 71661 h 367851"/>
                  <a:gd name="connsiteX43" fmla="*/ 62894 w 815708"/>
                  <a:gd name="connsiteY43" fmla="*/ 65943 h 367851"/>
                  <a:gd name="connsiteX44" fmla="*/ 66705 w 815708"/>
                  <a:gd name="connsiteY44" fmla="*/ 50696 h 367851"/>
                  <a:gd name="connsiteX45" fmla="*/ 47647 w 815708"/>
                  <a:gd name="connsiteY45" fmla="*/ 25920 h 367851"/>
                  <a:gd name="connsiteX46" fmla="*/ 63846 w 815708"/>
                  <a:gd name="connsiteY46" fmla="*/ 0 h 367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15708" h="367851">
                    <a:moveTo>
                      <a:pt x="813960" y="0"/>
                    </a:moveTo>
                    <a:lnTo>
                      <a:pt x="815708" y="4193"/>
                    </a:lnTo>
                    <a:lnTo>
                      <a:pt x="772254" y="65943"/>
                    </a:lnTo>
                    <a:lnTo>
                      <a:pt x="769967" y="111684"/>
                    </a:lnTo>
                    <a:lnTo>
                      <a:pt x="756245" y="134554"/>
                    </a:lnTo>
                    <a:lnTo>
                      <a:pt x="728800" y="139128"/>
                    </a:lnTo>
                    <a:lnTo>
                      <a:pt x="710504" y="120832"/>
                    </a:lnTo>
                    <a:lnTo>
                      <a:pt x="696782" y="120832"/>
                    </a:lnTo>
                    <a:lnTo>
                      <a:pt x="689921" y="136841"/>
                    </a:lnTo>
                    <a:lnTo>
                      <a:pt x="646467" y="132267"/>
                    </a:lnTo>
                    <a:lnTo>
                      <a:pt x="646467" y="150563"/>
                    </a:lnTo>
                    <a:lnTo>
                      <a:pt x="628171" y="164285"/>
                    </a:lnTo>
                    <a:lnTo>
                      <a:pt x="566421" y="175721"/>
                    </a:lnTo>
                    <a:lnTo>
                      <a:pt x="552699" y="166572"/>
                    </a:lnTo>
                    <a:lnTo>
                      <a:pt x="552699" y="187156"/>
                    </a:lnTo>
                    <a:lnTo>
                      <a:pt x="502385" y="207739"/>
                    </a:lnTo>
                    <a:lnTo>
                      <a:pt x="502385" y="246619"/>
                    </a:lnTo>
                    <a:lnTo>
                      <a:pt x="488662" y="246619"/>
                    </a:lnTo>
                    <a:lnTo>
                      <a:pt x="468079" y="230609"/>
                    </a:lnTo>
                    <a:lnTo>
                      <a:pt x="438348" y="246619"/>
                    </a:lnTo>
                    <a:lnTo>
                      <a:pt x="424626" y="315230"/>
                    </a:lnTo>
                    <a:lnTo>
                      <a:pt x="342292" y="358683"/>
                    </a:lnTo>
                    <a:lnTo>
                      <a:pt x="317135" y="358683"/>
                    </a:lnTo>
                    <a:lnTo>
                      <a:pt x="296966" y="367851"/>
                    </a:lnTo>
                    <a:lnTo>
                      <a:pt x="270632" y="351822"/>
                    </a:lnTo>
                    <a:lnTo>
                      <a:pt x="268727" y="338481"/>
                    </a:lnTo>
                    <a:lnTo>
                      <a:pt x="247762" y="304176"/>
                    </a:lnTo>
                    <a:lnTo>
                      <a:pt x="249667" y="281305"/>
                    </a:lnTo>
                    <a:lnTo>
                      <a:pt x="228703" y="283211"/>
                    </a:lnTo>
                    <a:lnTo>
                      <a:pt x="224892" y="287023"/>
                    </a:lnTo>
                    <a:lnTo>
                      <a:pt x="182963" y="285117"/>
                    </a:lnTo>
                    <a:lnTo>
                      <a:pt x="175339" y="277494"/>
                    </a:lnTo>
                    <a:lnTo>
                      <a:pt x="152469" y="273682"/>
                    </a:lnTo>
                    <a:lnTo>
                      <a:pt x="127692" y="283211"/>
                    </a:lnTo>
                    <a:lnTo>
                      <a:pt x="93388" y="283211"/>
                    </a:lnTo>
                    <a:lnTo>
                      <a:pt x="45741" y="231753"/>
                    </a:lnTo>
                    <a:lnTo>
                      <a:pt x="51458" y="218412"/>
                    </a:lnTo>
                    <a:lnTo>
                      <a:pt x="47647" y="208882"/>
                    </a:lnTo>
                    <a:lnTo>
                      <a:pt x="28588" y="205071"/>
                    </a:lnTo>
                    <a:lnTo>
                      <a:pt x="0" y="174577"/>
                    </a:lnTo>
                    <a:lnTo>
                      <a:pt x="3812" y="138366"/>
                    </a:lnTo>
                    <a:lnTo>
                      <a:pt x="40024" y="83096"/>
                    </a:lnTo>
                    <a:lnTo>
                      <a:pt x="41929" y="71661"/>
                    </a:lnTo>
                    <a:lnTo>
                      <a:pt x="62894" y="65943"/>
                    </a:lnTo>
                    <a:lnTo>
                      <a:pt x="66705" y="50696"/>
                    </a:lnTo>
                    <a:lnTo>
                      <a:pt x="47647" y="25920"/>
                    </a:lnTo>
                    <a:lnTo>
                      <a:pt x="63846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9C13451-7FE8-398F-4183-3475963D32C1}"/>
                  </a:ext>
                </a:extLst>
              </p:cNvPr>
              <p:cNvSpPr/>
              <p:nvPr/>
            </p:nvSpPr>
            <p:spPr>
              <a:xfrm>
                <a:off x="2854498" y="1300258"/>
                <a:ext cx="520817" cy="1356211"/>
              </a:xfrm>
              <a:custGeom>
                <a:avLst/>
                <a:gdLst>
                  <a:gd name="connsiteX0" fmla="*/ 33161 w 520817"/>
                  <a:gd name="connsiteY0" fmla="*/ 0 h 1356211"/>
                  <a:gd name="connsiteX1" fmla="*/ 53745 w 520817"/>
                  <a:gd name="connsiteY1" fmla="*/ 45741 h 1356211"/>
                  <a:gd name="connsiteX2" fmla="*/ 76615 w 520817"/>
                  <a:gd name="connsiteY2" fmla="*/ 73185 h 1356211"/>
                  <a:gd name="connsiteX3" fmla="*/ 104059 w 520817"/>
                  <a:gd name="connsiteY3" fmla="*/ 91481 h 1356211"/>
                  <a:gd name="connsiteX4" fmla="*/ 122356 w 520817"/>
                  <a:gd name="connsiteY4" fmla="*/ 141796 h 1356211"/>
                  <a:gd name="connsiteX5" fmla="*/ 156661 w 520817"/>
                  <a:gd name="connsiteY5" fmla="*/ 150944 h 1356211"/>
                  <a:gd name="connsiteX6" fmla="*/ 158948 w 520817"/>
                  <a:gd name="connsiteY6" fmla="*/ 182963 h 1356211"/>
                  <a:gd name="connsiteX7" fmla="*/ 218411 w 520817"/>
                  <a:gd name="connsiteY7" fmla="*/ 224129 h 1356211"/>
                  <a:gd name="connsiteX8" fmla="*/ 234420 w 520817"/>
                  <a:gd name="connsiteY8" fmla="*/ 217268 h 1356211"/>
                  <a:gd name="connsiteX9" fmla="*/ 287022 w 520817"/>
                  <a:gd name="connsiteY9" fmla="*/ 247000 h 1356211"/>
                  <a:gd name="connsiteX10" fmla="*/ 309892 w 520817"/>
                  <a:gd name="connsiteY10" fmla="*/ 247000 h 1356211"/>
                  <a:gd name="connsiteX11" fmla="*/ 335050 w 520817"/>
                  <a:gd name="connsiteY11" fmla="*/ 253861 h 1356211"/>
                  <a:gd name="connsiteX12" fmla="*/ 357920 w 520817"/>
                  <a:gd name="connsiteY12" fmla="*/ 292740 h 1356211"/>
                  <a:gd name="connsiteX13" fmla="*/ 401374 w 520817"/>
                  <a:gd name="connsiteY13" fmla="*/ 272157 h 1356211"/>
                  <a:gd name="connsiteX14" fmla="*/ 419670 w 520817"/>
                  <a:gd name="connsiteY14" fmla="*/ 274444 h 1356211"/>
                  <a:gd name="connsiteX15" fmla="*/ 444827 w 520817"/>
                  <a:gd name="connsiteY15" fmla="*/ 274444 h 1356211"/>
                  <a:gd name="connsiteX16" fmla="*/ 465410 w 520817"/>
                  <a:gd name="connsiteY16" fmla="*/ 258435 h 1356211"/>
                  <a:gd name="connsiteX17" fmla="*/ 481420 w 520817"/>
                  <a:gd name="connsiteY17" fmla="*/ 258435 h 1356211"/>
                  <a:gd name="connsiteX18" fmla="*/ 497429 w 520817"/>
                  <a:gd name="connsiteY18" fmla="*/ 265296 h 1356211"/>
                  <a:gd name="connsiteX19" fmla="*/ 520817 w 520817"/>
                  <a:gd name="connsiteY19" fmla="*/ 265296 h 1356211"/>
                  <a:gd name="connsiteX20" fmla="*/ 520817 w 520817"/>
                  <a:gd name="connsiteY20" fmla="*/ 1063523 h 1356211"/>
                  <a:gd name="connsiteX21" fmla="*/ 491712 w 520817"/>
                  <a:gd name="connsiteY21" fmla="*/ 1072619 h 1356211"/>
                  <a:gd name="connsiteX22" fmla="*/ 480277 w 520817"/>
                  <a:gd name="connsiteY22" fmla="*/ 1088628 h 1356211"/>
                  <a:gd name="connsiteX23" fmla="*/ 455119 w 520817"/>
                  <a:gd name="connsiteY23" fmla="*/ 1090915 h 1356211"/>
                  <a:gd name="connsiteX24" fmla="*/ 445971 w 520817"/>
                  <a:gd name="connsiteY24" fmla="*/ 1106925 h 1356211"/>
                  <a:gd name="connsiteX25" fmla="*/ 411666 w 520817"/>
                  <a:gd name="connsiteY25" fmla="*/ 1113786 h 1356211"/>
                  <a:gd name="connsiteX26" fmla="*/ 402518 w 520817"/>
                  <a:gd name="connsiteY26" fmla="*/ 1104637 h 1356211"/>
                  <a:gd name="connsiteX27" fmla="*/ 368212 w 520817"/>
                  <a:gd name="connsiteY27" fmla="*/ 1100063 h 1356211"/>
                  <a:gd name="connsiteX28" fmla="*/ 320185 w 520817"/>
                  <a:gd name="connsiteY28" fmla="*/ 1113786 h 1356211"/>
                  <a:gd name="connsiteX29" fmla="*/ 320185 w 520817"/>
                  <a:gd name="connsiteY29" fmla="*/ 1141230 h 1356211"/>
                  <a:gd name="connsiteX30" fmla="*/ 288166 w 520817"/>
                  <a:gd name="connsiteY30" fmla="*/ 1173248 h 1356211"/>
                  <a:gd name="connsiteX31" fmla="*/ 244712 w 520817"/>
                  <a:gd name="connsiteY31" fmla="*/ 1186971 h 1356211"/>
                  <a:gd name="connsiteX32" fmla="*/ 198972 w 520817"/>
                  <a:gd name="connsiteY32" fmla="*/ 1239572 h 1356211"/>
                  <a:gd name="connsiteX33" fmla="*/ 187537 w 520817"/>
                  <a:gd name="connsiteY33" fmla="*/ 1310471 h 1356211"/>
                  <a:gd name="connsiteX34" fmla="*/ 157805 w 520817"/>
                  <a:gd name="connsiteY34" fmla="*/ 1351637 h 1356211"/>
                  <a:gd name="connsiteX35" fmla="*/ 121213 w 520817"/>
                  <a:gd name="connsiteY35" fmla="*/ 1356211 h 1356211"/>
                  <a:gd name="connsiteX36" fmla="*/ 59463 w 520817"/>
                  <a:gd name="connsiteY36" fmla="*/ 1340202 h 1356211"/>
                  <a:gd name="connsiteX37" fmla="*/ 59463 w 520817"/>
                  <a:gd name="connsiteY37" fmla="*/ 1308183 h 1356211"/>
                  <a:gd name="connsiteX38" fmla="*/ 18296 w 520817"/>
                  <a:gd name="connsiteY38" fmla="*/ 1294461 h 1356211"/>
                  <a:gd name="connsiteX39" fmla="*/ 0 w 520817"/>
                  <a:gd name="connsiteY39" fmla="*/ 1280739 h 1356211"/>
                  <a:gd name="connsiteX40" fmla="*/ 0 w 520817"/>
                  <a:gd name="connsiteY40" fmla="*/ 1267017 h 1356211"/>
                  <a:gd name="connsiteX41" fmla="*/ 29732 w 520817"/>
                  <a:gd name="connsiteY41" fmla="*/ 1269304 h 1356211"/>
                  <a:gd name="connsiteX42" fmla="*/ 52602 w 520817"/>
                  <a:gd name="connsiteY42" fmla="*/ 1262443 h 1356211"/>
                  <a:gd name="connsiteX43" fmla="*/ 61750 w 520817"/>
                  <a:gd name="connsiteY43" fmla="*/ 1253295 h 1356211"/>
                  <a:gd name="connsiteX44" fmla="*/ 89194 w 520817"/>
                  <a:gd name="connsiteY44" fmla="*/ 1253295 h 1356211"/>
                  <a:gd name="connsiteX45" fmla="*/ 89194 w 520817"/>
                  <a:gd name="connsiteY45" fmla="*/ 1230424 h 1356211"/>
                  <a:gd name="connsiteX46" fmla="*/ 61750 w 520817"/>
                  <a:gd name="connsiteY46" fmla="*/ 1200693 h 1356211"/>
                  <a:gd name="connsiteX47" fmla="*/ 59463 w 520817"/>
                  <a:gd name="connsiteY47" fmla="*/ 1166387 h 1356211"/>
                  <a:gd name="connsiteX48" fmla="*/ 70898 w 520817"/>
                  <a:gd name="connsiteY48" fmla="*/ 1141230 h 1356211"/>
                  <a:gd name="connsiteX49" fmla="*/ 59463 w 520817"/>
                  <a:gd name="connsiteY49" fmla="*/ 1120647 h 1356211"/>
                  <a:gd name="connsiteX50" fmla="*/ 64037 w 520817"/>
                  <a:gd name="connsiteY50" fmla="*/ 1097776 h 1356211"/>
                  <a:gd name="connsiteX51" fmla="*/ 61750 w 520817"/>
                  <a:gd name="connsiteY51" fmla="*/ 1084054 h 1356211"/>
                  <a:gd name="connsiteX52" fmla="*/ 54889 w 520817"/>
                  <a:gd name="connsiteY52" fmla="*/ 1047462 h 1356211"/>
                  <a:gd name="connsiteX53" fmla="*/ 61750 w 520817"/>
                  <a:gd name="connsiteY53" fmla="*/ 1010869 h 1356211"/>
                  <a:gd name="connsiteX54" fmla="*/ 100630 w 520817"/>
                  <a:gd name="connsiteY54" fmla="*/ 992573 h 1356211"/>
                  <a:gd name="connsiteX55" fmla="*/ 98342 w 520817"/>
                  <a:gd name="connsiteY55" fmla="*/ 960554 h 1356211"/>
                  <a:gd name="connsiteX56" fmla="*/ 82333 w 520817"/>
                  <a:gd name="connsiteY56" fmla="*/ 933110 h 1356211"/>
                  <a:gd name="connsiteX57" fmla="*/ 82333 w 520817"/>
                  <a:gd name="connsiteY57" fmla="*/ 917101 h 1356211"/>
                  <a:gd name="connsiteX58" fmla="*/ 48028 w 520817"/>
                  <a:gd name="connsiteY58" fmla="*/ 894230 h 1356211"/>
                  <a:gd name="connsiteX59" fmla="*/ 59463 w 520817"/>
                  <a:gd name="connsiteY59" fmla="*/ 871360 h 1356211"/>
                  <a:gd name="connsiteX60" fmla="*/ 64037 w 520817"/>
                  <a:gd name="connsiteY60" fmla="*/ 855351 h 1356211"/>
                  <a:gd name="connsiteX61" fmla="*/ 91481 w 520817"/>
                  <a:gd name="connsiteY61" fmla="*/ 821045 h 1356211"/>
                  <a:gd name="connsiteX62" fmla="*/ 129074 w 520817"/>
                  <a:gd name="connsiteY62" fmla="*/ 821903 h 1356211"/>
                  <a:gd name="connsiteX63" fmla="*/ 146722 w 520817"/>
                  <a:gd name="connsiteY63" fmla="*/ 807914 h 1356211"/>
                  <a:gd name="connsiteX64" fmla="*/ 132648 w 520817"/>
                  <a:gd name="connsiteY64" fmla="*/ 800462 h 1356211"/>
                  <a:gd name="connsiteX65" fmla="*/ 130361 w 520817"/>
                  <a:gd name="connsiteY65" fmla="*/ 770730 h 1356211"/>
                  <a:gd name="connsiteX66" fmla="*/ 141796 w 520817"/>
                  <a:gd name="connsiteY66" fmla="*/ 750147 h 1356211"/>
                  <a:gd name="connsiteX67" fmla="*/ 189824 w 520817"/>
                  <a:gd name="connsiteY67" fmla="*/ 743286 h 1356211"/>
                  <a:gd name="connsiteX68" fmla="*/ 203546 w 520817"/>
                  <a:gd name="connsiteY68" fmla="*/ 720416 h 1356211"/>
                  <a:gd name="connsiteX69" fmla="*/ 217268 w 520817"/>
                  <a:gd name="connsiteY69" fmla="*/ 720416 h 1356211"/>
                  <a:gd name="connsiteX70" fmla="*/ 251574 w 520817"/>
                  <a:gd name="connsiteY70" fmla="*/ 695258 h 1356211"/>
                  <a:gd name="connsiteX71" fmla="*/ 256148 w 520817"/>
                  <a:gd name="connsiteY71" fmla="*/ 672388 h 1356211"/>
                  <a:gd name="connsiteX72" fmla="*/ 267583 w 520817"/>
                  <a:gd name="connsiteY72" fmla="*/ 654092 h 1356211"/>
                  <a:gd name="connsiteX73" fmla="*/ 279018 w 520817"/>
                  <a:gd name="connsiteY73" fmla="*/ 626647 h 1356211"/>
                  <a:gd name="connsiteX74" fmla="*/ 304175 w 520817"/>
                  <a:gd name="connsiteY74" fmla="*/ 626647 h 1356211"/>
                  <a:gd name="connsiteX75" fmla="*/ 306462 w 520817"/>
                  <a:gd name="connsiteY75" fmla="*/ 606064 h 1356211"/>
                  <a:gd name="connsiteX76" fmla="*/ 322472 w 520817"/>
                  <a:gd name="connsiteY76" fmla="*/ 606064 h 1356211"/>
                  <a:gd name="connsiteX77" fmla="*/ 322472 w 520817"/>
                  <a:gd name="connsiteY77" fmla="*/ 580907 h 1356211"/>
                  <a:gd name="connsiteX78" fmla="*/ 283592 w 520817"/>
                  <a:gd name="connsiteY78" fmla="*/ 553462 h 1356211"/>
                  <a:gd name="connsiteX79" fmla="*/ 237851 w 520817"/>
                  <a:gd name="connsiteY79" fmla="*/ 507722 h 1356211"/>
                  <a:gd name="connsiteX80" fmla="*/ 208120 w 520817"/>
                  <a:gd name="connsiteY80" fmla="*/ 500860 h 1356211"/>
                  <a:gd name="connsiteX81" fmla="*/ 198972 w 520817"/>
                  <a:gd name="connsiteY81" fmla="*/ 480277 h 1356211"/>
                  <a:gd name="connsiteX82" fmla="*/ 160092 w 520817"/>
                  <a:gd name="connsiteY82" fmla="*/ 482564 h 1356211"/>
                  <a:gd name="connsiteX83" fmla="*/ 150944 w 520817"/>
                  <a:gd name="connsiteY83" fmla="*/ 500860 h 1356211"/>
                  <a:gd name="connsiteX84" fmla="*/ 169240 w 520817"/>
                  <a:gd name="connsiteY84" fmla="*/ 523731 h 1356211"/>
                  <a:gd name="connsiteX85" fmla="*/ 139509 w 520817"/>
                  <a:gd name="connsiteY85" fmla="*/ 532879 h 1356211"/>
                  <a:gd name="connsiteX86" fmla="*/ 130361 w 520817"/>
                  <a:gd name="connsiteY86" fmla="*/ 530592 h 1356211"/>
                  <a:gd name="connsiteX87" fmla="*/ 118926 w 520817"/>
                  <a:gd name="connsiteY87" fmla="*/ 544314 h 1356211"/>
                  <a:gd name="connsiteX88" fmla="*/ 100630 w 520817"/>
                  <a:gd name="connsiteY88" fmla="*/ 532879 h 1356211"/>
                  <a:gd name="connsiteX89" fmla="*/ 116639 w 520817"/>
                  <a:gd name="connsiteY89" fmla="*/ 505435 h 1356211"/>
                  <a:gd name="connsiteX90" fmla="*/ 116639 w 520817"/>
                  <a:gd name="connsiteY90" fmla="*/ 480277 h 1356211"/>
                  <a:gd name="connsiteX91" fmla="*/ 148657 w 520817"/>
                  <a:gd name="connsiteY91" fmla="*/ 457407 h 1356211"/>
                  <a:gd name="connsiteX92" fmla="*/ 132648 w 520817"/>
                  <a:gd name="connsiteY92" fmla="*/ 432249 h 1356211"/>
                  <a:gd name="connsiteX93" fmla="*/ 128074 w 520817"/>
                  <a:gd name="connsiteY93" fmla="*/ 400231 h 1356211"/>
                  <a:gd name="connsiteX94" fmla="*/ 114352 w 520817"/>
                  <a:gd name="connsiteY94" fmla="*/ 391083 h 1356211"/>
                  <a:gd name="connsiteX95" fmla="*/ 121213 w 520817"/>
                  <a:gd name="connsiteY95" fmla="*/ 363638 h 1356211"/>
                  <a:gd name="connsiteX96" fmla="*/ 117536 w 520817"/>
                  <a:gd name="connsiteY96" fmla="*/ 359293 h 1356211"/>
                  <a:gd name="connsiteX97" fmla="*/ 125787 w 520817"/>
                  <a:gd name="connsiteY97" fmla="*/ 249287 h 1356211"/>
                  <a:gd name="connsiteX98" fmla="*/ 98628 w 520817"/>
                  <a:gd name="connsiteY98" fmla="*/ 199258 h 1356211"/>
                  <a:gd name="connsiteX99" fmla="*/ 77187 w 520817"/>
                  <a:gd name="connsiteY99" fmla="*/ 182106 h 1356211"/>
                  <a:gd name="connsiteX100" fmla="*/ 51458 w 520817"/>
                  <a:gd name="connsiteY100" fmla="*/ 126358 h 1356211"/>
                  <a:gd name="connsiteX101" fmla="*/ 52888 w 520817"/>
                  <a:gd name="connsiteY101" fmla="*/ 72042 h 1356211"/>
                  <a:gd name="connsiteX102" fmla="*/ 31446 w 520817"/>
                  <a:gd name="connsiteY102" fmla="*/ 60606 h 1356211"/>
                  <a:gd name="connsiteX103" fmla="*/ 13008 w 520817"/>
                  <a:gd name="connsiteY103" fmla="*/ 22313 h 1356211"/>
                  <a:gd name="connsiteX104" fmla="*/ 14865 w 520817"/>
                  <a:gd name="connsiteY104" fmla="*/ 22870 h 1356211"/>
                  <a:gd name="connsiteX105" fmla="*/ 14865 w 520817"/>
                  <a:gd name="connsiteY105" fmla="*/ 4574 h 1356211"/>
                  <a:gd name="connsiteX0" fmla="*/ 33161 w 626890"/>
                  <a:gd name="connsiteY0" fmla="*/ 0 h 1356211"/>
                  <a:gd name="connsiteX1" fmla="*/ 53745 w 626890"/>
                  <a:gd name="connsiteY1" fmla="*/ 45741 h 1356211"/>
                  <a:gd name="connsiteX2" fmla="*/ 76615 w 626890"/>
                  <a:gd name="connsiteY2" fmla="*/ 73185 h 1356211"/>
                  <a:gd name="connsiteX3" fmla="*/ 104059 w 626890"/>
                  <a:gd name="connsiteY3" fmla="*/ 91481 h 1356211"/>
                  <a:gd name="connsiteX4" fmla="*/ 122356 w 626890"/>
                  <a:gd name="connsiteY4" fmla="*/ 141796 h 1356211"/>
                  <a:gd name="connsiteX5" fmla="*/ 156661 w 626890"/>
                  <a:gd name="connsiteY5" fmla="*/ 150944 h 1356211"/>
                  <a:gd name="connsiteX6" fmla="*/ 158948 w 626890"/>
                  <a:gd name="connsiteY6" fmla="*/ 182963 h 1356211"/>
                  <a:gd name="connsiteX7" fmla="*/ 218411 w 626890"/>
                  <a:gd name="connsiteY7" fmla="*/ 224129 h 1356211"/>
                  <a:gd name="connsiteX8" fmla="*/ 234420 w 626890"/>
                  <a:gd name="connsiteY8" fmla="*/ 217268 h 1356211"/>
                  <a:gd name="connsiteX9" fmla="*/ 287022 w 626890"/>
                  <a:gd name="connsiteY9" fmla="*/ 247000 h 1356211"/>
                  <a:gd name="connsiteX10" fmla="*/ 309892 w 626890"/>
                  <a:gd name="connsiteY10" fmla="*/ 247000 h 1356211"/>
                  <a:gd name="connsiteX11" fmla="*/ 335050 w 626890"/>
                  <a:gd name="connsiteY11" fmla="*/ 253861 h 1356211"/>
                  <a:gd name="connsiteX12" fmla="*/ 357920 w 626890"/>
                  <a:gd name="connsiteY12" fmla="*/ 292740 h 1356211"/>
                  <a:gd name="connsiteX13" fmla="*/ 401374 w 626890"/>
                  <a:gd name="connsiteY13" fmla="*/ 272157 h 1356211"/>
                  <a:gd name="connsiteX14" fmla="*/ 419670 w 626890"/>
                  <a:gd name="connsiteY14" fmla="*/ 274444 h 1356211"/>
                  <a:gd name="connsiteX15" fmla="*/ 444827 w 626890"/>
                  <a:gd name="connsiteY15" fmla="*/ 274444 h 1356211"/>
                  <a:gd name="connsiteX16" fmla="*/ 465410 w 626890"/>
                  <a:gd name="connsiteY16" fmla="*/ 258435 h 1356211"/>
                  <a:gd name="connsiteX17" fmla="*/ 481420 w 626890"/>
                  <a:gd name="connsiteY17" fmla="*/ 258435 h 1356211"/>
                  <a:gd name="connsiteX18" fmla="*/ 497429 w 626890"/>
                  <a:gd name="connsiteY18" fmla="*/ 265296 h 1356211"/>
                  <a:gd name="connsiteX19" fmla="*/ 520817 w 626890"/>
                  <a:gd name="connsiteY19" fmla="*/ 265296 h 1356211"/>
                  <a:gd name="connsiteX20" fmla="*/ 626890 w 626890"/>
                  <a:gd name="connsiteY20" fmla="*/ 519017 h 1356211"/>
                  <a:gd name="connsiteX21" fmla="*/ 520817 w 626890"/>
                  <a:gd name="connsiteY21" fmla="*/ 1063523 h 1356211"/>
                  <a:gd name="connsiteX22" fmla="*/ 491712 w 626890"/>
                  <a:gd name="connsiteY22" fmla="*/ 1072619 h 1356211"/>
                  <a:gd name="connsiteX23" fmla="*/ 480277 w 626890"/>
                  <a:gd name="connsiteY23" fmla="*/ 1088628 h 1356211"/>
                  <a:gd name="connsiteX24" fmla="*/ 455119 w 626890"/>
                  <a:gd name="connsiteY24" fmla="*/ 1090915 h 1356211"/>
                  <a:gd name="connsiteX25" fmla="*/ 445971 w 626890"/>
                  <a:gd name="connsiteY25" fmla="*/ 1106925 h 1356211"/>
                  <a:gd name="connsiteX26" fmla="*/ 411666 w 626890"/>
                  <a:gd name="connsiteY26" fmla="*/ 1113786 h 1356211"/>
                  <a:gd name="connsiteX27" fmla="*/ 402518 w 626890"/>
                  <a:gd name="connsiteY27" fmla="*/ 1104637 h 1356211"/>
                  <a:gd name="connsiteX28" fmla="*/ 368212 w 626890"/>
                  <a:gd name="connsiteY28" fmla="*/ 1100063 h 1356211"/>
                  <a:gd name="connsiteX29" fmla="*/ 320185 w 626890"/>
                  <a:gd name="connsiteY29" fmla="*/ 1113786 h 1356211"/>
                  <a:gd name="connsiteX30" fmla="*/ 320185 w 626890"/>
                  <a:gd name="connsiteY30" fmla="*/ 1141230 h 1356211"/>
                  <a:gd name="connsiteX31" fmla="*/ 288166 w 626890"/>
                  <a:gd name="connsiteY31" fmla="*/ 1173248 h 1356211"/>
                  <a:gd name="connsiteX32" fmla="*/ 244712 w 626890"/>
                  <a:gd name="connsiteY32" fmla="*/ 1186971 h 1356211"/>
                  <a:gd name="connsiteX33" fmla="*/ 198972 w 626890"/>
                  <a:gd name="connsiteY33" fmla="*/ 1239572 h 1356211"/>
                  <a:gd name="connsiteX34" fmla="*/ 187537 w 626890"/>
                  <a:gd name="connsiteY34" fmla="*/ 1310471 h 1356211"/>
                  <a:gd name="connsiteX35" fmla="*/ 157805 w 626890"/>
                  <a:gd name="connsiteY35" fmla="*/ 1351637 h 1356211"/>
                  <a:gd name="connsiteX36" fmla="*/ 121213 w 626890"/>
                  <a:gd name="connsiteY36" fmla="*/ 1356211 h 1356211"/>
                  <a:gd name="connsiteX37" fmla="*/ 59463 w 626890"/>
                  <a:gd name="connsiteY37" fmla="*/ 1340202 h 1356211"/>
                  <a:gd name="connsiteX38" fmla="*/ 59463 w 626890"/>
                  <a:gd name="connsiteY38" fmla="*/ 1308183 h 1356211"/>
                  <a:gd name="connsiteX39" fmla="*/ 18296 w 626890"/>
                  <a:gd name="connsiteY39" fmla="*/ 1294461 h 1356211"/>
                  <a:gd name="connsiteX40" fmla="*/ 0 w 626890"/>
                  <a:gd name="connsiteY40" fmla="*/ 1280739 h 1356211"/>
                  <a:gd name="connsiteX41" fmla="*/ 0 w 626890"/>
                  <a:gd name="connsiteY41" fmla="*/ 1267017 h 1356211"/>
                  <a:gd name="connsiteX42" fmla="*/ 29732 w 626890"/>
                  <a:gd name="connsiteY42" fmla="*/ 1269304 h 1356211"/>
                  <a:gd name="connsiteX43" fmla="*/ 52602 w 626890"/>
                  <a:gd name="connsiteY43" fmla="*/ 1262443 h 1356211"/>
                  <a:gd name="connsiteX44" fmla="*/ 61750 w 626890"/>
                  <a:gd name="connsiteY44" fmla="*/ 1253295 h 1356211"/>
                  <a:gd name="connsiteX45" fmla="*/ 89194 w 626890"/>
                  <a:gd name="connsiteY45" fmla="*/ 1253295 h 1356211"/>
                  <a:gd name="connsiteX46" fmla="*/ 89194 w 626890"/>
                  <a:gd name="connsiteY46" fmla="*/ 1230424 h 1356211"/>
                  <a:gd name="connsiteX47" fmla="*/ 61750 w 626890"/>
                  <a:gd name="connsiteY47" fmla="*/ 1200693 h 1356211"/>
                  <a:gd name="connsiteX48" fmla="*/ 59463 w 626890"/>
                  <a:gd name="connsiteY48" fmla="*/ 1166387 h 1356211"/>
                  <a:gd name="connsiteX49" fmla="*/ 70898 w 626890"/>
                  <a:gd name="connsiteY49" fmla="*/ 1141230 h 1356211"/>
                  <a:gd name="connsiteX50" fmla="*/ 59463 w 626890"/>
                  <a:gd name="connsiteY50" fmla="*/ 1120647 h 1356211"/>
                  <a:gd name="connsiteX51" fmla="*/ 64037 w 626890"/>
                  <a:gd name="connsiteY51" fmla="*/ 1097776 h 1356211"/>
                  <a:gd name="connsiteX52" fmla="*/ 61750 w 626890"/>
                  <a:gd name="connsiteY52" fmla="*/ 1084054 h 1356211"/>
                  <a:gd name="connsiteX53" fmla="*/ 54889 w 626890"/>
                  <a:gd name="connsiteY53" fmla="*/ 1047462 h 1356211"/>
                  <a:gd name="connsiteX54" fmla="*/ 61750 w 626890"/>
                  <a:gd name="connsiteY54" fmla="*/ 1010869 h 1356211"/>
                  <a:gd name="connsiteX55" fmla="*/ 100630 w 626890"/>
                  <a:gd name="connsiteY55" fmla="*/ 992573 h 1356211"/>
                  <a:gd name="connsiteX56" fmla="*/ 98342 w 626890"/>
                  <a:gd name="connsiteY56" fmla="*/ 960554 h 1356211"/>
                  <a:gd name="connsiteX57" fmla="*/ 82333 w 626890"/>
                  <a:gd name="connsiteY57" fmla="*/ 933110 h 1356211"/>
                  <a:gd name="connsiteX58" fmla="*/ 82333 w 626890"/>
                  <a:gd name="connsiteY58" fmla="*/ 917101 h 1356211"/>
                  <a:gd name="connsiteX59" fmla="*/ 48028 w 626890"/>
                  <a:gd name="connsiteY59" fmla="*/ 894230 h 1356211"/>
                  <a:gd name="connsiteX60" fmla="*/ 59463 w 626890"/>
                  <a:gd name="connsiteY60" fmla="*/ 871360 h 1356211"/>
                  <a:gd name="connsiteX61" fmla="*/ 64037 w 626890"/>
                  <a:gd name="connsiteY61" fmla="*/ 855351 h 1356211"/>
                  <a:gd name="connsiteX62" fmla="*/ 91481 w 626890"/>
                  <a:gd name="connsiteY62" fmla="*/ 821045 h 1356211"/>
                  <a:gd name="connsiteX63" fmla="*/ 129074 w 626890"/>
                  <a:gd name="connsiteY63" fmla="*/ 821903 h 1356211"/>
                  <a:gd name="connsiteX64" fmla="*/ 146722 w 626890"/>
                  <a:gd name="connsiteY64" fmla="*/ 807914 h 1356211"/>
                  <a:gd name="connsiteX65" fmla="*/ 132648 w 626890"/>
                  <a:gd name="connsiteY65" fmla="*/ 800462 h 1356211"/>
                  <a:gd name="connsiteX66" fmla="*/ 130361 w 626890"/>
                  <a:gd name="connsiteY66" fmla="*/ 770730 h 1356211"/>
                  <a:gd name="connsiteX67" fmla="*/ 141796 w 626890"/>
                  <a:gd name="connsiteY67" fmla="*/ 750147 h 1356211"/>
                  <a:gd name="connsiteX68" fmla="*/ 189824 w 626890"/>
                  <a:gd name="connsiteY68" fmla="*/ 743286 h 1356211"/>
                  <a:gd name="connsiteX69" fmla="*/ 203546 w 626890"/>
                  <a:gd name="connsiteY69" fmla="*/ 720416 h 1356211"/>
                  <a:gd name="connsiteX70" fmla="*/ 217268 w 626890"/>
                  <a:gd name="connsiteY70" fmla="*/ 720416 h 1356211"/>
                  <a:gd name="connsiteX71" fmla="*/ 251574 w 626890"/>
                  <a:gd name="connsiteY71" fmla="*/ 695258 h 1356211"/>
                  <a:gd name="connsiteX72" fmla="*/ 256148 w 626890"/>
                  <a:gd name="connsiteY72" fmla="*/ 672388 h 1356211"/>
                  <a:gd name="connsiteX73" fmla="*/ 267583 w 626890"/>
                  <a:gd name="connsiteY73" fmla="*/ 654092 h 1356211"/>
                  <a:gd name="connsiteX74" fmla="*/ 279018 w 626890"/>
                  <a:gd name="connsiteY74" fmla="*/ 626647 h 1356211"/>
                  <a:gd name="connsiteX75" fmla="*/ 304175 w 626890"/>
                  <a:gd name="connsiteY75" fmla="*/ 626647 h 1356211"/>
                  <a:gd name="connsiteX76" fmla="*/ 306462 w 626890"/>
                  <a:gd name="connsiteY76" fmla="*/ 606064 h 1356211"/>
                  <a:gd name="connsiteX77" fmla="*/ 322472 w 626890"/>
                  <a:gd name="connsiteY77" fmla="*/ 606064 h 1356211"/>
                  <a:gd name="connsiteX78" fmla="*/ 322472 w 626890"/>
                  <a:gd name="connsiteY78" fmla="*/ 580907 h 1356211"/>
                  <a:gd name="connsiteX79" fmla="*/ 283592 w 626890"/>
                  <a:gd name="connsiteY79" fmla="*/ 553462 h 1356211"/>
                  <a:gd name="connsiteX80" fmla="*/ 237851 w 626890"/>
                  <a:gd name="connsiteY80" fmla="*/ 507722 h 1356211"/>
                  <a:gd name="connsiteX81" fmla="*/ 208120 w 626890"/>
                  <a:gd name="connsiteY81" fmla="*/ 500860 h 1356211"/>
                  <a:gd name="connsiteX82" fmla="*/ 198972 w 626890"/>
                  <a:gd name="connsiteY82" fmla="*/ 480277 h 1356211"/>
                  <a:gd name="connsiteX83" fmla="*/ 160092 w 626890"/>
                  <a:gd name="connsiteY83" fmla="*/ 482564 h 1356211"/>
                  <a:gd name="connsiteX84" fmla="*/ 150944 w 626890"/>
                  <a:gd name="connsiteY84" fmla="*/ 500860 h 1356211"/>
                  <a:gd name="connsiteX85" fmla="*/ 169240 w 626890"/>
                  <a:gd name="connsiteY85" fmla="*/ 523731 h 1356211"/>
                  <a:gd name="connsiteX86" fmla="*/ 139509 w 626890"/>
                  <a:gd name="connsiteY86" fmla="*/ 532879 h 1356211"/>
                  <a:gd name="connsiteX87" fmla="*/ 130361 w 626890"/>
                  <a:gd name="connsiteY87" fmla="*/ 530592 h 1356211"/>
                  <a:gd name="connsiteX88" fmla="*/ 118926 w 626890"/>
                  <a:gd name="connsiteY88" fmla="*/ 544314 h 1356211"/>
                  <a:gd name="connsiteX89" fmla="*/ 100630 w 626890"/>
                  <a:gd name="connsiteY89" fmla="*/ 532879 h 1356211"/>
                  <a:gd name="connsiteX90" fmla="*/ 116639 w 626890"/>
                  <a:gd name="connsiteY90" fmla="*/ 505435 h 1356211"/>
                  <a:gd name="connsiteX91" fmla="*/ 116639 w 626890"/>
                  <a:gd name="connsiteY91" fmla="*/ 480277 h 1356211"/>
                  <a:gd name="connsiteX92" fmla="*/ 148657 w 626890"/>
                  <a:gd name="connsiteY92" fmla="*/ 457407 h 1356211"/>
                  <a:gd name="connsiteX93" fmla="*/ 132648 w 626890"/>
                  <a:gd name="connsiteY93" fmla="*/ 432249 h 1356211"/>
                  <a:gd name="connsiteX94" fmla="*/ 128074 w 626890"/>
                  <a:gd name="connsiteY94" fmla="*/ 400231 h 1356211"/>
                  <a:gd name="connsiteX95" fmla="*/ 114352 w 626890"/>
                  <a:gd name="connsiteY95" fmla="*/ 391083 h 1356211"/>
                  <a:gd name="connsiteX96" fmla="*/ 121213 w 626890"/>
                  <a:gd name="connsiteY96" fmla="*/ 363638 h 1356211"/>
                  <a:gd name="connsiteX97" fmla="*/ 117536 w 626890"/>
                  <a:gd name="connsiteY97" fmla="*/ 359293 h 1356211"/>
                  <a:gd name="connsiteX98" fmla="*/ 125787 w 626890"/>
                  <a:gd name="connsiteY98" fmla="*/ 249287 h 1356211"/>
                  <a:gd name="connsiteX99" fmla="*/ 98628 w 626890"/>
                  <a:gd name="connsiteY99" fmla="*/ 199258 h 1356211"/>
                  <a:gd name="connsiteX100" fmla="*/ 77187 w 626890"/>
                  <a:gd name="connsiteY100" fmla="*/ 182106 h 1356211"/>
                  <a:gd name="connsiteX101" fmla="*/ 51458 w 626890"/>
                  <a:gd name="connsiteY101" fmla="*/ 126358 h 1356211"/>
                  <a:gd name="connsiteX102" fmla="*/ 52888 w 626890"/>
                  <a:gd name="connsiteY102" fmla="*/ 72042 h 1356211"/>
                  <a:gd name="connsiteX103" fmla="*/ 31446 w 626890"/>
                  <a:gd name="connsiteY103" fmla="*/ 60606 h 1356211"/>
                  <a:gd name="connsiteX104" fmla="*/ 13008 w 626890"/>
                  <a:gd name="connsiteY104" fmla="*/ 22313 h 1356211"/>
                  <a:gd name="connsiteX105" fmla="*/ 14865 w 626890"/>
                  <a:gd name="connsiteY105" fmla="*/ 22870 h 1356211"/>
                  <a:gd name="connsiteX106" fmla="*/ 14865 w 626890"/>
                  <a:gd name="connsiteY106" fmla="*/ 4574 h 1356211"/>
                  <a:gd name="connsiteX107" fmla="*/ 33161 w 626890"/>
                  <a:gd name="connsiteY107" fmla="*/ 0 h 1356211"/>
                  <a:gd name="connsiteX0" fmla="*/ 626890 w 718330"/>
                  <a:gd name="connsiteY0" fmla="*/ 519017 h 1356211"/>
                  <a:gd name="connsiteX1" fmla="*/ 520817 w 718330"/>
                  <a:gd name="connsiteY1" fmla="*/ 1063523 h 1356211"/>
                  <a:gd name="connsiteX2" fmla="*/ 491712 w 718330"/>
                  <a:gd name="connsiteY2" fmla="*/ 1072619 h 1356211"/>
                  <a:gd name="connsiteX3" fmla="*/ 480277 w 718330"/>
                  <a:gd name="connsiteY3" fmla="*/ 1088628 h 1356211"/>
                  <a:gd name="connsiteX4" fmla="*/ 455119 w 718330"/>
                  <a:gd name="connsiteY4" fmla="*/ 1090915 h 1356211"/>
                  <a:gd name="connsiteX5" fmla="*/ 445971 w 718330"/>
                  <a:gd name="connsiteY5" fmla="*/ 1106925 h 1356211"/>
                  <a:gd name="connsiteX6" fmla="*/ 411666 w 718330"/>
                  <a:gd name="connsiteY6" fmla="*/ 1113786 h 1356211"/>
                  <a:gd name="connsiteX7" fmla="*/ 402518 w 718330"/>
                  <a:gd name="connsiteY7" fmla="*/ 1104637 h 1356211"/>
                  <a:gd name="connsiteX8" fmla="*/ 368212 w 718330"/>
                  <a:gd name="connsiteY8" fmla="*/ 1100063 h 1356211"/>
                  <a:gd name="connsiteX9" fmla="*/ 320185 w 718330"/>
                  <a:gd name="connsiteY9" fmla="*/ 1113786 h 1356211"/>
                  <a:gd name="connsiteX10" fmla="*/ 320185 w 718330"/>
                  <a:gd name="connsiteY10" fmla="*/ 1141230 h 1356211"/>
                  <a:gd name="connsiteX11" fmla="*/ 288166 w 718330"/>
                  <a:gd name="connsiteY11" fmla="*/ 1173248 h 1356211"/>
                  <a:gd name="connsiteX12" fmla="*/ 244712 w 718330"/>
                  <a:gd name="connsiteY12" fmla="*/ 1186971 h 1356211"/>
                  <a:gd name="connsiteX13" fmla="*/ 198972 w 718330"/>
                  <a:gd name="connsiteY13" fmla="*/ 1239572 h 1356211"/>
                  <a:gd name="connsiteX14" fmla="*/ 187537 w 718330"/>
                  <a:gd name="connsiteY14" fmla="*/ 1310471 h 1356211"/>
                  <a:gd name="connsiteX15" fmla="*/ 157805 w 718330"/>
                  <a:gd name="connsiteY15" fmla="*/ 1351637 h 1356211"/>
                  <a:gd name="connsiteX16" fmla="*/ 121213 w 718330"/>
                  <a:gd name="connsiteY16" fmla="*/ 1356211 h 1356211"/>
                  <a:gd name="connsiteX17" fmla="*/ 59463 w 718330"/>
                  <a:gd name="connsiteY17" fmla="*/ 1340202 h 1356211"/>
                  <a:gd name="connsiteX18" fmla="*/ 59463 w 718330"/>
                  <a:gd name="connsiteY18" fmla="*/ 1308183 h 1356211"/>
                  <a:gd name="connsiteX19" fmla="*/ 18296 w 718330"/>
                  <a:gd name="connsiteY19" fmla="*/ 1294461 h 1356211"/>
                  <a:gd name="connsiteX20" fmla="*/ 0 w 718330"/>
                  <a:gd name="connsiteY20" fmla="*/ 1280739 h 1356211"/>
                  <a:gd name="connsiteX21" fmla="*/ 0 w 718330"/>
                  <a:gd name="connsiteY21" fmla="*/ 1267017 h 1356211"/>
                  <a:gd name="connsiteX22" fmla="*/ 29732 w 718330"/>
                  <a:gd name="connsiteY22" fmla="*/ 1269304 h 1356211"/>
                  <a:gd name="connsiteX23" fmla="*/ 52602 w 718330"/>
                  <a:gd name="connsiteY23" fmla="*/ 1262443 h 1356211"/>
                  <a:gd name="connsiteX24" fmla="*/ 61750 w 718330"/>
                  <a:gd name="connsiteY24" fmla="*/ 1253295 h 1356211"/>
                  <a:gd name="connsiteX25" fmla="*/ 89194 w 718330"/>
                  <a:gd name="connsiteY25" fmla="*/ 1253295 h 1356211"/>
                  <a:gd name="connsiteX26" fmla="*/ 89194 w 718330"/>
                  <a:gd name="connsiteY26" fmla="*/ 1230424 h 1356211"/>
                  <a:gd name="connsiteX27" fmla="*/ 61750 w 718330"/>
                  <a:gd name="connsiteY27" fmla="*/ 1200693 h 1356211"/>
                  <a:gd name="connsiteX28" fmla="*/ 59463 w 718330"/>
                  <a:gd name="connsiteY28" fmla="*/ 1166387 h 1356211"/>
                  <a:gd name="connsiteX29" fmla="*/ 70898 w 718330"/>
                  <a:gd name="connsiteY29" fmla="*/ 1141230 h 1356211"/>
                  <a:gd name="connsiteX30" fmla="*/ 59463 w 718330"/>
                  <a:gd name="connsiteY30" fmla="*/ 1120647 h 1356211"/>
                  <a:gd name="connsiteX31" fmla="*/ 64037 w 718330"/>
                  <a:gd name="connsiteY31" fmla="*/ 1097776 h 1356211"/>
                  <a:gd name="connsiteX32" fmla="*/ 61750 w 718330"/>
                  <a:gd name="connsiteY32" fmla="*/ 1084054 h 1356211"/>
                  <a:gd name="connsiteX33" fmla="*/ 54889 w 718330"/>
                  <a:gd name="connsiteY33" fmla="*/ 1047462 h 1356211"/>
                  <a:gd name="connsiteX34" fmla="*/ 61750 w 718330"/>
                  <a:gd name="connsiteY34" fmla="*/ 1010869 h 1356211"/>
                  <a:gd name="connsiteX35" fmla="*/ 100630 w 718330"/>
                  <a:gd name="connsiteY35" fmla="*/ 992573 h 1356211"/>
                  <a:gd name="connsiteX36" fmla="*/ 98342 w 718330"/>
                  <a:gd name="connsiteY36" fmla="*/ 960554 h 1356211"/>
                  <a:gd name="connsiteX37" fmla="*/ 82333 w 718330"/>
                  <a:gd name="connsiteY37" fmla="*/ 933110 h 1356211"/>
                  <a:gd name="connsiteX38" fmla="*/ 82333 w 718330"/>
                  <a:gd name="connsiteY38" fmla="*/ 917101 h 1356211"/>
                  <a:gd name="connsiteX39" fmla="*/ 48028 w 718330"/>
                  <a:gd name="connsiteY39" fmla="*/ 894230 h 1356211"/>
                  <a:gd name="connsiteX40" fmla="*/ 59463 w 718330"/>
                  <a:gd name="connsiteY40" fmla="*/ 871360 h 1356211"/>
                  <a:gd name="connsiteX41" fmla="*/ 64037 w 718330"/>
                  <a:gd name="connsiteY41" fmla="*/ 855351 h 1356211"/>
                  <a:gd name="connsiteX42" fmla="*/ 91481 w 718330"/>
                  <a:gd name="connsiteY42" fmla="*/ 821045 h 1356211"/>
                  <a:gd name="connsiteX43" fmla="*/ 129074 w 718330"/>
                  <a:gd name="connsiteY43" fmla="*/ 821903 h 1356211"/>
                  <a:gd name="connsiteX44" fmla="*/ 146722 w 718330"/>
                  <a:gd name="connsiteY44" fmla="*/ 807914 h 1356211"/>
                  <a:gd name="connsiteX45" fmla="*/ 132648 w 718330"/>
                  <a:gd name="connsiteY45" fmla="*/ 800462 h 1356211"/>
                  <a:gd name="connsiteX46" fmla="*/ 130361 w 718330"/>
                  <a:gd name="connsiteY46" fmla="*/ 770730 h 1356211"/>
                  <a:gd name="connsiteX47" fmla="*/ 141796 w 718330"/>
                  <a:gd name="connsiteY47" fmla="*/ 750147 h 1356211"/>
                  <a:gd name="connsiteX48" fmla="*/ 189824 w 718330"/>
                  <a:gd name="connsiteY48" fmla="*/ 743286 h 1356211"/>
                  <a:gd name="connsiteX49" fmla="*/ 203546 w 718330"/>
                  <a:gd name="connsiteY49" fmla="*/ 720416 h 1356211"/>
                  <a:gd name="connsiteX50" fmla="*/ 217268 w 718330"/>
                  <a:gd name="connsiteY50" fmla="*/ 720416 h 1356211"/>
                  <a:gd name="connsiteX51" fmla="*/ 251574 w 718330"/>
                  <a:gd name="connsiteY51" fmla="*/ 695258 h 1356211"/>
                  <a:gd name="connsiteX52" fmla="*/ 256148 w 718330"/>
                  <a:gd name="connsiteY52" fmla="*/ 672388 h 1356211"/>
                  <a:gd name="connsiteX53" fmla="*/ 267583 w 718330"/>
                  <a:gd name="connsiteY53" fmla="*/ 654092 h 1356211"/>
                  <a:gd name="connsiteX54" fmla="*/ 279018 w 718330"/>
                  <a:gd name="connsiteY54" fmla="*/ 626647 h 1356211"/>
                  <a:gd name="connsiteX55" fmla="*/ 304175 w 718330"/>
                  <a:gd name="connsiteY55" fmla="*/ 626647 h 1356211"/>
                  <a:gd name="connsiteX56" fmla="*/ 306462 w 718330"/>
                  <a:gd name="connsiteY56" fmla="*/ 606064 h 1356211"/>
                  <a:gd name="connsiteX57" fmla="*/ 322472 w 718330"/>
                  <a:gd name="connsiteY57" fmla="*/ 606064 h 1356211"/>
                  <a:gd name="connsiteX58" fmla="*/ 322472 w 718330"/>
                  <a:gd name="connsiteY58" fmla="*/ 580907 h 1356211"/>
                  <a:gd name="connsiteX59" fmla="*/ 283592 w 718330"/>
                  <a:gd name="connsiteY59" fmla="*/ 553462 h 1356211"/>
                  <a:gd name="connsiteX60" fmla="*/ 237851 w 718330"/>
                  <a:gd name="connsiteY60" fmla="*/ 507722 h 1356211"/>
                  <a:gd name="connsiteX61" fmla="*/ 208120 w 718330"/>
                  <a:gd name="connsiteY61" fmla="*/ 500860 h 1356211"/>
                  <a:gd name="connsiteX62" fmla="*/ 198972 w 718330"/>
                  <a:gd name="connsiteY62" fmla="*/ 480277 h 1356211"/>
                  <a:gd name="connsiteX63" fmla="*/ 160092 w 718330"/>
                  <a:gd name="connsiteY63" fmla="*/ 482564 h 1356211"/>
                  <a:gd name="connsiteX64" fmla="*/ 150944 w 718330"/>
                  <a:gd name="connsiteY64" fmla="*/ 500860 h 1356211"/>
                  <a:gd name="connsiteX65" fmla="*/ 169240 w 718330"/>
                  <a:gd name="connsiteY65" fmla="*/ 523731 h 1356211"/>
                  <a:gd name="connsiteX66" fmla="*/ 139509 w 718330"/>
                  <a:gd name="connsiteY66" fmla="*/ 532879 h 1356211"/>
                  <a:gd name="connsiteX67" fmla="*/ 130361 w 718330"/>
                  <a:gd name="connsiteY67" fmla="*/ 530592 h 1356211"/>
                  <a:gd name="connsiteX68" fmla="*/ 118926 w 718330"/>
                  <a:gd name="connsiteY68" fmla="*/ 544314 h 1356211"/>
                  <a:gd name="connsiteX69" fmla="*/ 100630 w 718330"/>
                  <a:gd name="connsiteY69" fmla="*/ 532879 h 1356211"/>
                  <a:gd name="connsiteX70" fmla="*/ 116639 w 718330"/>
                  <a:gd name="connsiteY70" fmla="*/ 505435 h 1356211"/>
                  <a:gd name="connsiteX71" fmla="*/ 116639 w 718330"/>
                  <a:gd name="connsiteY71" fmla="*/ 480277 h 1356211"/>
                  <a:gd name="connsiteX72" fmla="*/ 148657 w 718330"/>
                  <a:gd name="connsiteY72" fmla="*/ 457407 h 1356211"/>
                  <a:gd name="connsiteX73" fmla="*/ 132648 w 718330"/>
                  <a:gd name="connsiteY73" fmla="*/ 432249 h 1356211"/>
                  <a:gd name="connsiteX74" fmla="*/ 128074 w 718330"/>
                  <a:gd name="connsiteY74" fmla="*/ 400231 h 1356211"/>
                  <a:gd name="connsiteX75" fmla="*/ 114352 w 718330"/>
                  <a:gd name="connsiteY75" fmla="*/ 391083 h 1356211"/>
                  <a:gd name="connsiteX76" fmla="*/ 121213 w 718330"/>
                  <a:gd name="connsiteY76" fmla="*/ 363638 h 1356211"/>
                  <a:gd name="connsiteX77" fmla="*/ 117536 w 718330"/>
                  <a:gd name="connsiteY77" fmla="*/ 359293 h 1356211"/>
                  <a:gd name="connsiteX78" fmla="*/ 125787 w 718330"/>
                  <a:gd name="connsiteY78" fmla="*/ 249287 h 1356211"/>
                  <a:gd name="connsiteX79" fmla="*/ 98628 w 718330"/>
                  <a:gd name="connsiteY79" fmla="*/ 199258 h 1356211"/>
                  <a:gd name="connsiteX80" fmla="*/ 77187 w 718330"/>
                  <a:gd name="connsiteY80" fmla="*/ 182106 h 1356211"/>
                  <a:gd name="connsiteX81" fmla="*/ 51458 w 718330"/>
                  <a:gd name="connsiteY81" fmla="*/ 126358 h 1356211"/>
                  <a:gd name="connsiteX82" fmla="*/ 52888 w 718330"/>
                  <a:gd name="connsiteY82" fmla="*/ 72042 h 1356211"/>
                  <a:gd name="connsiteX83" fmla="*/ 31446 w 718330"/>
                  <a:gd name="connsiteY83" fmla="*/ 60606 h 1356211"/>
                  <a:gd name="connsiteX84" fmla="*/ 13008 w 718330"/>
                  <a:gd name="connsiteY84" fmla="*/ 22313 h 1356211"/>
                  <a:gd name="connsiteX85" fmla="*/ 14865 w 718330"/>
                  <a:gd name="connsiteY85" fmla="*/ 22870 h 1356211"/>
                  <a:gd name="connsiteX86" fmla="*/ 14865 w 718330"/>
                  <a:gd name="connsiteY86" fmla="*/ 4574 h 1356211"/>
                  <a:gd name="connsiteX87" fmla="*/ 33161 w 718330"/>
                  <a:gd name="connsiteY87" fmla="*/ 0 h 1356211"/>
                  <a:gd name="connsiteX88" fmla="*/ 53745 w 718330"/>
                  <a:gd name="connsiteY88" fmla="*/ 45741 h 1356211"/>
                  <a:gd name="connsiteX89" fmla="*/ 76615 w 718330"/>
                  <a:gd name="connsiteY89" fmla="*/ 73185 h 1356211"/>
                  <a:gd name="connsiteX90" fmla="*/ 104059 w 718330"/>
                  <a:gd name="connsiteY90" fmla="*/ 91481 h 1356211"/>
                  <a:gd name="connsiteX91" fmla="*/ 122356 w 718330"/>
                  <a:gd name="connsiteY91" fmla="*/ 141796 h 1356211"/>
                  <a:gd name="connsiteX92" fmla="*/ 156661 w 718330"/>
                  <a:gd name="connsiteY92" fmla="*/ 150944 h 1356211"/>
                  <a:gd name="connsiteX93" fmla="*/ 158948 w 718330"/>
                  <a:gd name="connsiteY93" fmla="*/ 182963 h 1356211"/>
                  <a:gd name="connsiteX94" fmla="*/ 218411 w 718330"/>
                  <a:gd name="connsiteY94" fmla="*/ 224129 h 1356211"/>
                  <a:gd name="connsiteX95" fmla="*/ 234420 w 718330"/>
                  <a:gd name="connsiteY95" fmla="*/ 217268 h 1356211"/>
                  <a:gd name="connsiteX96" fmla="*/ 287022 w 718330"/>
                  <a:gd name="connsiteY96" fmla="*/ 247000 h 1356211"/>
                  <a:gd name="connsiteX97" fmla="*/ 309892 w 718330"/>
                  <a:gd name="connsiteY97" fmla="*/ 247000 h 1356211"/>
                  <a:gd name="connsiteX98" fmla="*/ 335050 w 718330"/>
                  <a:gd name="connsiteY98" fmla="*/ 253861 h 1356211"/>
                  <a:gd name="connsiteX99" fmla="*/ 357920 w 718330"/>
                  <a:gd name="connsiteY99" fmla="*/ 292740 h 1356211"/>
                  <a:gd name="connsiteX100" fmla="*/ 401374 w 718330"/>
                  <a:gd name="connsiteY100" fmla="*/ 272157 h 1356211"/>
                  <a:gd name="connsiteX101" fmla="*/ 419670 w 718330"/>
                  <a:gd name="connsiteY101" fmla="*/ 274444 h 1356211"/>
                  <a:gd name="connsiteX102" fmla="*/ 444827 w 718330"/>
                  <a:gd name="connsiteY102" fmla="*/ 274444 h 1356211"/>
                  <a:gd name="connsiteX103" fmla="*/ 465410 w 718330"/>
                  <a:gd name="connsiteY103" fmla="*/ 258435 h 1356211"/>
                  <a:gd name="connsiteX104" fmla="*/ 481420 w 718330"/>
                  <a:gd name="connsiteY104" fmla="*/ 258435 h 1356211"/>
                  <a:gd name="connsiteX105" fmla="*/ 497429 w 718330"/>
                  <a:gd name="connsiteY105" fmla="*/ 265296 h 1356211"/>
                  <a:gd name="connsiteX106" fmla="*/ 520817 w 718330"/>
                  <a:gd name="connsiteY106" fmla="*/ 265296 h 1356211"/>
                  <a:gd name="connsiteX107" fmla="*/ 718330 w 718330"/>
                  <a:gd name="connsiteY107" fmla="*/ 610457 h 1356211"/>
                  <a:gd name="connsiteX0" fmla="*/ 520817 w 718330"/>
                  <a:gd name="connsiteY0" fmla="*/ 1063523 h 1356211"/>
                  <a:gd name="connsiteX1" fmla="*/ 491712 w 718330"/>
                  <a:gd name="connsiteY1" fmla="*/ 1072619 h 1356211"/>
                  <a:gd name="connsiteX2" fmla="*/ 480277 w 718330"/>
                  <a:gd name="connsiteY2" fmla="*/ 1088628 h 1356211"/>
                  <a:gd name="connsiteX3" fmla="*/ 455119 w 718330"/>
                  <a:gd name="connsiteY3" fmla="*/ 1090915 h 1356211"/>
                  <a:gd name="connsiteX4" fmla="*/ 445971 w 718330"/>
                  <a:gd name="connsiteY4" fmla="*/ 1106925 h 1356211"/>
                  <a:gd name="connsiteX5" fmla="*/ 411666 w 718330"/>
                  <a:gd name="connsiteY5" fmla="*/ 1113786 h 1356211"/>
                  <a:gd name="connsiteX6" fmla="*/ 402518 w 718330"/>
                  <a:gd name="connsiteY6" fmla="*/ 1104637 h 1356211"/>
                  <a:gd name="connsiteX7" fmla="*/ 368212 w 718330"/>
                  <a:gd name="connsiteY7" fmla="*/ 1100063 h 1356211"/>
                  <a:gd name="connsiteX8" fmla="*/ 320185 w 718330"/>
                  <a:gd name="connsiteY8" fmla="*/ 1113786 h 1356211"/>
                  <a:gd name="connsiteX9" fmla="*/ 320185 w 718330"/>
                  <a:gd name="connsiteY9" fmla="*/ 1141230 h 1356211"/>
                  <a:gd name="connsiteX10" fmla="*/ 288166 w 718330"/>
                  <a:gd name="connsiteY10" fmla="*/ 1173248 h 1356211"/>
                  <a:gd name="connsiteX11" fmla="*/ 244712 w 718330"/>
                  <a:gd name="connsiteY11" fmla="*/ 1186971 h 1356211"/>
                  <a:gd name="connsiteX12" fmla="*/ 198972 w 718330"/>
                  <a:gd name="connsiteY12" fmla="*/ 1239572 h 1356211"/>
                  <a:gd name="connsiteX13" fmla="*/ 187537 w 718330"/>
                  <a:gd name="connsiteY13" fmla="*/ 1310471 h 1356211"/>
                  <a:gd name="connsiteX14" fmla="*/ 157805 w 718330"/>
                  <a:gd name="connsiteY14" fmla="*/ 1351637 h 1356211"/>
                  <a:gd name="connsiteX15" fmla="*/ 121213 w 718330"/>
                  <a:gd name="connsiteY15" fmla="*/ 1356211 h 1356211"/>
                  <a:gd name="connsiteX16" fmla="*/ 59463 w 718330"/>
                  <a:gd name="connsiteY16" fmla="*/ 1340202 h 1356211"/>
                  <a:gd name="connsiteX17" fmla="*/ 59463 w 718330"/>
                  <a:gd name="connsiteY17" fmla="*/ 1308183 h 1356211"/>
                  <a:gd name="connsiteX18" fmla="*/ 18296 w 718330"/>
                  <a:gd name="connsiteY18" fmla="*/ 1294461 h 1356211"/>
                  <a:gd name="connsiteX19" fmla="*/ 0 w 718330"/>
                  <a:gd name="connsiteY19" fmla="*/ 1280739 h 1356211"/>
                  <a:gd name="connsiteX20" fmla="*/ 0 w 718330"/>
                  <a:gd name="connsiteY20" fmla="*/ 1267017 h 1356211"/>
                  <a:gd name="connsiteX21" fmla="*/ 29732 w 718330"/>
                  <a:gd name="connsiteY21" fmla="*/ 1269304 h 1356211"/>
                  <a:gd name="connsiteX22" fmla="*/ 52602 w 718330"/>
                  <a:gd name="connsiteY22" fmla="*/ 1262443 h 1356211"/>
                  <a:gd name="connsiteX23" fmla="*/ 61750 w 718330"/>
                  <a:gd name="connsiteY23" fmla="*/ 1253295 h 1356211"/>
                  <a:gd name="connsiteX24" fmla="*/ 89194 w 718330"/>
                  <a:gd name="connsiteY24" fmla="*/ 1253295 h 1356211"/>
                  <a:gd name="connsiteX25" fmla="*/ 89194 w 718330"/>
                  <a:gd name="connsiteY25" fmla="*/ 1230424 h 1356211"/>
                  <a:gd name="connsiteX26" fmla="*/ 61750 w 718330"/>
                  <a:gd name="connsiteY26" fmla="*/ 1200693 h 1356211"/>
                  <a:gd name="connsiteX27" fmla="*/ 59463 w 718330"/>
                  <a:gd name="connsiteY27" fmla="*/ 1166387 h 1356211"/>
                  <a:gd name="connsiteX28" fmla="*/ 70898 w 718330"/>
                  <a:gd name="connsiteY28" fmla="*/ 1141230 h 1356211"/>
                  <a:gd name="connsiteX29" fmla="*/ 59463 w 718330"/>
                  <a:gd name="connsiteY29" fmla="*/ 1120647 h 1356211"/>
                  <a:gd name="connsiteX30" fmla="*/ 64037 w 718330"/>
                  <a:gd name="connsiteY30" fmla="*/ 1097776 h 1356211"/>
                  <a:gd name="connsiteX31" fmla="*/ 61750 w 718330"/>
                  <a:gd name="connsiteY31" fmla="*/ 1084054 h 1356211"/>
                  <a:gd name="connsiteX32" fmla="*/ 54889 w 718330"/>
                  <a:gd name="connsiteY32" fmla="*/ 1047462 h 1356211"/>
                  <a:gd name="connsiteX33" fmla="*/ 61750 w 718330"/>
                  <a:gd name="connsiteY33" fmla="*/ 1010869 h 1356211"/>
                  <a:gd name="connsiteX34" fmla="*/ 100630 w 718330"/>
                  <a:gd name="connsiteY34" fmla="*/ 992573 h 1356211"/>
                  <a:gd name="connsiteX35" fmla="*/ 98342 w 718330"/>
                  <a:gd name="connsiteY35" fmla="*/ 960554 h 1356211"/>
                  <a:gd name="connsiteX36" fmla="*/ 82333 w 718330"/>
                  <a:gd name="connsiteY36" fmla="*/ 933110 h 1356211"/>
                  <a:gd name="connsiteX37" fmla="*/ 82333 w 718330"/>
                  <a:gd name="connsiteY37" fmla="*/ 917101 h 1356211"/>
                  <a:gd name="connsiteX38" fmla="*/ 48028 w 718330"/>
                  <a:gd name="connsiteY38" fmla="*/ 894230 h 1356211"/>
                  <a:gd name="connsiteX39" fmla="*/ 59463 w 718330"/>
                  <a:gd name="connsiteY39" fmla="*/ 871360 h 1356211"/>
                  <a:gd name="connsiteX40" fmla="*/ 64037 w 718330"/>
                  <a:gd name="connsiteY40" fmla="*/ 855351 h 1356211"/>
                  <a:gd name="connsiteX41" fmla="*/ 91481 w 718330"/>
                  <a:gd name="connsiteY41" fmla="*/ 821045 h 1356211"/>
                  <a:gd name="connsiteX42" fmla="*/ 129074 w 718330"/>
                  <a:gd name="connsiteY42" fmla="*/ 821903 h 1356211"/>
                  <a:gd name="connsiteX43" fmla="*/ 146722 w 718330"/>
                  <a:gd name="connsiteY43" fmla="*/ 807914 h 1356211"/>
                  <a:gd name="connsiteX44" fmla="*/ 132648 w 718330"/>
                  <a:gd name="connsiteY44" fmla="*/ 800462 h 1356211"/>
                  <a:gd name="connsiteX45" fmla="*/ 130361 w 718330"/>
                  <a:gd name="connsiteY45" fmla="*/ 770730 h 1356211"/>
                  <a:gd name="connsiteX46" fmla="*/ 141796 w 718330"/>
                  <a:gd name="connsiteY46" fmla="*/ 750147 h 1356211"/>
                  <a:gd name="connsiteX47" fmla="*/ 189824 w 718330"/>
                  <a:gd name="connsiteY47" fmla="*/ 743286 h 1356211"/>
                  <a:gd name="connsiteX48" fmla="*/ 203546 w 718330"/>
                  <a:gd name="connsiteY48" fmla="*/ 720416 h 1356211"/>
                  <a:gd name="connsiteX49" fmla="*/ 217268 w 718330"/>
                  <a:gd name="connsiteY49" fmla="*/ 720416 h 1356211"/>
                  <a:gd name="connsiteX50" fmla="*/ 251574 w 718330"/>
                  <a:gd name="connsiteY50" fmla="*/ 695258 h 1356211"/>
                  <a:gd name="connsiteX51" fmla="*/ 256148 w 718330"/>
                  <a:gd name="connsiteY51" fmla="*/ 672388 h 1356211"/>
                  <a:gd name="connsiteX52" fmla="*/ 267583 w 718330"/>
                  <a:gd name="connsiteY52" fmla="*/ 654092 h 1356211"/>
                  <a:gd name="connsiteX53" fmla="*/ 279018 w 718330"/>
                  <a:gd name="connsiteY53" fmla="*/ 626647 h 1356211"/>
                  <a:gd name="connsiteX54" fmla="*/ 304175 w 718330"/>
                  <a:gd name="connsiteY54" fmla="*/ 626647 h 1356211"/>
                  <a:gd name="connsiteX55" fmla="*/ 306462 w 718330"/>
                  <a:gd name="connsiteY55" fmla="*/ 606064 h 1356211"/>
                  <a:gd name="connsiteX56" fmla="*/ 322472 w 718330"/>
                  <a:gd name="connsiteY56" fmla="*/ 606064 h 1356211"/>
                  <a:gd name="connsiteX57" fmla="*/ 322472 w 718330"/>
                  <a:gd name="connsiteY57" fmla="*/ 580907 h 1356211"/>
                  <a:gd name="connsiteX58" fmla="*/ 283592 w 718330"/>
                  <a:gd name="connsiteY58" fmla="*/ 553462 h 1356211"/>
                  <a:gd name="connsiteX59" fmla="*/ 237851 w 718330"/>
                  <a:gd name="connsiteY59" fmla="*/ 507722 h 1356211"/>
                  <a:gd name="connsiteX60" fmla="*/ 208120 w 718330"/>
                  <a:gd name="connsiteY60" fmla="*/ 500860 h 1356211"/>
                  <a:gd name="connsiteX61" fmla="*/ 198972 w 718330"/>
                  <a:gd name="connsiteY61" fmla="*/ 480277 h 1356211"/>
                  <a:gd name="connsiteX62" fmla="*/ 160092 w 718330"/>
                  <a:gd name="connsiteY62" fmla="*/ 482564 h 1356211"/>
                  <a:gd name="connsiteX63" fmla="*/ 150944 w 718330"/>
                  <a:gd name="connsiteY63" fmla="*/ 500860 h 1356211"/>
                  <a:gd name="connsiteX64" fmla="*/ 169240 w 718330"/>
                  <a:gd name="connsiteY64" fmla="*/ 523731 h 1356211"/>
                  <a:gd name="connsiteX65" fmla="*/ 139509 w 718330"/>
                  <a:gd name="connsiteY65" fmla="*/ 532879 h 1356211"/>
                  <a:gd name="connsiteX66" fmla="*/ 130361 w 718330"/>
                  <a:gd name="connsiteY66" fmla="*/ 530592 h 1356211"/>
                  <a:gd name="connsiteX67" fmla="*/ 118926 w 718330"/>
                  <a:gd name="connsiteY67" fmla="*/ 544314 h 1356211"/>
                  <a:gd name="connsiteX68" fmla="*/ 100630 w 718330"/>
                  <a:gd name="connsiteY68" fmla="*/ 532879 h 1356211"/>
                  <a:gd name="connsiteX69" fmla="*/ 116639 w 718330"/>
                  <a:gd name="connsiteY69" fmla="*/ 505435 h 1356211"/>
                  <a:gd name="connsiteX70" fmla="*/ 116639 w 718330"/>
                  <a:gd name="connsiteY70" fmla="*/ 480277 h 1356211"/>
                  <a:gd name="connsiteX71" fmla="*/ 148657 w 718330"/>
                  <a:gd name="connsiteY71" fmla="*/ 457407 h 1356211"/>
                  <a:gd name="connsiteX72" fmla="*/ 132648 w 718330"/>
                  <a:gd name="connsiteY72" fmla="*/ 432249 h 1356211"/>
                  <a:gd name="connsiteX73" fmla="*/ 128074 w 718330"/>
                  <a:gd name="connsiteY73" fmla="*/ 400231 h 1356211"/>
                  <a:gd name="connsiteX74" fmla="*/ 114352 w 718330"/>
                  <a:gd name="connsiteY74" fmla="*/ 391083 h 1356211"/>
                  <a:gd name="connsiteX75" fmla="*/ 121213 w 718330"/>
                  <a:gd name="connsiteY75" fmla="*/ 363638 h 1356211"/>
                  <a:gd name="connsiteX76" fmla="*/ 117536 w 718330"/>
                  <a:gd name="connsiteY76" fmla="*/ 359293 h 1356211"/>
                  <a:gd name="connsiteX77" fmla="*/ 125787 w 718330"/>
                  <a:gd name="connsiteY77" fmla="*/ 249287 h 1356211"/>
                  <a:gd name="connsiteX78" fmla="*/ 98628 w 718330"/>
                  <a:gd name="connsiteY78" fmla="*/ 199258 h 1356211"/>
                  <a:gd name="connsiteX79" fmla="*/ 77187 w 718330"/>
                  <a:gd name="connsiteY79" fmla="*/ 182106 h 1356211"/>
                  <a:gd name="connsiteX80" fmla="*/ 51458 w 718330"/>
                  <a:gd name="connsiteY80" fmla="*/ 126358 h 1356211"/>
                  <a:gd name="connsiteX81" fmla="*/ 52888 w 718330"/>
                  <a:gd name="connsiteY81" fmla="*/ 72042 h 1356211"/>
                  <a:gd name="connsiteX82" fmla="*/ 31446 w 718330"/>
                  <a:gd name="connsiteY82" fmla="*/ 60606 h 1356211"/>
                  <a:gd name="connsiteX83" fmla="*/ 13008 w 718330"/>
                  <a:gd name="connsiteY83" fmla="*/ 22313 h 1356211"/>
                  <a:gd name="connsiteX84" fmla="*/ 14865 w 718330"/>
                  <a:gd name="connsiteY84" fmla="*/ 22870 h 1356211"/>
                  <a:gd name="connsiteX85" fmla="*/ 14865 w 718330"/>
                  <a:gd name="connsiteY85" fmla="*/ 4574 h 1356211"/>
                  <a:gd name="connsiteX86" fmla="*/ 33161 w 718330"/>
                  <a:gd name="connsiteY86" fmla="*/ 0 h 1356211"/>
                  <a:gd name="connsiteX87" fmla="*/ 53745 w 718330"/>
                  <a:gd name="connsiteY87" fmla="*/ 45741 h 1356211"/>
                  <a:gd name="connsiteX88" fmla="*/ 76615 w 718330"/>
                  <a:gd name="connsiteY88" fmla="*/ 73185 h 1356211"/>
                  <a:gd name="connsiteX89" fmla="*/ 104059 w 718330"/>
                  <a:gd name="connsiteY89" fmla="*/ 91481 h 1356211"/>
                  <a:gd name="connsiteX90" fmla="*/ 122356 w 718330"/>
                  <a:gd name="connsiteY90" fmla="*/ 141796 h 1356211"/>
                  <a:gd name="connsiteX91" fmla="*/ 156661 w 718330"/>
                  <a:gd name="connsiteY91" fmla="*/ 150944 h 1356211"/>
                  <a:gd name="connsiteX92" fmla="*/ 158948 w 718330"/>
                  <a:gd name="connsiteY92" fmla="*/ 182963 h 1356211"/>
                  <a:gd name="connsiteX93" fmla="*/ 218411 w 718330"/>
                  <a:gd name="connsiteY93" fmla="*/ 224129 h 1356211"/>
                  <a:gd name="connsiteX94" fmla="*/ 234420 w 718330"/>
                  <a:gd name="connsiteY94" fmla="*/ 217268 h 1356211"/>
                  <a:gd name="connsiteX95" fmla="*/ 287022 w 718330"/>
                  <a:gd name="connsiteY95" fmla="*/ 247000 h 1356211"/>
                  <a:gd name="connsiteX96" fmla="*/ 309892 w 718330"/>
                  <a:gd name="connsiteY96" fmla="*/ 247000 h 1356211"/>
                  <a:gd name="connsiteX97" fmla="*/ 335050 w 718330"/>
                  <a:gd name="connsiteY97" fmla="*/ 253861 h 1356211"/>
                  <a:gd name="connsiteX98" fmla="*/ 357920 w 718330"/>
                  <a:gd name="connsiteY98" fmla="*/ 292740 h 1356211"/>
                  <a:gd name="connsiteX99" fmla="*/ 401374 w 718330"/>
                  <a:gd name="connsiteY99" fmla="*/ 272157 h 1356211"/>
                  <a:gd name="connsiteX100" fmla="*/ 419670 w 718330"/>
                  <a:gd name="connsiteY100" fmla="*/ 274444 h 1356211"/>
                  <a:gd name="connsiteX101" fmla="*/ 444827 w 718330"/>
                  <a:gd name="connsiteY101" fmla="*/ 274444 h 1356211"/>
                  <a:gd name="connsiteX102" fmla="*/ 465410 w 718330"/>
                  <a:gd name="connsiteY102" fmla="*/ 258435 h 1356211"/>
                  <a:gd name="connsiteX103" fmla="*/ 481420 w 718330"/>
                  <a:gd name="connsiteY103" fmla="*/ 258435 h 1356211"/>
                  <a:gd name="connsiteX104" fmla="*/ 497429 w 718330"/>
                  <a:gd name="connsiteY104" fmla="*/ 265296 h 1356211"/>
                  <a:gd name="connsiteX105" fmla="*/ 520817 w 718330"/>
                  <a:gd name="connsiteY105" fmla="*/ 265296 h 1356211"/>
                  <a:gd name="connsiteX106" fmla="*/ 718330 w 718330"/>
                  <a:gd name="connsiteY106" fmla="*/ 610457 h 1356211"/>
                  <a:gd name="connsiteX0" fmla="*/ 520817 w 520817"/>
                  <a:gd name="connsiteY0" fmla="*/ 1063523 h 1356211"/>
                  <a:gd name="connsiteX1" fmla="*/ 491712 w 520817"/>
                  <a:gd name="connsiteY1" fmla="*/ 1072619 h 1356211"/>
                  <a:gd name="connsiteX2" fmla="*/ 480277 w 520817"/>
                  <a:gd name="connsiteY2" fmla="*/ 1088628 h 1356211"/>
                  <a:gd name="connsiteX3" fmla="*/ 455119 w 520817"/>
                  <a:gd name="connsiteY3" fmla="*/ 1090915 h 1356211"/>
                  <a:gd name="connsiteX4" fmla="*/ 445971 w 520817"/>
                  <a:gd name="connsiteY4" fmla="*/ 1106925 h 1356211"/>
                  <a:gd name="connsiteX5" fmla="*/ 411666 w 520817"/>
                  <a:gd name="connsiteY5" fmla="*/ 1113786 h 1356211"/>
                  <a:gd name="connsiteX6" fmla="*/ 402518 w 520817"/>
                  <a:gd name="connsiteY6" fmla="*/ 1104637 h 1356211"/>
                  <a:gd name="connsiteX7" fmla="*/ 368212 w 520817"/>
                  <a:gd name="connsiteY7" fmla="*/ 1100063 h 1356211"/>
                  <a:gd name="connsiteX8" fmla="*/ 320185 w 520817"/>
                  <a:gd name="connsiteY8" fmla="*/ 1113786 h 1356211"/>
                  <a:gd name="connsiteX9" fmla="*/ 320185 w 520817"/>
                  <a:gd name="connsiteY9" fmla="*/ 1141230 h 1356211"/>
                  <a:gd name="connsiteX10" fmla="*/ 288166 w 520817"/>
                  <a:gd name="connsiteY10" fmla="*/ 1173248 h 1356211"/>
                  <a:gd name="connsiteX11" fmla="*/ 244712 w 520817"/>
                  <a:gd name="connsiteY11" fmla="*/ 1186971 h 1356211"/>
                  <a:gd name="connsiteX12" fmla="*/ 198972 w 520817"/>
                  <a:gd name="connsiteY12" fmla="*/ 1239572 h 1356211"/>
                  <a:gd name="connsiteX13" fmla="*/ 187537 w 520817"/>
                  <a:gd name="connsiteY13" fmla="*/ 1310471 h 1356211"/>
                  <a:gd name="connsiteX14" fmla="*/ 157805 w 520817"/>
                  <a:gd name="connsiteY14" fmla="*/ 1351637 h 1356211"/>
                  <a:gd name="connsiteX15" fmla="*/ 121213 w 520817"/>
                  <a:gd name="connsiteY15" fmla="*/ 1356211 h 1356211"/>
                  <a:gd name="connsiteX16" fmla="*/ 59463 w 520817"/>
                  <a:gd name="connsiteY16" fmla="*/ 1340202 h 1356211"/>
                  <a:gd name="connsiteX17" fmla="*/ 59463 w 520817"/>
                  <a:gd name="connsiteY17" fmla="*/ 1308183 h 1356211"/>
                  <a:gd name="connsiteX18" fmla="*/ 18296 w 520817"/>
                  <a:gd name="connsiteY18" fmla="*/ 1294461 h 1356211"/>
                  <a:gd name="connsiteX19" fmla="*/ 0 w 520817"/>
                  <a:gd name="connsiteY19" fmla="*/ 1280739 h 1356211"/>
                  <a:gd name="connsiteX20" fmla="*/ 0 w 520817"/>
                  <a:gd name="connsiteY20" fmla="*/ 1267017 h 1356211"/>
                  <a:gd name="connsiteX21" fmla="*/ 29732 w 520817"/>
                  <a:gd name="connsiteY21" fmla="*/ 1269304 h 1356211"/>
                  <a:gd name="connsiteX22" fmla="*/ 52602 w 520817"/>
                  <a:gd name="connsiteY22" fmla="*/ 1262443 h 1356211"/>
                  <a:gd name="connsiteX23" fmla="*/ 61750 w 520817"/>
                  <a:gd name="connsiteY23" fmla="*/ 1253295 h 1356211"/>
                  <a:gd name="connsiteX24" fmla="*/ 89194 w 520817"/>
                  <a:gd name="connsiteY24" fmla="*/ 1253295 h 1356211"/>
                  <a:gd name="connsiteX25" fmla="*/ 89194 w 520817"/>
                  <a:gd name="connsiteY25" fmla="*/ 1230424 h 1356211"/>
                  <a:gd name="connsiteX26" fmla="*/ 61750 w 520817"/>
                  <a:gd name="connsiteY26" fmla="*/ 1200693 h 1356211"/>
                  <a:gd name="connsiteX27" fmla="*/ 59463 w 520817"/>
                  <a:gd name="connsiteY27" fmla="*/ 1166387 h 1356211"/>
                  <a:gd name="connsiteX28" fmla="*/ 70898 w 520817"/>
                  <a:gd name="connsiteY28" fmla="*/ 1141230 h 1356211"/>
                  <a:gd name="connsiteX29" fmla="*/ 59463 w 520817"/>
                  <a:gd name="connsiteY29" fmla="*/ 1120647 h 1356211"/>
                  <a:gd name="connsiteX30" fmla="*/ 64037 w 520817"/>
                  <a:gd name="connsiteY30" fmla="*/ 1097776 h 1356211"/>
                  <a:gd name="connsiteX31" fmla="*/ 61750 w 520817"/>
                  <a:gd name="connsiteY31" fmla="*/ 1084054 h 1356211"/>
                  <a:gd name="connsiteX32" fmla="*/ 54889 w 520817"/>
                  <a:gd name="connsiteY32" fmla="*/ 1047462 h 1356211"/>
                  <a:gd name="connsiteX33" fmla="*/ 61750 w 520817"/>
                  <a:gd name="connsiteY33" fmla="*/ 1010869 h 1356211"/>
                  <a:gd name="connsiteX34" fmla="*/ 100630 w 520817"/>
                  <a:gd name="connsiteY34" fmla="*/ 992573 h 1356211"/>
                  <a:gd name="connsiteX35" fmla="*/ 98342 w 520817"/>
                  <a:gd name="connsiteY35" fmla="*/ 960554 h 1356211"/>
                  <a:gd name="connsiteX36" fmla="*/ 82333 w 520817"/>
                  <a:gd name="connsiteY36" fmla="*/ 933110 h 1356211"/>
                  <a:gd name="connsiteX37" fmla="*/ 82333 w 520817"/>
                  <a:gd name="connsiteY37" fmla="*/ 917101 h 1356211"/>
                  <a:gd name="connsiteX38" fmla="*/ 48028 w 520817"/>
                  <a:gd name="connsiteY38" fmla="*/ 894230 h 1356211"/>
                  <a:gd name="connsiteX39" fmla="*/ 59463 w 520817"/>
                  <a:gd name="connsiteY39" fmla="*/ 871360 h 1356211"/>
                  <a:gd name="connsiteX40" fmla="*/ 64037 w 520817"/>
                  <a:gd name="connsiteY40" fmla="*/ 855351 h 1356211"/>
                  <a:gd name="connsiteX41" fmla="*/ 91481 w 520817"/>
                  <a:gd name="connsiteY41" fmla="*/ 821045 h 1356211"/>
                  <a:gd name="connsiteX42" fmla="*/ 129074 w 520817"/>
                  <a:gd name="connsiteY42" fmla="*/ 821903 h 1356211"/>
                  <a:gd name="connsiteX43" fmla="*/ 146722 w 520817"/>
                  <a:gd name="connsiteY43" fmla="*/ 807914 h 1356211"/>
                  <a:gd name="connsiteX44" fmla="*/ 132648 w 520817"/>
                  <a:gd name="connsiteY44" fmla="*/ 800462 h 1356211"/>
                  <a:gd name="connsiteX45" fmla="*/ 130361 w 520817"/>
                  <a:gd name="connsiteY45" fmla="*/ 770730 h 1356211"/>
                  <a:gd name="connsiteX46" fmla="*/ 141796 w 520817"/>
                  <a:gd name="connsiteY46" fmla="*/ 750147 h 1356211"/>
                  <a:gd name="connsiteX47" fmla="*/ 189824 w 520817"/>
                  <a:gd name="connsiteY47" fmla="*/ 743286 h 1356211"/>
                  <a:gd name="connsiteX48" fmla="*/ 203546 w 520817"/>
                  <a:gd name="connsiteY48" fmla="*/ 720416 h 1356211"/>
                  <a:gd name="connsiteX49" fmla="*/ 217268 w 520817"/>
                  <a:gd name="connsiteY49" fmla="*/ 720416 h 1356211"/>
                  <a:gd name="connsiteX50" fmla="*/ 251574 w 520817"/>
                  <a:gd name="connsiteY50" fmla="*/ 695258 h 1356211"/>
                  <a:gd name="connsiteX51" fmla="*/ 256148 w 520817"/>
                  <a:gd name="connsiteY51" fmla="*/ 672388 h 1356211"/>
                  <a:gd name="connsiteX52" fmla="*/ 267583 w 520817"/>
                  <a:gd name="connsiteY52" fmla="*/ 654092 h 1356211"/>
                  <a:gd name="connsiteX53" fmla="*/ 279018 w 520817"/>
                  <a:gd name="connsiteY53" fmla="*/ 626647 h 1356211"/>
                  <a:gd name="connsiteX54" fmla="*/ 304175 w 520817"/>
                  <a:gd name="connsiteY54" fmla="*/ 626647 h 1356211"/>
                  <a:gd name="connsiteX55" fmla="*/ 306462 w 520817"/>
                  <a:gd name="connsiteY55" fmla="*/ 606064 h 1356211"/>
                  <a:gd name="connsiteX56" fmla="*/ 322472 w 520817"/>
                  <a:gd name="connsiteY56" fmla="*/ 606064 h 1356211"/>
                  <a:gd name="connsiteX57" fmla="*/ 322472 w 520817"/>
                  <a:gd name="connsiteY57" fmla="*/ 580907 h 1356211"/>
                  <a:gd name="connsiteX58" fmla="*/ 283592 w 520817"/>
                  <a:gd name="connsiteY58" fmla="*/ 553462 h 1356211"/>
                  <a:gd name="connsiteX59" fmla="*/ 237851 w 520817"/>
                  <a:gd name="connsiteY59" fmla="*/ 507722 h 1356211"/>
                  <a:gd name="connsiteX60" fmla="*/ 208120 w 520817"/>
                  <a:gd name="connsiteY60" fmla="*/ 500860 h 1356211"/>
                  <a:gd name="connsiteX61" fmla="*/ 198972 w 520817"/>
                  <a:gd name="connsiteY61" fmla="*/ 480277 h 1356211"/>
                  <a:gd name="connsiteX62" fmla="*/ 160092 w 520817"/>
                  <a:gd name="connsiteY62" fmla="*/ 482564 h 1356211"/>
                  <a:gd name="connsiteX63" fmla="*/ 150944 w 520817"/>
                  <a:gd name="connsiteY63" fmla="*/ 500860 h 1356211"/>
                  <a:gd name="connsiteX64" fmla="*/ 169240 w 520817"/>
                  <a:gd name="connsiteY64" fmla="*/ 523731 h 1356211"/>
                  <a:gd name="connsiteX65" fmla="*/ 139509 w 520817"/>
                  <a:gd name="connsiteY65" fmla="*/ 532879 h 1356211"/>
                  <a:gd name="connsiteX66" fmla="*/ 130361 w 520817"/>
                  <a:gd name="connsiteY66" fmla="*/ 530592 h 1356211"/>
                  <a:gd name="connsiteX67" fmla="*/ 118926 w 520817"/>
                  <a:gd name="connsiteY67" fmla="*/ 544314 h 1356211"/>
                  <a:gd name="connsiteX68" fmla="*/ 100630 w 520817"/>
                  <a:gd name="connsiteY68" fmla="*/ 532879 h 1356211"/>
                  <a:gd name="connsiteX69" fmla="*/ 116639 w 520817"/>
                  <a:gd name="connsiteY69" fmla="*/ 505435 h 1356211"/>
                  <a:gd name="connsiteX70" fmla="*/ 116639 w 520817"/>
                  <a:gd name="connsiteY70" fmla="*/ 480277 h 1356211"/>
                  <a:gd name="connsiteX71" fmla="*/ 148657 w 520817"/>
                  <a:gd name="connsiteY71" fmla="*/ 457407 h 1356211"/>
                  <a:gd name="connsiteX72" fmla="*/ 132648 w 520817"/>
                  <a:gd name="connsiteY72" fmla="*/ 432249 h 1356211"/>
                  <a:gd name="connsiteX73" fmla="*/ 128074 w 520817"/>
                  <a:gd name="connsiteY73" fmla="*/ 400231 h 1356211"/>
                  <a:gd name="connsiteX74" fmla="*/ 114352 w 520817"/>
                  <a:gd name="connsiteY74" fmla="*/ 391083 h 1356211"/>
                  <a:gd name="connsiteX75" fmla="*/ 121213 w 520817"/>
                  <a:gd name="connsiteY75" fmla="*/ 363638 h 1356211"/>
                  <a:gd name="connsiteX76" fmla="*/ 117536 w 520817"/>
                  <a:gd name="connsiteY76" fmla="*/ 359293 h 1356211"/>
                  <a:gd name="connsiteX77" fmla="*/ 125787 w 520817"/>
                  <a:gd name="connsiteY77" fmla="*/ 249287 h 1356211"/>
                  <a:gd name="connsiteX78" fmla="*/ 98628 w 520817"/>
                  <a:gd name="connsiteY78" fmla="*/ 199258 h 1356211"/>
                  <a:gd name="connsiteX79" fmla="*/ 77187 w 520817"/>
                  <a:gd name="connsiteY79" fmla="*/ 182106 h 1356211"/>
                  <a:gd name="connsiteX80" fmla="*/ 51458 w 520817"/>
                  <a:gd name="connsiteY80" fmla="*/ 126358 h 1356211"/>
                  <a:gd name="connsiteX81" fmla="*/ 52888 w 520817"/>
                  <a:gd name="connsiteY81" fmla="*/ 72042 h 1356211"/>
                  <a:gd name="connsiteX82" fmla="*/ 31446 w 520817"/>
                  <a:gd name="connsiteY82" fmla="*/ 60606 h 1356211"/>
                  <a:gd name="connsiteX83" fmla="*/ 13008 w 520817"/>
                  <a:gd name="connsiteY83" fmla="*/ 22313 h 1356211"/>
                  <a:gd name="connsiteX84" fmla="*/ 14865 w 520817"/>
                  <a:gd name="connsiteY84" fmla="*/ 22870 h 1356211"/>
                  <a:gd name="connsiteX85" fmla="*/ 14865 w 520817"/>
                  <a:gd name="connsiteY85" fmla="*/ 4574 h 1356211"/>
                  <a:gd name="connsiteX86" fmla="*/ 33161 w 520817"/>
                  <a:gd name="connsiteY86" fmla="*/ 0 h 1356211"/>
                  <a:gd name="connsiteX87" fmla="*/ 53745 w 520817"/>
                  <a:gd name="connsiteY87" fmla="*/ 45741 h 1356211"/>
                  <a:gd name="connsiteX88" fmla="*/ 76615 w 520817"/>
                  <a:gd name="connsiteY88" fmla="*/ 73185 h 1356211"/>
                  <a:gd name="connsiteX89" fmla="*/ 104059 w 520817"/>
                  <a:gd name="connsiteY89" fmla="*/ 91481 h 1356211"/>
                  <a:gd name="connsiteX90" fmla="*/ 122356 w 520817"/>
                  <a:gd name="connsiteY90" fmla="*/ 141796 h 1356211"/>
                  <a:gd name="connsiteX91" fmla="*/ 156661 w 520817"/>
                  <a:gd name="connsiteY91" fmla="*/ 150944 h 1356211"/>
                  <a:gd name="connsiteX92" fmla="*/ 158948 w 520817"/>
                  <a:gd name="connsiteY92" fmla="*/ 182963 h 1356211"/>
                  <a:gd name="connsiteX93" fmla="*/ 218411 w 520817"/>
                  <a:gd name="connsiteY93" fmla="*/ 224129 h 1356211"/>
                  <a:gd name="connsiteX94" fmla="*/ 234420 w 520817"/>
                  <a:gd name="connsiteY94" fmla="*/ 217268 h 1356211"/>
                  <a:gd name="connsiteX95" fmla="*/ 287022 w 520817"/>
                  <a:gd name="connsiteY95" fmla="*/ 247000 h 1356211"/>
                  <a:gd name="connsiteX96" fmla="*/ 309892 w 520817"/>
                  <a:gd name="connsiteY96" fmla="*/ 247000 h 1356211"/>
                  <a:gd name="connsiteX97" fmla="*/ 335050 w 520817"/>
                  <a:gd name="connsiteY97" fmla="*/ 253861 h 1356211"/>
                  <a:gd name="connsiteX98" fmla="*/ 357920 w 520817"/>
                  <a:gd name="connsiteY98" fmla="*/ 292740 h 1356211"/>
                  <a:gd name="connsiteX99" fmla="*/ 401374 w 520817"/>
                  <a:gd name="connsiteY99" fmla="*/ 272157 h 1356211"/>
                  <a:gd name="connsiteX100" fmla="*/ 419670 w 520817"/>
                  <a:gd name="connsiteY100" fmla="*/ 274444 h 1356211"/>
                  <a:gd name="connsiteX101" fmla="*/ 444827 w 520817"/>
                  <a:gd name="connsiteY101" fmla="*/ 274444 h 1356211"/>
                  <a:gd name="connsiteX102" fmla="*/ 465410 w 520817"/>
                  <a:gd name="connsiteY102" fmla="*/ 258435 h 1356211"/>
                  <a:gd name="connsiteX103" fmla="*/ 481420 w 520817"/>
                  <a:gd name="connsiteY103" fmla="*/ 258435 h 1356211"/>
                  <a:gd name="connsiteX104" fmla="*/ 497429 w 520817"/>
                  <a:gd name="connsiteY104" fmla="*/ 265296 h 1356211"/>
                  <a:gd name="connsiteX105" fmla="*/ 520817 w 520817"/>
                  <a:gd name="connsiteY105" fmla="*/ 265296 h 1356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520817" h="1356211">
                    <a:moveTo>
                      <a:pt x="520817" y="1063523"/>
                    </a:moveTo>
                    <a:lnTo>
                      <a:pt x="491712" y="1072619"/>
                    </a:lnTo>
                    <a:lnTo>
                      <a:pt x="480277" y="1088628"/>
                    </a:lnTo>
                    <a:lnTo>
                      <a:pt x="455119" y="1090915"/>
                    </a:lnTo>
                    <a:lnTo>
                      <a:pt x="445971" y="1106925"/>
                    </a:lnTo>
                    <a:lnTo>
                      <a:pt x="411666" y="1113786"/>
                    </a:lnTo>
                    <a:lnTo>
                      <a:pt x="402518" y="1104637"/>
                    </a:lnTo>
                    <a:lnTo>
                      <a:pt x="368212" y="1100063"/>
                    </a:lnTo>
                    <a:lnTo>
                      <a:pt x="320185" y="1113786"/>
                    </a:lnTo>
                    <a:lnTo>
                      <a:pt x="320185" y="1141230"/>
                    </a:lnTo>
                    <a:lnTo>
                      <a:pt x="288166" y="1173248"/>
                    </a:lnTo>
                    <a:lnTo>
                      <a:pt x="244712" y="1186971"/>
                    </a:lnTo>
                    <a:lnTo>
                      <a:pt x="198972" y="1239572"/>
                    </a:lnTo>
                    <a:lnTo>
                      <a:pt x="187537" y="1310471"/>
                    </a:lnTo>
                    <a:lnTo>
                      <a:pt x="157805" y="1351637"/>
                    </a:lnTo>
                    <a:lnTo>
                      <a:pt x="121213" y="1356211"/>
                    </a:lnTo>
                    <a:lnTo>
                      <a:pt x="59463" y="1340202"/>
                    </a:lnTo>
                    <a:lnTo>
                      <a:pt x="59463" y="1308183"/>
                    </a:lnTo>
                    <a:lnTo>
                      <a:pt x="18296" y="1294461"/>
                    </a:lnTo>
                    <a:lnTo>
                      <a:pt x="0" y="1280739"/>
                    </a:lnTo>
                    <a:lnTo>
                      <a:pt x="0" y="1267017"/>
                    </a:lnTo>
                    <a:lnTo>
                      <a:pt x="29732" y="1269304"/>
                    </a:lnTo>
                    <a:lnTo>
                      <a:pt x="52602" y="1262443"/>
                    </a:lnTo>
                    <a:lnTo>
                      <a:pt x="61750" y="1253295"/>
                    </a:lnTo>
                    <a:lnTo>
                      <a:pt x="89194" y="1253295"/>
                    </a:lnTo>
                    <a:lnTo>
                      <a:pt x="89194" y="1230424"/>
                    </a:lnTo>
                    <a:lnTo>
                      <a:pt x="61750" y="1200693"/>
                    </a:lnTo>
                    <a:lnTo>
                      <a:pt x="59463" y="1166387"/>
                    </a:lnTo>
                    <a:lnTo>
                      <a:pt x="70898" y="1141230"/>
                    </a:lnTo>
                    <a:lnTo>
                      <a:pt x="59463" y="1120647"/>
                    </a:lnTo>
                    <a:lnTo>
                      <a:pt x="64037" y="1097776"/>
                    </a:lnTo>
                    <a:lnTo>
                      <a:pt x="61750" y="1084054"/>
                    </a:lnTo>
                    <a:lnTo>
                      <a:pt x="54889" y="1047462"/>
                    </a:lnTo>
                    <a:lnTo>
                      <a:pt x="61750" y="1010869"/>
                    </a:lnTo>
                    <a:lnTo>
                      <a:pt x="100630" y="992573"/>
                    </a:lnTo>
                    <a:lnTo>
                      <a:pt x="98342" y="960554"/>
                    </a:lnTo>
                    <a:lnTo>
                      <a:pt x="82333" y="933110"/>
                    </a:lnTo>
                    <a:lnTo>
                      <a:pt x="82333" y="917101"/>
                    </a:lnTo>
                    <a:lnTo>
                      <a:pt x="48028" y="894230"/>
                    </a:lnTo>
                    <a:lnTo>
                      <a:pt x="59463" y="871360"/>
                    </a:lnTo>
                    <a:lnTo>
                      <a:pt x="64037" y="855351"/>
                    </a:lnTo>
                    <a:lnTo>
                      <a:pt x="91481" y="821045"/>
                    </a:lnTo>
                    <a:lnTo>
                      <a:pt x="129074" y="821903"/>
                    </a:lnTo>
                    <a:lnTo>
                      <a:pt x="146722" y="807914"/>
                    </a:lnTo>
                    <a:lnTo>
                      <a:pt x="132648" y="800462"/>
                    </a:lnTo>
                    <a:lnTo>
                      <a:pt x="130361" y="770730"/>
                    </a:lnTo>
                    <a:lnTo>
                      <a:pt x="141796" y="750147"/>
                    </a:lnTo>
                    <a:lnTo>
                      <a:pt x="189824" y="743286"/>
                    </a:lnTo>
                    <a:lnTo>
                      <a:pt x="203546" y="720416"/>
                    </a:lnTo>
                    <a:lnTo>
                      <a:pt x="217268" y="720416"/>
                    </a:lnTo>
                    <a:lnTo>
                      <a:pt x="251574" y="695258"/>
                    </a:lnTo>
                    <a:lnTo>
                      <a:pt x="256148" y="672388"/>
                    </a:lnTo>
                    <a:lnTo>
                      <a:pt x="267583" y="654092"/>
                    </a:lnTo>
                    <a:lnTo>
                      <a:pt x="279018" y="626647"/>
                    </a:lnTo>
                    <a:lnTo>
                      <a:pt x="304175" y="626647"/>
                    </a:lnTo>
                    <a:lnTo>
                      <a:pt x="306462" y="606064"/>
                    </a:lnTo>
                    <a:lnTo>
                      <a:pt x="322472" y="606064"/>
                    </a:lnTo>
                    <a:lnTo>
                      <a:pt x="322472" y="580907"/>
                    </a:lnTo>
                    <a:lnTo>
                      <a:pt x="283592" y="553462"/>
                    </a:lnTo>
                    <a:lnTo>
                      <a:pt x="237851" y="507722"/>
                    </a:lnTo>
                    <a:lnTo>
                      <a:pt x="208120" y="500860"/>
                    </a:lnTo>
                    <a:lnTo>
                      <a:pt x="198972" y="480277"/>
                    </a:lnTo>
                    <a:lnTo>
                      <a:pt x="160092" y="482564"/>
                    </a:lnTo>
                    <a:lnTo>
                      <a:pt x="150944" y="500860"/>
                    </a:lnTo>
                    <a:lnTo>
                      <a:pt x="169240" y="523731"/>
                    </a:lnTo>
                    <a:lnTo>
                      <a:pt x="139509" y="532879"/>
                    </a:lnTo>
                    <a:lnTo>
                      <a:pt x="130361" y="530592"/>
                    </a:lnTo>
                    <a:lnTo>
                      <a:pt x="118926" y="544314"/>
                    </a:lnTo>
                    <a:lnTo>
                      <a:pt x="100630" y="532879"/>
                    </a:lnTo>
                    <a:lnTo>
                      <a:pt x="116639" y="505435"/>
                    </a:lnTo>
                    <a:lnTo>
                      <a:pt x="116639" y="480277"/>
                    </a:lnTo>
                    <a:lnTo>
                      <a:pt x="148657" y="457407"/>
                    </a:lnTo>
                    <a:lnTo>
                      <a:pt x="132648" y="432249"/>
                    </a:lnTo>
                    <a:lnTo>
                      <a:pt x="128074" y="400231"/>
                    </a:lnTo>
                    <a:lnTo>
                      <a:pt x="114352" y="391083"/>
                    </a:lnTo>
                    <a:lnTo>
                      <a:pt x="121213" y="363638"/>
                    </a:lnTo>
                    <a:lnTo>
                      <a:pt x="117536" y="359293"/>
                    </a:lnTo>
                    <a:lnTo>
                      <a:pt x="125787" y="249287"/>
                    </a:lnTo>
                    <a:lnTo>
                      <a:pt x="98628" y="199258"/>
                    </a:lnTo>
                    <a:lnTo>
                      <a:pt x="77187" y="182106"/>
                    </a:lnTo>
                    <a:lnTo>
                      <a:pt x="51458" y="126358"/>
                    </a:lnTo>
                    <a:cubicBezTo>
                      <a:pt x="51935" y="108253"/>
                      <a:pt x="52411" y="90147"/>
                      <a:pt x="52888" y="72042"/>
                    </a:cubicBezTo>
                    <a:lnTo>
                      <a:pt x="31446" y="60606"/>
                    </a:lnTo>
                    <a:lnTo>
                      <a:pt x="13008" y="22313"/>
                    </a:lnTo>
                    <a:lnTo>
                      <a:pt x="14865" y="22870"/>
                    </a:lnTo>
                    <a:lnTo>
                      <a:pt x="14865" y="4574"/>
                    </a:lnTo>
                    <a:lnTo>
                      <a:pt x="33161" y="0"/>
                    </a:lnTo>
                    <a:lnTo>
                      <a:pt x="53745" y="45741"/>
                    </a:lnTo>
                    <a:lnTo>
                      <a:pt x="76615" y="73185"/>
                    </a:lnTo>
                    <a:lnTo>
                      <a:pt x="104059" y="91481"/>
                    </a:lnTo>
                    <a:lnTo>
                      <a:pt x="122356" y="141796"/>
                    </a:lnTo>
                    <a:lnTo>
                      <a:pt x="156661" y="150944"/>
                    </a:lnTo>
                    <a:lnTo>
                      <a:pt x="158948" y="182963"/>
                    </a:lnTo>
                    <a:lnTo>
                      <a:pt x="218411" y="224129"/>
                    </a:lnTo>
                    <a:lnTo>
                      <a:pt x="234420" y="217268"/>
                    </a:lnTo>
                    <a:lnTo>
                      <a:pt x="287022" y="247000"/>
                    </a:lnTo>
                    <a:lnTo>
                      <a:pt x="309892" y="247000"/>
                    </a:lnTo>
                    <a:lnTo>
                      <a:pt x="335050" y="253861"/>
                    </a:lnTo>
                    <a:lnTo>
                      <a:pt x="357920" y="292740"/>
                    </a:lnTo>
                    <a:lnTo>
                      <a:pt x="401374" y="272157"/>
                    </a:lnTo>
                    <a:lnTo>
                      <a:pt x="419670" y="274444"/>
                    </a:lnTo>
                    <a:lnTo>
                      <a:pt x="444827" y="274444"/>
                    </a:lnTo>
                    <a:lnTo>
                      <a:pt x="465410" y="258435"/>
                    </a:lnTo>
                    <a:lnTo>
                      <a:pt x="481420" y="258435"/>
                    </a:lnTo>
                    <a:lnTo>
                      <a:pt x="497429" y="265296"/>
                    </a:lnTo>
                    <a:lnTo>
                      <a:pt x="520817" y="26529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B1F0796-9CBA-CB60-E8A8-905644F4124E}"/>
                  </a:ext>
                </a:extLst>
              </p:cNvPr>
              <p:cNvSpPr/>
              <p:nvPr/>
            </p:nvSpPr>
            <p:spPr>
              <a:xfrm>
                <a:off x="2783600" y="820361"/>
                <a:ext cx="591715" cy="772636"/>
              </a:xfrm>
              <a:custGeom>
                <a:avLst/>
                <a:gdLst>
                  <a:gd name="connsiteX0" fmla="*/ 521983 w 591715"/>
                  <a:gd name="connsiteY0" fmla="*/ 0 h 772636"/>
                  <a:gd name="connsiteX1" fmla="*/ 591715 w 591715"/>
                  <a:gd name="connsiteY1" fmla="*/ 0 h 772636"/>
                  <a:gd name="connsiteX2" fmla="*/ 591715 w 591715"/>
                  <a:gd name="connsiteY2" fmla="*/ 745191 h 772636"/>
                  <a:gd name="connsiteX3" fmla="*/ 569471 w 591715"/>
                  <a:gd name="connsiteY3" fmla="*/ 745191 h 772636"/>
                  <a:gd name="connsiteX4" fmla="*/ 553461 w 591715"/>
                  <a:gd name="connsiteY4" fmla="*/ 738330 h 772636"/>
                  <a:gd name="connsiteX5" fmla="*/ 537452 w 591715"/>
                  <a:gd name="connsiteY5" fmla="*/ 738330 h 772636"/>
                  <a:gd name="connsiteX6" fmla="*/ 516869 w 591715"/>
                  <a:gd name="connsiteY6" fmla="*/ 754339 h 772636"/>
                  <a:gd name="connsiteX7" fmla="*/ 491712 w 591715"/>
                  <a:gd name="connsiteY7" fmla="*/ 754339 h 772636"/>
                  <a:gd name="connsiteX8" fmla="*/ 473415 w 591715"/>
                  <a:gd name="connsiteY8" fmla="*/ 752052 h 772636"/>
                  <a:gd name="connsiteX9" fmla="*/ 429962 w 591715"/>
                  <a:gd name="connsiteY9" fmla="*/ 772636 h 772636"/>
                  <a:gd name="connsiteX10" fmla="*/ 407091 w 591715"/>
                  <a:gd name="connsiteY10" fmla="*/ 733756 h 772636"/>
                  <a:gd name="connsiteX11" fmla="*/ 381934 w 591715"/>
                  <a:gd name="connsiteY11" fmla="*/ 726895 h 772636"/>
                  <a:gd name="connsiteX12" fmla="*/ 359064 w 591715"/>
                  <a:gd name="connsiteY12" fmla="*/ 726895 h 772636"/>
                  <a:gd name="connsiteX13" fmla="*/ 306462 w 591715"/>
                  <a:gd name="connsiteY13" fmla="*/ 697164 h 772636"/>
                  <a:gd name="connsiteX14" fmla="*/ 290453 w 591715"/>
                  <a:gd name="connsiteY14" fmla="*/ 704025 h 772636"/>
                  <a:gd name="connsiteX15" fmla="*/ 230990 w 591715"/>
                  <a:gd name="connsiteY15" fmla="*/ 662858 h 772636"/>
                  <a:gd name="connsiteX16" fmla="*/ 228703 w 591715"/>
                  <a:gd name="connsiteY16" fmla="*/ 630840 h 772636"/>
                  <a:gd name="connsiteX17" fmla="*/ 194398 w 591715"/>
                  <a:gd name="connsiteY17" fmla="*/ 621692 h 772636"/>
                  <a:gd name="connsiteX18" fmla="*/ 176101 w 591715"/>
                  <a:gd name="connsiteY18" fmla="*/ 571377 h 772636"/>
                  <a:gd name="connsiteX19" fmla="*/ 148657 w 591715"/>
                  <a:gd name="connsiteY19" fmla="*/ 553081 h 772636"/>
                  <a:gd name="connsiteX20" fmla="*/ 125787 w 591715"/>
                  <a:gd name="connsiteY20" fmla="*/ 525636 h 772636"/>
                  <a:gd name="connsiteX21" fmla="*/ 105203 w 591715"/>
                  <a:gd name="connsiteY21" fmla="*/ 479896 h 772636"/>
                  <a:gd name="connsiteX22" fmla="*/ 86907 w 591715"/>
                  <a:gd name="connsiteY22" fmla="*/ 484470 h 772636"/>
                  <a:gd name="connsiteX23" fmla="*/ 86907 w 591715"/>
                  <a:gd name="connsiteY23" fmla="*/ 502766 h 772636"/>
                  <a:gd name="connsiteX24" fmla="*/ 41167 w 591715"/>
                  <a:gd name="connsiteY24" fmla="*/ 489044 h 772636"/>
                  <a:gd name="connsiteX25" fmla="*/ 41167 w 591715"/>
                  <a:gd name="connsiteY25" fmla="*/ 466174 h 772636"/>
                  <a:gd name="connsiteX26" fmla="*/ 20583 w 591715"/>
                  <a:gd name="connsiteY26" fmla="*/ 425007 h 772636"/>
                  <a:gd name="connsiteX27" fmla="*/ 0 w 591715"/>
                  <a:gd name="connsiteY27" fmla="*/ 370118 h 772636"/>
                  <a:gd name="connsiteX28" fmla="*/ 25157 w 591715"/>
                  <a:gd name="connsiteY28" fmla="*/ 358683 h 772636"/>
                  <a:gd name="connsiteX29" fmla="*/ 50315 w 591715"/>
                  <a:gd name="connsiteY29" fmla="*/ 358683 h 772636"/>
                  <a:gd name="connsiteX30" fmla="*/ 132648 w 591715"/>
                  <a:gd name="connsiteY30" fmla="*/ 315230 h 772636"/>
                  <a:gd name="connsiteX31" fmla="*/ 146370 w 591715"/>
                  <a:gd name="connsiteY31" fmla="*/ 246619 h 772636"/>
                  <a:gd name="connsiteX32" fmla="*/ 176101 w 591715"/>
                  <a:gd name="connsiteY32" fmla="*/ 230609 h 772636"/>
                  <a:gd name="connsiteX33" fmla="*/ 196685 w 591715"/>
                  <a:gd name="connsiteY33" fmla="*/ 246619 h 772636"/>
                  <a:gd name="connsiteX34" fmla="*/ 210407 w 591715"/>
                  <a:gd name="connsiteY34" fmla="*/ 246619 h 772636"/>
                  <a:gd name="connsiteX35" fmla="*/ 210407 w 591715"/>
                  <a:gd name="connsiteY35" fmla="*/ 207739 h 772636"/>
                  <a:gd name="connsiteX36" fmla="*/ 260722 w 591715"/>
                  <a:gd name="connsiteY36" fmla="*/ 187156 h 772636"/>
                  <a:gd name="connsiteX37" fmla="*/ 260722 w 591715"/>
                  <a:gd name="connsiteY37" fmla="*/ 166573 h 772636"/>
                  <a:gd name="connsiteX38" fmla="*/ 274444 w 591715"/>
                  <a:gd name="connsiteY38" fmla="*/ 175721 h 772636"/>
                  <a:gd name="connsiteX39" fmla="*/ 336194 w 591715"/>
                  <a:gd name="connsiteY39" fmla="*/ 164286 h 772636"/>
                  <a:gd name="connsiteX40" fmla="*/ 354490 w 591715"/>
                  <a:gd name="connsiteY40" fmla="*/ 150563 h 772636"/>
                  <a:gd name="connsiteX41" fmla="*/ 354490 w 591715"/>
                  <a:gd name="connsiteY41" fmla="*/ 132267 h 772636"/>
                  <a:gd name="connsiteX42" fmla="*/ 397943 w 591715"/>
                  <a:gd name="connsiteY42" fmla="*/ 136841 h 772636"/>
                  <a:gd name="connsiteX43" fmla="*/ 404804 w 591715"/>
                  <a:gd name="connsiteY43" fmla="*/ 120832 h 772636"/>
                  <a:gd name="connsiteX44" fmla="*/ 418527 w 591715"/>
                  <a:gd name="connsiteY44" fmla="*/ 120832 h 772636"/>
                  <a:gd name="connsiteX45" fmla="*/ 436823 w 591715"/>
                  <a:gd name="connsiteY45" fmla="*/ 139128 h 772636"/>
                  <a:gd name="connsiteX46" fmla="*/ 464267 w 591715"/>
                  <a:gd name="connsiteY46" fmla="*/ 134554 h 772636"/>
                  <a:gd name="connsiteX47" fmla="*/ 477989 w 591715"/>
                  <a:gd name="connsiteY47" fmla="*/ 111684 h 772636"/>
                  <a:gd name="connsiteX48" fmla="*/ 480276 w 591715"/>
                  <a:gd name="connsiteY48" fmla="*/ 65943 h 772636"/>
                  <a:gd name="connsiteX49" fmla="*/ 523730 w 591715"/>
                  <a:gd name="connsiteY49" fmla="*/ 4193 h 772636"/>
                  <a:gd name="connsiteX0" fmla="*/ 521983 w 716838"/>
                  <a:gd name="connsiteY0" fmla="*/ 0 h 772636"/>
                  <a:gd name="connsiteX1" fmla="*/ 591715 w 716838"/>
                  <a:gd name="connsiteY1" fmla="*/ 0 h 772636"/>
                  <a:gd name="connsiteX2" fmla="*/ 716838 w 716838"/>
                  <a:gd name="connsiteY2" fmla="*/ 346452 h 772636"/>
                  <a:gd name="connsiteX3" fmla="*/ 591715 w 716838"/>
                  <a:gd name="connsiteY3" fmla="*/ 745191 h 772636"/>
                  <a:gd name="connsiteX4" fmla="*/ 569471 w 716838"/>
                  <a:gd name="connsiteY4" fmla="*/ 745191 h 772636"/>
                  <a:gd name="connsiteX5" fmla="*/ 553461 w 716838"/>
                  <a:gd name="connsiteY5" fmla="*/ 738330 h 772636"/>
                  <a:gd name="connsiteX6" fmla="*/ 537452 w 716838"/>
                  <a:gd name="connsiteY6" fmla="*/ 738330 h 772636"/>
                  <a:gd name="connsiteX7" fmla="*/ 516869 w 716838"/>
                  <a:gd name="connsiteY7" fmla="*/ 754339 h 772636"/>
                  <a:gd name="connsiteX8" fmla="*/ 491712 w 716838"/>
                  <a:gd name="connsiteY8" fmla="*/ 754339 h 772636"/>
                  <a:gd name="connsiteX9" fmla="*/ 473415 w 716838"/>
                  <a:gd name="connsiteY9" fmla="*/ 752052 h 772636"/>
                  <a:gd name="connsiteX10" fmla="*/ 429962 w 716838"/>
                  <a:gd name="connsiteY10" fmla="*/ 772636 h 772636"/>
                  <a:gd name="connsiteX11" fmla="*/ 407091 w 716838"/>
                  <a:gd name="connsiteY11" fmla="*/ 733756 h 772636"/>
                  <a:gd name="connsiteX12" fmla="*/ 381934 w 716838"/>
                  <a:gd name="connsiteY12" fmla="*/ 726895 h 772636"/>
                  <a:gd name="connsiteX13" fmla="*/ 359064 w 716838"/>
                  <a:gd name="connsiteY13" fmla="*/ 726895 h 772636"/>
                  <a:gd name="connsiteX14" fmla="*/ 306462 w 716838"/>
                  <a:gd name="connsiteY14" fmla="*/ 697164 h 772636"/>
                  <a:gd name="connsiteX15" fmla="*/ 290453 w 716838"/>
                  <a:gd name="connsiteY15" fmla="*/ 704025 h 772636"/>
                  <a:gd name="connsiteX16" fmla="*/ 230990 w 716838"/>
                  <a:gd name="connsiteY16" fmla="*/ 662858 h 772636"/>
                  <a:gd name="connsiteX17" fmla="*/ 228703 w 716838"/>
                  <a:gd name="connsiteY17" fmla="*/ 630840 h 772636"/>
                  <a:gd name="connsiteX18" fmla="*/ 194398 w 716838"/>
                  <a:gd name="connsiteY18" fmla="*/ 621692 h 772636"/>
                  <a:gd name="connsiteX19" fmla="*/ 176101 w 716838"/>
                  <a:gd name="connsiteY19" fmla="*/ 571377 h 772636"/>
                  <a:gd name="connsiteX20" fmla="*/ 148657 w 716838"/>
                  <a:gd name="connsiteY20" fmla="*/ 553081 h 772636"/>
                  <a:gd name="connsiteX21" fmla="*/ 125787 w 716838"/>
                  <a:gd name="connsiteY21" fmla="*/ 525636 h 772636"/>
                  <a:gd name="connsiteX22" fmla="*/ 105203 w 716838"/>
                  <a:gd name="connsiteY22" fmla="*/ 479896 h 772636"/>
                  <a:gd name="connsiteX23" fmla="*/ 86907 w 716838"/>
                  <a:gd name="connsiteY23" fmla="*/ 484470 h 772636"/>
                  <a:gd name="connsiteX24" fmla="*/ 86907 w 716838"/>
                  <a:gd name="connsiteY24" fmla="*/ 502766 h 772636"/>
                  <a:gd name="connsiteX25" fmla="*/ 41167 w 716838"/>
                  <a:gd name="connsiteY25" fmla="*/ 489044 h 772636"/>
                  <a:gd name="connsiteX26" fmla="*/ 41167 w 716838"/>
                  <a:gd name="connsiteY26" fmla="*/ 466174 h 772636"/>
                  <a:gd name="connsiteX27" fmla="*/ 20583 w 716838"/>
                  <a:gd name="connsiteY27" fmla="*/ 425007 h 772636"/>
                  <a:gd name="connsiteX28" fmla="*/ 0 w 716838"/>
                  <a:gd name="connsiteY28" fmla="*/ 370118 h 772636"/>
                  <a:gd name="connsiteX29" fmla="*/ 25157 w 716838"/>
                  <a:gd name="connsiteY29" fmla="*/ 358683 h 772636"/>
                  <a:gd name="connsiteX30" fmla="*/ 50315 w 716838"/>
                  <a:gd name="connsiteY30" fmla="*/ 358683 h 772636"/>
                  <a:gd name="connsiteX31" fmla="*/ 132648 w 716838"/>
                  <a:gd name="connsiteY31" fmla="*/ 315230 h 772636"/>
                  <a:gd name="connsiteX32" fmla="*/ 146370 w 716838"/>
                  <a:gd name="connsiteY32" fmla="*/ 246619 h 772636"/>
                  <a:gd name="connsiteX33" fmla="*/ 176101 w 716838"/>
                  <a:gd name="connsiteY33" fmla="*/ 230609 h 772636"/>
                  <a:gd name="connsiteX34" fmla="*/ 196685 w 716838"/>
                  <a:gd name="connsiteY34" fmla="*/ 246619 h 772636"/>
                  <a:gd name="connsiteX35" fmla="*/ 210407 w 716838"/>
                  <a:gd name="connsiteY35" fmla="*/ 246619 h 772636"/>
                  <a:gd name="connsiteX36" fmla="*/ 210407 w 716838"/>
                  <a:gd name="connsiteY36" fmla="*/ 207739 h 772636"/>
                  <a:gd name="connsiteX37" fmla="*/ 260722 w 716838"/>
                  <a:gd name="connsiteY37" fmla="*/ 187156 h 772636"/>
                  <a:gd name="connsiteX38" fmla="*/ 260722 w 716838"/>
                  <a:gd name="connsiteY38" fmla="*/ 166573 h 772636"/>
                  <a:gd name="connsiteX39" fmla="*/ 274444 w 716838"/>
                  <a:gd name="connsiteY39" fmla="*/ 175721 h 772636"/>
                  <a:gd name="connsiteX40" fmla="*/ 336194 w 716838"/>
                  <a:gd name="connsiteY40" fmla="*/ 164286 h 772636"/>
                  <a:gd name="connsiteX41" fmla="*/ 354490 w 716838"/>
                  <a:gd name="connsiteY41" fmla="*/ 150563 h 772636"/>
                  <a:gd name="connsiteX42" fmla="*/ 354490 w 716838"/>
                  <a:gd name="connsiteY42" fmla="*/ 132267 h 772636"/>
                  <a:gd name="connsiteX43" fmla="*/ 397943 w 716838"/>
                  <a:gd name="connsiteY43" fmla="*/ 136841 h 772636"/>
                  <a:gd name="connsiteX44" fmla="*/ 404804 w 716838"/>
                  <a:gd name="connsiteY44" fmla="*/ 120832 h 772636"/>
                  <a:gd name="connsiteX45" fmla="*/ 418527 w 716838"/>
                  <a:gd name="connsiteY45" fmla="*/ 120832 h 772636"/>
                  <a:gd name="connsiteX46" fmla="*/ 436823 w 716838"/>
                  <a:gd name="connsiteY46" fmla="*/ 139128 h 772636"/>
                  <a:gd name="connsiteX47" fmla="*/ 464267 w 716838"/>
                  <a:gd name="connsiteY47" fmla="*/ 134554 h 772636"/>
                  <a:gd name="connsiteX48" fmla="*/ 477989 w 716838"/>
                  <a:gd name="connsiteY48" fmla="*/ 111684 h 772636"/>
                  <a:gd name="connsiteX49" fmla="*/ 480276 w 716838"/>
                  <a:gd name="connsiteY49" fmla="*/ 65943 h 772636"/>
                  <a:gd name="connsiteX50" fmla="*/ 523730 w 716838"/>
                  <a:gd name="connsiteY50" fmla="*/ 4193 h 772636"/>
                  <a:gd name="connsiteX51" fmla="*/ 521983 w 716838"/>
                  <a:gd name="connsiteY51" fmla="*/ 0 h 772636"/>
                  <a:gd name="connsiteX0" fmla="*/ 716838 w 808278"/>
                  <a:gd name="connsiteY0" fmla="*/ 346452 h 772636"/>
                  <a:gd name="connsiteX1" fmla="*/ 591715 w 808278"/>
                  <a:gd name="connsiteY1" fmla="*/ 745191 h 772636"/>
                  <a:gd name="connsiteX2" fmla="*/ 569471 w 808278"/>
                  <a:gd name="connsiteY2" fmla="*/ 745191 h 772636"/>
                  <a:gd name="connsiteX3" fmla="*/ 553461 w 808278"/>
                  <a:gd name="connsiteY3" fmla="*/ 738330 h 772636"/>
                  <a:gd name="connsiteX4" fmla="*/ 537452 w 808278"/>
                  <a:gd name="connsiteY4" fmla="*/ 738330 h 772636"/>
                  <a:gd name="connsiteX5" fmla="*/ 516869 w 808278"/>
                  <a:gd name="connsiteY5" fmla="*/ 754339 h 772636"/>
                  <a:gd name="connsiteX6" fmla="*/ 491712 w 808278"/>
                  <a:gd name="connsiteY6" fmla="*/ 754339 h 772636"/>
                  <a:gd name="connsiteX7" fmla="*/ 473415 w 808278"/>
                  <a:gd name="connsiteY7" fmla="*/ 752052 h 772636"/>
                  <a:gd name="connsiteX8" fmla="*/ 429962 w 808278"/>
                  <a:gd name="connsiteY8" fmla="*/ 772636 h 772636"/>
                  <a:gd name="connsiteX9" fmla="*/ 407091 w 808278"/>
                  <a:gd name="connsiteY9" fmla="*/ 733756 h 772636"/>
                  <a:gd name="connsiteX10" fmla="*/ 381934 w 808278"/>
                  <a:gd name="connsiteY10" fmla="*/ 726895 h 772636"/>
                  <a:gd name="connsiteX11" fmla="*/ 359064 w 808278"/>
                  <a:gd name="connsiteY11" fmla="*/ 726895 h 772636"/>
                  <a:gd name="connsiteX12" fmla="*/ 306462 w 808278"/>
                  <a:gd name="connsiteY12" fmla="*/ 697164 h 772636"/>
                  <a:gd name="connsiteX13" fmla="*/ 290453 w 808278"/>
                  <a:gd name="connsiteY13" fmla="*/ 704025 h 772636"/>
                  <a:gd name="connsiteX14" fmla="*/ 230990 w 808278"/>
                  <a:gd name="connsiteY14" fmla="*/ 662858 h 772636"/>
                  <a:gd name="connsiteX15" fmla="*/ 228703 w 808278"/>
                  <a:gd name="connsiteY15" fmla="*/ 630840 h 772636"/>
                  <a:gd name="connsiteX16" fmla="*/ 194398 w 808278"/>
                  <a:gd name="connsiteY16" fmla="*/ 621692 h 772636"/>
                  <a:gd name="connsiteX17" fmla="*/ 176101 w 808278"/>
                  <a:gd name="connsiteY17" fmla="*/ 571377 h 772636"/>
                  <a:gd name="connsiteX18" fmla="*/ 148657 w 808278"/>
                  <a:gd name="connsiteY18" fmla="*/ 553081 h 772636"/>
                  <a:gd name="connsiteX19" fmla="*/ 125787 w 808278"/>
                  <a:gd name="connsiteY19" fmla="*/ 525636 h 772636"/>
                  <a:gd name="connsiteX20" fmla="*/ 105203 w 808278"/>
                  <a:gd name="connsiteY20" fmla="*/ 479896 h 772636"/>
                  <a:gd name="connsiteX21" fmla="*/ 86907 w 808278"/>
                  <a:gd name="connsiteY21" fmla="*/ 484470 h 772636"/>
                  <a:gd name="connsiteX22" fmla="*/ 86907 w 808278"/>
                  <a:gd name="connsiteY22" fmla="*/ 502766 h 772636"/>
                  <a:gd name="connsiteX23" fmla="*/ 41167 w 808278"/>
                  <a:gd name="connsiteY23" fmla="*/ 489044 h 772636"/>
                  <a:gd name="connsiteX24" fmla="*/ 41167 w 808278"/>
                  <a:gd name="connsiteY24" fmla="*/ 466174 h 772636"/>
                  <a:gd name="connsiteX25" fmla="*/ 20583 w 808278"/>
                  <a:gd name="connsiteY25" fmla="*/ 425007 h 772636"/>
                  <a:gd name="connsiteX26" fmla="*/ 0 w 808278"/>
                  <a:gd name="connsiteY26" fmla="*/ 370118 h 772636"/>
                  <a:gd name="connsiteX27" fmla="*/ 25157 w 808278"/>
                  <a:gd name="connsiteY27" fmla="*/ 358683 h 772636"/>
                  <a:gd name="connsiteX28" fmla="*/ 50315 w 808278"/>
                  <a:gd name="connsiteY28" fmla="*/ 358683 h 772636"/>
                  <a:gd name="connsiteX29" fmla="*/ 132648 w 808278"/>
                  <a:gd name="connsiteY29" fmla="*/ 315230 h 772636"/>
                  <a:gd name="connsiteX30" fmla="*/ 146370 w 808278"/>
                  <a:gd name="connsiteY30" fmla="*/ 246619 h 772636"/>
                  <a:gd name="connsiteX31" fmla="*/ 176101 w 808278"/>
                  <a:gd name="connsiteY31" fmla="*/ 230609 h 772636"/>
                  <a:gd name="connsiteX32" fmla="*/ 196685 w 808278"/>
                  <a:gd name="connsiteY32" fmla="*/ 246619 h 772636"/>
                  <a:gd name="connsiteX33" fmla="*/ 210407 w 808278"/>
                  <a:gd name="connsiteY33" fmla="*/ 246619 h 772636"/>
                  <a:gd name="connsiteX34" fmla="*/ 210407 w 808278"/>
                  <a:gd name="connsiteY34" fmla="*/ 207739 h 772636"/>
                  <a:gd name="connsiteX35" fmla="*/ 260722 w 808278"/>
                  <a:gd name="connsiteY35" fmla="*/ 187156 h 772636"/>
                  <a:gd name="connsiteX36" fmla="*/ 260722 w 808278"/>
                  <a:gd name="connsiteY36" fmla="*/ 166573 h 772636"/>
                  <a:gd name="connsiteX37" fmla="*/ 274444 w 808278"/>
                  <a:gd name="connsiteY37" fmla="*/ 175721 h 772636"/>
                  <a:gd name="connsiteX38" fmla="*/ 336194 w 808278"/>
                  <a:gd name="connsiteY38" fmla="*/ 164286 h 772636"/>
                  <a:gd name="connsiteX39" fmla="*/ 354490 w 808278"/>
                  <a:gd name="connsiteY39" fmla="*/ 150563 h 772636"/>
                  <a:gd name="connsiteX40" fmla="*/ 354490 w 808278"/>
                  <a:gd name="connsiteY40" fmla="*/ 132267 h 772636"/>
                  <a:gd name="connsiteX41" fmla="*/ 397943 w 808278"/>
                  <a:gd name="connsiteY41" fmla="*/ 136841 h 772636"/>
                  <a:gd name="connsiteX42" fmla="*/ 404804 w 808278"/>
                  <a:gd name="connsiteY42" fmla="*/ 120832 h 772636"/>
                  <a:gd name="connsiteX43" fmla="*/ 418527 w 808278"/>
                  <a:gd name="connsiteY43" fmla="*/ 120832 h 772636"/>
                  <a:gd name="connsiteX44" fmla="*/ 436823 w 808278"/>
                  <a:gd name="connsiteY44" fmla="*/ 139128 h 772636"/>
                  <a:gd name="connsiteX45" fmla="*/ 464267 w 808278"/>
                  <a:gd name="connsiteY45" fmla="*/ 134554 h 772636"/>
                  <a:gd name="connsiteX46" fmla="*/ 477989 w 808278"/>
                  <a:gd name="connsiteY46" fmla="*/ 111684 h 772636"/>
                  <a:gd name="connsiteX47" fmla="*/ 480276 w 808278"/>
                  <a:gd name="connsiteY47" fmla="*/ 65943 h 772636"/>
                  <a:gd name="connsiteX48" fmla="*/ 523730 w 808278"/>
                  <a:gd name="connsiteY48" fmla="*/ 4193 h 772636"/>
                  <a:gd name="connsiteX49" fmla="*/ 521983 w 808278"/>
                  <a:gd name="connsiteY49" fmla="*/ 0 h 772636"/>
                  <a:gd name="connsiteX50" fmla="*/ 591715 w 808278"/>
                  <a:gd name="connsiteY50" fmla="*/ 0 h 772636"/>
                  <a:gd name="connsiteX51" fmla="*/ 808278 w 808278"/>
                  <a:gd name="connsiteY51" fmla="*/ 437892 h 772636"/>
                  <a:gd name="connsiteX0" fmla="*/ 591715 w 808278"/>
                  <a:gd name="connsiteY0" fmla="*/ 745191 h 772636"/>
                  <a:gd name="connsiteX1" fmla="*/ 569471 w 808278"/>
                  <a:gd name="connsiteY1" fmla="*/ 745191 h 772636"/>
                  <a:gd name="connsiteX2" fmla="*/ 553461 w 808278"/>
                  <a:gd name="connsiteY2" fmla="*/ 738330 h 772636"/>
                  <a:gd name="connsiteX3" fmla="*/ 537452 w 808278"/>
                  <a:gd name="connsiteY3" fmla="*/ 738330 h 772636"/>
                  <a:gd name="connsiteX4" fmla="*/ 516869 w 808278"/>
                  <a:gd name="connsiteY4" fmla="*/ 754339 h 772636"/>
                  <a:gd name="connsiteX5" fmla="*/ 491712 w 808278"/>
                  <a:gd name="connsiteY5" fmla="*/ 754339 h 772636"/>
                  <a:gd name="connsiteX6" fmla="*/ 473415 w 808278"/>
                  <a:gd name="connsiteY6" fmla="*/ 752052 h 772636"/>
                  <a:gd name="connsiteX7" fmla="*/ 429962 w 808278"/>
                  <a:gd name="connsiteY7" fmla="*/ 772636 h 772636"/>
                  <a:gd name="connsiteX8" fmla="*/ 407091 w 808278"/>
                  <a:gd name="connsiteY8" fmla="*/ 733756 h 772636"/>
                  <a:gd name="connsiteX9" fmla="*/ 381934 w 808278"/>
                  <a:gd name="connsiteY9" fmla="*/ 726895 h 772636"/>
                  <a:gd name="connsiteX10" fmla="*/ 359064 w 808278"/>
                  <a:gd name="connsiteY10" fmla="*/ 726895 h 772636"/>
                  <a:gd name="connsiteX11" fmla="*/ 306462 w 808278"/>
                  <a:gd name="connsiteY11" fmla="*/ 697164 h 772636"/>
                  <a:gd name="connsiteX12" fmla="*/ 290453 w 808278"/>
                  <a:gd name="connsiteY12" fmla="*/ 704025 h 772636"/>
                  <a:gd name="connsiteX13" fmla="*/ 230990 w 808278"/>
                  <a:gd name="connsiteY13" fmla="*/ 662858 h 772636"/>
                  <a:gd name="connsiteX14" fmla="*/ 228703 w 808278"/>
                  <a:gd name="connsiteY14" fmla="*/ 630840 h 772636"/>
                  <a:gd name="connsiteX15" fmla="*/ 194398 w 808278"/>
                  <a:gd name="connsiteY15" fmla="*/ 621692 h 772636"/>
                  <a:gd name="connsiteX16" fmla="*/ 176101 w 808278"/>
                  <a:gd name="connsiteY16" fmla="*/ 571377 h 772636"/>
                  <a:gd name="connsiteX17" fmla="*/ 148657 w 808278"/>
                  <a:gd name="connsiteY17" fmla="*/ 553081 h 772636"/>
                  <a:gd name="connsiteX18" fmla="*/ 125787 w 808278"/>
                  <a:gd name="connsiteY18" fmla="*/ 525636 h 772636"/>
                  <a:gd name="connsiteX19" fmla="*/ 105203 w 808278"/>
                  <a:gd name="connsiteY19" fmla="*/ 479896 h 772636"/>
                  <a:gd name="connsiteX20" fmla="*/ 86907 w 808278"/>
                  <a:gd name="connsiteY20" fmla="*/ 484470 h 772636"/>
                  <a:gd name="connsiteX21" fmla="*/ 86907 w 808278"/>
                  <a:gd name="connsiteY21" fmla="*/ 502766 h 772636"/>
                  <a:gd name="connsiteX22" fmla="*/ 41167 w 808278"/>
                  <a:gd name="connsiteY22" fmla="*/ 489044 h 772636"/>
                  <a:gd name="connsiteX23" fmla="*/ 41167 w 808278"/>
                  <a:gd name="connsiteY23" fmla="*/ 466174 h 772636"/>
                  <a:gd name="connsiteX24" fmla="*/ 20583 w 808278"/>
                  <a:gd name="connsiteY24" fmla="*/ 425007 h 772636"/>
                  <a:gd name="connsiteX25" fmla="*/ 0 w 808278"/>
                  <a:gd name="connsiteY25" fmla="*/ 370118 h 772636"/>
                  <a:gd name="connsiteX26" fmla="*/ 25157 w 808278"/>
                  <a:gd name="connsiteY26" fmla="*/ 358683 h 772636"/>
                  <a:gd name="connsiteX27" fmla="*/ 50315 w 808278"/>
                  <a:gd name="connsiteY27" fmla="*/ 358683 h 772636"/>
                  <a:gd name="connsiteX28" fmla="*/ 132648 w 808278"/>
                  <a:gd name="connsiteY28" fmla="*/ 315230 h 772636"/>
                  <a:gd name="connsiteX29" fmla="*/ 146370 w 808278"/>
                  <a:gd name="connsiteY29" fmla="*/ 246619 h 772636"/>
                  <a:gd name="connsiteX30" fmla="*/ 176101 w 808278"/>
                  <a:gd name="connsiteY30" fmla="*/ 230609 h 772636"/>
                  <a:gd name="connsiteX31" fmla="*/ 196685 w 808278"/>
                  <a:gd name="connsiteY31" fmla="*/ 246619 h 772636"/>
                  <a:gd name="connsiteX32" fmla="*/ 210407 w 808278"/>
                  <a:gd name="connsiteY32" fmla="*/ 246619 h 772636"/>
                  <a:gd name="connsiteX33" fmla="*/ 210407 w 808278"/>
                  <a:gd name="connsiteY33" fmla="*/ 207739 h 772636"/>
                  <a:gd name="connsiteX34" fmla="*/ 260722 w 808278"/>
                  <a:gd name="connsiteY34" fmla="*/ 187156 h 772636"/>
                  <a:gd name="connsiteX35" fmla="*/ 260722 w 808278"/>
                  <a:gd name="connsiteY35" fmla="*/ 166573 h 772636"/>
                  <a:gd name="connsiteX36" fmla="*/ 274444 w 808278"/>
                  <a:gd name="connsiteY36" fmla="*/ 175721 h 772636"/>
                  <a:gd name="connsiteX37" fmla="*/ 336194 w 808278"/>
                  <a:gd name="connsiteY37" fmla="*/ 164286 h 772636"/>
                  <a:gd name="connsiteX38" fmla="*/ 354490 w 808278"/>
                  <a:gd name="connsiteY38" fmla="*/ 150563 h 772636"/>
                  <a:gd name="connsiteX39" fmla="*/ 354490 w 808278"/>
                  <a:gd name="connsiteY39" fmla="*/ 132267 h 772636"/>
                  <a:gd name="connsiteX40" fmla="*/ 397943 w 808278"/>
                  <a:gd name="connsiteY40" fmla="*/ 136841 h 772636"/>
                  <a:gd name="connsiteX41" fmla="*/ 404804 w 808278"/>
                  <a:gd name="connsiteY41" fmla="*/ 120832 h 772636"/>
                  <a:gd name="connsiteX42" fmla="*/ 418527 w 808278"/>
                  <a:gd name="connsiteY42" fmla="*/ 120832 h 772636"/>
                  <a:gd name="connsiteX43" fmla="*/ 436823 w 808278"/>
                  <a:gd name="connsiteY43" fmla="*/ 139128 h 772636"/>
                  <a:gd name="connsiteX44" fmla="*/ 464267 w 808278"/>
                  <a:gd name="connsiteY44" fmla="*/ 134554 h 772636"/>
                  <a:gd name="connsiteX45" fmla="*/ 477989 w 808278"/>
                  <a:gd name="connsiteY45" fmla="*/ 111684 h 772636"/>
                  <a:gd name="connsiteX46" fmla="*/ 480276 w 808278"/>
                  <a:gd name="connsiteY46" fmla="*/ 65943 h 772636"/>
                  <a:gd name="connsiteX47" fmla="*/ 523730 w 808278"/>
                  <a:gd name="connsiteY47" fmla="*/ 4193 h 772636"/>
                  <a:gd name="connsiteX48" fmla="*/ 521983 w 808278"/>
                  <a:gd name="connsiteY48" fmla="*/ 0 h 772636"/>
                  <a:gd name="connsiteX49" fmla="*/ 591715 w 808278"/>
                  <a:gd name="connsiteY49" fmla="*/ 0 h 772636"/>
                  <a:gd name="connsiteX50" fmla="*/ 808278 w 808278"/>
                  <a:gd name="connsiteY50" fmla="*/ 437892 h 772636"/>
                  <a:gd name="connsiteX0" fmla="*/ 591715 w 591715"/>
                  <a:gd name="connsiteY0" fmla="*/ 745191 h 772636"/>
                  <a:gd name="connsiteX1" fmla="*/ 569471 w 591715"/>
                  <a:gd name="connsiteY1" fmla="*/ 745191 h 772636"/>
                  <a:gd name="connsiteX2" fmla="*/ 553461 w 591715"/>
                  <a:gd name="connsiteY2" fmla="*/ 738330 h 772636"/>
                  <a:gd name="connsiteX3" fmla="*/ 537452 w 591715"/>
                  <a:gd name="connsiteY3" fmla="*/ 738330 h 772636"/>
                  <a:gd name="connsiteX4" fmla="*/ 516869 w 591715"/>
                  <a:gd name="connsiteY4" fmla="*/ 754339 h 772636"/>
                  <a:gd name="connsiteX5" fmla="*/ 491712 w 591715"/>
                  <a:gd name="connsiteY5" fmla="*/ 754339 h 772636"/>
                  <a:gd name="connsiteX6" fmla="*/ 473415 w 591715"/>
                  <a:gd name="connsiteY6" fmla="*/ 752052 h 772636"/>
                  <a:gd name="connsiteX7" fmla="*/ 429962 w 591715"/>
                  <a:gd name="connsiteY7" fmla="*/ 772636 h 772636"/>
                  <a:gd name="connsiteX8" fmla="*/ 407091 w 591715"/>
                  <a:gd name="connsiteY8" fmla="*/ 733756 h 772636"/>
                  <a:gd name="connsiteX9" fmla="*/ 381934 w 591715"/>
                  <a:gd name="connsiteY9" fmla="*/ 726895 h 772636"/>
                  <a:gd name="connsiteX10" fmla="*/ 359064 w 591715"/>
                  <a:gd name="connsiteY10" fmla="*/ 726895 h 772636"/>
                  <a:gd name="connsiteX11" fmla="*/ 306462 w 591715"/>
                  <a:gd name="connsiteY11" fmla="*/ 697164 h 772636"/>
                  <a:gd name="connsiteX12" fmla="*/ 290453 w 591715"/>
                  <a:gd name="connsiteY12" fmla="*/ 704025 h 772636"/>
                  <a:gd name="connsiteX13" fmla="*/ 230990 w 591715"/>
                  <a:gd name="connsiteY13" fmla="*/ 662858 h 772636"/>
                  <a:gd name="connsiteX14" fmla="*/ 228703 w 591715"/>
                  <a:gd name="connsiteY14" fmla="*/ 630840 h 772636"/>
                  <a:gd name="connsiteX15" fmla="*/ 194398 w 591715"/>
                  <a:gd name="connsiteY15" fmla="*/ 621692 h 772636"/>
                  <a:gd name="connsiteX16" fmla="*/ 176101 w 591715"/>
                  <a:gd name="connsiteY16" fmla="*/ 571377 h 772636"/>
                  <a:gd name="connsiteX17" fmla="*/ 148657 w 591715"/>
                  <a:gd name="connsiteY17" fmla="*/ 553081 h 772636"/>
                  <a:gd name="connsiteX18" fmla="*/ 125787 w 591715"/>
                  <a:gd name="connsiteY18" fmla="*/ 525636 h 772636"/>
                  <a:gd name="connsiteX19" fmla="*/ 105203 w 591715"/>
                  <a:gd name="connsiteY19" fmla="*/ 479896 h 772636"/>
                  <a:gd name="connsiteX20" fmla="*/ 86907 w 591715"/>
                  <a:gd name="connsiteY20" fmla="*/ 484470 h 772636"/>
                  <a:gd name="connsiteX21" fmla="*/ 86907 w 591715"/>
                  <a:gd name="connsiteY21" fmla="*/ 502766 h 772636"/>
                  <a:gd name="connsiteX22" fmla="*/ 41167 w 591715"/>
                  <a:gd name="connsiteY22" fmla="*/ 489044 h 772636"/>
                  <a:gd name="connsiteX23" fmla="*/ 41167 w 591715"/>
                  <a:gd name="connsiteY23" fmla="*/ 466174 h 772636"/>
                  <a:gd name="connsiteX24" fmla="*/ 20583 w 591715"/>
                  <a:gd name="connsiteY24" fmla="*/ 425007 h 772636"/>
                  <a:gd name="connsiteX25" fmla="*/ 0 w 591715"/>
                  <a:gd name="connsiteY25" fmla="*/ 370118 h 772636"/>
                  <a:gd name="connsiteX26" fmla="*/ 25157 w 591715"/>
                  <a:gd name="connsiteY26" fmla="*/ 358683 h 772636"/>
                  <a:gd name="connsiteX27" fmla="*/ 50315 w 591715"/>
                  <a:gd name="connsiteY27" fmla="*/ 358683 h 772636"/>
                  <a:gd name="connsiteX28" fmla="*/ 132648 w 591715"/>
                  <a:gd name="connsiteY28" fmla="*/ 315230 h 772636"/>
                  <a:gd name="connsiteX29" fmla="*/ 146370 w 591715"/>
                  <a:gd name="connsiteY29" fmla="*/ 246619 h 772636"/>
                  <a:gd name="connsiteX30" fmla="*/ 176101 w 591715"/>
                  <a:gd name="connsiteY30" fmla="*/ 230609 h 772636"/>
                  <a:gd name="connsiteX31" fmla="*/ 196685 w 591715"/>
                  <a:gd name="connsiteY31" fmla="*/ 246619 h 772636"/>
                  <a:gd name="connsiteX32" fmla="*/ 210407 w 591715"/>
                  <a:gd name="connsiteY32" fmla="*/ 246619 h 772636"/>
                  <a:gd name="connsiteX33" fmla="*/ 210407 w 591715"/>
                  <a:gd name="connsiteY33" fmla="*/ 207739 h 772636"/>
                  <a:gd name="connsiteX34" fmla="*/ 260722 w 591715"/>
                  <a:gd name="connsiteY34" fmla="*/ 187156 h 772636"/>
                  <a:gd name="connsiteX35" fmla="*/ 260722 w 591715"/>
                  <a:gd name="connsiteY35" fmla="*/ 166573 h 772636"/>
                  <a:gd name="connsiteX36" fmla="*/ 274444 w 591715"/>
                  <a:gd name="connsiteY36" fmla="*/ 175721 h 772636"/>
                  <a:gd name="connsiteX37" fmla="*/ 336194 w 591715"/>
                  <a:gd name="connsiteY37" fmla="*/ 164286 h 772636"/>
                  <a:gd name="connsiteX38" fmla="*/ 354490 w 591715"/>
                  <a:gd name="connsiteY38" fmla="*/ 150563 h 772636"/>
                  <a:gd name="connsiteX39" fmla="*/ 354490 w 591715"/>
                  <a:gd name="connsiteY39" fmla="*/ 132267 h 772636"/>
                  <a:gd name="connsiteX40" fmla="*/ 397943 w 591715"/>
                  <a:gd name="connsiteY40" fmla="*/ 136841 h 772636"/>
                  <a:gd name="connsiteX41" fmla="*/ 404804 w 591715"/>
                  <a:gd name="connsiteY41" fmla="*/ 120832 h 772636"/>
                  <a:gd name="connsiteX42" fmla="*/ 418527 w 591715"/>
                  <a:gd name="connsiteY42" fmla="*/ 120832 h 772636"/>
                  <a:gd name="connsiteX43" fmla="*/ 436823 w 591715"/>
                  <a:gd name="connsiteY43" fmla="*/ 139128 h 772636"/>
                  <a:gd name="connsiteX44" fmla="*/ 464267 w 591715"/>
                  <a:gd name="connsiteY44" fmla="*/ 134554 h 772636"/>
                  <a:gd name="connsiteX45" fmla="*/ 477989 w 591715"/>
                  <a:gd name="connsiteY45" fmla="*/ 111684 h 772636"/>
                  <a:gd name="connsiteX46" fmla="*/ 480276 w 591715"/>
                  <a:gd name="connsiteY46" fmla="*/ 65943 h 772636"/>
                  <a:gd name="connsiteX47" fmla="*/ 523730 w 591715"/>
                  <a:gd name="connsiteY47" fmla="*/ 4193 h 772636"/>
                  <a:gd name="connsiteX48" fmla="*/ 521983 w 591715"/>
                  <a:gd name="connsiteY48" fmla="*/ 0 h 772636"/>
                  <a:gd name="connsiteX49" fmla="*/ 591715 w 591715"/>
                  <a:gd name="connsiteY49" fmla="*/ 0 h 77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591715" h="772636">
                    <a:moveTo>
                      <a:pt x="591715" y="745191"/>
                    </a:moveTo>
                    <a:lnTo>
                      <a:pt x="569471" y="745191"/>
                    </a:lnTo>
                    <a:lnTo>
                      <a:pt x="553461" y="738330"/>
                    </a:lnTo>
                    <a:lnTo>
                      <a:pt x="537452" y="738330"/>
                    </a:lnTo>
                    <a:lnTo>
                      <a:pt x="516869" y="754339"/>
                    </a:lnTo>
                    <a:lnTo>
                      <a:pt x="491712" y="754339"/>
                    </a:lnTo>
                    <a:lnTo>
                      <a:pt x="473415" y="752052"/>
                    </a:lnTo>
                    <a:lnTo>
                      <a:pt x="429962" y="772636"/>
                    </a:lnTo>
                    <a:lnTo>
                      <a:pt x="407091" y="733756"/>
                    </a:lnTo>
                    <a:lnTo>
                      <a:pt x="381934" y="726895"/>
                    </a:lnTo>
                    <a:lnTo>
                      <a:pt x="359064" y="726895"/>
                    </a:lnTo>
                    <a:lnTo>
                      <a:pt x="306462" y="697164"/>
                    </a:lnTo>
                    <a:lnTo>
                      <a:pt x="290453" y="704025"/>
                    </a:lnTo>
                    <a:lnTo>
                      <a:pt x="230990" y="662858"/>
                    </a:lnTo>
                    <a:lnTo>
                      <a:pt x="228703" y="630840"/>
                    </a:lnTo>
                    <a:lnTo>
                      <a:pt x="194398" y="621692"/>
                    </a:lnTo>
                    <a:lnTo>
                      <a:pt x="176101" y="571377"/>
                    </a:lnTo>
                    <a:lnTo>
                      <a:pt x="148657" y="553081"/>
                    </a:lnTo>
                    <a:lnTo>
                      <a:pt x="125787" y="525636"/>
                    </a:lnTo>
                    <a:lnTo>
                      <a:pt x="105203" y="479896"/>
                    </a:lnTo>
                    <a:lnTo>
                      <a:pt x="86907" y="484470"/>
                    </a:lnTo>
                    <a:lnTo>
                      <a:pt x="86907" y="502766"/>
                    </a:lnTo>
                    <a:lnTo>
                      <a:pt x="41167" y="489044"/>
                    </a:lnTo>
                    <a:lnTo>
                      <a:pt x="41167" y="466174"/>
                    </a:lnTo>
                    <a:lnTo>
                      <a:pt x="20583" y="425007"/>
                    </a:lnTo>
                    <a:lnTo>
                      <a:pt x="0" y="370118"/>
                    </a:lnTo>
                    <a:lnTo>
                      <a:pt x="25157" y="358683"/>
                    </a:lnTo>
                    <a:lnTo>
                      <a:pt x="50315" y="358683"/>
                    </a:lnTo>
                    <a:lnTo>
                      <a:pt x="132648" y="315230"/>
                    </a:lnTo>
                    <a:lnTo>
                      <a:pt x="146370" y="246619"/>
                    </a:lnTo>
                    <a:lnTo>
                      <a:pt x="176101" y="230609"/>
                    </a:lnTo>
                    <a:lnTo>
                      <a:pt x="196685" y="246619"/>
                    </a:lnTo>
                    <a:lnTo>
                      <a:pt x="210407" y="246619"/>
                    </a:lnTo>
                    <a:lnTo>
                      <a:pt x="210407" y="207739"/>
                    </a:lnTo>
                    <a:lnTo>
                      <a:pt x="260722" y="187156"/>
                    </a:lnTo>
                    <a:lnTo>
                      <a:pt x="260722" y="166573"/>
                    </a:lnTo>
                    <a:lnTo>
                      <a:pt x="274444" y="175721"/>
                    </a:lnTo>
                    <a:lnTo>
                      <a:pt x="336194" y="164286"/>
                    </a:lnTo>
                    <a:lnTo>
                      <a:pt x="354490" y="150563"/>
                    </a:lnTo>
                    <a:lnTo>
                      <a:pt x="354490" y="132267"/>
                    </a:lnTo>
                    <a:lnTo>
                      <a:pt x="397943" y="136841"/>
                    </a:lnTo>
                    <a:lnTo>
                      <a:pt x="404804" y="120832"/>
                    </a:lnTo>
                    <a:lnTo>
                      <a:pt x="418527" y="120832"/>
                    </a:lnTo>
                    <a:lnTo>
                      <a:pt x="436823" y="139128"/>
                    </a:lnTo>
                    <a:lnTo>
                      <a:pt x="464267" y="134554"/>
                    </a:lnTo>
                    <a:lnTo>
                      <a:pt x="477989" y="111684"/>
                    </a:lnTo>
                    <a:lnTo>
                      <a:pt x="480276" y="65943"/>
                    </a:lnTo>
                    <a:lnTo>
                      <a:pt x="523730" y="4193"/>
                    </a:lnTo>
                    <a:lnTo>
                      <a:pt x="521983" y="0"/>
                    </a:lnTo>
                    <a:lnTo>
                      <a:pt x="591715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922C7BC-63B7-E4D8-734C-1AD5A7607419}"/>
                  </a:ext>
                </a:extLst>
              </p:cNvPr>
              <p:cNvSpPr/>
              <p:nvPr/>
            </p:nvSpPr>
            <p:spPr>
              <a:xfrm>
                <a:off x="659834" y="820361"/>
                <a:ext cx="306973" cy="152850"/>
              </a:xfrm>
              <a:custGeom>
                <a:avLst/>
                <a:gdLst>
                  <a:gd name="connsiteX0" fmla="*/ 0 w 306973"/>
                  <a:gd name="connsiteY0" fmla="*/ 0 h 152850"/>
                  <a:gd name="connsiteX1" fmla="*/ 306973 w 306973"/>
                  <a:gd name="connsiteY1" fmla="*/ 0 h 152850"/>
                  <a:gd name="connsiteX2" fmla="*/ 303288 w 306973"/>
                  <a:gd name="connsiteY2" fmla="*/ 11055 h 152850"/>
                  <a:gd name="connsiteX3" fmla="*/ 278131 w 306973"/>
                  <a:gd name="connsiteY3" fmla="*/ 20203 h 152850"/>
                  <a:gd name="connsiteX4" fmla="*/ 271270 w 306973"/>
                  <a:gd name="connsiteY4" fmla="*/ 38499 h 152850"/>
                  <a:gd name="connsiteX5" fmla="*/ 252974 w 306973"/>
                  <a:gd name="connsiteY5" fmla="*/ 43073 h 152850"/>
                  <a:gd name="connsiteX6" fmla="*/ 252974 w 306973"/>
                  <a:gd name="connsiteY6" fmla="*/ 56795 h 152850"/>
                  <a:gd name="connsiteX7" fmla="*/ 266696 w 306973"/>
                  <a:gd name="connsiteY7" fmla="*/ 75091 h 152850"/>
                  <a:gd name="connsiteX8" fmla="*/ 239251 w 306973"/>
                  <a:gd name="connsiteY8" fmla="*/ 100249 h 152850"/>
                  <a:gd name="connsiteX9" fmla="*/ 234677 w 306973"/>
                  <a:gd name="connsiteY9" fmla="*/ 118545 h 152850"/>
                  <a:gd name="connsiteX10" fmla="*/ 218668 w 306973"/>
                  <a:gd name="connsiteY10" fmla="*/ 123119 h 152850"/>
                  <a:gd name="connsiteX11" fmla="*/ 216381 w 306973"/>
                  <a:gd name="connsiteY11" fmla="*/ 141415 h 152850"/>
                  <a:gd name="connsiteX12" fmla="*/ 202659 w 306973"/>
                  <a:gd name="connsiteY12" fmla="*/ 150563 h 152850"/>
                  <a:gd name="connsiteX13" fmla="*/ 161492 w 306973"/>
                  <a:gd name="connsiteY13" fmla="*/ 152850 h 152850"/>
                  <a:gd name="connsiteX14" fmla="*/ 120326 w 306973"/>
                  <a:gd name="connsiteY14" fmla="*/ 113971 h 152850"/>
                  <a:gd name="connsiteX15" fmla="*/ 97455 w 306973"/>
                  <a:gd name="connsiteY15" fmla="*/ 111684 h 152850"/>
                  <a:gd name="connsiteX16" fmla="*/ 76872 w 306973"/>
                  <a:gd name="connsiteY16" fmla="*/ 125406 h 152850"/>
                  <a:gd name="connsiteX17" fmla="*/ 28844 w 306973"/>
                  <a:gd name="connsiteY17" fmla="*/ 102536 h 152850"/>
                  <a:gd name="connsiteX18" fmla="*/ 24270 w 306973"/>
                  <a:gd name="connsiteY18" fmla="*/ 70517 h 152850"/>
                  <a:gd name="connsiteX19" fmla="*/ 0 w 306973"/>
                  <a:gd name="connsiteY19" fmla="*/ 82653 h 152850"/>
                  <a:gd name="connsiteX0" fmla="*/ 0 w 306973"/>
                  <a:gd name="connsiteY0" fmla="*/ 82173 h 235023"/>
                  <a:gd name="connsiteX1" fmla="*/ 140266 w 306973"/>
                  <a:gd name="connsiteY1" fmla="*/ 0 h 235023"/>
                  <a:gd name="connsiteX2" fmla="*/ 306973 w 306973"/>
                  <a:gd name="connsiteY2" fmla="*/ 82173 h 235023"/>
                  <a:gd name="connsiteX3" fmla="*/ 303288 w 306973"/>
                  <a:gd name="connsiteY3" fmla="*/ 93228 h 235023"/>
                  <a:gd name="connsiteX4" fmla="*/ 278131 w 306973"/>
                  <a:gd name="connsiteY4" fmla="*/ 102376 h 235023"/>
                  <a:gd name="connsiteX5" fmla="*/ 271270 w 306973"/>
                  <a:gd name="connsiteY5" fmla="*/ 120672 h 235023"/>
                  <a:gd name="connsiteX6" fmla="*/ 252974 w 306973"/>
                  <a:gd name="connsiteY6" fmla="*/ 125246 h 235023"/>
                  <a:gd name="connsiteX7" fmla="*/ 252974 w 306973"/>
                  <a:gd name="connsiteY7" fmla="*/ 138968 h 235023"/>
                  <a:gd name="connsiteX8" fmla="*/ 266696 w 306973"/>
                  <a:gd name="connsiteY8" fmla="*/ 157264 h 235023"/>
                  <a:gd name="connsiteX9" fmla="*/ 239251 w 306973"/>
                  <a:gd name="connsiteY9" fmla="*/ 182422 h 235023"/>
                  <a:gd name="connsiteX10" fmla="*/ 234677 w 306973"/>
                  <a:gd name="connsiteY10" fmla="*/ 200718 h 235023"/>
                  <a:gd name="connsiteX11" fmla="*/ 218668 w 306973"/>
                  <a:gd name="connsiteY11" fmla="*/ 205292 h 235023"/>
                  <a:gd name="connsiteX12" fmla="*/ 216381 w 306973"/>
                  <a:gd name="connsiteY12" fmla="*/ 223588 h 235023"/>
                  <a:gd name="connsiteX13" fmla="*/ 202659 w 306973"/>
                  <a:gd name="connsiteY13" fmla="*/ 232736 h 235023"/>
                  <a:gd name="connsiteX14" fmla="*/ 161492 w 306973"/>
                  <a:gd name="connsiteY14" fmla="*/ 235023 h 235023"/>
                  <a:gd name="connsiteX15" fmla="*/ 120326 w 306973"/>
                  <a:gd name="connsiteY15" fmla="*/ 196144 h 235023"/>
                  <a:gd name="connsiteX16" fmla="*/ 97455 w 306973"/>
                  <a:gd name="connsiteY16" fmla="*/ 193857 h 235023"/>
                  <a:gd name="connsiteX17" fmla="*/ 76872 w 306973"/>
                  <a:gd name="connsiteY17" fmla="*/ 207579 h 235023"/>
                  <a:gd name="connsiteX18" fmla="*/ 28844 w 306973"/>
                  <a:gd name="connsiteY18" fmla="*/ 184709 h 235023"/>
                  <a:gd name="connsiteX19" fmla="*/ 24270 w 306973"/>
                  <a:gd name="connsiteY19" fmla="*/ 152690 h 235023"/>
                  <a:gd name="connsiteX20" fmla="*/ 0 w 306973"/>
                  <a:gd name="connsiteY20" fmla="*/ 164826 h 235023"/>
                  <a:gd name="connsiteX21" fmla="*/ 0 w 306973"/>
                  <a:gd name="connsiteY21" fmla="*/ 82173 h 235023"/>
                  <a:gd name="connsiteX0" fmla="*/ 140266 w 306973"/>
                  <a:gd name="connsiteY0" fmla="*/ 0 h 235023"/>
                  <a:gd name="connsiteX1" fmla="*/ 306973 w 306973"/>
                  <a:gd name="connsiteY1" fmla="*/ 82173 h 235023"/>
                  <a:gd name="connsiteX2" fmla="*/ 303288 w 306973"/>
                  <a:gd name="connsiteY2" fmla="*/ 93228 h 235023"/>
                  <a:gd name="connsiteX3" fmla="*/ 278131 w 306973"/>
                  <a:gd name="connsiteY3" fmla="*/ 102376 h 235023"/>
                  <a:gd name="connsiteX4" fmla="*/ 271270 w 306973"/>
                  <a:gd name="connsiteY4" fmla="*/ 120672 h 235023"/>
                  <a:gd name="connsiteX5" fmla="*/ 252974 w 306973"/>
                  <a:gd name="connsiteY5" fmla="*/ 125246 h 235023"/>
                  <a:gd name="connsiteX6" fmla="*/ 252974 w 306973"/>
                  <a:gd name="connsiteY6" fmla="*/ 138968 h 235023"/>
                  <a:gd name="connsiteX7" fmla="*/ 266696 w 306973"/>
                  <a:gd name="connsiteY7" fmla="*/ 157264 h 235023"/>
                  <a:gd name="connsiteX8" fmla="*/ 239251 w 306973"/>
                  <a:gd name="connsiteY8" fmla="*/ 182422 h 235023"/>
                  <a:gd name="connsiteX9" fmla="*/ 234677 w 306973"/>
                  <a:gd name="connsiteY9" fmla="*/ 200718 h 235023"/>
                  <a:gd name="connsiteX10" fmla="*/ 218668 w 306973"/>
                  <a:gd name="connsiteY10" fmla="*/ 205292 h 235023"/>
                  <a:gd name="connsiteX11" fmla="*/ 216381 w 306973"/>
                  <a:gd name="connsiteY11" fmla="*/ 223588 h 235023"/>
                  <a:gd name="connsiteX12" fmla="*/ 202659 w 306973"/>
                  <a:gd name="connsiteY12" fmla="*/ 232736 h 235023"/>
                  <a:gd name="connsiteX13" fmla="*/ 161492 w 306973"/>
                  <a:gd name="connsiteY13" fmla="*/ 235023 h 235023"/>
                  <a:gd name="connsiteX14" fmla="*/ 120326 w 306973"/>
                  <a:gd name="connsiteY14" fmla="*/ 196144 h 235023"/>
                  <a:gd name="connsiteX15" fmla="*/ 97455 w 306973"/>
                  <a:gd name="connsiteY15" fmla="*/ 193857 h 235023"/>
                  <a:gd name="connsiteX16" fmla="*/ 76872 w 306973"/>
                  <a:gd name="connsiteY16" fmla="*/ 207579 h 235023"/>
                  <a:gd name="connsiteX17" fmla="*/ 28844 w 306973"/>
                  <a:gd name="connsiteY17" fmla="*/ 184709 h 235023"/>
                  <a:gd name="connsiteX18" fmla="*/ 24270 w 306973"/>
                  <a:gd name="connsiteY18" fmla="*/ 152690 h 235023"/>
                  <a:gd name="connsiteX19" fmla="*/ 0 w 306973"/>
                  <a:gd name="connsiteY19" fmla="*/ 164826 h 235023"/>
                  <a:gd name="connsiteX20" fmla="*/ 0 w 306973"/>
                  <a:gd name="connsiteY20" fmla="*/ 82173 h 235023"/>
                  <a:gd name="connsiteX21" fmla="*/ 231706 w 306973"/>
                  <a:gd name="connsiteY21" fmla="*/ 91440 h 235023"/>
                  <a:gd name="connsiteX0" fmla="*/ 306973 w 306973"/>
                  <a:gd name="connsiteY0" fmla="*/ 33238 h 186088"/>
                  <a:gd name="connsiteX1" fmla="*/ 303288 w 306973"/>
                  <a:gd name="connsiteY1" fmla="*/ 44293 h 186088"/>
                  <a:gd name="connsiteX2" fmla="*/ 278131 w 306973"/>
                  <a:gd name="connsiteY2" fmla="*/ 53441 h 186088"/>
                  <a:gd name="connsiteX3" fmla="*/ 271270 w 306973"/>
                  <a:gd name="connsiteY3" fmla="*/ 71737 h 186088"/>
                  <a:gd name="connsiteX4" fmla="*/ 252974 w 306973"/>
                  <a:gd name="connsiteY4" fmla="*/ 76311 h 186088"/>
                  <a:gd name="connsiteX5" fmla="*/ 252974 w 306973"/>
                  <a:gd name="connsiteY5" fmla="*/ 90033 h 186088"/>
                  <a:gd name="connsiteX6" fmla="*/ 266696 w 306973"/>
                  <a:gd name="connsiteY6" fmla="*/ 108329 h 186088"/>
                  <a:gd name="connsiteX7" fmla="*/ 239251 w 306973"/>
                  <a:gd name="connsiteY7" fmla="*/ 133487 h 186088"/>
                  <a:gd name="connsiteX8" fmla="*/ 234677 w 306973"/>
                  <a:gd name="connsiteY8" fmla="*/ 151783 h 186088"/>
                  <a:gd name="connsiteX9" fmla="*/ 218668 w 306973"/>
                  <a:gd name="connsiteY9" fmla="*/ 156357 h 186088"/>
                  <a:gd name="connsiteX10" fmla="*/ 216381 w 306973"/>
                  <a:gd name="connsiteY10" fmla="*/ 174653 h 186088"/>
                  <a:gd name="connsiteX11" fmla="*/ 202659 w 306973"/>
                  <a:gd name="connsiteY11" fmla="*/ 183801 h 186088"/>
                  <a:gd name="connsiteX12" fmla="*/ 161492 w 306973"/>
                  <a:gd name="connsiteY12" fmla="*/ 186088 h 186088"/>
                  <a:gd name="connsiteX13" fmla="*/ 120326 w 306973"/>
                  <a:gd name="connsiteY13" fmla="*/ 147209 h 186088"/>
                  <a:gd name="connsiteX14" fmla="*/ 97455 w 306973"/>
                  <a:gd name="connsiteY14" fmla="*/ 144922 h 186088"/>
                  <a:gd name="connsiteX15" fmla="*/ 76872 w 306973"/>
                  <a:gd name="connsiteY15" fmla="*/ 158644 h 186088"/>
                  <a:gd name="connsiteX16" fmla="*/ 28844 w 306973"/>
                  <a:gd name="connsiteY16" fmla="*/ 135774 h 186088"/>
                  <a:gd name="connsiteX17" fmla="*/ 24270 w 306973"/>
                  <a:gd name="connsiteY17" fmla="*/ 103755 h 186088"/>
                  <a:gd name="connsiteX18" fmla="*/ 0 w 306973"/>
                  <a:gd name="connsiteY18" fmla="*/ 115891 h 186088"/>
                  <a:gd name="connsiteX19" fmla="*/ 0 w 306973"/>
                  <a:gd name="connsiteY19" fmla="*/ 33238 h 186088"/>
                  <a:gd name="connsiteX20" fmla="*/ 231706 w 306973"/>
                  <a:gd name="connsiteY20" fmla="*/ 42505 h 186088"/>
                  <a:gd name="connsiteX0" fmla="*/ 306973 w 306973"/>
                  <a:gd name="connsiteY0" fmla="*/ 0 h 152850"/>
                  <a:gd name="connsiteX1" fmla="*/ 303288 w 306973"/>
                  <a:gd name="connsiteY1" fmla="*/ 11055 h 152850"/>
                  <a:gd name="connsiteX2" fmla="*/ 278131 w 306973"/>
                  <a:gd name="connsiteY2" fmla="*/ 20203 h 152850"/>
                  <a:gd name="connsiteX3" fmla="*/ 271270 w 306973"/>
                  <a:gd name="connsiteY3" fmla="*/ 38499 h 152850"/>
                  <a:gd name="connsiteX4" fmla="*/ 252974 w 306973"/>
                  <a:gd name="connsiteY4" fmla="*/ 43073 h 152850"/>
                  <a:gd name="connsiteX5" fmla="*/ 252974 w 306973"/>
                  <a:gd name="connsiteY5" fmla="*/ 56795 h 152850"/>
                  <a:gd name="connsiteX6" fmla="*/ 266696 w 306973"/>
                  <a:gd name="connsiteY6" fmla="*/ 75091 h 152850"/>
                  <a:gd name="connsiteX7" fmla="*/ 239251 w 306973"/>
                  <a:gd name="connsiteY7" fmla="*/ 100249 h 152850"/>
                  <a:gd name="connsiteX8" fmla="*/ 234677 w 306973"/>
                  <a:gd name="connsiteY8" fmla="*/ 118545 h 152850"/>
                  <a:gd name="connsiteX9" fmla="*/ 218668 w 306973"/>
                  <a:gd name="connsiteY9" fmla="*/ 123119 h 152850"/>
                  <a:gd name="connsiteX10" fmla="*/ 216381 w 306973"/>
                  <a:gd name="connsiteY10" fmla="*/ 141415 h 152850"/>
                  <a:gd name="connsiteX11" fmla="*/ 202659 w 306973"/>
                  <a:gd name="connsiteY11" fmla="*/ 150563 h 152850"/>
                  <a:gd name="connsiteX12" fmla="*/ 161492 w 306973"/>
                  <a:gd name="connsiteY12" fmla="*/ 152850 h 152850"/>
                  <a:gd name="connsiteX13" fmla="*/ 120326 w 306973"/>
                  <a:gd name="connsiteY13" fmla="*/ 113971 h 152850"/>
                  <a:gd name="connsiteX14" fmla="*/ 97455 w 306973"/>
                  <a:gd name="connsiteY14" fmla="*/ 111684 h 152850"/>
                  <a:gd name="connsiteX15" fmla="*/ 76872 w 306973"/>
                  <a:gd name="connsiteY15" fmla="*/ 125406 h 152850"/>
                  <a:gd name="connsiteX16" fmla="*/ 28844 w 306973"/>
                  <a:gd name="connsiteY16" fmla="*/ 102536 h 152850"/>
                  <a:gd name="connsiteX17" fmla="*/ 24270 w 306973"/>
                  <a:gd name="connsiteY17" fmla="*/ 70517 h 152850"/>
                  <a:gd name="connsiteX18" fmla="*/ 0 w 306973"/>
                  <a:gd name="connsiteY18" fmla="*/ 82653 h 152850"/>
                  <a:gd name="connsiteX19" fmla="*/ 0 w 306973"/>
                  <a:gd name="connsiteY19" fmla="*/ 0 h 15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06973" h="152850">
                    <a:moveTo>
                      <a:pt x="306973" y="0"/>
                    </a:moveTo>
                    <a:lnTo>
                      <a:pt x="303288" y="11055"/>
                    </a:lnTo>
                    <a:lnTo>
                      <a:pt x="278131" y="20203"/>
                    </a:lnTo>
                    <a:lnTo>
                      <a:pt x="271270" y="38499"/>
                    </a:lnTo>
                    <a:lnTo>
                      <a:pt x="252974" y="43073"/>
                    </a:lnTo>
                    <a:lnTo>
                      <a:pt x="252974" y="56795"/>
                    </a:lnTo>
                    <a:lnTo>
                      <a:pt x="266696" y="75091"/>
                    </a:lnTo>
                    <a:lnTo>
                      <a:pt x="239251" y="100249"/>
                    </a:lnTo>
                    <a:lnTo>
                      <a:pt x="234677" y="118545"/>
                    </a:lnTo>
                    <a:lnTo>
                      <a:pt x="218668" y="123119"/>
                    </a:lnTo>
                    <a:lnTo>
                      <a:pt x="216381" y="141415"/>
                    </a:lnTo>
                    <a:lnTo>
                      <a:pt x="202659" y="150563"/>
                    </a:lnTo>
                    <a:lnTo>
                      <a:pt x="161492" y="152850"/>
                    </a:lnTo>
                    <a:lnTo>
                      <a:pt x="120326" y="113971"/>
                    </a:lnTo>
                    <a:lnTo>
                      <a:pt x="97455" y="111684"/>
                    </a:lnTo>
                    <a:lnTo>
                      <a:pt x="76872" y="125406"/>
                    </a:lnTo>
                    <a:lnTo>
                      <a:pt x="28844" y="102536"/>
                    </a:lnTo>
                    <a:lnTo>
                      <a:pt x="24270" y="70517"/>
                    </a:lnTo>
                    <a:lnTo>
                      <a:pt x="0" y="8265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B2BE7C15-77F7-14E9-C90B-FB4846382C42}"/>
                  </a:ext>
                </a:extLst>
              </p:cNvPr>
              <p:cNvSpPr/>
              <p:nvPr/>
            </p:nvSpPr>
            <p:spPr>
              <a:xfrm>
                <a:off x="1608064" y="820361"/>
                <a:ext cx="1155623" cy="612544"/>
              </a:xfrm>
              <a:custGeom>
                <a:avLst/>
                <a:gdLst>
                  <a:gd name="connsiteX0" fmla="*/ 4169 w 1155623"/>
                  <a:gd name="connsiteY0" fmla="*/ 0 h 612544"/>
                  <a:gd name="connsiteX1" fmla="*/ 947404 w 1155623"/>
                  <a:gd name="connsiteY1" fmla="*/ 0 h 612544"/>
                  <a:gd name="connsiteX2" fmla="*/ 931205 w 1155623"/>
                  <a:gd name="connsiteY2" fmla="*/ 25920 h 612544"/>
                  <a:gd name="connsiteX3" fmla="*/ 950262 w 1155623"/>
                  <a:gd name="connsiteY3" fmla="*/ 50696 h 612544"/>
                  <a:gd name="connsiteX4" fmla="*/ 946451 w 1155623"/>
                  <a:gd name="connsiteY4" fmla="*/ 65943 h 612544"/>
                  <a:gd name="connsiteX5" fmla="*/ 925486 w 1155623"/>
                  <a:gd name="connsiteY5" fmla="*/ 71661 h 612544"/>
                  <a:gd name="connsiteX6" fmla="*/ 923581 w 1155623"/>
                  <a:gd name="connsiteY6" fmla="*/ 83096 h 612544"/>
                  <a:gd name="connsiteX7" fmla="*/ 887369 w 1155623"/>
                  <a:gd name="connsiteY7" fmla="*/ 138366 h 612544"/>
                  <a:gd name="connsiteX8" fmla="*/ 883557 w 1155623"/>
                  <a:gd name="connsiteY8" fmla="*/ 174577 h 612544"/>
                  <a:gd name="connsiteX9" fmla="*/ 912145 w 1155623"/>
                  <a:gd name="connsiteY9" fmla="*/ 205071 h 612544"/>
                  <a:gd name="connsiteX10" fmla="*/ 931205 w 1155623"/>
                  <a:gd name="connsiteY10" fmla="*/ 208883 h 612544"/>
                  <a:gd name="connsiteX11" fmla="*/ 935015 w 1155623"/>
                  <a:gd name="connsiteY11" fmla="*/ 218412 h 612544"/>
                  <a:gd name="connsiteX12" fmla="*/ 929298 w 1155623"/>
                  <a:gd name="connsiteY12" fmla="*/ 231753 h 612544"/>
                  <a:gd name="connsiteX13" fmla="*/ 976945 w 1155623"/>
                  <a:gd name="connsiteY13" fmla="*/ 283211 h 612544"/>
                  <a:gd name="connsiteX14" fmla="*/ 1011250 w 1155623"/>
                  <a:gd name="connsiteY14" fmla="*/ 283211 h 612544"/>
                  <a:gd name="connsiteX15" fmla="*/ 1036026 w 1155623"/>
                  <a:gd name="connsiteY15" fmla="*/ 273682 h 612544"/>
                  <a:gd name="connsiteX16" fmla="*/ 1058897 w 1155623"/>
                  <a:gd name="connsiteY16" fmla="*/ 277494 h 612544"/>
                  <a:gd name="connsiteX17" fmla="*/ 1066520 w 1155623"/>
                  <a:gd name="connsiteY17" fmla="*/ 285117 h 612544"/>
                  <a:gd name="connsiteX18" fmla="*/ 1108449 w 1155623"/>
                  <a:gd name="connsiteY18" fmla="*/ 287023 h 612544"/>
                  <a:gd name="connsiteX19" fmla="*/ 1112261 w 1155623"/>
                  <a:gd name="connsiteY19" fmla="*/ 283211 h 612544"/>
                  <a:gd name="connsiteX20" fmla="*/ 1133225 w 1155623"/>
                  <a:gd name="connsiteY20" fmla="*/ 281306 h 612544"/>
                  <a:gd name="connsiteX21" fmla="*/ 1131319 w 1155623"/>
                  <a:gd name="connsiteY21" fmla="*/ 304176 h 612544"/>
                  <a:gd name="connsiteX22" fmla="*/ 1152284 w 1155623"/>
                  <a:gd name="connsiteY22" fmla="*/ 338481 h 612544"/>
                  <a:gd name="connsiteX23" fmla="*/ 1154190 w 1155623"/>
                  <a:gd name="connsiteY23" fmla="*/ 351822 h 612544"/>
                  <a:gd name="connsiteX24" fmla="*/ 1155623 w 1155623"/>
                  <a:gd name="connsiteY24" fmla="*/ 352695 h 612544"/>
                  <a:gd name="connsiteX25" fmla="*/ 1141230 w 1155623"/>
                  <a:gd name="connsiteY25" fmla="*/ 370119 h 612544"/>
                  <a:gd name="connsiteX26" fmla="*/ 1122934 w 1155623"/>
                  <a:gd name="connsiteY26" fmla="*/ 376980 h 612544"/>
                  <a:gd name="connsiteX27" fmla="*/ 1102350 w 1155623"/>
                  <a:gd name="connsiteY27" fmla="*/ 363258 h 612544"/>
                  <a:gd name="connsiteX28" fmla="*/ 1088628 w 1155623"/>
                  <a:gd name="connsiteY28" fmla="*/ 358684 h 612544"/>
                  <a:gd name="connsiteX29" fmla="*/ 1026878 w 1155623"/>
                  <a:gd name="connsiteY29" fmla="*/ 374693 h 612544"/>
                  <a:gd name="connsiteX30" fmla="*/ 1008582 w 1155623"/>
                  <a:gd name="connsiteY30" fmla="*/ 372406 h 612544"/>
                  <a:gd name="connsiteX31" fmla="*/ 999434 w 1155623"/>
                  <a:gd name="connsiteY31" fmla="*/ 379267 h 612544"/>
                  <a:gd name="connsiteX32" fmla="*/ 967415 w 1155623"/>
                  <a:gd name="connsiteY32" fmla="*/ 379267 h 612544"/>
                  <a:gd name="connsiteX33" fmla="*/ 910239 w 1155623"/>
                  <a:gd name="connsiteY33" fmla="*/ 333526 h 612544"/>
                  <a:gd name="connsiteX34" fmla="*/ 871360 w 1155623"/>
                  <a:gd name="connsiteY34" fmla="*/ 308369 h 612544"/>
                  <a:gd name="connsiteX35" fmla="*/ 839341 w 1155623"/>
                  <a:gd name="connsiteY35" fmla="*/ 322091 h 612544"/>
                  <a:gd name="connsiteX36" fmla="*/ 782166 w 1155623"/>
                  <a:gd name="connsiteY36" fmla="*/ 315230 h 612544"/>
                  <a:gd name="connsiteX37" fmla="*/ 759295 w 1155623"/>
                  <a:gd name="connsiteY37" fmla="*/ 306082 h 612544"/>
                  <a:gd name="connsiteX38" fmla="*/ 702119 w 1155623"/>
                  <a:gd name="connsiteY38" fmla="*/ 276350 h 612544"/>
                  <a:gd name="connsiteX39" fmla="*/ 665527 w 1155623"/>
                  <a:gd name="connsiteY39" fmla="*/ 278637 h 612544"/>
                  <a:gd name="connsiteX40" fmla="*/ 601490 w 1155623"/>
                  <a:gd name="connsiteY40" fmla="*/ 379267 h 612544"/>
                  <a:gd name="connsiteX41" fmla="*/ 601490 w 1155623"/>
                  <a:gd name="connsiteY41" fmla="*/ 425007 h 612544"/>
                  <a:gd name="connsiteX42" fmla="*/ 587768 w 1155623"/>
                  <a:gd name="connsiteY42" fmla="*/ 425007 h 612544"/>
                  <a:gd name="connsiteX43" fmla="*/ 585481 w 1155623"/>
                  <a:gd name="connsiteY43" fmla="*/ 443304 h 612544"/>
                  <a:gd name="connsiteX44" fmla="*/ 564897 w 1155623"/>
                  <a:gd name="connsiteY44" fmla="*/ 443304 h 612544"/>
                  <a:gd name="connsiteX45" fmla="*/ 528305 w 1155623"/>
                  <a:gd name="connsiteY45" fmla="*/ 459313 h 612544"/>
                  <a:gd name="connsiteX46" fmla="*/ 512296 w 1155623"/>
                  <a:gd name="connsiteY46" fmla="*/ 452452 h 612544"/>
                  <a:gd name="connsiteX47" fmla="*/ 505435 w 1155623"/>
                  <a:gd name="connsiteY47" fmla="*/ 475322 h 612544"/>
                  <a:gd name="connsiteX48" fmla="*/ 487138 w 1155623"/>
                  <a:gd name="connsiteY48" fmla="*/ 495905 h 612544"/>
                  <a:gd name="connsiteX49" fmla="*/ 464268 w 1155623"/>
                  <a:gd name="connsiteY49" fmla="*/ 489044 h 612544"/>
                  <a:gd name="connsiteX50" fmla="*/ 416240 w 1155623"/>
                  <a:gd name="connsiteY50" fmla="*/ 509628 h 612544"/>
                  <a:gd name="connsiteX51" fmla="*/ 395657 w 1155623"/>
                  <a:gd name="connsiteY51" fmla="*/ 530211 h 612544"/>
                  <a:gd name="connsiteX52" fmla="*/ 391083 w 1155623"/>
                  <a:gd name="connsiteY52" fmla="*/ 553081 h 612544"/>
                  <a:gd name="connsiteX53" fmla="*/ 354490 w 1155623"/>
                  <a:gd name="connsiteY53" fmla="*/ 553081 h 612544"/>
                  <a:gd name="connsiteX54" fmla="*/ 336194 w 1155623"/>
                  <a:gd name="connsiteY54" fmla="*/ 546220 h 612544"/>
                  <a:gd name="connsiteX55" fmla="*/ 322472 w 1155623"/>
                  <a:gd name="connsiteY55" fmla="*/ 557655 h 612544"/>
                  <a:gd name="connsiteX56" fmla="*/ 313324 w 1155623"/>
                  <a:gd name="connsiteY56" fmla="*/ 589674 h 612544"/>
                  <a:gd name="connsiteX57" fmla="*/ 285879 w 1155623"/>
                  <a:gd name="connsiteY57" fmla="*/ 612544 h 612544"/>
                  <a:gd name="connsiteX58" fmla="*/ 217268 w 1155623"/>
                  <a:gd name="connsiteY58" fmla="*/ 562229 h 612544"/>
                  <a:gd name="connsiteX59" fmla="*/ 221842 w 1155623"/>
                  <a:gd name="connsiteY59" fmla="*/ 525637 h 612544"/>
                  <a:gd name="connsiteX60" fmla="*/ 212694 w 1155623"/>
                  <a:gd name="connsiteY60" fmla="*/ 493618 h 612544"/>
                  <a:gd name="connsiteX61" fmla="*/ 228704 w 1155623"/>
                  <a:gd name="connsiteY61" fmla="*/ 473035 h 612544"/>
                  <a:gd name="connsiteX62" fmla="*/ 217268 w 1155623"/>
                  <a:gd name="connsiteY62" fmla="*/ 443304 h 612544"/>
                  <a:gd name="connsiteX63" fmla="*/ 180676 w 1155623"/>
                  <a:gd name="connsiteY63" fmla="*/ 441017 h 612544"/>
                  <a:gd name="connsiteX64" fmla="*/ 171528 w 1155623"/>
                  <a:gd name="connsiteY64" fmla="*/ 406711 h 612544"/>
                  <a:gd name="connsiteX65" fmla="*/ 212694 w 1155623"/>
                  <a:gd name="connsiteY65" fmla="*/ 397563 h 612544"/>
                  <a:gd name="connsiteX66" fmla="*/ 208120 w 1155623"/>
                  <a:gd name="connsiteY66" fmla="*/ 372406 h 612544"/>
                  <a:gd name="connsiteX67" fmla="*/ 210407 w 1155623"/>
                  <a:gd name="connsiteY67" fmla="*/ 349535 h 612544"/>
                  <a:gd name="connsiteX68" fmla="*/ 210407 w 1155623"/>
                  <a:gd name="connsiteY68" fmla="*/ 340387 h 612544"/>
                  <a:gd name="connsiteX69" fmla="*/ 187537 w 1155623"/>
                  <a:gd name="connsiteY69" fmla="*/ 317517 h 612544"/>
                  <a:gd name="connsiteX70" fmla="*/ 182963 w 1155623"/>
                  <a:gd name="connsiteY70" fmla="*/ 285498 h 612544"/>
                  <a:gd name="connsiteX71" fmla="*/ 219555 w 1155623"/>
                  <a:gd name="connsiteY71" fmla="*/ 267202 h 612544"/>
                  <a:gd name="connsiteX72" fmla="*/ 230991 w 1155623"/>
                  <a:gd name="connsiteY72" fmla="*/ 253480 h 612544"/>
                  <a:gd name="connsiteX73" fmla="*/ 230991 w 1155623"/>
                  <a:gd name="connsiteY73" fmla="*/ 205452 h 612544"/>
                  <a:gd name="connsiteX74" fmla="*/ 226416 w 1155623"/>
                  <a:gd name="connsiteY74" fmla="*/ 141415 h 612544"/>
                  <a:gd name="connsiteX75" fmla="*/ 210407 w 1155623"/>
                  <a:gd name="connsiteY75" fmla="*/ 118545 h 612544"/>
                  <a:gd name="connsiteX76" fmla="*/ 155518 w 1155623"/>
                  <a:gd name="connsiteY76" fmla="*/ 116258 h 612544"/>
                  <a:gd name="connsiteX77" fmla="*/ 118926 w 1155623"/>
                  <a:gd name="connsiteY77" fmla="*/ 139128 h 612544"/>
                  <a:gd name="connsiteX78" fmla="*/ 84620 w 1155623"/>
                  <a:gd name="connsiteY78" fmla="*/ 120832 h 612544"/>
                  <a:gd name="connsiteX79" fmla="*/ 80046 w 1155623"/>
                  <a:gd name="connsiteY79" fmla="*/ 136841 h 612544"/>
                  <a:gd name="connsiteX80" fmla="*/ 59463 w 1155623"/>
                  <a:gd name="connsiteY80" fmla="*/ 134554 h 612544"/>
                  <a:gd name="connsiteX81" fmla="*/ 43454 w 1155623"/>
                  <a:gd name="connsiteY81" fmla="*/ 113971 h 612544"/>
                  <a:gd name="connsiteX82" fmla="*/ 0 w 1155623"/>
                  <a:gd name="connsiteY82" fmla="*/ 97962 h 612544"/>
                  <a:gd name="connsiteX0" fmla="*/ 4169 w 1155623"/>
                  <a:gd name="connsiteY0" fmla="*/ 77411 h 689955"/>
                  <a:gd name="connsiteX1" fmla="*/ 625549 w 1155623"/>
                  <a:gd name="connsiteY1" fmla="*/ 0 h 689955"/>
                  <a:gd name="connsiteX2" fmla="*/ 947404 w 1155623"/>
                  <a:gd name="connsiteY2" fmla="*/ 77411 h 689955"/>
                  <a:gd name="connsiteX3" fmla="*/ 931205 w 1155623"/>
                  <a:gd name="connsiteY3" fmla="*/ 103331 h 689955"/>
                  <a:gd name="connsiteX4" fmla="*/ 950262 w 1155623"/>
                  <a:gd name="connsiteY4" fmla="*/ 128107 h 689955"/>
                  <a:gd name="connsiteX5" fmla="*/ 946451 w 1155623"/>
                  <a:gd name="connsiteY5" fmla="*/ 143354 h 689955"/>
                  <a:gd name="connsiteX6" fmla="*/ 925486 w 1155623"/>
                  <a:gd name="connsiteY6" fmla="*/ 149072 h 689955"/>
                  <a:gd name="connsiteX7" fmla="*/ 923581 w 1155623"/>
                  <a:gd name="connsiteY7" fmla="*/ 160507 h 689955"/>
                  <a:gd name="connsiteX8" fmla="*/ 887369 w 1155623"/>
                  <a:gd name="connsiteY8" fmla="*/ 215777 h 689955"/>
                  <a:gd name="connsiteX9" fmla="*/ 883557 w 1155623"/>
                  <a:gd name="connsiteY9" fmla="*/ 251988 h 689955"/>
                  <a:gd name="connsiteX10" fmla="*/ 912145 w 1155623"/>
                  <a:gd name="connsiteY10" fmla="*/ 282482 h 689955"/>
                  <a:gd name="connsiteX11" fmla="*/ 931205 w 1155623"/>
                  <a:gd name="connsiteY11" fmla="*/ 286294 h 689955"/>
                  <a:gd name="connsiteX12" fmla="*/ 935015 w 1155623"/>
                  <a:gd name="connsiteY12" fmla="*/ 295823 h 689955"/>
                  <a:gd name="connsiteX13" fmla="*/ 929298 w 1155623"/>
                  <a:gd name="connsiteY13" fmla="*/ 309164 h 689955"/>
                  <a:gd name="connsiteX14" fmla="*/ 976945 w 1155623"/>
                  <a:gd name="connsiteY14" fmla="*/ 360622 h 689955"/>
                  <a:gd name="connsiteX15" fmla="*/ 1011250 w 1155623"/>
                  <a:gd name="connsiteY15" fmla="*/ 360622 h 689955"/>
                  <a:gd name="connsiteX16" fmla="*/ 1036026 w 1155623"/>
                  <a:gd name="connsiteY16" fmla="*/ 351093 h 689955"/>
                  <a:gd name="connsiteX17" fmla="*/ 1058897 w 1155623"/>
                  <a:gd name="connsiteY17" fmla="*/ 354905 h 689955"/>
                  <a:gd name="connsiteX18" fmla="*/ 1066520 w 1155623"/>
                  <a:gd name="connsiteY18" fmla="*/ 362528 h 689955"/>
                  <a:gd name="connsiteX19" fmla="*/ 1108449 w 1155623"/>
                  <a:gd name="connsiteY19" fmla="*/ 364434 h 689955"/>
                  <a:gd name="connsiteX20" fmla="*/ 1112261 w 1155623"/>
                  <a:gd name="connsiteY20" fmla="*/ 360622 h 689955"/>
                  <a:gd name="connsiteX21" fmla="*/ 1133225 w 1155623"/>
                  <a:gd name="connsiteY21" fmla="*/ 358717 h 689955"/>
                  <a:gd name="connsiteX22" fmla="*/ 1131319 w 1155623"/>
                  <a:gd name="connsiteY22" fmla="*/ 381587 h 689955"/>
                  <a:gd name="connsiteX23" fmla="*/ 1152284 w 1155623"/>
                  <a:gd name="connsiteY23" fmla="*/ 415892 h 689955"/>
                  <a:gd name="connsiteX24" fmla="*/ 1154190 w 1155623"/>
                  <a:gd name="connsiteY24" fmla="*/ 429233 h 689955"/>
                  <a:gd name="connsiteX25" fmla="*/ 1155623 w 1155623"/>
                  <a:gd name="connsiteY25" fmla="*/ 430106 h 689955"/>
                  <a:gd name="connsiteX26" fmla="*/ 1141230 w 1155623"/>
                  <a:gd name="connsiteY26" fmla="*/ 447530 h 689955"/>
                  <a:gd name="connsiteX27" fmla="*/ 1122934 w 1155623"/>
                  <a:gd name="connsiteY27" fmla="*/ 454391 h 689955"/>
                  <a:gd name="connsiteX28" fmla="*/ 1102350 w 1155623"/>
                  <a:gd name="connsiteY28" fmla="*/ 440669 h 689955"/>
                  <a:gd name="connsiteX29" fmla="*/ 1088628 w 1155623"/>
                  <a:gd name="connsiteY29" fmla="*/ 436095 h 689955"/>
                  <a:gd name="connsiteX30" fmla="*/ 1026878 w 1155623"/>
                  <a:gd name="connsiteY30" fmla="*/ 452104 h 689955"/>
                  <a:gd name="connsiteX31" fmla="*/ 1008582 w 1155623"/>
                  <a:gd name="connsiteY31" fmla="*/ 449817 h 689955"/>
                  <a:gd name="connsiteX32" fmla="*/ 999434 w 1155623"/>
                  <a:gd name="connsiteY32" fmla="*/ 456678 h 689955"/>
                  <a:gd name="connsiteX33" fmla="*/ 967415 w 1155623"/>
                  <a:gd name="connsiteY33" fmla="*/ 456678 h 689955"/>
                  <a:gd name="connsiteX34" fmla="*/ 910239 w 1155623"/>
                  <a:gd name="connsiteY34" fmla="*/ 410937 h 689955"/>
                  <a:gd name="connsiteX35" fmla="*/ 871360 w 1155623"/>
                  <a:gd name="connsiteY35" fmla="*/ 385780 h 689955"/>
                  <a:gd name="connsiteX36" fmla="*/ 839341 w 1155623"/>
                  <a:gd name="connsiteY36" fmla="*/ 399502 h 689955"/>
                  <a:gd name="connsiteX37" fmla="*/ 782166 w 1155623"/>
                  <a:gd name="connsiteY37" fmla="*/ 392641 h 689955"/>
                  <a:gd name="connsiteX38" fmla="*/ 759295 w 1155623"/>
                  <a:gd name="connsiteY38" fmla="*/ 383493 h 689955"/>
                  <a:gd name="connsiteX39" fmla="*/ 702119 w 1155623"/>
                  <a:gd name="connsiteY39" fmla="*/ 353761 h 689955"/>
                  <a:gd name="connsiteX40" fmla="*/ 665527 w 1155623"/>
                  <a:gd name="connsiteY40" fmla="*/ 356048 h 689955"/>
                  <a:gd name="connsiteX41" fmla="*/ 601490 w 1155623"/>
                  <a:gd name="connsiteY41" fmla="*/ 456678 h 689955"/>
                  <a:gd name="connsiteX42" fmla="*/ 601490 w 1155623"/>
                  <a:gd name="connsiteY42" fmla="*/ 502418 h 689955"/>
                  <a:gd name="connsiteX43" fmla="*/ 587768 w 1155623"/>
                  <a:gd name="connsiteY43" fmla="*/ 502418 h 689955"/>
                  <a:gd name="connsiteX44" fmla="*/ 585481 w 1155623"/>
                  <a:gd name="connsiteY44" fmla="*/ 520715 h 689955"/>
                  <a:gd name="connsiteX45" fmla="*/ 564897 w 1155623"/>
                  <a:gd name="connsiteY45" fmla="*/ 520715 h 689955"/>
                  <a:gd name="connsiteX46" fmla="*/ 528305 w 1155623"/>
                  <a:gd name="connsiteY46" fmla="*/ 536724 h 689955"/>
                  <a:gd name="connsiteX47" fmla="*/ 512296 w 1155623"/>
                  <a:gd name="connsiteY47" fmla="*/ 529863 h 689955"/>
                  <a:gd name="connsiteX48" fmla="*/ 505435 w 1155623"/>
                  <a:gd name="connsiteY48" fmla="*/ 552733 h 689955"/>
                  <a:gd name="connsiteX49" fmla="*/ 487138 w 1155623"/>
                  <a:gd name="connsiteY49" fmla="*/ 573316 h 689955"/>
                  <a:gd name="connsiteX50" fmla="*/ 464268 w 1155623"/>
                  <a:gd name="connsiteY50" fmla="*/ 566455 h 689955"/>
                  <a:gd name="connsiteX51" fmla="*/ 416240 w 1155623"/>
                  <a:gd name="connsiteY51" fmla="*/ 587039 h 689955"/>
                  <a:gd name="connsiteX52" fmla="*/ 395657 w 1155623"/>
                  <a:gd name="connsiteY52" fmla="*/ 607622 h 689955"/>
                  <a:gd name="connsiteX53" fmla="*/ 391083 w 1155623"/>
                  <a:gd name="connsiteY53" fmla="*/ 630492 h 689955"/>
                  <a:gd name="connsiteX54" fmla="*/ 354490 w 1155623"/>
                  <a:gd name="connsiteY54" fmla="*/ 630492 h 689955"/>
                  <a:gd name="connsiteX55" fmla="*/ 336194 w 1155623"/>
                  <a:gd name="connsiteY55" fmla="*/ 623631 h 689955"/>
                  <a:gd name="connsiteX56" fmla="*/ 322472 w 1155623"/>
                  <a:gd name="connsiteY56" fmla="*/ 635066 h 689955"/>
                  <a:gd name="connsiteX57" fmla="*/ 313324 w 1155623"/>
                  <a:gd name="connsiteY57" fmla="*/ 667085 h 689955"/>
                  <a:gd name="connsiteX58" fmla="*/ 285879 w 1155623"/>
                  <a:gd name="connsiteY58" fmla="*/ 689955 h 689955"/>
                  <a:gd name="connsiteX59" fmla="*/ 217268 w 1155623"/>
                  <a:gd name="connsiteY59" fmla="*/ 639640 h 689955"/>
                  <a:gd name="connsiteX60" fmla="*/ 221842 w 1155623"/>
                  <a:gd name="connsiteY60" fmla="*/ 603048 h 689955"/>
                  <a:gd name="connsiteX61" fmla="*/ 212694 w 1155623"/>
                  <a:gd name="connsiteY61" fmla="*/ 571029 h 689955"/>
                  <a:gd name="connsiteX62" fmla="*/ 228704 w 1155623"/>
                  <a:gd name="connsiteY62" fmla="*/ 550446 h 689955"/>
                  <a:gd name="connsiteX63" fmla="*/ 217268 w 1155623"/>
                  <a:gd name="connsiteY63" fmla="*/ 520715 h 689955"/>
                  <a:gd name="connsiteX64" fmla="*/ 180676 w 1155623"/>
                  <a:gd name="connsiteY64" fmla="*/ 518428 h 689955"/>
                  <a:gd name="connsiteX65" fmla="*/ 171528 w 1155623"/>
                  <a:gd name="connsiteY65" fmla="*/ 484122 h 689955"/>
                  <a:gd name="connsiteX66" fmla="*/ 212694 w 1155623"/>
                  <a:gd name="connsiteY66" fmla="*/ 474974 h 689955"/>
                  <a:gd name="connsiteX67" fmla="*/ 208120 w 1155623"/>
                  <a:gd name="connsiteY67" fmla="*/ 449817 h 689955"/>
                  <a:gd name="connsiteX68" fmla="*/ 210407 w 1155623"/>
                  <a:gd name="connsiteY68" fmla="*/ 426946 h 689955"/>
                  <a:gd name="connsiteX69" fmla="*/ 210407 w 1155623"/>
                  <a:gd name="connsiteY69" fmla="*/ 417798 h 689955"/>
                  <a:gd name="connsiteX70" fmla="*/ 187537 w 1155623"/>
                  <a:gd name="connsiteY70" fmla="*/ 394928 h 689955"/>
                  <a:gd name="connsiteX71" fmla="*/ 182963 w 1155623"/>
                  <a:gd name="connsiteY71" fmla="*/ 362909 h 689955"/>
                  <a:gd name="connsiteX72" fmla="*/ 219555 w 1155623"/>
                  <a:gd name="connsiteY72" fmla="*/ 344613 h 689955"/>
                  <a:gd name="connsiteX73" fmla="*/ 230991 w 1155623"/>
                  <a:gd name="connsiteY73" fmla="*/ 330891 h 689955"/>
                  <a:gd name="connsiteX74" fmla="*/ 230991 w 1155623"/>
                  <a:gd name="connsiteY74" fmla="*/ 282863 h 689955"/>
                  <a:gd name="connsiteX75" fmla="*/ 226416 w 1155623"/>
                  <a:gd name="connsiteY75" fmla="*/ 218826 h 689955"/>
                  <a:gd name="connsiteX76" fmla="*/ 210407 w 1155623"/>
                  <a:gd name="connsiteY76" fmla="*/ 195956 h 689955"/>
                  <a:gd name="connsiteX77" fmla="*/ 155518 w 1155623"/>
                  <a:gd name="connsiteY77" fmla="*/ 193669 h 689955"/>
                  <a:gd name="connsiteX78" fmla="*/ 118926 w 1155623"/>
                  <a:gd name="connsiteY78" fmla="*/ 216539 h 689955"/>
                  <a:gd name="connsiteX79" fmla="*/ 84620 w 1155623"/>
                  <a:gd name="connsiteY79" fmla="*/ 198243 h 689955"/>
                  <a:gd name="connsiteX80" fmla="*/ 80046 w 1155623"/>
                  <a:gd name="connsiteY80" fmla="*/ 214252 h 689955"/>
                  <a:gd name="connsiteX81" fmla="*/ 59463 w 1155623"/>
                  <a:gd name="connsiteY81" fmla="*/ 211965 h 689955"/>
                  <a:gd name="connsiteX82" fmla="*/ 43454 w 1155623"/>
                  <a:gd name="connsiteY82" fmla="*/ 191382 h 689955"/>
                  <a:gd name="connsiteX83" fmla="*/ 0 w 1155623"/>
                  <a:gd name="connsiteY83" fmla="*/ 175373 h 689955"/>
                  <a:gd name="connsiteX84" fmla="*/ 4169 w 1155623"/>
                  <a:gd name="connsiteY84" fmla="*/ 77411 h 689955"/>
                  <a:gd name="connsiteX0" fmla="*/ 625549 w 1155623"/>
                  <a:gd name="connsiteY0" fmla="*/ 0 h 689955"/>
                  <a:gd name="connsiteX1" fmla="*/ 947404 w 1155623"/>
                  <a:gd name="connsiteY1" fmla="*/ 77411 h 689955"/>
                  <a:gd name="connsiteX2" fmla="*/ 931205 w 1155623"/>
                  <a:gd name="connsiteY2" fmla="*/ 103331 h 689955"/>
                  <a:gd name="connsiteX3" fmla="*/ 950262 w 1155623"/>
                  <a:gd name="connsiteY3" fmla="*/ 128107 h 689955"/>
                  <a:gd name="connsiteX4" fmla="*/ 946451 w 1155623"/>
                  <a:gd name="connsiteY4" fmla="*/ 143354 h 689955"/>
                  <a:gd name="connsiteX5" fmla="*/ 925486 w 1155623"/>
                  <a:gd name="connsiteY5" fmla="*/ 149072 h 689955"/>
                  <a:gd name="connsiteX6" fmla="*/ 923581 w 1155623"/>
                  <a:gd name="connsiteY6" fmla="*/ 160507 h 689955"/>
                  <a:gd name="connsiteX7" fmla="*/ 887369 w 1155623"/>
                  <a:gd name="connsiteY7" fmla="*/ 215777 h 689955"/>
                  <a:gd name="connsiteX8" fmla="*/ 883557 w 1155623"/>
                  <a:gd name="connsiteY8" fmla="*/ 251988 h 689955"/>
                  <a:gd name="connsiteX9" fmla="*/ 912145 w 1155623"/>
                  <a:gd name="connsiteY9" fmla="*/ 282482 h 689955"/>
                  <a:gd name="connsiteX10" fmla="*/ 931205 w 1155623"/>
                  <a:gd name="connsiteY10" fmla="*/ 286294 h 689955"/>
                  <a:gd name="connsiteX11" fmla="*/ 935015 w 1155623"/>
                  <a:gd name="connsiteY11" fmla="*/ 295823 h 689955"/>
                  <a:gd name="connsiteX12" fmla="*/ 929298 w 1155623"/>
                  <a:gd name="connsiteY12" fmla="*/ 309164 h 689955"/>
                  <a:gd name="connsiteX13" fmla="*/ 976945 w 1155623"/>
                  <a:gd name="connsiteY13" fmla="*/ 360622 h 689955"/>
                  <a:gd name="connsiteX14" fmla="*/ 1011250 w 1155623"/>
                  <a:gd name="connsiteY14" fmla="*/ 360622 h 689955"/>
                  <a:gd name="connsiteX15" fmla="*/ 1036026 w 1155623"/>
                  <a:gd name="connsiteY15" fmla="*/ 351093 h 689955"/>
                  <a:gd name="connsiteX16" fmla="*/ 1058897 w 1155623"/>
                  <a:gd name="connsiteY16" fmla="*/ 354905 h 689955"/>
                  <a:gd name="connsiteX17" fmla="*/ 1066520 w 1155623"/>
                  <a:gd name="connsiteY17" fmla="*/ 362528 h 689955"/>
                  <a:gd name="connsiteX18" fmla="*/ 1108449 w 1155623"/>
                  <a:gd name="connsiteY18" fmla="*/ 364434 h 689955"/>
                  <a:gd name="connsiteX19" fmla="*/ 1112261 w 1155623"/>
                  <a:gd name="connsiteY19" fmla="*/ 360622 h 689955"/>
                  <a:gd name="connsiteX20" fmla="*/ 1133225 w 1155623"/>
                  <a:gd name="connsiteY20" fmla="*/ 358717 h 689955"/>
                  <a:gd name="connsiteX21" fmla="*/ 1131319 w 1155623"/>
                  <a:gd name="connsiteY21" fmla="*/ 381587 h 689955"/>
                  <a:gd name="connsiteX22" fmla="*/ 1152284 w 1155623"/>
                  <a:gd name="connsiteY22" fmla="*/ 415892 h 689955"/>
                  <a:gd name="connsiteX23" fmla="*/ 1154190 w 1155623"/>
                  <a:gd name="connsiteY23" fmla="*/ 429233 h 689955"/>
                  <a:gd name="connsiteX24" fmla="*/ 1155623 w 1155623"/>
                  <a:gd name="connsiteY24" fmla="*/ 430106 h 689955"/>
                  <a:gd name="connsiteX25" fmla="*/ 1141230 w 1155623"/>
                  <a:gd name="connsiteY25" fmla="*/ 447530 h 689955"/>
                  <a:gd name="connsiteX26" fmla="*/ 1122934 w 1155623"/>
                  <a:gd name="connsiteY26" fmla="*/ 454391 h 689955"/>
                  <a:gd name="connsiteX27" fmla="*/ 1102350 w 1155623"/>
                  <a:gd name="connsiteY27" fmla="*/ 440669 h 689955"/>
                  <a:gd name="connsiteX28" fmla="*/ 1088628 w 1155623"/>
                  <a:gd name="connsiteY28" fmla="*/ 436095 h 689955"/>
                  <a:gd name="connsiteX29" fmla="*/ 1026878 w 1155623"/>
                  <a:gd name="connsiteY29" fmla="*/ 452104 h 689955"/>
                  <a:gd name="connsiteX30" fmla="*/ 1008582 w 1155623"/>
                  <a:gd name="connsiteY30" fmla="*/ 449817 h 689955"/>
                  <a:gd name="connsiteX31" fmla="*/ 999434 w 1155623"/>
                  <a:gd name="connsiteY31" fmla="*/ 456678 h 689955"/>
                  <a:gd name="connsiteX32" fmla="*/ 967415 w 1155623"/>
                  <a:gd name="connsiteY32" fmla="*/ 456678 h 689955"/>
                  <a:gd name="connsiteX33" fmla="*/ 910239 w 1155623"/>
                  <a:gd name="connsiteY33" fmla="*/ 410937 h 689955"/>
                  <a:gd name="connsiteX34" fmla="*/ 871360 w 1155623"/>
                  <a:gd name="connsiteY34" fmla="*/ 385780 h 689955"/>
                  <a:gd name="connsiteX35" fmla="*/ 839341 w 1155623"/>
                  <a:gd name="connsiteY35" fmla="*/ 399502 h 689955"/>
                  <a:gd name="connsiteX36" fmla="*/ 782166 w 1155623"/>
                  <a:gd name="connsiteY36" fmla="*/ 392641 h 689955"/>
                  <a:gd name="connsiteX37" fmla="*/ 759295 w 1155623"/>
                  <a:gd name="connsiteY37" fmla="*/ 383493 h 689955"/>
                  <a:gd name="connsiteX38" fmla="*/ 702119 w 1155623"/>
                  <a:gd name="connsiteY38" fmla="*/ 353761 h 689955"/>
                  <a:gd name="connsiteX39" fmla="*/ 665527 w 1155623"/>
                  <a:gd name="connsiteY39" fmla="*/ 356048 h 689955"/>
                  <a:gd name="connsiteX40" fmla="*/ 601490 w 1155623"/>
                  <a:gd name="connsiteY40" fmla="*/ 456678 h 689955"/>
                  <a:gd name="connsiteX41" fmla="*/ 601490 w 1155623"/>
                  <a:gd name="connsiteY41" fmla="*/ 502418 h 689955"/>
                  <a:gd name="connsiteX42" fmla="*/ 587768 w 1155623"/>
                  <a:gd name="connsiteY42" fmla="*/ 502418 h 689955"/>
                  <a:gd name="connsiteX43" fmla="*/ 585481 w 1155623"/>
                  <a:gd name="connsiteY43" fmla="*/ 520715 h 689955"/>
                  <a:gd name="connsiteX44" fmla="*/ 564897 w 1155623"/>
                  <a:gd name="connsiteY44" fmla="*/ 520715 h 689955"/>
                  <a:gd name="connsiteX45" fmla="*/ 528305 w 1155623"/>
                  <a:gd name="connsiteY45" fmla="*/ 536724 h 689955"/>
                  <a:gd name="connsiteX46" fmla="*/ 512296 w 1155623"/>
                  <a:gd name="connsiteY46" fmla="*/ 529863 h 689955"/>
                  <a:gd name="connsiteX47" fmla="*/ 505435 w 1155623"/>
                  <a:gd name="connsiteY47" fmla="*/ 552733 h 689955"/>
                  <a:gd name="connsiteX48" fmla="*/ 487138 w 1155623"/>
                  <a:gd name="connsiteY48" fmla="*/ 573316 h 689955"/>
                  <a:gd name="connsiteX49" fmla="*/ 464268 w 1155623"/>
                  <a:gd name="connsiteY49" fmla="*/ 566455 h 689955"/>
                  <a:gd name="connsiteX50" fmla="*/ 416240 w 1155623"/>
                  <a:gd name="connsiteY50" fmla="*/ 587039 h 689955"/>
                  <a:gd name="connsiteX51" fmla="*/ 395657 w 1155623"/>
                  <a:gd name="connsiteY51" fmla="*/ 607622 h 689955"/>
                  <a:gd name="connsiteX52" fmla="*/ 391083 w 1155623"/>
                  <a:gd name="connsiteY52" fmla="*/ 630492 h 689955"/>
                  <a:gd name="connsiteX53" fmla="*/ 354490 w 1155623"/>
                  <a:gd name="connsiteY53" fmla="*/ 630492 h 689955"/>
                  <a:gd name="connsiteX54" fmla="*/ 336194 w 1155623"/>
                  <a:gd name="connsiteY54" fmla="*/ 623631 h 689955"/>
                  <a:gd name="connsiteX55" fmla="*/ 322472 w 1155623"/>
                  <a:gd name="connsiteY55" fmla="*/ 635066 h 689955"/>
                  <a:gd name="connsiteX56" fmla="*/ 313324 w 1155623"/>
                  <a:gd name="connsiteY56" fmla="*/ 667085 h 689955"/>
                  <a:gd name="connsiteX57" fmla="*/ 285879 w 1155623"/>
                  <a:gd name="connsiteY57" fmla="*/ 689955 h 689955"/>
                  <a:gd name="connsiteX58" fmla="*/ 217268 w 1155623"/>
                  <a:gd name="connsiteY58" fmla="*/ 639640 h 689955"/>
                  <a:gd name="connsiteX59" fmla="*/ 221842 w 1155623"/>
                  <a:gd name="connsiteY59" fmla="*/ 603048 h 689955"/>
                  <a:gd name="connsiteX60" fmla="*/ 212694 w 1155623"/>
                  <a:gd name="connsiteY60" fmla="*/ 571029 h 689955"/>
                  <a:gd name="connsiteX61" fmla="*/ 228704 w 1155623"/>
                  <a:gd name="connsiteY61" fmla="*/ 550446 h 689955"/>
                  <a:gd name="connsiteX62" fmla="*/ 217268 w 1155623"/>
                  <a:gd name="connsiteY62" fmla="*/ 520715 h 689955"/>
                  <a:gd name="connsiteX63" fmla="*/ 180676 w 1155623"/>
                  <a:gd name="connsiteY63" fmla="*/ 518428 h 689955"/>
                  <a:gd name="connsiteX64" fmla="*/ 171528 w 1155623"/>
                  <a:gd name="connsiteY64" fmla="*/ 484122 h 689955"/>
                  <a:gd name="connsiteX65" fmla="*/ 212694 w 1155623"/>
                  <a:gd name="connsiteY65" fmla="*/ 474974 h 689955"/>
                  <a:gd name="connsiteX66" fmla="*/ 208120 w 1155623"/>
                  <a:gd name="connsiteY66" fmla="*/ 449817 h 689955"/>
                  <a:gd name="connsiteX67" fmla="*/ 210407 w 1155623"/>
                  <a:gd name="connsiteY67" fmla="*/ 426946 h 689955"/>
                  <a:gd name="connsiteX68" fmla="*/ 210407 w 1155623"/>
                  <a:gd name="connsiteY68" fmla="*/ 417798 h 689955"/>
                  <a:gd name="connsiteX69" fmla="*/ 187537 w 1155623"/>
                  <a:gd name="connsiteY69" fmla="*/ 394928 h 689955"/>
                  <a:gd name="connsiteX70" fmla="*/ 182963 w 1155623"/>
                  <a:gd name="connsiteY70" fmla="*/ 362909 h 689955"/>
                  <a:gd name="connsiteX71" fmla="*/ 219555 w 1155623"/>
                  <a:gd name="connsiteY71" fmla="*/ 344613 h 689955"/>
                  <a:gd name="connsiteX72" fmla="*/ 230991 w 1155623"/>
                  <a:gd name="connsiteY72" fmla="*/ 330891 h 689955"/>
                  <a:gd name="connsiteX73" fmla="*/ 230991 w 1155623"/>
                  <a:gd name="connsiteY73" fmla="*/ 282863 h 689955"/>
                  <a:gd name="connsiteX74" fmla="*/ 226416 w 1155623"/>
                  <a:gd name="connsiteY74" fmla="*/ 218826 h 689955"/>
                  <a:gd name="connsiteX75" fmla="*/ 210407 w 1155623"/>
                  <a:gd name="connsiteY75" fmla="*/ 195956 h 689955"/>
                  <a:gd name="connsiteX76" fmla="*/ 155518 w 1155623"/>
                  <a:gd name="connsiteY76" fmla="*/ 193669 h 689955"/>
                  <a:gd name="connsiteX77" fmla="*/ 118926 w 1155623"/>
                  <a:gd name="connsiteY77" fmla="*/ 216539 h 689955"/>
                  <a:gd name="connsiteX78" fmla="*/ 84620 w 1155623"/>
                  <a:gd name="connsiteY78" fmla="*/ 198243 h 689955"/>
                  <a:gd name="connsiteX79" fmla="*/ 80046 w 1155623"/>
                  <a:gd name="connsiteY79" fmla="*/ 214252 h 689955"/>
                  <a:gd name="connsiteX80" fmla="*/ 59463 w 1155623"/>
                  <a:gd name="connsiteY80" fmla="*/ 211965 h 689955"/>
                  <a:gd name="connsiteX81" fmla="*/ 43454 w 1155623"/>
                  <a:gd name="connsiteY81" fmla="*/ 191382 h 689955"/>
                  <a:gd name="connsiteX82" fmla="*/ 0 w 1155623"/>
                  <a:gd name="connsiteY82" fmla="*/ 175373 h 689955"/>
                  <a:gd name="connsiteX83" fmla="*/ 4169 w 1155623"/>
                  <a:gd name="connsiteY83" fmla="*/ 77411 h 689955"/>
                  <a:gd name="connsiteX84" fmla="*/ 716989 w 1155623"/>
                  <a:gd name="connsiteY84" fmla="*/ 91440 h 689955"/>
                  <a:gd name="connsiteX0" fmla="*/ 947404 w 1155623"/>
                  <a:gd name="connsiteY0" fmla="*/ 29973 h 642517"/>
                  <a:gd name="connsiteX1" fmla="*/ 931205 w 1155623"/>
                  <a:gd name="connsiteY1" fmla="*/ 55893 h 642517"/>
                  <a:gd name="connsiteX2" fmla="*/ 950262 w 1155623"/>
                  <a:gd name="connsiteY2" fmla="*/ 80669 h 642517"/>
                  <a:gd name="connsiteX3" fmla="*/ 946451 w 1155623"/>
                  <a:gd name="connsiteY3" fmla="*/ 95916 h 642517"/>
                  <a:gd name="connsiteX4" fmla="*/ 925486 w 1155623"/>
                  <a:gd name="connsiteY4" fmla="*/ 101634 h 642517"/>
                  <a:gd name="connsiteX5" fmla="*/ 923581 w 1155623"/>
                  <a:gd name="connsiteY5" fmla="*/ 113069 h 642517"/>
                  <a:gd name="connsiteX6" fmla="*/ 887369 w 1155623"/>
                  <a:gd name="connsiteY6" fmla="*/ 168339 h 642517"/>
                  <a:gd name="connsiteX7" fmla="*/ 883557 w 1155623"/>
                  <a:gd name="connsiteY7" fmla="*/ 204550 h 642517"/>
                  <a:gd name="connsiteX8" fmla="*/ 912145 w 1155623"/>
                  <a:gd name="connsiteY8" fmla="*/ 235044 h 642517"/>
                  <a:gd name="connsiteX9" fmla="*/ 931205 w 1155623"/>
                  <a:gd name="connsiteY9" fmla="*/ 238856 h 642517"/>
                  <a:gd name="connsiteX10" fmla="*/ 935015 w 1155623"/>
                  <a:gd name="connsiteY10" fmla="*/ 248385 h 642517"/>
                  <a:gd name="connsiteX11" fmla="*/ 929298 w 1155623"/>
                  <a:gd name="connsiteY11" fmla="*/ 261726 h 642517"/>
                  <a:gd name="connsiteX12" fmla="*/ 976945 w 1155623"/>
                  <a:gd name="connsiteY12" fmla="*/ 313184 h 642517"/>
                  <a:gd name="connsiteX13" fmla="*/ 1011250 w 1155623"/>
                  <a:gd name="connsiteY13" fmla="*/ 313184 h 642517"/>
                  <a:gd name="connsiteX14" fmla="*/ 1036026 w 1155623"/>
                  <a:gd name="connsiteY14" fmla="*/ 303655 h 642517"/>
                  <a:gd name="connsiteX15" fmla="*/ 1058897 w 1155623"/>
                  <a:gd name="connsiteY15" fmla="*/ 307467 h 642517"/>
                  <a:gd name="connsiteX16" fmla="*/ 1066520 w 1155623"/>
                  <a:gd name="connsiteY16" fmla="*/ 315090 h 642517"/>
                  <a:gd name="connsiteX17" fmla="*/ 1108449 w 1155623"/>
                  <a:gd name="connsiteY17" fmla="*/ 316996 h 642517"/>
                  <a:gd name="connsiteX18" fmla="*/ 1112261 w 1155623"/>
                  <a:gd name="connsiteY18" fmla="*/ 313184 h 642517"/>
                  <a:gd name="connsiteX19" fmla="*/ 1133225 w 1155623"/>
                  <a:gd name="connsiteY19" fmla="*/ 311279 h 642517"/>
                  <a:gd name="connsiteX20" fmla="*/ 1131319 w 1155623"/>
                  <a:gd name="connsiteY20" fmla="*/ 334149 h 642517"/>
                  <a:gd name="connsiteX21" fmla="*/ 1152284 w 1155623"/>
                  <a:gd name="connsiteY21" fmla="*/ 368454 h 642517"/>
                  <a:gd name="connsiteX22" fmla="*/ 1154190 w 1155623"/>
                  <a:gd name="connsiteY22" fmla="*/ 381795 h 642517"/>
                  <a:gd name="connsiteX23" fmla="*/ 1155623 w 1155623"/>
                  <a:gd name="connsiteY23" fmla="*/ 382668 h 642517"/>
                  <a:gd name="connsiteX24" fmla="*/ 1141230 w 1155623"/>
                  <a:gd name="connsiteY24" fmla="*/ 400092 h 642517"/>
                  <a:gd name="connsiteX25" fmla="*/ 1122934 w 1155623"/>
                  <a:gd name="connsiteY25" fmla="*/ 406953 h 642517"/>
                  <a:gd name="connsiteX26" fmla="*/ 1102350 w 1155623"/>
                  <a:gd name="connsiteY26" fmla="*/ 393231 h 642517"/>
                  <a:gd name="connsiteX27" fmla="*/ 1088628 w 1155623"/>
                  <a:gd name="connsiteY27" fmla="*/ 388657 h 642517"/>
                  <a:gd name="connsiteX28" fmla="*/ 1026878 w 1155623"/>
                  <a:gd name="connsiteY28" fmla="*/ 404666 h 642517"/>
                  <a:gd name="connsiteX29" fmla="*/ 1008582 w 1155623"/>
                  <a:gd name="connsiteY29" fmla="*/ 402379 h 642517"/>
                  <a:gd name="connsiteX30" fmla="*/ 999434 w 1155623"/>
                  <a:gd name="connsiteY30" fmla="*/ 409240 h 642517"/>
                  <a:gd name="connsiteX31" fmla="*/ 967415 w 1155623"/>
                  <a:gd name="connsiteY31" fmla="*/ 409240 h 642517"/>
                  <a:gd name="connsiteX32" fmla="*/ 910239 w 1155623"/>
                  <a:gd name="connsiteY32" fmla="*/ 363499 h 642517"/>
                  <a:gd name="connsiteX33" fmla="*/ 871360 w 1155623"/>
                  <a:gd name="connsiteY33" fmla="*/ 338342 h 642517"/>
                  <a:gd name="connsiteX34" fmla="*/ 839341 w 1155623"/>
                  <a:gd name="connsiteY34" fmla="*/ 352064 h 642517"/>
                  <a:gd name="connsiteX35" fmla="*/ 782166 w 1155623"/>
                  <a:gd name="connsiteY35" fmla="*/ 345203 h 642517"/>
                  <a:gd name="connsiteX36" fmla="*/ 759295 w 1155623"/>
                  <a:gd name="connsiteY36" fmla="*/ 336055 h 642517"/>
                  <a:gd name="connsiteX37" fmla="*/ 702119 w 1155623"/>
                  <a:gd name="connsiteY37" fmla="*/ 306323 h 642517"/>
                  <a:gd name="connsiteX38" fmla="*/ 665527 w 1155623"/>
                  <a:gd name="connsiteY38" fmla="*/ 308610 h 642517"/>
                  <a:gd name="connsiteX39" fmla="*/ 601490 w 1155623"/>
                  <a:gd name="connsiteY39" fmla="*/ 409240 h 642517"/>
                  <a:gd name="connsiteX40" fmla="*/ 601490 w 1155623"/>
                  <a:gd name="connsiteY40" fmla="*/ 454980 h 642517"/>
                  <a:gd name="connsiteX41" fmla="*/ 587768 w 1155623"/>
                  <a:gd name="connsiteY41" fmla="*/ 454980 h 642517"/>
                  <a:gd name="connsiteX42" fmla="*/ 585481 w 1155623"/>
                  <a:gd name="connsiteY42" fmla="*/ 473277 h 642517"/>
                  <a:gd name="connsiteX43" fmla="*/ 564897 w 1155623"/>
                  <a:gd name="connsiteY43" fmla="*/ 473277 h 642517"/>
                  <a:gd name="connsiteX44" fmla="*/ 528305 w 1155623"/>
                  <a:gd name="connsiteY44" fmla="*/ 489286 h 642517"/>
                  <a:gd name="connsiteX45" fmla="*/ 512296 w 1155623"/>
                  <a:gd name="connsiteY45" fmla="*/ 482425 h 642517"/>
                  <a:gd name="connsiteX46" fmla="*/ 505435 w 1155623"/>
                  <a:gd name="connsiteY46" fmla="*/ 505295 h 642517"/>
                  <a:gd name="connsiteX47" fmla="*/ 487138 w 1155623"/>
                  <a:gd name="connsiteY47" fmla="*/ 525878 h 642517"/>
                  <a:gd name="connsiteX48" fmla="*/ 464268 w 1155623"/>
                  <a:gd name="connsiteY48" fmla="*/ 519017 h 642517"/>
                  <a:gd name="connsiteX49" fmla="*/ 416240 w 1155623"/>
                  <a:gd name="connsiteY49" fmla="*/ 539601 h 642517"/>
                  <a:gd name="connsiteX50" fmla="*/ 395657 w 1155623"/>
                  <a:gd name="connsiteY50" fmla="*/ 560184 h 642517"/>
                  <a:gd name="connsiteX51" fmla="*/ 391083 w 1155623"/>
                  <a:gd name="connsiteY51" fmla="*/ 583054 h 642517"/>
                  <a:gd name="connsiteX52" fmla="*/ 354490 w 1155623"/>
                  <a:gd name="connsiteY52" fmla="*/ 583054 h 642517"/>
                  <a:gd name="connsiteX53" fmla="*/ 336194 w 1155623"/>
                  <a:gd name="connsiteY53" fmla="*/ 576193 h 642517"/>
                  <a:gd name="connsiteX54" fmla="*/ 322472 w 1155623"/>
                  <a:gd name="connsiteY54" fmla="*/ 587628 h 642517"/>
                  <a:gd name="connsiteX55" fmla="*/ 313324 w 1155623"/>
                  <a:gd name="connsiteY55" fmla="*/ 619647 h 642517"/>
                  <a:gd name="connsiteX56" fmla="*/ 285879 w 1155623"/>
                  <a:gd name="connsiteY56" fmla="*/ 642517 h 642517"/>
                  <a:gd name="connsiteX57" fmla="*/ 217268 w 1155623"/>
                  <a:gd name="connsiteY57" fmla="*/ 592202 h 642517"/>
                  <a:gd name="connsiteX58" fmla="*/ 221842 w 1155623"/>
                  <a:gd name="connsiteY58" fmla="*/ 555610 h 642517"/>
                  <a:gd name="connsiteX59" fmla="*/ 212694 w 1155623"/>
                  <a:gd name="connsiteY59" fmla="*/ 523591 h 642517"/>
                  <a:gd name="connsiteX60" fmla="*/ 228704 w 1155623"/>
                  <a:gd name="connsiteY60" fmla="*/ 503008 h 642517"/>
                  <a:gd name="connsiteX61" fmla="*/ 217268 w 1155623"/>
                  <a:gd name="connsiteY61" fmla="*/ 473277 h 642517"/>
                  <a:gd name="connsiteX62" fmla="*/ 180676 w 1155623"/>
                  <a:gd name="connsiteY62" fmla="*/ 470990 h 642517"/>
                  <a:gd name="connsiteX63" fmla="*/ 171528 w 1155623"/>
                  <a:gd name="connsiteY63" fmla="*/ 436684 h 642517"/>
                  <a:gd name="connsiteX64" fmla="*/ 212694 w 1155623"/>
                  <a:gd name="connsiteY64" fmla="*/ 427536 h 642517"/>
                  <a:gd name="connsiteX65" fmla="*/ 208120 w 1155623"/>
                  <a:gd name="connsiteY65" fmla="*/ 402379 h 642517"/>
                  <a:gd name="connsiteX66" fmla="*/ 210407 w 1155623"/>
                  <a:gd name="connsiteY66" fmla="*/ 379508 h 642517"/>
                  <a:gd name="connsiteX67" fmla="*/ 210407 w 1155623"/>
                  <a:gd name="connsiteY67" fmla="*/ 370360 h 642517"/>
                  <a:gd name="connsiteX68" fmla="*/ 187537 w 1155623"/>
                  <a:gd name="connsiteY68" fmla="*/ 347490 h 642517"/>
                  <a:gd name="connsiteX69" fmla="*/ 182963 w 1155623"/>
                  <a:gd name="connsiteY69" fmla="*/ 315471 h 642517"/>
                  <a:gd name="connsiteX70" fmla="*/ 219555 w 1155623"/>
                  <a:gd name="connsiteY70" fmla="*/ 297175 h 642517"/>
                  <a:gd name="connsiteX71" fmla="*/ 230991 w 1155623"/>
                  <a:gd name="connsiteY71" fmla="*/ 283453 h 642517"/>
                  <a:gd name="connsiteX72" fmla="*/ 230991 w 1155623"/>
                  <a:gd name="connsiteY72" fmla="*/ 235425 h 642517"/>
                  <a:gd name="connsiteX73" fmla="*/ 226416 w 1155623"/>
                  <a:gd name="connsiteY73" fmla="*/ 171388 h 642517"/>
                  <a:gd name="connsiteX74" fmla="*/ 210407 w 1155623"/>
                  <a:gd name="connsiteY74" fmla="*/ 148518 h 642517"/>
                  <a:gd name="connsiteX75" fmla="*/ 155518 w 1155623"/>
                  <a:gd name="connsiteY75" fmla="*/ 146231 h 642517"/>
                  <a:gd name="connsiteX76" fmla="*/ 118926 w 1155623"/>
                  <a:gd name="connsiteY76" fmla="*/ 169101 h 642517"/>
                  <a:gd name="connsiteX77" fmla="*/ 84620 w 1155623"/>
                  <a:gd name="connsiteY77" fmla="*/ 150805 h 642517"/>
                  <a:gd name="connsiteX78" fmla="*/ 80046 w 1155623"/>
                  <a:gd name="connsiteY78" fmla="*/ 166814 h 642517"/>
                  <a:gd name="connsiteX79" fmla="*/ 59463 w 1155623"/>
                  <a:gd name="connsiteY79" fmla="*/ 164527 h 642517"/>
                  <a:gd name="connsiteX80" fmla="*/ 43454 w 1155623"/>
                  <a:gd name="connsiteY80" fmla="*/ 143944 h 642517"/>
                  <a:gd name="connsiteX81" fmla="*/ 0 w 1155623"/>
                  <a:gd name="connsiteY81" fmla="*/ 127935 h 642517"/>
                  <a:gd name="connsiteX82" fmla="*/ 4169 w 1155623"/>
                  <a:gd name="connsiteY82" fmla="*/ 29973 h 642517"/>
                  <a:gd name="connsiteX83" fmla="*/ 716989 w 1155623"/>
                  <a:gd name="connsiteY83" fmla="*/ 44002 h 642517"/>
                  <a:gd name="connsiteX0" fmla="*/ 947404 w 1155623"/>
                  <a:gd name="connsiteY0" fmla="*/ 0 h 612544"/>
                  <a:gd name="connsiteX1" fmla="*/ 931205 w 1155623"/>
                  <a:gd name="connsiteY1" fmla="*/ 25920 h 612544"/>
                  <a:gd name="connsiteX2" fmla="*/ 950262 w 1155623"/>
                  <a:gd name="connsiteY2" fmla="*/ 50696 h 612544"/>
                  <a:gd name="connsiteX3" fmla="*/ 946451 w 1155623"/>
                  <a:gd name="connsiteY3" fmla="*/ 65943 h 612544"/>
                  <a:gd name="connsiteX4" fmla="*/ 925486 w 1155623"/>
                  <a:gd name="connsiteY4" fmla="*/ 71661 h 612544"/>
                  <a:gd name="connsiteX5" fmla="*/ 923581 w 1155623"/>
                  <a:gd name="connsiteY5" fmla="*/ 83096 h 612544"/>
                  <a:gd name="connsiteX6" fmla="*/ 887369 w 1155623"/>
                  <a:gd name="connsiteY6" fmla="*/ 138366 h 612544"/>
                  <a:gd name="connsiteX7" fmla="*/ 883557 w 1155623"/>
                  <a:gd name="connsiteY7" fmla="*/ 174577 h 612544"/>
                  <a:gd name="connsiteX8" fmla="*/ 912145 w 1155623"/>
                  <a:gd name="connsiteY8" fmla="*/ 205071 h 612544"/>
                  <a:gd name="connsiteX9" fmla="*/ 931205 w 1155623"/>
                  <a:gd name="connsiteY9" fmla="*/ 208883 h 612544"/>
                  <a:gd name="connsiteX10" fmla="*/ 935015 w 1155623"/>
                  <a:gd name="connsiteY10" fmla="*/ 218412 h 612544"/>
                  <a:gd name="connsiteX11" fmla="*/ 929298 w 1155623"/>
                  <a:gd name="connsiteY11" fmla="*/ 231753 h 612544"/>
                  <a:gd name="connsiteX12" fmla="*/ 976945 w 1155623"/>
                  <a:gd name="connsiteY12" fmla="*/ 283211 h 612544"/>
                  <a:gd name="connsiteX13" fmla="*/ 1011250 w 1155623"/>
                  <a:gd name="connsiteY13" fmla="*/ 283211 h 612544"/>
                  <a:gd name="connsiteX14" fmla="*/ 1036026 w 1155623"/>
                  <a:gd name="connsiteY14" fmla="*/ 273682 h 612544"/>
                  <a:gd name="connsiteX15" fmla="*/ 1058897 w 1155623"/>
                  <a:gd name="connsiteY15" fmla="*/ 277494 h 612544"/>
                  <a:gd name="connsiteX16" fmla="*/ 1066520 w 1155623"/>
                  <a:gd name="connsiteY16" fmla="*/ 285117 h 612544"/>
                  <a:gd name="connsiteX17" fmla="*/ 1108449 w 1155623"/>
                  <a:gd name="connsiteY17" fmla="*/ 287023 h 612544"/>
                  <a:gd name="connsiteX18" fmla="*/ 1112261 w 1155623"/>
                  <a:gd name="connsiteY18" fmla="*/ 283211 h 612544"/>
                  <a:gd name="connsiteX19" fmla="*/ 1133225 w 1155623"/>
                  <a:gd name="connsiteY19" fmla="*/ 281306 h 612544"/>
                  <a:gd name="connsiteX20" fmla="*/ 1131319 w 1155623"/>
                  <a:gd name="connsiteY20" fmla="*/ 304176 h 612544"/>
                  <a:gd name="connsiteX21" fmla="*/ 1152284 w 1155623"/>
                  <a:gd name="connsiteY21" fmla="*/ 338481 h 612544"/>
                  <a:gd name="connsiteX22" fmla="*/ 1154190 w 1155623"/>
                  <a:gd name="connsiteY22" fmla="*/ 351822 h 612544"/>
                  <a:gd name="connsiteX23" fmla="*/ 1155623 w 1155623"/>
                  <a:gd name="connsiteY23" fmla="*/ 352695 h 612544"/>
                  <a:gd name="connsiteX24" fmla="*/ 1141230 w 1155623"/>
                  <a:gd name="connsiteY24" fmla="*/ 370119 h 612544"/>
                  <a:gd name="connsiteX25" fmla="*/ 1122934 w 1155623"/>
                  <a:gd name="connsiteY25" fmla="*/ 376980 h 612544"/>
                  <a:gd name="connsiteX26" fmla="*/ 1102350 w 1155623"/>
                  <a:gd name="connsiteY26" fmla="*/ 363258 h 612544"/>
                  <a:gd name="connsiteX27" fmla="*/ 1088628 w 1155623"/>
                  <a:gd name="connsiteY27" fmla="*/ 358684 h 612544"/>
                  <a:gd name="connsiteX28" fmla="*/ 1026878 w 1155623"/>
                  <a:gd name="connsiteY28" fmla="*/ 374693 h 612544"/>
                  <a:gd name="connsiteX29" fmla="*/ 1008582 w 1155623"/>
                  <a:gd name="connsiteY29" fmla="*/ 372406 h 612544"/>
                  <a:gd name="connsiteX30" fmla="*/ 999434 w 1155623"/>
                  <a:gd name="connsiteY30" fmla="*/ 379267 h 612544"/>
                  <a:gd name="connsiteX31" fmla="*/ 967415 w 1155623"/>
                  <a:gd name="connsiteY31" fmla="*/ 379267 h 612544"/>
                  <a:gd name="connsiteX32" fmla="*/ 910239 w 1155623"/>
                  <a:gd name="connsiteY32" fmla="*/ 333526 h 612544"/>
                  <a:gd name="connsiteX33" fmla="*/ 871360 w 1155623"/>
                  <a:gd name="connsiteY33" fmla="*/ 308369 h 612544"/>
                  <a:gd name="connsiteX34" fmla="*/ 839341 w 1155623"/>
                  <a:gd name="connsiteY34" fmla="*/ 322091 h 612544"/>
                  <a:gd name="connsiteX35" fmla="*/ 782166 w 1155623"/>
                  <a:gd name="connsiteY35" fmla="*/ 315230 h 612544"/>
                  <a:gd name="connsiteX36" fmla="*/ 759295 w 1155623"/>
                  <a:gd name="connsiteY36" fmla="*/ 306082 h 612544"/>
                  <a:gd name="connsiteX37" fmla="*/ 702119 w 1155623"/>
                  <a:gd name="connsiteY37" fmla="*/ 276350 h 612544"/>
                  <a:gd name="connsiteX38" fmla="*/ 665527 w 1155623"/>
                  <a:gd name="connsiteY38" fmla="*/ 278637 h 612544"/>
                  <a:gd name="connsiteX39" fmla="*/ 601490 w 1155623"/>
                  <a:gd name="connsiteY39" fmla="*/ 379267 h 612544"/>
                  <a:gd name="connsiteX40" fmla="*/ 601490 w 1155623"/>
                  <a:gd name="connsiteY40" fmla="*/ 425007 h 612544"/>
                  <a:gd name="connsiteX41" fmla="*/ 587768 w 1155623"/>
                  <a:gd name="connsiteY41" fmla="*/ 425007 h 612544"/>
                  <a:gd name="connsiteX42" fmla="*/ 585481 w 1155623"/>
                  <a:gd name="connsiteY42" fmla="*/ 443304 h 612544"/>
                  <a:gd name="connsiteX43" fmla="*/ 564897 w 1155623"/>
                  <a:gd name="connsiteY43" fmla="*/ 443304 h 612544"/>
                  <a:gd name="connsiteX44" fmla="*/ 528305 w 1155623"/>
                  <a:gd name="connsiteY44" fmla="*/ 459313 h 612544"/>
                  <a:gd name="connsiteX45" fmla="*/ 512296 w 1155623"/>
                  <a:gd name="connsiteY45" fmla="*/ 452452 h 612544"/>
                  <a:gd name="connsiteX46" fmla="*/ 505435 w 1155623"/>
                  <a:gd name="connsiteY46" fmla="*/ 475322 h 612544"/>
                  <a:gd name="connsiteX47" fmla="*/ 487138 w 1155623"/>
                  <a:gd name="connsiteY47" fmla="*/ 495905 h 612544"/>
                  <a:gd name="connsiteX48" fmla="*/ 464268 w 1155623"/>
                  <a:gd name="connsiteY48" fmla="*/ 489044 h 612544"/>
                  <a:gd name="connsiteX49" fmla="*/ 416240 w 1155623"/>
                  <a:gd name="connsiteY49" fmla="*/ 509628 h 612544"/>
                  <a:gd name="connsiteX50" fmla="*/ 395657 w 1155623"/>
                  <a:gd name="connsiteY50" fmla="*/ 530211 h 612544"/>
                  <a:gd name="connsiteX51" fmla="*/ 391083 w 1155623"/>
                  <a:gd name="connsiteY51" fmla="*/ 553081 h 612544"/>
                  <a:gd name="connsiteX52" fmla="*/ 354490 w 1155623"/>
                  <a:gd name="connsiteY52" fmla="*/ 553081 h 612544"/>
                  <a:gd name="connsiteX53" fmla="*/ 336194 w 1155623"/>
                  <a:gd name="connsiteY53" fmla="*/ 546220 h 612544"/>
                  <a:gd name="connsiteX54" fmla="*/ 322472 w 1155623"/>
                  <a:gd name="connsiteY54" fmla="*/ 557655 h 612544"/>
                  <a:gd name="connsiteX55" fmla="*/ 313324 w 1155623"/>
                  <a:gd name="connsiteY55" fmla="*/ 589674 h 612544"/>
                  <a:gd name="connsiteX56" fmla="*/ 285879 w 1155623"/>
                  <a:gd name="connsiteY56" fmla="*/ 612544 h 612544"/>
                  <a:gd name="connsiteX57" fmla="*/ 217268 w 1155623"/>
                  <a:gd name="connsiteY57" fmla="*/ 562229 h 612544"/>
                  <a:gd name="connsiteX58" fmla="*/ 221842 w 1155623"/>
                  <a:gd name="connsiteY58" fmla="*/ 525637 h 612544"/>
                  <a:gd name="connsiteX59" fmla="*/ 212694 w 1155623"/>
                  <a:gd name="connsiteY59" fmla="*/ 493618 h 612544"/>
                  <a:gd name="connsiteX60" fmla="*/ 228704 w 1155623"/>
                  <a:gd name="connsiteY60" fmla="*/ 473035 h 612544"/>
                  <a:gd name="connsiteX61" fmla="*/ 217268 w 1155623"/>
                  <a:gd name="connsiteY61" fmla="*/ 443304 h 612544"/>
                  <a:gd name="connsiteX62" fmla="*/ 180676 w 1155623"/>
                  <a:gd name="connsiteY62" fmla="*/ 441017 h 612544"/>
                  <a:gd name="connsiteX63" fmla="*/ 171528 w 1155623"/>
                  <a:gd name="connsiteY63" fmla="*/ 406711 h 612544"/>
                  <a:gd name="connsiteX64" fmla="*/ 212694 w 1155623"/>
                  <a:gd name="connsiteY64" fmla="*/ 397563 h 612544"/>
                  <a:gd name="connsiteX65" fmla="*/ 208120 w 1155623"/>
                  <a:gd name="connsiteY65" fmla="*/ 372406 h 612544"/>
                  <a:gd name="connsiteX66" fmla="*/ 210407 w 1155623"/>
                  <a:gd name="connsiteY66" fmla="*/ 349535 h 612544"/>
                  <a:gd name="connsiteX67" fmla="*/ 210407 w 1155623"/>
                  <a:gd name="connsiteY67" fmla="*/ 340387 h 612544"/>
                  <a:gd name="connsiteX68" fmla="*/ 187537 w 1155623"/>
                  <a:gd name="connsiteY68" fmla="*/ 317517 h 612544"/>
                  <a:gd name="connsiteX69" fmla="*/ 182963 w 1155623"/>
                  <a:gd name="connsiteY69" fmla="*/ 285498 h 612544"/>
                  <a:gd name="connsiteX70" fmla="*/ 219555 w 1155623"/>
                  <a:gd name="connsiteY70" fmla="*/ 267202 h 612544"/>
                  <a:gd name="connsiteX71" fmla="*/ 230991 w 1155623"/>
                  <a:gd name="connsiteY71" fmla="*/ 253480 h 612544"/>
                  <a:gd name="connsiteX72" fmla="*/ 230991 w 1155623"/>
                  <a:gd name="connsiteY72" fmla="*/ 205452 h 612544"/>
                  <a:gd name="connsiteX73" fmla="*/ 226416 w 1155623"/>
                  <a:gd name="connsiteY73" fmla="*/ 141415 h 612544"/>
                  <a:gd name="connsiteX74" fmla="*/ 210407 w 1155623"/>
                  <a:gd name="connsiteY74" fmla="*/ 118545 h 612544"/>
                  <a:gd name="connsiteX75" fmla="*/ 155518 w 1155623"/>
                  <a:gd name="connsiteY75" fmla="*/ 116258 h 612544"/>
                  <a:gd name="connsiteX76" fmla="*/ 118926 w 1155623"/>
                  <a:gd name="connsiteY76" fmla="*/ 139128 h 612544"/>
                  <a:gd name="connsiteX77" fmla="*/ 84620 w 1155623"/>
                  <a:gd name="connsiteY77" fmla="*/ 120832 h 612544"/>
                  <a:gd name="connsiteX78" fmla="*/ 80046 w 1155623"/>
                  <a:gd name="connsiteY78" fmla="*/ 136841 h 612544"/>
                  <a:gd name="connsiteX79" fmla="*/ 59463 w 1155623"/>
                  <a:gd name="connsiteY79" fmla="*/ 134554 h 612544"/>
                  <a:gd name="connsiteX80" fmla="*/ 43454 w 1155623"/>
                  <a:gd name="connsiteY80" fmla="*/ 113971 h 612544"/>
                  <a:gd name="connsiteX81" fmla="*/ 0 w 1155623"/>
                  <a:gd name="connsiteY81" fmla="*/ 97962 h 612544"/>
                  <a:gd name="connsiteX82" fmla="*/ 4169 w 1155623"/>
                  <a:gd name="connsiteY82" fmla="*/ 0 h 61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155623" h="612544">
                    <a:moveTo>
                      <a:pt x="947404" y="0"/>
                    </a:moveTo>
                    <a:lnTo>
                      <a:pt x="931205" y="25920"/>
                    </a:lnTo>
                    <a:lnTo>
                      <a:pt x="950262" y="50696"/>
                    </a:lnTo>
                    <a:lnTo>
                      <a:pt x="946451" y="65943"/>
                    </a:lnTo>
                    <a:lnTo>
                      <a:pt x="925486" y="71661"/>
                    </a:lnTo>
                    <a:lnTo>
                      <a:pt x="923581" y="83096"/>
                    </a:lnTo>
                    <a:lnTo>
                      <a:pt x="887369" y="138366"/>
                    </a:lnTo>
                    <a:lnTo>
                      <a:pt x="883557" y="174577"/>
                    </a:lnTo>
                    <a:lnTo>
                      <a:pt x="912145" y="205071"/>
                    </a:lnTo>
                    <a:lnTo>
                      <a:pt x="931205" y="208883"/>
                    </a:lnTo>
                    <a:lnTo>
                      <a:pt x="935015" y="218412"/>
                    </a:lnTo>
                    <a:lnTo>
                      <a:pt x="929298" y="231753"/>
                    </a:lnTo>
                    <a:lnTo>
                      <a:pt x="976945" y="283211"/>
                    </a:lnTo>
                    <a:lnTo>
                      <a:pt x="1011250" y="283211"/>
                    </a:lnTo>
                    <a:lnTo>
                      <a:pt x="1036026" y="273682"/>
                    </a:lnTo>
                    <a:lnTo>
                      <a:pt x="1058897" y="277494"/>
                    </a:lnTo>
                    <a:lnTo>
                      <a:pt x="1066520" y="285117"/>
                    </a:lnTo>
                    <a:lnTo>
                      <a:pt x="1108449" y="287023"/>
                    </a:lnTo>
                    <a:lnTo>
                      <a:pt x="1112261" y="283211"/>
                    </a:lnTo>
                    <a:lnTo>
                      <a:pt x="1133225" y="281306"/>
                    </a:lnTo>
                    <a:lnTo>
                      <a:pt x="1131319" y="304176"/>
                    </a:lnTo>
                    <a:lnTo>
                      <a:pt x="1152284" y="338481"/>
                    </a:lnTo>
                    <a:lnTo>
                      <a:pt x="1154190" y="351822"/>
                    </a:lnTo>
                    <a:lnTo>
                      <a:pt x="1155623" y="352695"/>
                    </a:lnTo>
                    <a:lnTo>
                      <a:pt x="1141230" y="370119"/>
                    </a:lnTo>
                    <a:lnTo>
                      <a:pt x="1122934" y="376980"/>
                    </a:lnTo>
                    <a:lnTo>
                      <a:pt x="1102350" y="363258"/>
                    </a:lnTo>
                    <a:lnTo>
                      <a:pt x="1088628" y="358684"/>
                    </a:lnTo>
                    <a:lnTo>
                      <a:pt x="1026878" y="374693"/>
                    </a:lnTo>
                    <a:lnTo>
                      <a:pt x="1008582" y="372406"/>
                    </a:lnTo>
                    <a:lnTo>
                      <a:pt x="999434" y="379267"/>
                    </a:lnTo>
                    <a:lnTo>
                      <a:pt x="967415" y="379267"/>
                    </a:lnTo>
                    <a:lnTo>
                      <a:pt x="910239" y="333526"/>
                    </a:lnTo>
                    <a:lnTo>
                      <a:pt x="871360" y="308369"/>
                    </a:lnTo>
                    <a:lnTo>
                      <a:pt x="839341" y="322091"/>
                    </a:lnTo>
                    <a:lnTo>
                      <a:pt x="782166" y="315230"/>
                    </a:lnTo>
                    <a:lnTo>
                      <a:pt x="759295" y="306082"/>
                    </a:lnTo>
                    <a:lnTo>
                      <a:pt x="702119" y="276350"/>
                    </a:lnTo>
                    <a:lnTo>
                      <a:pt x="665527" y="278637"/>
                    </a:lnTo>
                    <a:lnTo>
                      <a:pt x="601490" y="379267"/>
                    </a:lnTo>
                    <a:lnTo>
                      <a:pt x="601490" y="425007"/>
                    </a:lnTo>
                    <a:lnTo>
                      <a:pt x="587768" y="425007"/>
                    </a:lnTo>
                    <a:lnTo>
                      <a:pt x="585481" y="443304"/>
                    </a:lnTo>
                    <a:lnTo>
                      <a:pt x="564897" y="443304"/>
                    </a:lnTo>
                    <a:lnTo>
                      <a:pt x="528305" y="459313"/>
                    </a:lnTo>
                    <a:lnTo>
                      <a:pt x="512296" y="452452"/>
                    </a:lnTo>
                    <a:lnTo>
                      <a:pt x="505435" y="475322"/>
                    </a:lnTo>
                    <a:lnTo>
                      <a:pt x="487138" y="495905"/>
                    </a:lnTo>
                    <a:lnTo>
                      <a:pt x="464268" y="489044"/>
                    </a:lnTo>
                    <a:lnTo>
                      <a:pt x="416240" y="509628"/>
                    </a:lnTo>
                    <a:lnTo>
                      <a:pt x="395657" y="530211"/>
                    </a:lnTo>
                    <a:lnTo>
                      <a:pt x="391083" y="553081"/>
                    </a:lnTo>
                    <a:lnTo>
                      <a:pt x="354490" y="553081"/>
                    </a:lnTo>
                    <a:lnTo>
                      <a:pt x="336194" y="546220"/>
                    </a:lnTo>
                    <a:lnTo>
                      <a:pt x="322472" y="557655"/>
                    </a:lnTo>
                    <a:lnTo>
                      <a:pt x="313324" y="589674"/>
                    </a:lnTo>
                    <a:lnTo>
                      <a:pt x="285879" y="612544"/>
                    </a:lnTo>
                    <a:lnTo>
                      <a:pt x="217268" y="562229"/>
                    </a:lnTo>
                    <a:lnTo>
                      <a:pt x="221842" y="525637"/>
                    </a:lnTo>
                    <a:lnTo>
                      <a:pt x="212694" y="493618"/>
                    </a:lnTo>
                    <a:lnTo>
                      <a:pt x="228704" y="473035"/>
                    </a:lnTo>
                    <a:lnTo>
                      <a:pt x="217268" y="443304"/>
                    </a:lnTo>
                    <a:lnTo>
                      <a:pt x="180676" y="441017"/>
                    </a:lnTo>
                    <a:lnTo>
                      <a:pt x="171528" y="406711"/>
                    </a:lnTo>
                    <a:lnTo>
                      <a:pt x="212694" y="397563"/>
                    </a:lnTo>
                    <a:lnTo>
                      <a:pt x="208120" y="372406"/>
                    </a:lnTo>
                    <a:lnTo>
                      <a:pt x="210407" y="349535"/>
                    </a:lnTo>
                    <a:lnTo>
                      <a:pt x="210407" y="340387"/>
                    </a:lnTo>
                    <a:lnTo>
                      <a:pt x="187537" y="317517"/>
                    </a:lnTo>
                    <a:lnTo>
                      <a:pt x="182963" y="285498"/>
                    </a:lnTo>
                    <a:lnTo>
                      <a:pt x="219555" y="267202"/>
                    </a:lnTo>
                    <a:lnTo>
                      <a:pt x="230991" y="253480"/>
                    </a:lnTo>
                    <a:lnTo>
                      <a:pt x="230991" y="205452"/>
                    </a:lnTo>
                    <a:lnTo>
                      <a:pt x="226416" y="141415"/>
                    </a:lnTo>
                    <a:lnTo>
                      <a:pt x="210407" y="118545"/>
                    </a:lnTo>
                    <a:lnTo>
                      <a:pt x="155518" y="116258"/>
                    </a:lnTo>
                    <a:lnTo>
                      <a:pt x="118926" y="139128"/>
                    </a:lnTo>
                    <a:lnTo>
                      <a:pt x="84620" y="120832"/>
                    </a:lnTo>
                    <a:lnTo>
                      <a:pt x="80046" y="136841"/>
                    </a:lnTo>
                    <a:lnTo>
                      <a:pt x="59463" y="134554"/>
                    </a:lnTo>
                    <a:lnTo>
                      <a:pt x="43454" y="113971"/>
                    </a:lnTo>
                    <a:lnTo>
                      <a:pt x="0" y="97962"/>
                    </a:lnTo>
                    <a:lnTo>
                      <a:pt x="4169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1FF773D-D614-2FDA-E763-5531361DEF94}"/>
                  </a:ext>
                </a:extLst>
              </p:cNvPr>
              <p:cNvSpPr/>
              <p:nvPr/>
            </p:nvSpPr>
            <p:spPr>
              <a:xfrm>
                <a:off x="659834" y="820361"/>
                <a:ext cx="1263841" cy="1501057"/>
              </a:xfrm>
              <a:custGeom>
                <a:avLst/>
                <a:gdLst>
                  <a:gd name="connsiteX0" fmla="*/ 306972 w 1263841"/>
                  <a:gd name="connsiteY0" fmla="*/ 0 h 1501057"/>
                  <a:gd name="connsiteX1" fmla="*/ 952399 w 1263841"/>
                  <a:gd name="connsiteY1" fmla="*/ 0 h 1501057"/>
                  <a:gd name="connsiteX2" fmla="*/ 948230 w 1263841"/>
                  <a:gd name="connsiteY2" fmla="*/ 97963 h 1501057"/>
                  <a:gd name="connsiteX3" fmla="*/ 991684 w 1263841"/>
                  <a:gd name="connsiteY3" fmla="*/ 113972 h 1501057"/>
                  <a:gd name="connsiteX4" fmla="*/ 1007693 w 1263841"/>
                  <a:gd name="connsiteY4" fmla="*/ 134555 h 1501057"/>
                  <a:gd name="connsiteX5" fmla="*/ 1028277 w 1263841"/>
                  <a:gd name="connsiteY5" fmla="*/ 136842 h 1501057"/>
                  <a:gd name="connsiteX6" fmla="*/ 1032851 w 1263841"/>
                  <a:gd name="connsiteY6" fmla="*/ 120833 h 1501057"/>
                  <a:gd name="connsiteX7" fmla="*/ 1067156 w 1263841"/>
                  <a:gd name="connsiteY7" fmla="*/ 139129 h 1501057"/>
                  <a:gd name="connsiteX8" fmla="*/ 1103749 w 1263841"/>
                  <a:gd name="connsiteY8" fmla="*/ 116259 h 1501057"/>
                  <a:gd name="connsiteX9" fmla="*/ 1158638 w 1263841"/>
                  <a:gd name="connsiteY9" fmla="*/ 118546 h 1501057"/>
                  <a:gd name="connsiteX10" fmla="*/ 1174647 w 1263841"/>
                  <a:gd name="connsiteY10" fmla="*/ 141416 h 1501057"/>
                  <a:gd name="connsiteX11" fmla="*/ 1179221 w 1263841"/>
                  <a:gd name="connsiteY11" fmla="*/ 205453 h 1501057"/>
                  <a:gd name="connsiteX12" fmla="*/ 1179221 w 1263841"/>
                  <a:gd name="connsiteY12" fmla="*/ 253481 h 1501057"/>
                  <a:gd name="connsiteX13" fmla="*/ 1167786 w 1263841"/>
                  <a:gd name="connsiteY13" fmla="*/ 267203 h 1501057"/>
                  <a:gd name="connsiteX14" fmla="*/ 1131193 w 1263841"/>
                  <a:gd name="connsiteY14" fmla="*/ 285499 h 1501057"/>
                  <a:gd name="connsiteX15" fmla="*/ 1135767 w 1263841"/>
                  <a:gd name="connsiteY15" fmla="*/ 317518 h 1501057"/>
                  <a:gd name="connsiteX16" fmla="*/ 1158638 w 1263841"/>
                  <a:gd name="connsiteY16" fmla="*/ 340388 h 1501057"/>
                  <a:gd name="connsiteX17" fmla="*/ 1158638 w 1263841"/>
                  <a:gd name="connsiteY17" fmla="*/ 349536 h 1501057"/>
                  <a:gd name="connsiteX18" fmla="*/ 1156350 w 1263841"/>
                  <a:gd name="connsiteY18" fmla="*/ 372407 h 1501057"/>
                  <a:gd name="connsiteX19" fmla="*/ 1160925 w 1263841"/>
                  <a:gd name="connsiteY19" fmla="*/ 397564 h 1501057"/>
                  <a:gd name="connsiteX20" fmla="*/ 1119758 w 1263841"/>
                  <a:gd name="connsiteY20" fmla="*/ 406712 h 1501057"/>
                  <a:gd name="connsiteX21" fmla="*/ 1128906 w 1263841"/>
                  <a:gd name="connsiteY21" fmla="*/ 441018 h 1501057"/>
                  <a:gd name="connsiteX22" fmla="*/ 1165499 w 1263841"/>
                  <a:gd name="connsiteY22" fmla="*/ 443305 h 1501057"/>
                  <a:gd name="connsiteX23" fmla="*/ 1176934 w 1263841"/>
                  <a:gd name="connsiteY23" fmla="*/ 473036 h 1501057"/>
                  <a:gd name="connsiteX24" fmla="*/ 1160925 w 1263841"/>
                  <a:gd name="connsiteY24" fmla="*/ 493619 h 1501057"/>
                  <a:gd name="connsiteX25" fmla="*/ 1170073 w 1263841"/>
                  <a:gd name="connsiteY25" fmla="*/ 525638 h 1501057"/>
                  <a:gd name="connsiteX26" fmla="*/ 1165499 w 1263841"/>
                  <a:gd name="connsiteY26" fmla="*/ 562230 h 1501057"/>
                  <a:gd name="connsiteX27" fmla="*/ 1232394 w 1263841"/>
                  <a:gd name="connsiteY27" fmla="*/ 611287 h 1501057"/>
                  <a:gd name="connsiteX28" fmla="*/ 1232394 w 1263841"/>
                  <a:gd name="connsiteY28" fmla="*/ 634844 h 1501057"/>
                  <a:gd name="connsiteX29" fmla="*/ 1249547 w 1263841"/>
                  <a:gd name="connsiteY29" fmla="*/ 649138 h 1501057"/>
                  <a:gd name="connsiteX30" fmla="*/ 1263841 w 1263841"/>
                  <a:gd name="connsiteY30" fmla="*/ 660573 h 1501057"/>
                  <a:gd name="connsiteX31" fmla="*/ 1249547 w 1263841"/>
                  <a:gd name="connsiteY31" fmla="*/ 700596 h 1501057"/>
                  <a:gd name="connsiteX32" fmla="*/ 1215242 w 1263841"/>
                  <a:gd name="connsiteY32" fmla="*/ 700596 h 1501057"/>
                  <a:gd name="connsiteX33" fmla="*/ 1206665 w 1263841"/>
                  <a:gd name="connsiteY33" fmla="*/ 712031 h 1501057"/>
                  <a:gd name="connsiteX34" fmla="*/ 1203807 w 1263841"/>
                  <a:gd name="connsiteY34" fmla="*/ 737760 h 1501057"/>
                  <a:gd name="connsiteX35" fmla="*/ 1140913 w 1263841"/>
                  <a:gd name="connsiteY35" fmla="*/ 737760 h 1501057"/>
                  <a:gd name="connsiteX36" fmla="*/ 1140913 w 1263841"/>
                  <a:gd name="connsiteY36" fmla="*/ 700596 h 1501057"/>
                  <a:gd name="connsiteX37" fmla="*/ 1126619 w 1263841"/>
                  <a:gd name="connsiteY37" fmla="*/ 686302 h 1501057"/>
                  <a:gd name="connsiteX38" fmla="*/ 1109467 w 1263841"/>
                  <a:gd name="connsiteY38" fmla="*/ 692020 h 1501057"/>
                  <a:gd name="connsiteX39" fmla="*/ 1092314 w 1263841"/>
                  <a:gd name="connsiteY39" fmla="*/ 686302 h 1501057"/>
                  <a:gd name="connsiteX40" fmla="*/ 1046573 w 1263841"/>
                  <a:gd name="connsiteY40" fmla="*/ 689161 h 1501057"/>
                  <a:gd name="connsiteX41" fmla="*/ 1037996 w 1263841"/>
                  <a:gd name="connsiteY41" fmla="*/ 697737 h 1501057"/>
                  <a:gd name="connsiteX42" fmla="*/ 1032279 w 1263841"/>
                  <a:gd name="connsiteY42" fmla="*/ 709172 h 1501057"/>
                  <a:gd name="connsiteX43" fmla="*/ 1006549 w 1263841"/>
                  <a:gd name="connsiteY43" fmla="*/ 712031 h 1501057"/>
                  <a:gd name="connsiteX44" fmla="*/ 989397 w 1263841"/>
                  <a:gd name="connsiteY44" fmla="*/ 697737 h 1501057"/>
                  <a:gd name="connsiteX45" fmla="*/ 989397 w 1263841"/>
                  <a:gd name="connsiteY45" fmla="*/ 677725 h 1501057"/>
                  <a:gd name="connsiteX46" fmla="*/ 986539 w 1263841"/>
                  <a:gd name="connsiteY46" fmla="*/ 657714 h 1501057"/>
                  <a:gd name="connsiteX47" fmla="*/ 969385 w 1263841"/>
                  <a:gd name="connsiteY47" fmla="*/ 643420 h 1501057"/>
                  <a:gd name="connsiteX48" fmla="*/ 917928 w 1263841"/>
                  <a:gd name="connsiteY48" fmla="*/ 631985 h 1501057"/>
                  <a:gd name="connsiteX49" fmla="*/ 840740 w 1263841"/>
                  <a:gd name="connsiteY49" fmla="*/ 754913 h 1501057"/>
                  <a:gd name="connsiteX50" fmla="*/ 820728 w 1263841"/>
                  <a:gd name="connsiteY50" fmla="*/ 726325 h 1501057"/>
                  <a:gd name="connsiteX51" fmla="*/ 797858 w 1263841"/>
                  <a:gd name="connsiteY51" fmla="*/ 726325 h 1501057"/>
                  <a:gd name="connsiteX52" fmla="*/ 774987 w 1263841"/>
                  <a:gd name="connsiteY52" fmla="*/ 789218 h 1501057"/>
                  <a:gd name="connsiteX53" fmla="*/ 766412 w 1263841"/>
                  <a:gd name="connsiteY53" fmla="*/ 800653 h 1501057"/>
                  <a:gd name="connsiteX54" fmla="*/ 749259 w 1263841"/>
                  <a:gd name="connsiteY54" fmla="*/ 829242 h 1501057"/>
                  <a:gd name="connsiteX55" fmla="*/ 752117 w 1263841"/>
                  <a:gd name="connsiteY55" fmla="*/ 840677 h 1501057"/>
                  <a:gd name="connsiteX56" fmla="*/ 792141 w 1263841"/>
                  <a:gd name="connsiteY56" fmla="*/ 872123 h 1501057"/>
                  <a:gd name="connsiteX57" fmla="*/ 746400 w 1263841"/>
                  <a:gd name="connsiteY57" fmla="*/ 917864 h 1501057"/>
                  <a:gd name="connsiteX58" fmla="*/ 760694 w 1263841"/>
                  <a:gd name="connsiteY58" fmla="*/ 929299 h 1501057"/>
                  <a:gd name="connsiteX59" fmla="*/ 760694 w 1263841"/>
                  <a:gd name="connsiteY59" fmla="*/ 963605 h 1501057"/>
                  <a:gd name="connsiteX60" fmla="*/ 780706 w 1263841"/>
                  <a:gd name="connsiteY60" fmla="*/ 1000769 h 1501057"/>
                  <a:gd name="connsiteX61" fmla="*/ 766412 w 1263841"/>
                  <a:gd name="connsiteY61" fmla="*/ 1020780 h 1501057"/>
                  <a:gd name="connsiteX62" fmla="*/ 766412 w 1263841"/>
                  <a:gd name="connsiteY62" fmla="*/ 1043651 h 1501057"/>
                  <a:gd name="connsiteX63" fmla="*/ 752117 w 1263841"/>
                  <a:gd name="connsiteY63" fmla="*/ 1072239 h 1501057"/>
                  <a:gd name="connsiteX64" fmla="*/ 732105 w 1263841"/>
                  <a:gd name="connsiteY64" fmla="*/ 1066521 h 1501057"/>
                  <a:gd name="connsiteX65" fmla="*/ 717812 w 1263841"/>
                  <a:gd name="connsiteY65" fmla="*/ 1089391 h 1501057"/>
                  <a:gd name="connsiteX66" fmla="*/ 720671 w 1263841"/>
                  <a:gd name="connsiteY66" fmla="*/ 1100826 h 1501057"/>
                  <a:gd name="connsiteX67" fmla="*/ 703518 w 1263841"/>
                  <a:gd name="connsiteY67" fmla="*/ 1146567 h 1501057"/>
                  <a:gd name="connsiteX68" fmla="*/ 729247 w 1263841"/>
                  <a:gd name="connsiteY68" fmla="*/ 1163720 h 1501057"/>
                  <a:gd name="connsiteX69" fmla="*/ 723530 w 1263841"/>
                  <a:gd name="connsiteY69" fmla="*/ 1206602 h 1501057"/>
                  <a:gd name="connsiteX70" fmla="*/ 694941 w 1263841"/>
                  <a:gd name="connsiteY70" fmla="*/ 1206602 h 1501057"/>
                  <a:gd name="connsiteX71" fmla="*/ 692083 w 1263841"/>
                  <a:gd name="connsiteY71" fmla="*/ 1226613 h 1501057"/>
                  <a:gd name="connsiteX72" fmla="*/ 700659 w 1263841"/>
                  <a:gd name="connsiteY72" fmla="*/ 1243766 h 1501057"/>
                  <a:gd name="connsiteX73" fmla="*/ 697801 w 1263841"/>
                  <a:gd name="connsiteY73" fmla="*/ 1258060 h 1501057"/>
                  <a:gd name="connsiteX74" fmla="*/ 717812 w 1263841"/>
                  <a:gd name="connsiteY74" fmla="*/ 1275213 h 1501057"/>
                  <a:gd name="connsiteX75" fmla="*/ 709235 w 1263841"/>
                  <a:gd name="connsiteY75" fmla="*/ 1312377 h 1501057"/>
                  <a:gd name="connsiteX76" fmla="*/ 669212 w 1263841"/>
                  <a:gd name="connsiteY76" fmla="*/ 1318095 h 1501057"/>
                  <a:gd name="connsiteX77" fmla="*/ 666354 w 1263841"/>
                  <a:gd name="connsiteY77" fmla="*/ 1338106 h 1501057"/>
                  <a:gd name="connsiteX78" fmla="*/ 643484 w 1263841"/>
                  <a:gd name="connsiteY78" fmla="*/ 1329530 h 1501057"/>
                  <a:gd name="connsiteX79" fmla="*/ 614895 w 1263841"/>
                  <a:gd name="connsiteY79" fmla="*/ 1343824 h 1501057"/>
                  <a:gd name="connsiteX80" fmla="*/ 603460 w 1263841"/>
                  <a:gd name="connsiteY80" fmla="*/ 1375270 h 1501057"/>
                  <a:gd name="connsiteX81" fmla="*/ 574873 w 1263841"/>
                  <a:gd name="connsiteY81" fmla="*/ 1383846 h 1501057"/>
                  <a:gd name="connsiteX82" fmla="*/ 560579 w 1263841"/>
                  <a:gd name="connsiteY82" fmla="*/ 1401000 h 1501057"/>
                  <a:gd name="connsiteX83" fmla="*/ 523414 w 1263841"/>
                  <a:gd name="connsiteY83" fmla="*/ 1409576 h 1501057"/>
                  <a:gd name="connsiteX84" fmla="*/ 514838 w 1263841"/>
                  <a:gd name="connsiteY84" fmla="*/ 1423870 h 1501057"/>
                  <a:gd name="connsiteX85" fmla="*/ 480532 w 1263841"/>
                  <a:gd name="connsiteY85" fmla="*/ 1429587 h 1501057"/>
                  <a:gd name="connsiteX86" fmla="*/ 474815 w 1263841"/>
                  <a:gd name="connsiteY86" fmla="*/ 1449599 h 1501057"/>
                  <a:gd name="connsiteX87" fmla="*/ 471956 w 1263841"/>
                  <a:gd name="connsiteY87" fmla="*/ 1475328 h 1501057"/>
                  <a:gd name="connsiteX88" fmla="*/ 429074 w 1263841"/>
                  <a:gd name="connsiteY88" fmla="*/ 1475328 h 1501057"/>
                  <a:gd name="connsiteX89" fmla="*/ 377616 w 1263841"/>
                  <a:gd name="connsiteY89" fmla="*/ 1492481 h 1501057"/>
                  <a:gd name="connsiteX90" fmla="*/ 360463 w 1263841"/>
                  <a:gd name="connsiteY90" fmla="*/ 1478187 h 1501057"/>
                  <a:gd name="connsiteX91" fmla="*/ 331876 w 1263841"/>
                  <a:gd name="connsiteY91" fmla="*/ 1475328 h 1501057"/>
                  <a:gd name="connsiteX92" fmla="*/ 320439 w 1263841"/>
                  <a:gd name="connsiteY92" fmla="*/ 1458176 h 1501057"/>
                  <a:gd name="connsiteX93" fmla="*/ 271840 w 1263841"/>
                  <a:gd name="connsiteY93" fmla="*/ 1463893 h 1501057"/>
                  <a:gd name="connsiteX94" fmla="*/ 260405 w 1263841"/>
                  <a:gd name="connsiteY94" fmla="*/ 1483904 h 1501057"/>
                  <a:gd name="connsiteX95" fmla="*/ 234676 w 1263841"/>
                  <a:gd name="connsiteY95" fmla="*/ 1483904 h 1501057"/>
                  <a:gd name="connsiteX96" fmla="*/ 191794 w 1263841"/>
                  <a:gd name="connsiteY96" fmla="*/ 1501057 h 1501057"/>
                  <a:gd name="connsiteX97" fmla="*/ 166065 w 1263841"/>
                  <a:gd name="connsiteY97" fmla="*/ 1452457 h 1501057"/>
                  <a:gd name="connsiteX98" fmla="*/ 174642 w 1263841"/>
                  <a:gd name="connsiteY98" fmla="*/ 1412435 h 1501057"/>
                  <a:gd name="connsiteX99" fmla="*/ 171783 w 1263841"/>
                  <a:gd name="connsiteY99" fmla="*/ 1375270 h 1501057"/>
                  <a:gd name="connsiteX100" fmla="*/ 206088 w 1263841"/>
                  <a:gd name="connsiteY100" fmla="*/ 1358118 h 1501057"/>
                  <a:gd name="connsiteX101" fmla="*/ 208947 w 1263841"/>
                  <a:gd name="connsiteY101" fmla="*/ 1309519 h 1501057"/>
                  <a:gd name="connsiteX102" fmla="*/ 194654 w 1263841"/>
                  <a:gd name="connsiteY102" fmla="*/ 1280930 h 1501057"/>
                  <a:gd name="connsiteX103" fmla="*/ 248970 w 1263841"/>
                  <a:gd name="connsiteY103" fmla="*/ 1275213 h 1501057"/>
                  <a:gd name="connsiteX104" fmla="*/ 220382 w 1263841"/>
                  <a:gd name="connsiteY104" fmla="*/ 1238048 h 1501057"/>
                  <a:gd name="connsiteX105" fmla="*/ 211806 w 1263841"/>
                  <a:gd name="connsiteY105" fmla="*/ 1226613 h 1501057"/>
                  <a:gd name="connsiteX106" fmla="*/ 223241 w 1263841"/>
                  <a:gd name="connsiteY106" fmla="*/ 1200884 h 1501057"/>
                  <a:gd name="connsiteX107" fmla="*/ 234676 w 1263841"/>
                  <a:gd name="connsiteY107" fmla="*/ 1198025 h 1501057"/>
                  <a:gd name="connsiteX108" fmla="*/ 237535 w 1263841"/>
                  <a:gd name="connsiteY108" fmla="*/ 1155143 h 1501057"/>
                  <a:gd name="connsiteX109" fmla="*/ 223241 w 1263841"/>
                  <a:gd name="connsiteY109" fmla="*/ 1126556 h 1501057"/>
                  <a:gd name="connsiteX110" fmla="*/ 186077 w 1263841"/>
                  <a:gd name="connsiteY110" fmla="*/ 1103686 h 1501057"/>
                  <a:gd name="connsiteX111" fmla="*/ 183217 w 1263841"/>
                  <a:gd name="connsiteY111" fmla="*/ 1066521 h 1501057"/>
                  <a:gd name="connsiteX112" fmla="*/ 151771 w 1263841"/>
                  <a:gd name="connsiteY112" fmla="*/ 1066521 h 1501057"/>
                  <a:gd name="connsiteX113" fmla="*/ 134618 w 1263841"/>
                  <a:gd name="connsiteY113" fmla="*/ 1037933 h 1501057"/>
                  <a:gd name="connsiteX114" fmla="*/ 137477 w 1263841"/>
                  <a:gd name="connsiteY114" fmla="*/ 1015063 h 1501057"/>
                  <a:gd name="connsiteX115" fmla="*/ 160347 w 1263841"/>
                  <a:gd name="connsiteY115" fmla="*/ 995051 h 1501057"/>
                  <a:gd name="connsiteX116" fmla="*/ 146053 w 1263841"/>
                  <a:gd name="connsiteY116" fmla="*/ 963605 h 1501057"/>
                  <a:gd name="connsiteX117" fmla="*/ 117466 w 1263841"/>
                  <a:gd name="connsiteY117" fmla="*/ 957887 h 1501057"/>
                  <a:gd name="connsiteX118" fmla="*/ 108889 w 1263841"/>
                  <a:gd name="connsiteY118" fmla="*/ 917864 h 1501057"/>
                  <a:gd name="connsiteX119" fmla="*/ 97454 w 1263841"/>
                  <a:gd name="connsiteY119" fmla="*/ 894994 h 1501057"/>
                  <a:gd name="connsiteX120" fmla="*/ 94596 w 1263841"/>
                  <a:gd name="connsiteY120" fmla="*/ 877841 h 1501057"/>
                  <a:gd name="connsiteX121" fmla="*/ 83160 w 1263841"/>
                  <a:gd name="connsiteY121" fmla="*/ 866406 h 1501057"/>
                  <a:gd name="connsiteX122" fmla="*/ 66007 w 1263841"/>
                  <a:gd name="connsiteY122" fmla="*/ 872123 h 1501057"/>
                  <a:gd name="connsiteX123" fmla="*/ 54572 w 1263841"/>
                  <a:gd name="connsiteY123" fmla="*/ 849253 h 1501057"/>
                  <a:gd name="connsiteX124" fmla="*/ 25985 w 1263841"/>
                  <a:gd name="connsiteY124" fmla="*/ 849253 h 1501057"/>
                  <a:gd name="connsiteX125" fmla="*/ 23125 w 1263841"/>
                  <a:gd name="connsiteY125" fmla="*/ 823523 h 1501057"/>
                  <a:gd name="connsiteX126" fmla="*/ 0 w 1263841"/>
                  <a:gd name="connsiteY126" fmla="*/ 823523 h 1501057"/>
                  <a:gd name="connsiteX127" fmla="*/ 0 w 1263841"/>
                  <a:gd name="connsiteY127" fmla="*/ 767969 h 1501057"/>
                  <a:gd name="connsiteX128" fmla="*/ 5973 w 1263841"/>
                  <a:gd name="connsiteY128" fmla="*/ 763489 h 1501057"/>
                  <a:gd name="connsiteX129" fmla="*/ 3114 w 1263841"/>
                  <a:gd name="connsiteY129" fmla="*/ 729184 h 1501057"/>
                  <a:gd name="connsiteX130" fmla="*/ 23125 w 1263841"/>
                  <a:gd name="connsiteY130" fmla="*/ 709172 h 1501057"/>
                  <a:gd name="connsiteX131" fmla="*/ 57432 w 1263841"/>
                  <a:gd name="connsiteY131" fmla="*/ 706313 h 1501057"/>
                  <a:gd name="connsiteX132" fmla="*/ 86019 w 1263841"/>
                  <a:gd name="connsiteY132" fmla="*/ 717749 h 1501057"/>
                  <a:gd name="connsiteX133" fmla="*/ 103172 w 1263841"/>
                  <a:gd name="connsiteY133" fmla="*/ 714890 h 1501057"/>
                  <a:gd name="connsiteX134" fmla="*/ 106031 w 1263841"/>
                  <a:gd name="connsiteY134" fmla="*/ 686302 h 1501057"/>
                  <a:gd name="connsiteX135" fmla="*/ 123183 w 1263841"/>
                  <a:gd name="connsiteY135" fmla="*/ 666290 h 1501057"/>
                  <a:gd name="connsiteX136" fmla="*/ 137477 w 1263841"/>
                  <a:gd name="connsiteY136" fmla="*/ 666290 h 1501057"/>
                  <a:gd name="connsiteX137" fmla="*/ 163207 w 1263841"/>
                  <a:gd name="connsiteY137" fmla="*/ 606255 h 1501057"/>
                  <a:gd name="connsiteX138" fmla="*/ 206088 w 1263841"/>
                  <a:gd name="connsiteY138" fmla="*/ 583385 h 1501057"/>
                  <a:gd name="connsiteX139" fmla="*/ 206088 w 1263841"/>
                  <a:gd name="connsiteY139" fmla="*/ 557656 h 1501057"/>
                  <a:gd name="connsiteX140" fmla="*/ 226099 w 1263841"/>
                  <a:gd name="connsiteY140" fmla="*/ 514774 h 1501057"/>
                  <a:gd name="connsiteX141" fmla="*/ 197512 w 1263841"/>
                  <a:gd name="connsiteY141" fmla="*/ 506198 h 1501057"/>
                  <a:gd name="connsiteX142" fmla="*/ 171783 w 1263841"/>
                  <a:gd name="connsiteY142" fmla="*/ 471893 h 1501057"/>
                  <a:gd name="connsiteX143" fmla="*/ 174642 w 1263841"/>
                  <a:gd name="connsiteY143" fmla="*/ 454740 h 1501057"/>
                  <a:gd name="connsiteX144" fmla="*/ 168924 w 1263841"/>
                  <a:gd name="connsiteY144" fmla="*/ 434728 h 1501057"/>
                  <a:gd name="connsiteX145" fmla="*/ 183217 w 1263841"/>
                  <a:gd name="connsiteY145" fmla="*/ 414717 h 1501057"/>
                  <a:gd name="connsiteX146" fmla="*/ 206088 w 1263841"/>
                  <a:gd name="connsiteY146" fmla="*/ 417576 h 1501057"/>
                  <a:gd name="connsiteX147" fmla="*/ 206088 w 1263841"/>
                  <a:gd name="connsiteY147" fmla="*/ 380411 h 1501057"/>
                  <a:gd name="connsiteX148" fmla="*/ 188935 w 1263841"/>
                  <a:gd name="connsiteY148" fmla="*/ 374694 h 1501057"/>
                  <a:gd name="connsiteX149" fmla="*/ 191794 w 1263841"/>
                  <a:gd name="connsiteY149" fmla="*/ 348965 h 1501057"/>
                  <a:gd name="connsiteX150" fmla="*/ 257546 w 1263841"/>
                  <a:gd name="connsiteY150" fmla="*/ 260342 h 1501057"/>
                  <a:gd name="connsiteX151" fmla="*/ 260405 w 1263841"/>
                  <a:gd name="connsiteY151" fmla="*/ 220319 h 1501057"/>
                  <a:gd name="connsiteX152" fmla="*/ 234676 w 1263841"/>
                  <a:gd name="connsiteY152" fmla="*/ 197449 h 1501057"/>
                  <a:gd name="connsiteX153" fmla="*/ 231818 w 1263841"/>
                  <a:gd name="connsiteY153" fmla="*/ 180296 h 1501057"/>
                  <a:gd name="connsiteX154" fmla="*/ 203229 w 1263841"/>
                  <a:gd name="connsiteY154" fmla="*/ 171719 h 1501057"/>
                  <a:gd name="connsiteX155" fmla="*/ 198693 w 1263841"/>
                  <a:gd name="connsiteY155" fmla="*/ 150785 h 1501057"/>
                  <a:gd name="connsiteX156" fmla="*/ 202658 w 1263841"/>
                  <a:gd name="connsiteY156" fmla="*/ 150565 h 1501057"/>
                  <a:gd name="connsiteX157" fmla="*/ 216380 w 1263841"/>
                  <a:gd name="connsiteY157" fmla="*/ 141416 h 1501057"/>
                  <a:gd name="connsiteX158" fmla="*/ 218667 w 1263841"/>
                  <a:gd name="connsiteY158" fmla="*/ 123120 h 1501057"/>
                  <a:gd name="connsiteX159" fmla="*/ 234676 w 1263841"/>
                  <a:gd name="connsiteY159" fmla="*/ 118546 h 1501057"/>
                  <a:gd name="connsiteX160" fmla="*/ 239250 w 1263841"/>
                  <a:gd name="connsiteY160" fmla="*/ 100250 h 1501057"/>
                  <a:gd name="connsiteX161" fmla="*/ 266695 w 1263841"/>
                  <a:gd name="connsiteY161" fmla="*/ 75093 h 1501057"/>
                  <a:gd name="connsiteX162" fmla="*/ 252972 w 1263841"/>
                  <a:gd name="connsiteY162" fmla="*/ 56796 h 1501057"/>
                  <a:gd name="connsiteX163" fmla="*/ 252972 w 1263841"/>
                  <a:gd name="connsiteY163" fmla="*/ 43074 h 1501057"/>
                  <a:gd name="connsiteX164" fmla="*/ 271269 w 1263841"/>
                  <a:gd name="connsiteY164" fmla="*/ 38500 h 1501057"/>
                  <a:gd name="connsiteX165" fmla="*/ 278130 w 1263841"/>
                  <a:gd name="connsiteY165" fmla="*/ 20204 h 1501057"/>
                  <a:gd name="connsiteX166" fmla="*/ 303287 w 1263841"/>
                  <a:gd name="connsiteY166" fmla="*/ 11056 h 1501057"/>
                  <a:gd name="connsiteX0" fmla="*/ 306972 w 1263841"/>
                  <a:gd name="connsiteY0" fmla="*/ 53598 h 1554655"/>
                  <a:gd name="connsiteX1" fmla="*/ 554604 w 1263841"/>
                  <a:gd name="connsiteY1" fmla="*/ 0 h 1554655"/>
                  <a:gd name="connsiteX2" fmla="*/ 952399 w 1263841"/>
                  <a:gd name="connsiteY2" fmla="*/ 53598 h 1554655"/>
                  <a:gd name="connsiteX3" fmla="*/ 948230 w 1263841"/>
                  <a:gd name="connsiteY3" fmla="*/ 151561 h 1554655"/>
                  <a:gd name="connsiteX4" fmla="*/ 991684 w 1263841"/>
                  <a:gd name="connsiteY4" fmla="*/ 167570 h 1554655"/>
                  <a:gd name="connsiteX5" fmla="*/ 1007693 w 1263841"/>
                  <a:gd name="connsiteY5" fmla="*/ 188153 h 1554655"/>
                  <a:gd name="connsiteX6" fmla="*/ 1028277 w 1263841"/>
                  <a:gd name="connsiteY6" fmla="*/ 190440 h 1554655"/>
                  <a:gd name="connsiteX7" fmla="*/ 1032851 w 1263841"/>
                  <a:gd name="connsiteY7" fmla="*/ 174431 h 1554655"/>
                  <a:gd name="connsiteX8" fmla="*/ 1067156 w 1263841"/>
                  <a:gd name="connsiteY8" fmla="*/ 192727 h 1554655"/>
                  <a:gd name="connsiteX9" fmla="*/ 1103749 w 1263841"/>
                  <a:gd name="connsiteY9" fmla="*/ 169857 h 1554655"/>
                  <a:gd name="connsiteX10" fmla="*/ 1158638 w 1263841"/>
                  <a:gd name="connsiteY10" fmla="*/ 172144 h 1554655"/>
                  <a:gd name="connsiteX11" fmla="*/ 1174647 w 1263841"/>
                  <a:gd name="connsiteY11" fmla="*/ 195014 h 1554655"/>
                  <a:gd name="connsiteX12" fmla="*/ 1179221 w 1263841"/>
                  <a:gd name="connsiteY12" fmla="*/ 259051 h 1554655"/>
                  <a:gd name="connsiteX13" fmla="*/ 1179221 w 1263841"/>
                  <a:gd name="connsiteY13" fmla="*/ 307079 h 1554655"/>
                  <a:gd name="connsiteX14" fmla="*/ 1167786 w 1263841"/>
                  <a:gd name="connsiteY14" fmla="*/ 320801 h 1554655"/>
                  <a:gd name="connsiteX15" fmla="*/ 1131193 w 1263841"/>
                  <a:gd name="connsiteY15" fmla="*/ 339097 h 1554655"/>
                  <a:gd name="connsiteX16" fmla="*/ 1135767 w 1263841"/>
                  <a:gd name="connsiteY16" fmla="*/ 371116 h 1554655"/>
                  <a:gd name="connsiteX17" fmla="*/ 1158638 w 1263841"/>
                  <a:gd name="connsiteY17" fmla="*/ 393986 h 1554655"/>
                  <a:gd name="connsiteX18" fmla="*/ 1158638 w 1263841"/>
                  <a:gd name="connsiteY18" fmla="*/ 403134 h 1554655"/>
                  <a:gd name="connsiteX19" fmla="*/ 1156350 w 1263841"/>
                  <a:gd name="connsiteY19" fmla="*/ 426005 h 1554655"/>
                  <a:gd name="connsiteX20" fmla="*/ 1160925 w 1263841"/>
                  <a:gd name="connsiteY20" fmla="*/ 451162 h 1554655"/>
                  <a:gd name="connsiteX21" fmla="*/ 1119758 w 1263841"/>
                  <a:gd name="connsiteY21" fmla="*/ 460310 h 1554655"/>
                  <a:gd name="connsiteX22" fmla="*/ 1128906 w 1263841"/>
                  <a:gd name="connsiteY22" fmla="*/ 494616 h 1554655"/>
                  <a:gd name="connsiteX23" fmla="*/ 1165499 w 1263841"/>
                  <a:gd name="connsiteY23" fmla="*/ 496903 h 1554655"/>
                  <a:gd name="connsiteX24" fmla="*/ 1176934 w 1263841"/>
                  <a:gd name="connsiteY24" fmla="*/ 526634 h 1554655"/>
                  <a:gd name="connsiteX25" fmla="*/ 1160925 w 1263841"/>
                  <a:gd name="connsiteY25" fmla="*/ 547217 h 1554655"/>
                  <a:gd name="connsiteX26" fmla="*/ 1170073 w 1263841"/>
                  <a:gd name="connsiteY26" fmla="*/ 579236 h 1554655"/>
                  <a:gd name="connsiteX27" fmla="*/ 1165499 w 1263841"/>
                  <a:gd name="connsiteY27" fmla="*/ 615828 h 1554655"/>
                  <a:gd name="connsiteX28" fmla="*/ 1232394 w 1263841"/>
                  <a:gd name="connsiteY28" fmla="*/ 664885 h 1554655"/>
                  <a:gd name="connsiteX29" fmla="*/ 1232394 w 1263841"/>
                  <a:gd name="connsiteY29" fmla="*/ 688442 h 1554655"/>
                  <a:gd name="connsiteX30" fmla="*/ 1249547 w 1263841"/>
                  <a:gd name="connsiteY30" fmla="*/ 702736 h 1554655"/>
                  <a:gd name="connsiteX31" fmla="*/ 1263841 w 1263841"/>
                  <a:gd name="connsiteY31" fmla="*/ 714171 h 1554655"/>
                  <a:gd name="connsiteX32" fmla="*/ 1249547 w 1263841"/>
                  <a:gd name="connsiteY32" fmla="*/ 754194 h 1554655"/>
                  <a:gd name="connsiteX33" fmla="*/ 1215242 w 1263841"/>
                  <a:gd name="connsiteY33" fmla="*/ 754194 h 1554655"/>
                  <a:gd name="connsiteX34" fmla="*/ 1206665 w 1263841"/>
                  <a:gd name="connsiteY34" fmla="*/ 765629 h 1554655"/>
                  <a:gd name="connsiteX35" fmla="*/ 1203807 w 1263841"/>
                  <a:gd name="connsiteY35" fmla="*/ 791358 h 1554655"/>
                  <a:gd name="connsiteX36" fmla="*/ 1140913 w 1263841"/>
                  <a:gd name="connsiteY36" fmla="*/ 791358 h 1554655"/>
                  <a:gd name="connsiteX37" fmla="*/ 1140913 w 1263841"/>
                  <a:gd name="connsiteY37" fmla="*/ 754194 h 1554655"/>
                  <a:gd name="connsiteX38" fmla="*/ 1126619 w 1263841"/>
                  <a:gd name="connsiteY38" fmla="*/ 739900 h 1554655"/>
                  <a:gd name="connsiteX39" fmla="*/ 1109467 w 1263841"/>
                  <a:gd name="connsiteY39" fmla="*/ 745618 h 1554655"/>
                  <a:gd name="connsiteX40" fmla="*/ 1092314 w 1263841"/>
                  <a:gd name="connsiteY40" fmla="*/ 739900 h 1554655"/>
                  <a:gd name="connsiteX41" fmla="*/ 1046573 w 1263841"/>
                  <a:gd name="connsiteY41" fmla="*/ 742759 h 1554655"/>
                  <a:gd name="connsiteX42" fmla="*/ 1037996 w 1263841"/>
                  <a:gd name="connsiteY42" fmla="*/ 751335 h 1554655"/>
                  <a:gd name="connsiteX43" fmla="*/ 1032279 w 1263841"/>
                  <a:gd name="connsiteY43" fmla="*/ 762770 h 1554655"/>
                  <a:gd name="connsiteX44" fmla="*/ 1006549 w 1263841"/>
                  <a:gd name="connsiteY44" fmla="*/ 765629 h 1554655"/>
                  <a:gd name="connsiteX45" fmla="*/ 989397 w 1263841"/>
                  <a:gd name="connsiteY45" fmla="*/ 751335 h 1554655"/>
                  <a:gd name="connsiteX46" fmla="*/ 989397 w 1263841"/>
                  <a:gd name="connsiteY46" fmla="*/ 731323 h 1554655"/>
                  <a:gd name="connsiteX47" fmla="*/ 986539 w 1263841"/>
                  <a:gd name="connsiteY47" fmla="*/ 711312 h 1554655"/>
                  <a:gd name="connsiteX48" fmla="*/ 969385 w 1263841"/>
                  <a:gd name="connsiteY48" fmla="*/ 697018 h 1554655"/>
                  <a:gd name="connsiteX49" fmla="*/ 917928 w 1263841"/>
                  <a:gd name="connsiteY49" fmla="*/ 685583 h 1554655"/>
                  <a:gd name="connsiteX50" fmla="*/ 840740 w 1263841"/>
                  <a:gd name="connsiteY50" fmla="*/ 808511 h 1554655"/>
                  <a:gd name="connsiteX51" fmla="*/ 820728 w 1263841"/>
                  <a:gd name="connsiteY51" fmla="*/ 779923 h 1554655"/>
                  <a:gd name="connsiteX52" fmla="*/ 797858 w 1263841"/>
                  <a:gd name="connsiteY52" fmla="*/ 779923 h 1554655"/>
                  <a:gd name="connsiteX53" fmla="*/ 774987 w 1263841"/>
                  <a:gd name="connsiteY53" fmla="*/ 842816 h 1554655"/>
                  <a:gd name="connsiteX54" fmla="*/ 766412 w 1263841"/>
                  <a:gd name="connsiteY54" fmla="*/ 854251 h 1554655"/>
                  <a:gd name="connsiteX55" fmla="*/ 749259 w 1263841"/>
                  <a:gd name="connsiteY55" fmla="*/ 882840 h 1554655"/>
                  <a:gd name="connsiteX56" fmla="*/ 752117 w 1263841"/>
                  <a:gd name="connsiteY56" fmla="*/ 894275 h 1554655"/>
                  <a:gd name="connsiteX57" fmla="*/ 792141 w 1263841"/>
                  <a:gd name="connsiteY57" fmla="*/ 925721 h 1554655"/>
                  <a:gd name="connsiteX58" fmla="*/ 746400 w 1263841"/>
                  <a:gd name="connsiteY58" fmla="*/ 971462 h 1554655"/>
                  <a:gd name="connsiteX59" fmla="*/ 760694 w 1263841"/>
                  <a:gd name="connsiteY59" fmla="*/ 982897 h 1554655"/>
                  <a:gd name="connsiteX60" fmla="*/ 760694 w 1263841"/>
                  <a:gd name="connsiteY60" fmla="*/ 1017203 h 1554655"/>
                  <a:gd name="connsiteX61" fmla="*/ 780706 w 1263841"/>
                  <a:gd name="connsiteY61" fmla="*/ 1054367 h 1554655"/>
                  <a:gd name="connsiteX62" fmla="*/ 766412 w 1263841"/>
                  <a:gd name="connsiteY62" fmla="*/ 1074378 h 1554655"/>
                  <a:gd name="connsiteX63" fmla="*/ 766412 w 1263841"/>
                  <a:gd name="connsiteY63" fmla="*/ 1097249 h 1554655"/>
                  <a:gd name="connsiteX64" fmla="*/ 752117 w 1263841"/>
                  <a:gd name="connsiteY64" fmla="*/ 1125837 h 1554655"/>
                  <a:gd name="connsiteX65" fmla="*/ 732105 w 1263841"/>
                  <a:gd name="connsiteY65" fmla="*/ 1120119 h 1554655"/>
                  <a:gd name="connsiteX66" fmla="*/ 717812 w 1263841"/>
                  <a:gd name="connsiteY66" fmla="*/ 1142989 h 1554655"/>
                  <a:gd name="connsiteX67" fmla="*/ 720671 w 1263841"/>
                  <a:gd name="connsiteY67" fmla="*/ 1154424 h 1554655"/>
                  <a:gd name="connsiteX68" fmla="*/ 703518 w 1263841"/>
                  <a:gd name="connsiteY68" fmla="*/ 1200165 h 1554655"/>
                  <a:gd name="connsiteX69" fmla="*/ 729247 w 1263841"/>
                  <a:gd name="connsiteY69" fmla="*/ 1217318 h 1554655"/>
                  <a:gd name="connsiteX70" fmla="*/ 723530 w 1263841"/>
                  <a:gd name="connsiteY70" fmla="*/ 1260200 h 1554655"/>
                  <a:gd name="connsiteX71" fmla="*/ 694941 w 1263841"/>
                  <a:gd name="connsiteY71" fmla="*/ 1260200 h 1554655"/>
                  <a:gd name="connsiteX72" fmla="*/ 692083 w 1263841"/>
                  <a:gd name="connsiteY72" fmla="*/ 1280211 h 1554655"/>
                  <a:gd name="connsiteX73" fmla="*/ 700659 w 1263841"/>
                  <a:gd name="connsiteY73" fmla="*/ 1297364 h 1554655"/>
                  <a:gd name="connsiteX74" fmla="*/ 697801 w 1263841"/>
                  <a:gd name="connsiteY74" fmla="*/ 1311658 h 1554655"/>
                  <a:gd name="connsiteX75" fmla="*/ 717812 w 1263841"/>
                  <a:gd name="connsiteY75" fmla="*/ 1328811 h 1554655"/>
                  <a:gd name="connsiteX76" fmla="*/ 709235 w 1263841"/>
                  <a:gd name="connsiteY76" fmla="*/ 1365975 h 1554655"/>
                  <a:gd name="connsiteX77" fmla="*/ 669212 w 1263841"/>
                  <a:gd name="connsiteY77" fmla="*/ 1371693 h 1554655"/>
                  <a:gd name="connsiteX78" fmla="*/ 666354 w 1263841"/>
                  <a:gd name="connsiteY78" fmla="*/ 1391704 h 1554655"/>
                  <a:gd name="connsiteX79" fmla="*/ 643484 w 1263841"/>
                  <a:gd name="connsiteY79" fmla="*/ 1383128 h 1554655"/>
                  <a:gd name="connsiteX80" fmla="*/ 614895 w 1263841"/>
                  <a:gd name="connsiteY80" fmla="*/ 1397422 h 1554655"/>
                  <a:gd name="connsiteX81" fmla="*/ 603460 w 1263841"/>
                  <a:gd name="connsiteY81" fmla="*/ 1428868 h 1554655"/>
                  <a:gd name="connsiteX82" fmla="*/ 574873 w 1263841"/>
                  <a:gd name="connsiteY82" fmla="*/ 1437444 h 1554655"/>
                  <a:gd name="connsiteX83" fmla="*/ 560579 w 1263841"/>
                  <a:gd name="connsiteY83" fmla="*/ 1454598 h 1554655"/>
                  <a:gd name="connsiteX84" fmla="*/ 523414 w 1263841"/>
                  <a:gd name="connsiteY84" fmla="*/ 1463174 h 1554655"/>
                  <a:gd name="connsiteX85" fmla="*/ 514838 w 1263841"/>
                  <a:gd name="connsiteY85" fmla="*/ 1477468 h 1554655"/>
                  <a:gd name="connsiteX86" fmla="*/ 480532 w 1263841"/>
                  <a:gd name="connsiteY86" fmla="*/ 1483185 h 1554655"/>
                  <a:gd name="connsiteX87" fmla="*/ 474815 w 1263841"/>
                  <a:gd name="connsiteY87" fmla="*/ 1503197 h 1554655"/>
                  <a:gd name="connsiteX88" fmla="*/ 471956 w 1263841"/>
                  <a:gd name="connsiteY88" fmla="*/ 1528926 h 1554655"/>
                  <a:gd name="connsiteX89" fmla="*/ 429074 w 1263841"/>
                  <a:gd name="connsiteY89" fmla="*/ 1528926 h 1554655"/>
                  <a:gd name="connsiteX90" fmla="*/ 377616 w 1263841"/>
                  <a:gd name="connsiteY90" fmla="*/ 1546079 h 1554655"/>
                  <a:gd name="connsiteX91" fmla="*/ 360463 w 1263841"/>
                  <a:gd name="connsiteY91" fmla="*/ 1531785 h 1554655"/>
                  <a:gd name="connsiteX92" fmla="*/ 331876 w 1263841"/>
                  <a:gd name="connsiteY92" fmla="*/ 1528926 h 1554655"/>
                  <a:gd name="connsiteX93" fmla="*/ 320439 w 1263841"/>
                  <a:gd name="connsiteY93" fmla="*/ 1511774 h 1554655"/>
                  <a:gd name="connsiteX94" fmla="*/ 271840 w 1263841"/>
                  <a:gd name="connsiteY94" fmla="*/ 1517491 h 1554655"/>
                  <a:gd name="connsiteX95" fmla="*/ 260405 w 1263841"/>
                  <a:gd name="connsiteY95" fmla="*/ 1537502 h 1554655"/>
                  <a:gd name="connsiteX96" fmla="*/ 234676 w 1263841"/>
                  <a:gd name="connsiteY96" fmla="*/ 1537502 h 1554655"/>
                  <a:gd name="connsiteX97" fmla="*/ 191794 w 1263841"/>
                  <a:gd name="connsiteY97" fmla="*/ 1554655 h 1554655"/>
                  <a:gd name="connsiteX98" fmla="*/ 166065 w 1263841"/>
                  <a:gd name="connsiteY98" fmla="*/ 1506055 h 1554655"/>
                  <a:gd name="connsiteX99" fmla="*/ 174642 w 1263841"/>
                  <a:gd name="connsiteY99" fmla="*/ 1466033 h 1554655"/>
                  <a:gd name="connsiteX100" fmla="*/ 171783 w 1263841"/>
                  <a:gd name="connsiteY100" fmla="*/ 1428868 h 1554655"/>
                  <a:gd name="connsiteX101" fmla="*/ 206088 w 1263841"/>
                  <a:gd name="connsiteY101" fmla="*/ 1411716 h 1554655"/>
                  <a:gd name="connsiteX102" fmla="*/ 208947 w 1263841"/>
                  <a:gd name="connsiteY102" fmla="*/ 1363117 h 1554655"/>
                  <a:gd name="connsiteX103" fmla="*/ 194654 w 1263841"/>
                  <a:gd name="connsiteY103" fmla="*/ 1334528 h 1554655"/>
                  <a:gd name="connsiteX104" fmla="*/ 248970 w 1263841"/>
                  <a:gd name="connsiteY104" fmla="*/ 1328811 h 1554655"/>
                  <a:gd name="connsiteX105" fmla="*/ 220382 w 1263841"/>
                  <a:gd name="connsiteY105" fmla="*/ 1291646 h 1554655"/>
                  <a:gd name="connsiteX106" fmla="*/ 211806 w 1263841"/>
                  <a:gd name="connsiteY106" fmla="*/ 1280211 h 1554655"/>
                  <a:gd name="connsiteX107" fmla="*/ 223241 w 1263841"/>
                  <a:gd name="connsiteY107" fmla="*/ 1254482 h 1554655"/>
                  <a:gd name="connsiteX108" fmla="*/ 234676 w 1263841"/>
                  <a:gd name="connsiteY108" fmla="*/ 1251623 h 1554655"/>
                  <a:gd name="connsiteX109" fmla="*/ 237535 w 1263841"/>
                  <a:gd name="connsiteY109" fmla="*/ 1208741 h 1554655"/>
                  <a:gd name="connsiteX110" fmla="*/ 223241 w 1263841"/>
                  <a:gd name="connsiteY110" fmla="*/ 1180154 h 1554655"/>
                  <a:gd name="connsiteX111" fmla="*/ 186077 w 1263841"/>
                  <a:gd name="connsiteY111" fmla="*/ 1157284 h 1554655"/>
                  <a:gd name="connsiteX112" fmla="*/ 183217 w 1263841"/>
                  <a:gd name="connsiteY112" fmla="*/ 1120119 h 1554655"/>
                  <a:gd name="connsiteX113" fmla="*/ 151771 w 1263841"/>
                  <a:gd name="connsiteY113" fmla="*/ 1120119 h 1554655"/>
                  <a:gd name="connsiteX114" fmla="*/ 134618 w 1263841"/>
                  <a:gd name="connsiteY114" fmla="*/ 1091531 h 1554655"/>
                  <a:gd name="connsiteX115" fmla="*/ 137477 w 1263841"/>
                  <a:gd name="connsiteY115" fmla="*/ 1068661 h 1554655"/>
                  <a:gd name="connsiteX116" fmla="*/ 160347 w 1263841"/>
                  <a:gd name="connsiteY116" fmla="*/ 1048649 h 1554655"/>
                  <a:gd name="connsiteX117" fmla="*/ 146053 w 1263841"/>
                  <a:gd name="connsiteY117" fmla="*/ 1017203 h 1554655"/>
                  <a:gd name="connsiteX118" fmla="*/ 117466 w 1263841"/>
                  <a:gd name="connsiteY118" fmla="*/ 1011485 h 1554655"/>
                  <a:gd name="connsiteX119" fmla="*/ 108889 w 1263841"/>
                  <a:gd name="connsiteY119" fmla="*/ 971462 h 1554655"/>
                  <a:gd name="connsiteX120" fmla="*/ 97454 w 1263841"/>
                  <a:gd name="connsiteY120" fmla="*/ 948592 h 1554655"/>
                  <a:gd name="connsiteX121" fmla="*/ 94596 w 1263841"/>
                  <a:gd name="connsiteY121" fmla="*/ 931439 h 1554655"/>
                  <a:gd name="connsiteX122" fmla="*/ 83160 w 1263841"/>
                  <a:gd name="connsiteY122" fmla="*/ 920004 h 1554655"/>
                  <a:gd name="connsiteX123" fmla="*/ 66007 w 1263841"/>
                  <a:gd name="connsiteY123" fmla="*/ 925721 h 1554655"/>
                  <a:gd name="connsiteX124" fmla="*/ 54572 w 1263841"/>
                  <a:gd name="connsiteY124" fmla="*/ 902851 h 1554655"/>
                  <a:gd name="connsiteX125" fmla="*/ 25985 w 1263841"/>
                  <a:gd name="connsiteY125" fmla="*/ 902851 h 1554655"/>
                  <a:gd name="connsiteX126" fmla="*/ 23125 w 1263841"/>
                  <a:gd name="connsiteY126" fmla="*/ 877121 h 1554655"/>
                  <a:gd name="connsiteX127" fmla="*/ 0 w 1263841"/>
                  <a:gd name="connsiteY127" fmla="*/ 877121 h 1554655"/>
                  <a:gd name="connsiteX128" fmla="*/ 0 w 1263841"/>
                  <a:gd name="connsiteY128" fmla="*/ 821567 h 1554655"/>
                  <a:gd name="connsiteX129" fmla="*/ 5973 w 1263841"/>
                  <a:gd name="connsiteY129" fmla="*/ 817087 h 1554655"/>
                  <a:gd name="connsiteX130" fmla="*/ 3114 w 1263841"/>
                  <a:gd name="connsiteY130" fmla="*/ 782782 h 1554655"/>
                  <a:gd name="connsiteX131" fmla="*/ 23125 w 1263841"/>
                  <a:gd name="connsiteY131" fmla="*/ 762770 h 1554655"/>
                  <a:gd name="connsiteX132" fmla="*/ 57432 w 1263841"/>
                  <a:gd name="connsiteY132" fmla="*/ 759911 h 1554655"/>
                  <a:gd name="connsiteX133" fmla="*/ 86019 w 1263841"/>
                  <a:gd name="connsiteY133" fmla="*/ 771347 h 1554655"/>
                  <a:gd name="connsiteX134" fmla="*/ 103172 w 1263841"/>
                  <a:gd name="connsiteY134" fmla="*/ 768488 h 1554655"/>
                  <a:gd name="connsiteX135" fmla="*/ 106031 w 1263841"/>
                  <a:gd name="connsiteY135" fmla="*/ 739900 h 1554655"/>
                  <a:gd name="connsiteX136" fmla="*/ 123183 w 1263841"/>
                  <a:gd name="connsiteY136" fmla="*/ 719888 h 1554655"/>
                  <a:gd name="connsiteX137" fmla="*/ 137477 w 1263841"/>
                  <a:gd name="connsiteY137" fmla="*/ 719888 h 1554655"/>
                  <a:gd name="connsiteX138" fmla="*/ 163207 w 1263841"/>
                  <a:gd name="connsiteY138" fmla="*/ 659853 h 1554655"/>
                  <a:gd name="connsiteX139" fmla="*/ 206088 w 1263841"/>
                  <a:gd name="connsiteY139" fmla="*/ 636983 h 1554655"/>
                  <a:gd name="connsiteX140" fmla="*/ 206088 w 1263841"/>
                  <a:gd name="connsiteY140" fmla="*/ 611254 h 1554655"/>
                  <a:gd name="connsiteX141" fmla="*/ 226099 w 1263841"/>
                  <a:gd name="connsiteY141" fmla="*/ 568372 h 1554655"/>
                  <a:gd name="connsiteX142" fmla="*/ 197512 w 1263841"/>
                  <a:gd name="connsiteY142" fmla="*/ 559796 h 1554655"/>
                  <a:gd name="connsiteX143" fmla="*/ 171783 w 1263841"/>
                  <a:gd name="connsiteY143" fmla="*/ 525491 h 1554655"/>
                  <a:gd name="connsiteX144" fmla="*/ 174642 w 1263841"/>
                  <a:gd name="connsiteY144" fmla="*/ 508338 h 1554655"/>
                  <a:gd name="connsiteX145" fmla="*/ 168924 w 1263841"/>
                  <a:gd name="connsiteY145" fmla="*/ 488326 h 1554655"/>
                  <a:gd name="connsiteX146" fmla="*/ 183217 w 1263841"/>
                  <a:gd name="connsiteY146" fmla="*/ 468315 h 1554655"/>
                  <a:gd name="connsiteX147" fmla="*/ 206088 w 1263841"/>
                  <a:gd name="connsiteY147" fmla="*/ 471174 h 1554655"/>
                  <a:gd name="connsiteX148" fmla="*/ 206088 w 1263841"/>
                  <a:gd name="connsiteY148" fmla="*/ 434009 h 1554655"/>
                  <a:gd name="connsiteX149" fmla="*/ 188935 w 1263841"/>
                  <a:gd name="connsiteY149" fmla="*/ 428292 h 1554655"/>
                  <a:gd name="connsiteX150" fmla="*/ 191794 w 1263841"/>
                  <a:gd name="connsiteY150" fmla="*/ 402563 h 1554655"/>
                  <a:gd name="connsiteX151" fmla="*/ 257546 w 1263841"/>
                  <a:gd name="connsiteY151" fmla="*/ 313940 h 1554655"/>
                  <a:gd name="connsiteX152" fmla="*/ 260405 w 1263841"/>
                  <a:gd name="connsiteY152" fmla="*/ 273917 h 1554655"/>
                  <a:gd name="connsiteX153" fmla="*/ 234676 w 1263841"/>
                  <a:gd name="connsiteY153" fmla="*/ 251047 h 1554655"/>
                  <a:gd name="connsiteX154" fmla="*/ 231818 w 1263841"/>
                  <a:gd name="connsiteY154" fmla="*/ 233894 h 1554655"/>
                  <a:gd name="connsiteX155" fmla="*/ 203229 w 1263841"/>
                  <a:gd name="connsiteY155" fmla="*/ 225317 h 1554655"/>
                  <a:gd name="connsiteX156" fmla="*/ 198693 w 1263841"/>
                  <a:gd name="connsiteY156" fmla="*/ 204383 h 1554655"/>
                  <a:gd name="connsiteX157" fmla="*/ 202658 w 1263841"/>
                  <a:gd name="connsiteY157" fmla="*/ 204163 h 1554655"/>
                  <a:gd name="connsiteX158" fmla="*/ 216380 w 1263841"/>
                  <a:gd name="connsiteY158" fmla="*/ 195014 h 1554655"/>
                  <a:gd name="connsiteX159" fmla="*/ 218667 w 1263841"/>
                  <a:gd name="connsiteY159" fmla="*/ 176718 h 1554655"/>
                  <a:gd name="connsiteX160" fmla="*/ 234676 w 1263841"/>
                  <a:gd name="connsiteY160" fmla="*/ 172144 h 1554655"/>
                  <a:gd name="connsiteX161" fmla="*/ 239250 w 1263841"/>
                  <a:gd name="connsiteY161" fmla="*/ 153848 h 1554655"/>
                  <a:gd name="connsiteX162" fmla="*/ 266695 w 1263841"/>
                  <a:gd name="connsiteY162" fmla="*/ 128691 h 1554655"/>
                  <a:gd name="connsiteX163" fmla="*/ 252972 w 1263841"/>
                  <a:gd name="connsiteY163" fmla="*/ 110394 h 1554655"/>
                  <a:gd name="connsiteX164" fmla="*/ 252972 w 1263841"/>
                  <a:gd name="connsiteY164" fmla="*/ 96672 h 1554655"/>
                  <a:gd name="connsiteX165" fmla="*/ 271269 w 1263841"/>
                  <a:gd name="connsiteY165" fmla="*/ 92098 h 1554655"/>
                  <a:gd name="connsiteX166" fmla="*/ 278130 w 1263841"/>
                  <a:gd name="connsiteY166" fmla="*/ 73802 h 1554655"/>
                  <a:gd name="connsiteX167" fmla="*/ 303287 w 1263841"/>
                  <a:gd name="connsiteY167" fmla="*/ 64654 h 1554655"/>
                  <a:gd name="connsiteX168" fmla="*/ 306972 w 1263841"/>
                  <a:gd name="connsiteY168" fmla="*/ 53598 h 1554655"/>
                  <a:gd name="connsiteX0" fmla="*/ 554604 w 1263841"/>
                  <a:gd name="connsiteY0" fmla="*/ 0 h 1554655"/>
                  <a:gd name="connsiteX1" fmla="*/ 952399 w 1263841"/>
                  <a:gd name="connsiteY1" fmla="*/ 53598 h 1554655"/>
                  <a:gd name="connsiteX2" fmla="*/ 948230 w 1263841"/>
                  <a:gd name="connsiteY2" fmla="*/ 151561 h 1554655"/>
                  <a:gd name="connsiteX3" fmla="*/ 991684 w 1263841"/>
                  <a:gd name="connsiteY3" fmla="*/ 167570 h 1554655"/>
                  <a:gd name="connsiteX4" fmla="*/ 1007693 w 1263841"/>
                  <a:gd name="connsiteY4" fmla="*/ 188153 h 1554655"/>
                  <a:gd name="connsiteX5" fmla="*/ 1028277 w 1263841"/>
                  <a:gd name="connsiteY5" fmla="*/ 190440 h 1554655"/>
                  <a:gd name="connsiteX6" fmla="*/ 1032851 w 1263841"/>
                  <a:gd name="connsiteY6" fmla="*/ 174431 h 1554655"/>
                  <a:gd name="connsiteX7" fmla="*/ 1067156 w 1263841"/>
                  <a:gd name="connsiteY7" fmla="*/ 192727 h 1554655"/>
                  <a:gd name="connsiteX8" fmla="*/ 1103749 w 1263841"/>
                  <a:gd name="connsiteY8" fmla="*/ 169857 h 1554655"/>
                  <a:gd name="connsiteX9" fmla="*/ 1158638 w 1263841"/>
                  <a:gd name="connsiteY9" fmla="*/ 172144 h 1554655"/>
                  <a:gd name="connsiteX10" fmla="*/ 1174647 w 1263841"/>
                  <a:gd name="connsiteY10" fmla="*/ 195014 h 1554655"/>
                  <a:gd name="connsiteX11" fmla="*/ 1179221 w 1263841"/>
                  <a:gd name="connsiteY11" fmla="*/ 259051 h 1554655"/>
                  <a:gd name="connsiteX12" fmla="*/ 1179221 w 1263841"/>
                  <a:gd name="connsiteY12" fmla="*/ 307079 h 1554655"/>
                  <a:gd name="connsiteX13" fmla="*/ 1167786 w 1263841"/>
                  <a:gd name="connsiteY13" fmla="*/ 320801 h 1554655"/>
                  <a:gd name="connsiteX14" fmla="*/ 1131193 w 1263841"/>
                  <a:gd name="connsiteY14" fmla="*/ 339097 h 1554655"/>
                  <a:gd name="connsiteX15" fmla="*/ 1135767 w 1263841"/>
                  <a:gd name="connsiteY15" fmla="*/ 371116 h 1554655"/>
                  <a:gd name="connsiteX16" fmla="*/ 1158638 w 1263841"/>
                  <a:gd name="connsiteY16" fmla="*/ 393986 h 1554655"/>
                  <a:gd name="connsiteX17" fmla="*/ 1158638 w 1263841"/>
                  <a:gd name="connsiteY17" fmla="*/ 403134 h 1554655"/>
                  <a:gd name="connsiteX18" fmla="*/ 1156350 w 1263841"/>
                  <a:gd name="connsiteY18" fmla="*/ 426005 h 1554655"/>
                  <a:gd name="connsiteX19" fmla="*/ 1160925 w 1263841"/>
                  <a:gd name="connsiteY19" fmla="*/ 451162 h 1554655"/>
                  <a:gd name="connsiteX20" fmla="*/ 1119758 w 1263841"/>
                  <a:gd name="connsiteY20" fmla="*/ 460310 h 1554655"/>
                  <a:gd name="connsiteX21" fmla="*/ 1128906 w 1263841"/>
                  <a:gd name="connsiteY21" fmla="*/ 494616 h 1554655"/>
                  <a:gd name="connsiteX22" fmla="*/ 1165499 w 1263841"/>
                  <a:gd name="connsiteY22" fmla="*/ 496903 h 1554655"/>
                  <a:gd name="connsiteX23" fmla="*/ 1176934 w 1263841"/>
                  <a:gd name="connsiteY23" fmla="*/ 526634 h 1554655"/>
                  <a:gd name="connsiteX24" fmla="*/ 1160925 w 1263841"/>
                  <a:gd name="connsiteY24" fmla="*/ 547217 h 1554655"/>
                  <a:gd name="connsiteX25" fmla="*/ 1170073 w 1263841"/>
                  <a:gd name="connsiteY25" fmla="*/ 579236 h 1554655"/>
                  <a:gd name="connsiteX26" fmla="*/ 1165499 w 1263841"/>
                  <a:gd name="connsiteY26" fmla="*/ 615828 h 1554655"/>
                  <a:gd name="connsiteX27" fmla="*/ 1232394 w 1263841"/>
                  <a:gd name="connsiteY27" fmla="*/ 664885 h 1554655"/>
                  <a:gd name="connsiteX28" fmla="*/ 1232394 w 1263841"/>
                  <a:gd name="connsiteY28" fmla="*/ 688442 h 1554655"/>
                  <a:gd name="connsiteX29" fmla="*/ 1249547 w 1263841"/>
                  <a:gd name="connsiteY29" fmla="*/ 702736 h 1554655"/>
                  <a:gd name="connsiteX30" fmla="*/ 1263841 w 1263841"/>
                  <a:gd name="connsiteY30" fmla="*/ 714171 h 1554655"/>
                  <a:gd name="connsiteX31" fmla="*/ 1249547 w 1263841"/>
                  <a:gd name="connsiteY31" fmla="*/ 754194 h 1554655"/>
                  <a:gd name="connsiteX32" fmla="*/ 1215242 w 1263841"/>
                  <a:gd name="connsiteY32" fmla="*/ 754194 h 1554655"/>
                  <a:gd name="connsiteX33" fmla="*/ 1206665 w 1263841"/>
                  <a:gd name="connsiteY33" fmla="*/ 765629 h 1554655"/>
                  <a:gd name="connsiteX34" fmla="*/ 1203807 w 1263841"/>
                  <a:gd name="connsiteY34" fmla="*/ 791358 h 1554655"/>
                  <a:gd name="connsiteX35" fmla="*/ 1140913 w 1263841"/>
                  <a:gd name="connsiteY35" fmla="*/ 791358 h 1554655"/>
                  <a:gd name="connsiteX36" fmla="*/ 1140913 w 1263841"/>
                  <a:gd name="connsiteY36" fmla="*/ 754194 h 1554655"/>
                  <a:gd name="connsiteX37" fmla="*/ 1126619 w 1263841"/>
                  <a:gd name="connsiteY37" fmla="*/ 739900 h 1554655"/>
                  <a:gd name="connsiteX38" fmla="*/ 1109467 w 1263841"/>
                  <a:gd name="connsiteY38" fmla="*/ 745618 h 1554655"/>
                  <a:gd name="connsiteX39" fmla="*/ 1092314 w 1263841"/>
                  <a:gd name="connsiteY39" fmla="*/ 739900 h 1554655"/>
                  <a:gd name="connsiteX40" fmla="*/ 1046573 w 1263841"/>
                  <a:gd name="connsiteY40" fmla="*/ 742759 h 1554655"/>
                  <a:gd name="connsiteX41" fmla="*/ 1037996 w 1263841"/>
                  <a:gd name="connsiteY41" fmla="*/ 751335 h 1554655"/>
                  <a:gd name="connsiteX42" fmla="*/ 1032279 w 1263841"/>
                  <a:gd name="connsiteY42" fmla="*/ 762770 h 1554655"/>
                  <a:gd name="connsiteX43" fmla="*/ 1006549 w 1263841"/>
                  <a:gd name="connsiteY43" fmla="*/ 765629 h 1554655"/>
                  <a:gd name="connsiteX44" fmla="*/ 989397 w 1263841"/>
                  <a:gd name="connsiteY44" fmla="*/ 751335 h 1554655"/>
                  <a:gd name="connsiteX45" fmla="*/ 989397 w 1263841"/>
                  <a:gd name="connsiteY45" fmla="*/ 731323 h 1554655"/>
                  <a:gd name="connsiteX46" fmla="*/ 986539 w 1263841"/>
                  <a:gd name="connsiteY46" fmla="*/ 711312 h 1554655"/>
                  <a:gd name="connsiteX47" fmla="*/ 969385 w 1263841"/>
                  <a:gd name="connsiteY47" fmla="*/ 697018 h 1554655"/>
                  <a:gd name="connsiteX48" fmla="*/ 917928 w 1263841"/>
                  <a:gd name="connsiteY48" fmla="*/ 685583 h 1554655"/>
                  <a:gd name="connsiteX49" fmla="*/ 840740 w 1263841"/>
                  <a:gd name="connsiteY49" fmla="*/ 808511 h 1554655"/>
                  <a:gd name="connsiteX50" fmla="*/ 820728 w 1263841"/>
                  <a:gd name="connsiteY50" fmla="*/ 779923 h 1554655"/>
                  <a:gd name="connsiteX51" fmla="*/ 797858 w 1263841"/>
                  <a:gd name="connsiteY51" fmla="*/ 779923 h 1554655"/>
                  <a:gd name="connsiteX52" fmla="*/ 774987 w 1263841"/>
                  <a:gd name="connsiteY52" fmla="*/ 842816 h 1554655"/>
                  <a:gd name="connsiteX53" fmla="*/ 766412 w 1263841"/>
                  <a:gd name="connsiteY53" fmla="*/ 854251 h 1554655"/>
                  <a:gd name="connsiteX54" fmla="*/ 749259 w 1263841"/>
                  <a:gd name="connsiteY54" fmla="*/ 882840 h 1554655"/>
                  <a:gd name="connsiteX55" fmla="*/ 752117 w 1263841"/>
                  <a:gd name="connsiteY55" fmla="*/ 894275 h 1554655"/>
                  <a:gd name="connsiteX56" fmla="*/ 792141 w 1263841"/>
                  <a:gd name="connsiteY56" fmla="*/ 925721 h 1554655"/>
                  <a:gd name="connsiteX57" fmla="*/ 746400 w 1263841"/>
                  <a:gd name="connsiteY57" fmla="*/ 971462 h 1554655"/>
                  <a:gd name="connsiteX58" fmla="*/ 760694 w 1263841"/>
                  <a:gd name="connsiteY58" fmla="*/ 982897 h 1554655"/>
                  <a:gd name="connsiteX59" fmla="*/ 760694 w 1263841"/>
                  <a:gd name="connsiteY59" fmla="*/ 1017203 h 1554655"/>
                  <a:gd name="connsiteX60" fmla="*/ 780706 w 1263841"/>
                  <a:gd name="connsiteY60" fmla="*/ 1054367 h 1554655"/>
                  <a:gd name="connsiteX61" fmla="*/ 766412 w 1263841"/>
                  <a:gd name="connsiteY61" fmla="*/ 1074378 h 1554655"/>
                  <a:gd name="connsiteX62" fmla="*/ 766412 w 1263841"/>
                  <a:gd name="connsiteY62" fmla="*/ 1097249 h 1554655"/>
                  <a:gd name="connsiteX63" fmla="*/ 752117 w 1263841"/>
                  <a:gd name="connsiteY63" fmla="*/ 1125837 h 1554655"/>
                  <a:gd name="connsiteX64" fmla="*/ 732105 w 1263841"/>
                  <a:gd name="connsiteY64" fmla="*/ 1120119 h 1554655"/>
                  <a:gd name="connsiteX65" fmla="*/ 717812 w 1263841"/>
                  <a:gd name="connsiteY65" fmla="*/ 1142989 h 1554655"/>
                  <a:gd name="connsiteX66" fmla="*/ 720671 w 1263841"/>
                  <a:gd name="connsiteY66" fmla="*/ 1154424 h 1554655"/>
                  <a:gd name="connsiteX67" fmla="*/ 703518 w 1263841"/>
                  <a:gd name="connsiteY67" fmla="*/ 1200165 h 1554655"/>
                  <a:gd name="connsiteX68" fmla="*/ 729247 w 1263841"/>
                  <a:gd name="connsiteY68" fmla="*/ 1217318 h 1554655"/>
                  <a:gd name="connsiteX69" fmla="*/ 723530 w 1263841"/>
                  <a:gd name="connsiteY69" fmla="*/ 1260200 h 1554655"/>
                  <a:gd name="connsiteX70" fmla="*/ 694941 w 1263841"/>
                  <a:gd name="connsiteY70" fmla="*/ 1260200 h 1554655"/>
                  <a:gd name="connsiteX71" fmla="*/ 692083 w 1263841"/>
                  <a:gd name="connsiteY71" fmla="*/ 1280211 h 1554655"/>
                  <a:gd name="connsiteX72" fmla="*/ 700659 w 1263841"/>
                  <a:gd name="connsiteY72" fmla="*/ 1297364 h 1554655"/>
                  <a:gd name="connsiteX73" fmla="*/ 697801 w 1263841"/>
                  <a:gd name="connsiteY73" fmla="*/ 1311658 h 1554655"/>
                  <a:gd name="connsiteX74" fmla="*/ 717812 w 1263841"/>
                  <a:gd name="connsiteY74" fmla="*/ 1328811 h 1554655"/>
                  <a:gd name="connsiteX75" fmla="*/ 709235 w 1263841"/>
                  <a:gd name="connsiteY75" fmla="*/ 1365975 h 1554655"/>
                  <a:gd name="connsiteX76" fmla="*/ 669212 w 1263841"/>
                  <a:gd name="connsiteY76" fmla="*/ 1371693 h 1554655"/>
                  <a:gd name="connsiteX77" fmla="*/ 666354 w 1263841"/>
                  <a:gd name="connsiteY77" fmla="*/ 1391704 h 1554655"/>
                  <a:gd name="connsiteX78" fmla="*/ 643484 w 1263841"/>
                  <a:gd name="connsiteY78" fmla="*/ 1383128 h 1554655"/>
                  <a:gd name="connsiteX79" fmla="*/ 614895 w 1263841"/>
                  <a:gd name="connsiteY79" fmla="*/ 1397422 h 1554655"/>
                  <a:gd name="connsiteX80" fmla="*/ 603460 w 1263841"/>
                  <a:gd name="connsiteY80" fmla="*/ 1428868 h 1554655"/>
                  <a:gd name="connsiteX81" fmla="*/ 574873 w 1263841"/>
                  <a:gd name="connsiteY81" fmla="*/ 1437444 h 1554655"/>
                  <a:gd name="connsiteX82" fmla="*/ 560579 w 1263841"/>
                  <a:gd name="connsiteY82" fmla="*/ 1454598 h 1554655"/>
                  <a:gd name="connsiteX83" fmla="*/ 523414 w 1263841"/>
                  <a:gd name="connsiteY83" fmla="*/ 1463174 h 1554655"/>
                  <a:gd name="connsiteX84" fmla="*/ 514838 w 1263841"/>
                  <a:gd name="connsiteY84" fmla="*/ 1477468 h 1554655"/>
                  <a:gd name="connsiteX85" fmla="*/ 480532 w 1263841"/>
                  <a:gd name="connsiteY85" fmla="*/ 1483185 h 1554655"/>
                  <a:gd name="connsiteX86" fmla="*/ 474815 w 1263841"/>
                  <a:gd name="connsiteY86" fmla="*/ 1503197 h 1554655"/>
                  <a:gd name="connsiteX87" fmla="*/ 471956 w 1263841"/>
                  <a:gd name="connsiteY87" fmla="*/ 1528926 h 1554655"/>
                  <a:gd name="connsiteX88" fmla="*/ 429074 w 1263841"/>
                  <a:gd name="connsiteY88" fmla="*/ 1528926 h 1554655"/>
                  <a:gd name="connsiteX89" fmla="*/ 377616 w 1263841"/>
                  <a:gd name="connsiteY89" fmla="*/ 1546079 h 1554655"/>
                  <a:gd name="connsiteX90" fmla="*/ 360463 w 1263841"/>
                  <a:gd name="connsiteY90" fmla="*/ 1531785 h 1554655"/>
                  <a:gd name="connsiteX91" fmla="*/ 331876 w 1263841"/>
                  <a:gd name="connsiteY91" fmla="*/ 1528926 h 1554655"/>
                  <a:gd name="connsiteX92" fmla="*/ 320439 w 1263841"/>
                  <a:gd name="connsiteY92" fmla="*/ 1511774 h 1554655"/>
                  <a:gd name="connsiteX93" fmla="*/ 271840 w 1263841"/>
                  <a:gd name="connsiteY93" fmla="*/ 1517491 h 1554655"/>
                  <a:gd name="connsiteX94" fmla="*/ 260405 w 1263841"/>
                  <a:gd name="connsiteY94" fmla="*/ 1537502 h 1554655"/>
                  <a:gd name="connsiteX95" fmla="*/ 234676 w 1263841"/>
                  <a:gd name="connsiteY95" fmla="*/ 1537502 h 1554655"/>
                  <a:gd name="connsiteX96" fmla="*/ 191794 w 1263841"/>
                  <a:gd name="connsiteY96" fmla="*/ 1554655 h 1554655"/>
                  <a:gd name="connsiteX97" fmla="*/ 166065 w 1263841"/>
                  <a:gd name="connsiteY97" fmla="*/ 1506055 h 1554655"/>
                  <a:gd name="connsiteX98" fmla="*/ 174642 w 1263841"/>
                  <a:gd name="connsiteY98" fmla="*/ 1466033 h 1554655"/>
                  <a:gd name="connsiteX99" fmla="*/ 171783 w 1263841"/>
                  <a:gd name="connsiteY99" fmla="*/ 1428868 h 1554655"/>
                  <a:gd name="connsiteX100" fmla="*/ 206088 w 1263841"/>
                  <a:gd name="connsiteY100" fmla="*/ 1411716 h 1554655"/>
                  <a:gd name="connsiteX101" fmla="*/ 208947 w 1263841"/>
                  <a:gd name="connsiteY101" fmla="*/ 1363117 h 1554655"/>
                  <a:gd name="connsiteX102" fmla="*/ 194654 w 1263841"/>
                  <a:gd name="connsiteY102" fmla="*/ 1334528 h 1554655"/>
                  <a:gd name="connsiteX103" fmla="*/ 248970 w 1263841"/>
                  <a:gd name="connsiteY103" fmla="*/ 1328811 h 1554655"/>
                  <a:gd name="connsiteX104" fmla="*/ 220382 w 1263841"/>
                  <a:gd name="connsiteY104" fmla="*/ 1291646 h 1554655"/>
                  <a:gd name="connsiteX105" fmla="*/ 211806 w 1263841"/>
                  <a:gd name="connsiteY105" fmla="*/ 1280211 h 1554655"/>
                  <a:gd name="connsiteX106" fmla="*/ 223241 w 1263841"/>
                  <a:gd name="connsiteY106" fmla="*/ 1254482 h 1554655"/>
                  <a:gd name="connsiteX107" fmla="*/ 234676 w 1263841"/>
                  <a:gd name="connsiteY107" fmla="*/ 1251623 h 1554655"/>
                  <a:gd name="connsiteX108" fmla="*/ 237535 w 1263841"/>
                  <a:gd name="connsiteY108" fmla="*/ 1208741 h 1554655"/>
                  <a:gd name="connsiteX109" fmla="*/ 223241 w 1263841"/>
                  <a:gd name="connsiteY109" fmla="*/ 1180154 h 1554655"/>
                  <a:gd name="connsiteX110" fmla="*/ 186077 w 1263841"/>
                  <a:gd name="connsiteY110" fmla="*/ 1157284 h 1554655"/>
                  <a:gd name="connsiteX111" fmla="*/ 183217 w 1263841"/>
                  <a:gd name="connsiteY111" fmla="*/ 1120119 h 1554655"/>
                  <a:gd name="connsiteX112" fmla="*/ 151771 w 1263841"/>
                  <a:gd name="connsiteY112" fmla="*/ 1120119 h 1554655"/>
                  <a:gd name="connsiteX113" fmla="*/ 134618 w 1263841"/>
                  <a:gd name="connsiteY113" fmla="*/ 1091531 h 1554655"/>
                  <a:gd name="connsiteX114" fmla="*/ 137477 w 1263841"/>
                  <a:gd name="connsiteY114" fmla="*/ 1068661 h 1554655"/>
                  <a:gd name="connsiteX115" fmla="*/ 160347 w 1263841"/>
                  <a:gd name="connsiteY115" fmla="*/ 1048649 h 1554655"/>
                  <a:gd name="connsiteX116" fmla="*/ 146053 w 1263841"/>
                  <a:gd name="connsiteY116" fmla="*/ 1017203 h 1554655"/>
                  <a:gd name="connsiteX117" fmla="*/ 117466 w 1263841"/>
                  <a:gd name="connsiteY117" fmla="*/ 1011485 h 1554655"/>
                  <a:gd name="connsiteX118" fmla="*/ 108889 w 1263841"/>
                  <a:gd name="connsiteY118" fmla="*/ 971462 h 1554655"/>
                  <a:gd name="connsiteX119" fmla="*/ 97454 w 1263841"/>
                  <a:gd name="connsiteY119" fmla="*/ 948592 h 1554655"/>
                  <a:gd name="connsiteX120" fmla="*/ 94596 w 1263841"/>
                  <a:gd name="connsiteY120" fmla="*/ 931439 h 1554655"/>
                  <a:gd name="connsiteX121" fmla="*/ 83160 w 1263841"/>
                  <a:gd name="connsiteY121" fmla="*/ 920004 h 1554655"/>
                  <a:gd name="connsiteX122" fmla="*/ 66007 w 1263841"/>
                  <a:gd name="connsiteY122" fmla="*/ 925721 h 1554655"/>
                  <a:gd name="connsiteX123" fmla="*/ 54572 w 1263841"/>
                  <a:gd name="connsiteY123" fmla="*/ 902851 h 1554655"/>
                  <a:gd name="connsiteX124" fmla="*/ 25985 w 1263841"/>
                  <a:gd name="connsiteY124" fmla="*/ 902851 h 1554655"/>
                  <a:gd name="connsiteX125" fmla="*/ 23125 w 1263841"/>
                  <a:gd name="connsiteY125" fmla="*/ 877121 h 1554655"/>
                  <a:gd name="connsiteX126" fmla="*/ 0 w 1263841"/>
                  <a:gd name="connsiteY126" fmla="*/ 877121 h 1554655"/>
                  <a:gd name="connsiteX127" fmla="*/ 0 w 1263841"/>
                  <a:gd name="connsiteY127" fmla="*/ 821567 h 1554655"/>
                  <a:gd name="connsiteX128" fmla="*/ 5973 w 1263841"/>
                  <a:gd name="connsiteY128" fmla="*/ 817087 h 1554655"/>
                  <a:gd name="connsiteX129" fmla="*/ 3114 w 1263841"/>
                  <a:gd name="connsiteY129" fmla="*/ 782782 h 1554655"/>
                  <a:gd name="connsiteX130" fmla="*/ 23125 w 1263841"/>
                  <a:gd name="connsiteY130" fmla="*/ 762770 h 1554655"/>
                  <a:gd name="connsiteX131" fmla="*/ 57432 w 1263841"/>
                  <a:gd name="connsiteY131" fmla="*/ 759911 h 1554655"/>
                  <a:gd name="connsiteX132" fmla="*/ 86019 w 1263841"/>
                  <a:gd name="connsiteY132" fmla="*/ 771347 h 1554655"/>
                  <a:gd name="connsiteX133" fmla="*/ 103172 w 1263841"/>
                  <a:gd name="connsiteY133" fmla="*/ 768488 h 1554655"/>
                  <a:gd name="connsiteX134" fmla="*/ 106031 w 1263841"/>
                  <a:gd name="connsiteY134" fmla="*/ 739900 h 1554655"/>
                  <a:gd name="connsiteX135" fmla="*/ 123183 w 1263841"/>
                  <a:gd name="connsiteY135" fmla="*/ 719888 h 1554655"/>
                  <a:gd name="connsiteX136" fmla="*/ 137477 w 1263841"/>
                  <a:gd name="connsiteY136" fmla="*/ 719888 h 1554655"/>
                  <a:gd name="connsiteX137" fmla="*/ 163207 w 1263841"/>
                  <a:gd name="connsiteY137" fmla="*/ 659853 h 1554655"/>
                  <a:gd name="connsiteX138" fmla="*/ 206088 w 1263841"/>
                  <a:gd name="connsiteY138" fmla="*/ 636983 h 1554655"/>
                  <a:gd name="connsiteX139" fmla="*/ 206088 w 1263841"/>
                  <a:gd name="connsiteY139" fmla="*/ 611254 h 1554655"/>
                  <a:gd name="connsiteX140" fmla="*/ 226099 w 1263841"/>
                  <a:gd name="connsiteY140" fmla="*/ 568372 h 1554655"/>
                  <a:gd name="connsiteX141" fmla="*/ 197512 w 1263841"/>
                  <a:gd name="connsiteY141" fmla="*/ 559796 h 1554655"/>
                  <a:gd name="connsiteX142" fmla="*/ 171783 w 1263841"/>
                  <a:gd name="connsiteY142" fmla="*/ 525491 h 1554655"/>
                  <a:gd name="connsiteX143" fmla="*/ 174642 w 1263841"/>
                  <a:gd name="connsiteY143" fmla="*/ 508338 h 1554655"/>
                  <a:gd name="connsiteX144" fmla="*/ 168924 w 1263841"/>
                  <a:gd name="connsiteY144" fmla="*/ 488326 h 1554655"/>
                  <a:gd name="connsiteX145" fmla="*/ 183217 w 1263841"/>
                  <a:gd name="connsiteY145" fmla="*/ 468315 h 1554655"/>
                  <a:gd name="connsiteX146" fmla="*/ 206088 w 1263841"/>
                  <a:gd name="connsiteY146" fmla="*/ 471174 h 1554655"/>
                  <a:gd name="connsiteX147" fmla="*/ 206088 w 1263841"/>
                  <a:gd name="connsiteY147" fmla="*/ 434009 h 1554655"/>
                  <a:gd name="connsiteX148" fmla="*/ 188935 w 1263841"/>
                  <a:gd name="connsiteY148" fmla="*/ 428292 h 1554655"/>
                  <a:gd name="connsiteX149" fmla="*/ 191794 w 1263841"/>
                  <a:gd name="connsiteY149" fmla="*/ 402563 h 1554655"/>
                  <a:gd name="connsiteX150" fmla="*/ 257546 w 1263841"/>
                  <a:gd name="connsiteY150" fmla="*/ 313940 h 1554655"/>
                  <a:gd name="connsiteX151" fmla="*/ 260405 w 1263841"/>
                  <a:gd name="connsiteY151" fmla="*/ 273917 h 1554655"/>
                  <a:gd name="connsiteX152" fmla="*/ 234676 w 1263841"/>
                  <a:gd name="connsiteY152" fmla="*/ 251047 h 1554655"/>
                  <a:gd name="connsiteX153" fmla="*/ 231818 w 1263841"/>
                  <a:gd name="connsiteY153" fmla="*/ 233894 h 1554655"/>
                  <a:gd name="connsiteX154" fmla="*/ 203229 w 1263841"/>
                  <a:gd name="connsiteY154" fmla="*/ 225317 h 1554655"/>
                  <a:gd name="connsiteX155" fmla="*/ 198693 w 1263841"/>
                  <a:gd name="connsiteY155" fmla="*/ 204383 h 1554655"/>
                  <a:gd name="connsiteX156" fmla="*/ 202658 w 1263841"/>
                  <a:gd name="connsiteY156" fmla="*/ 204163 h 1554655"/>
                  <a:gd name="connsiteX157" fmla="*/ 216380 w 1263841"/>
                  <a:gd name="connsiteY157" fmla="*/ 195014 h 1554655"/>
                  <a:gd name="connsiteX158" fmla="*/ 218667 w 1263841"/>
                  <a:gd name="connsiteY158" fmla="*/ 176718 h 1554655"/>
                  <a:gd name="connsiteX159" fmla="*/ 234676 w 1263841"/>
                  <a:gd name="connsiteY159" fmla="*/ 172144 h 1554655"/>
                  <a:gd name="connsiteX160" fmla="*/ 239250 w 1263841"/>
                  <a:gd name="connsiteY160" fmla="*/ 153848 h 1554655"/>
                  <a:gd name="connsiteX161" fmla="*/ 266695 w 1263841"/>
                  <a:gd name="connsiteY161" fmla="*/ 128691 h 1554655"/>
                  <a:gd name="connsiteX162" fmla="*/ 252972 w 1263841"/>
                  <a:gd name="connsiteY162" fmla="*/ 110394 h 1554655"/>
                  <a:gd name="connsiteX163" fmla="*/ 252972 w 1263841"/>
                  <a:gd name="connsiteY163" fmla="*/ 96672 h 1554655"/>
                  <a:gd name="connsiteX164" fmla="*/ 271269 w 1263841"/>
                  <a:gd name="connsiteY164" fmla="*/ 92098 h 1554655"/>
                  <a:gd name="connsiteX165" fmla="*/ 278130 w 1263841"/>
                  <a:gd name="connsiteY165" fmla="*/ 73802 h 1554655"/>
                  <a:gd name="connsiteX166" fmla="*/ 303287 w 1263841"/>
                  <a:gd name="connsiteY166" fmla="*/ 64654 h 1554655"/>
                  <a:gd name="connsiteX167" fmla="*/ 306972 w 1263841"/>
                  <a:gd name="connsiteY167" fmla="*/ 53598 h 1554655"/>
                  <a:gd name="connsiteX168" fmla="*/ 646044 w 1263841"/>
                  <a:gd name="connsiteY168" fmla="*/ 91440 h 1554655"/>
                  <a:gd name="connsiteX0" fmla="*/ 952399 w 1263841"/>
                  <a:gd name="connsiteY0" fmla="*/ 15506 h 1516563"/>
                  <a:gd name="connsiteX1" fmla="*/ 948230 w 1263841"/>
                  <a:gd name="connsiteY1" fmla="*/ 113469 h 1516563"/>
                  <a:gd name="connsiteX2" fmla="*/ 991684 w 1263841"/>
                  <a:gd name="connsiteY2" fmla="*/ 129478 h 1516563"/>
                  <a:gd name="connsiteX3" fmla="*/ 1007693 w 1263841"/>
                  <a:gd name="connsiteY3" fmla="*/ 150061 h 1516563"/>
                  <a:gd name="connsiteX4" fmla="*/ 1028277 w 1263841"/>
                  <a:gd name="connsiteY4" fmla="*/ 152348 h 1516563"/>
                  <a:gd name="connsiteX5" fmla="*/ 1032851 w 1263841"/>
                  <a:gd name="connsiteY5" fmla="*/ 136339 h 1516563"/>
                  <a:gd name="connsiteX6" fmla="*/ 1067156 w 1263841"/>
                  <a:gd name="connsiteY6" fmla="*/ 154635 h 1516563"/>
                  <a:gd name="connsiteX7" fmla="*/ 1103749 w 1263841"/>
                  <a:gd name="connsiteY7" fmla="*/ 131765 h 1516563"/>
                  <a:gd name="connsiteX8" fmla="*/ 1158638 w 1263841"/>
                  <a:gd name="connsiteY8" fmla="*/ 134052 h 1516563"/>
                  <a:gd name="connsiteX9" fmla="*/ 1174647 w 1263841"/>
                  <a:gd name="connsiteY9" fmla="*/ 156922 h 1516563"/>
                  <a:gd name="connsiteX10" fmla="*/ 1179221 w 1263841"/>
                  <a:gd name="connsiteY10" fmla="*/ 220959 h 1516563"/>
                  <a:gd name="connsiteX11" fmla="*/ 1179221 w 1263841"/>
                  <a:gd name="connsiteY11" fmla="*/ 268987 h 1516563"/>
                  <a:gd name="connsiteX12" fmla="*/ 1167786 w 1263841"/>
                  <a:gd name="connsiteY12" fmla="*/ 282709 h 1516563"/>
                  <a:gd name="connsiteX13" fmla="*/ 1131193 w 1263841"/>
                  <a:gd name="connsiteY13" fmla="*/ 301005 h 1516563"/>
                  <a:gd name="connsiteX14" fmla="*/ 1135767 w 1263841"/>
                  <a:gd name="connsiteY14" fmla="*/ 333024 h 1516563"/>
                  <a:gd name="connsiteX15" fmla="*/ 1158638 w 1263841"/>
                  <a:gd name="connsiteY15" fmla="*/ 355894 h 1516563"/>
                  <a:gd name="connsiteX16" fmla="*/ 1158638 w 1263841"/>
                  <a:gd name="connsiteY16" fmla="*/ 365042 h 1516563"/>
                  <a:gd name="connsiteX17" fmla="*/ 1156350 w 1263841"/>
                  <a:gd name="connsiteY17" fmla="*/ 387913 h 1516563"/>
                  <a:gd name="connsiteX18" fmla="*/ 1160925 w 1263841"/>
                  <a:gd name="connsiteY18" fmla="*/ 413070 h 1516563"/>
                  <a:gd name="connsiteX19" fmla="*/ 1119758 w 1263841"/>
                  <a:gd name="connsiteY19" fmla="*/ 422218 h 1516563"/>
                  <a:gd name="connsiteX20" fmla="*/ 1128906 w 1263841"/>
                  <a:gd name="connsiteY20" fmla="*/ 456524 h 1516563"/>
                  <a:gd name="connsiteX21" fmla="*/ 1165499 w 1263841"/>
                  <a:gd name="connsiteY21" fmla="*/ 458811 h 1516563"/>
                  <a:gd name="connsiteX22" fmla="*/ 1176934 w 1263841"/>
                  <a:gd name="connsiteY22" fmla="*/ 488542 h 1516563"/>
                  <a:gd name="connsiteX23" fmla="*/ 1160925 w 1263841"/>
                  <a:gd name="connsiteY23" fmla="*/ 509125 h 1516563"/>
                  <a:gd name="connsiteX24" fmla="*/ 1170073 w 1263841"/>
                  <a:gd name="connsiteY24" fmla="*/ 541144 h 1516563"/>
                  <a:gd name="connsiteX25" fmla="*/ 1165499 w 1263841"/>
                  <a:gd name="connsiteY25" fmla="*/ 577736 h 1516563"/>
                  <a:gd name="connsiteX26" fmla="*/ 1232394 w 1263841"/>
                  <a:gd name="connsiteY26" fmla="*/ 626793 h 1516563"/>
                  <a:gd name="connsiteX27" fmla="*/ 1232394 w 1263841"/>
                  <a:gd name="connsiteY27" fmla="*/ 650350 h 1516563"/>
                  <a:gd name="connsiteX28" fmla="*/ 1249547 w 1263841"/>
                  <a:gd name="connsiteY28" fmla="*/ 664644 h 1516563"/>
                  <a:gd name="connsiteX29" fmla="*/ 1263841 w 1263841"/>
                  <a:gd name="connsiteY29" fmla="*/ 676079 h 1516563"/>
                  <a:gd name="connsiteX30" fmla="*/ 1249547 w 1263841"/>
                  <a:gd name="connsiteY30" fmla="*/ 716102 h 1516563"/>
                  <a:gd name="connsiteX31" fmla="*/ 1215242 w 1263841"/>
                  <a:gd name="connsiteY31" fmla="*/ 716102 h 1516563"/>
                  <a:gd name="connsiteX32" fmla="*/ 1206665 w 1263841"/>
                  <a:gd name="connsiteY32" fmla="*/ 727537 h 1516563"/>
                  <a:gd name="connsiteX33" fmla="*/ 1203807 w 1263841"/>
                  <a:gd name="connsiteY33" fmla="*/ 753266 h 1516563"/>
                  <a:gd name="connsiteX34" fmla="*/ 1140913 w 1263841"/>
                  <a:gd name="connsiteY34" fmla="*/ 753266 h 1516563"/>
                  <a:gd name="connsiteX35" fmla="*/ 1140913 w 1263841"/>
                  <a:gd name="connsiteY35" fmla="*/ 716102 h 1516563"/>
                  <a:gd name="connsiteX36" fmla="*/ 1126619 w 1263841"/>
                  <a:gd name="connsiteY36" fmla="*/ 701808 h 1516563"/>
                  <a:gd name="connsiteX37" fmla="*/ 1109467 w 1263841"/>
                  <a:gd name="connsiteY37" fmla="*/ 707526 h 1516563"/>
                  <a:gd name="connsiteX38" fmla="*/ 1092314 w 1263841"/>
                  <a:gd name="connsiteY38" fmla="*/ 701808 h 1516563"/>
                  <a:gd name="connsiteX39" fmla="*/ 1046573 w 1263841"/>
                  <a:gd name="connsiteY39" fmla="*/ 704667 h 1516563"/>
                  <a:gd name="connsiteX40" fmla="*/ 1037996 w 1263841"/>
                  <a:gd name="connsiteY40" fmla="*/ 713243 h 1516563"/>
                  <a:gd name="connsiteX41" fmla="*/ 1032279 w 1263841"/>
                  <a:gd name="connsiteY41" fmla="*/ 724678 h 1516563"/>
                  <a:gd name="connsiteX42" fmla="*/ 1006549 w 1263841"/>
                  <a:gd name="connsiteY42" fmla="*/ 727537 h 1516563"/>
                  <a:gd name="connsiteX43" fmla="*/ 989397 w 1263841"/>
                  <a:gd name="connsiteY43" fmla="*/ 713243 h 1516563"/>
                  <a:gd name="connsiteX44" fmla="*/ 989397 w 1263841"/>
                  <a:gd name="connsiteY44" fmla="*/ 693231 h 1516563"/>
                  <a:gd name="connsiteX45" fmla="*/ 986539 w 1263841"/>
                  <a:gd name="connsiteY45" fmla="*/ 673220 h 1516563"/>
                  <a:gd name="connsiteX46" fmla="*/ 969385 w 1263841"/>
                  <a:gd name="connsiteY46" fmla="*/ 658926 h 1516563"/>
                  <a:gd name="connsiteX47" fmla="*/ 917928 w 1263841"/>
                  <a:gd name="connsiteY47" fmla="*/ 647491 h 1516563"/>
                  <a:gd name="connsiteX48" fmla="*/ 840740 w 1263841"/>
                  <a:gd name="connsiteY48" fmla="*/ 770419 h 1516563"/>
                  <a:gd name="connsiteX49" fmla="*/ 820728 w 1263841"/>
                  <a:gd name="connsiteY49" fmla="*/ 741831 h 1516563"/>
                  <a:gd name="connsiteX50" fmla="*/ 797858 w 1263841"/>
                  <a:gd name="connsiteY50" fmla="*/ 741831 h 1516563"/>
                  <a:gd name="connsiteX51" fmla="*/ 774987 w 1263841"/>
                  <a:gd name="connsiteY51" fmla="*/ 804724 h 1516563"/>
                  <a:gd name="connsiteX52" fmla="*/ 766412 w 1263841"/>
                  <a:gd name="connsiteY52" fmla="*/ 816159 h 1516563"/>
                  <a:gd name="connsiteX53" fmla="*/ 749259 w 1263841"/>
                  <a:gd name="connsiteY53" fmla="*/ 844748 h 1516563"/>
                  <a:gd name="connsiteX54" fmla="*/ 752117 w 1263841"/>
                  <a:gd name="connsiteY54" fmla="*/ 856183 h 1516563"/>
                  <a:gd name="connsiteX55" fmla="*/ 792141 w 1263841"/>
                  <a:gd name="connsiteY55" fmla="*/ 887629 h 1516563"/>
                  <a:gd name="connsiteX56" fmla="*/ 746400 w 1263841"/>
                  <a:gd name="connsiteY56" fmla="*/ 933370 h 1516563"/>
                  <a:gd name="connsiteX57" fmla="*/ 760694 w 1263841"/>
                  <a:gd name="connsiteY57" fmla="*/ 944805 h 1516563"/>
                  <a:gd name="connsiteX58" fmla="*/ 760694 w 1263841"/>
                  <a:gd name="connsiteY58" fmla="*/ 979111 h 1516563"/>
                  <a:gd name="connsiteX59" fmla="*/ 780706 w 1263841"/>
                  <a:gd name="connsiteY59" fmla="*/ 1016275 h 1516563"/>
                  <a:gd name="connsiteX60" fmla="*/ 766412 w 1263841"/>
                  <a:gd name="connsiteY60" fmla="*/ 1036286 h 1516563"/>
                  <a:gd name="connsiteX61" fmla="*/ 766412 w 1263841"/>
                  <a:gd name="connsiteY61" fmla="*/ 1059157 h 1516563"/>
                  <a:gd name="connsiteX62" fmla="*/ 752117 w 1263841"/>
                  <a:gd name="connsiteY62" fmla="*/ 1087745 h 1516563"/>
                  <a:gd name="connsiteX63" fmla="*/ 732105 w 1263841"/>
                  <a:gd name="connsiteY63" fmla="*/ 1082027 h 1516563"/>
                  <a:gd name="connsiteX64" fmla="*/ 717812 w 1263841"/>
                  <a:gd name="connsiteY64" fmla="*/ 1104897 h 1516563"/>
                  <a:gd name="connsiteX65" fmla="*/ 720671 w 1263841"/>
                  <a:gd name="connsiteY65" fmla="*/ 1116332 h 1516563"/>
                  <a:gd name="connsiteX66" fmla="*/ 703518 w 1263841"/>
                  <a:gd name="connsiteY66" fmla="*/ 1162073 h 1516563"/>
                  <a:gd name="connsiteX67" fmla="*/ 729247 w 1263841"/>
                  <a:gd name="connsiteY67" fmla="*/ 1179226 h 1516563"/>
                  <a:gd name="connsiteX68" fmla="*/ 723530 w 1263841"/>
                  <a:gd name="connsiteY68" fmla="*/ 1222108 h 1516563"/>
                  <a:gd name="connsiteX69" fmla="*/ 694941 w 1263841"/>
                  <a:gd name="connsiteY69" fmla="*/ 1222108 h 1516563"/>
                  <a:gd name="connsiteX70" fmla="*/ 692083 w 1263841"/>
                  <a:gd name="connsiteY70" fmla="*/ 1242119 h 1516563"/>
                  <a:gd name="connsiteX71" fmla="*/ 700659 w 1263841"/>
                  <a:gd name="connsiteY71" fmla="*/ 1259272 h 1516563"/>
                  <a:gd name="connsiteX72" fmla="*/ 697801 w 1263841"/>
                  <a:gd name="connsiteY72" fmla="*/ 1273566 h 1516563"/>
                  <a:gd name="connsiteX73" fmla="*/ 717812 w 1263841"/>
                  <a:gd name="connsiteY73" fmla="*/ 1290719 h 1516563"/>
                  <a:gd name="connsiteX74" fmla="*/ 709235 w 1263841"/>
                  <a:gd name="connsiteY74" fmla="*/ 1327883 h 1516563"/>
                  <a:gd name="connsiteX75" fmla="*/ 669212 w 1263841"/>
                  <a:gd name="connsiteY75" fmla="*/ 1333601 h 1516563"/>
                  <a:gd name="connsiteX76" fmla="*/ 666354 w 1263841"/>
                  <a:gd name="connsiteY76" fmla="*/ 1353612 h 1516563"/>
                  <a:gd name="connsiteX77" fmla="*/ 643484 w 1263841"/>
                  <a:gd name="connsiteY77" fmla="*/ 1345036 h 1516563"/>
                  <a:gd name="connsiteX78" fmla="*/ 614895 w 1263841"/>
                  <a:gd name="connsiteY78" fmla="*/ 1359330 h 1516563"/>
                  <a:gd name="connsiteX79" fmla="*/ 603460 w 1263841"/>
                  <a:gd name="connsiteY79" fmla="*/ 1390776 h 1516563"/>
                  <a:gd name="connsiteX80" fmla="*/ 574873 w 1263841"/>
                  <a:gd name="connsiteY80" fmla="*/ 1399352 h 1516563"/>
                  <a:gd name="connsiteX81" fmla="*/ 560579 w 1263841"/>
                  <a:gd name="connsiteY81" fmla="*/ 1416506 h 1516563"/>
                  <a:gd name="connsiteX82" fmla="*/ 523414 w 1263841"/>
                  <a:gd name="connsiteY82" fmla="*/ 1425082 h 1516563"/>
                  <a:gd name="connsiteX83" fmla="*/ 514838 w 1263841"/>
                  <a:gd name="connsiteY83" fmla="*/ 1439376 h 1516563"/>
                  <a:gd name="connsiteX84" fmla="*/ 480532 w 1263841"/>
                  <a:gd name="connsiteY84" fmla="*/ 1445093 h 1516563"/>
                  <a:gd name="connsiteX85" fmla="*/ 474815 w 1263841"/>
                  <a:gd name="connsiteY85" fmla="*/ 1465105 h 1516563"/>
                  <a:gd name="connsiteX86" fmla="*/ 471956 w 1263841"/>
                  <a:gd name="connsiteY86" fmla="*/ 1490834 h 1516563"/>
                  <a:gd name="connsiteX87" fmla="*/ 429074 w 1263841"/>
                  <a:gd name="connsiteY87" fmla="*/ 1490834 h 1516563"/>
                  <a:gd name="connsiteX88" fmla="*/ 377616 w 1263841"/>
                  <a:gd name="connsiteY88" fmla="*/ 1507987 h 1516563"/>
                  <a:gd name="connsiteX89" fmla="*/ 360463 w 1263841"/>
                  <a:gd name="connsiteY89" fmla="*/ 1493693 h 1516563"/>
                  <a:gd name="connsiteX90" fmla="*/ 331876 w 1263841"/>
                  <a:gd name="connsiteY90" fmla="*/ 1490834 h 1516563"/>
                  <a:gd name="connsiteX91" fmla="*/ 320439 w 1263841"/>
                  <a:gd name="connsiteY91" fmla="*/ 1473682 h 1516563"/>
                  <a:gd name="connsiteX92" fmla="*/ 271840 w 1263841"/>
                  <a:gd name="connsiteY92" fmla="*/ 1479399 h 1516563"/>
                  <a:gd name="connsiteX93" fmla="*/ 260405 w 1263841"/>
                  <a:gd name="connsiteY93" fmla="*/ 1499410 h 1516563"/>
                  <a:gd name="connsiteX94" fmla="*/ 234676 w 1263841"/>
                  <a:gd name="connsiteY94" fmla="*/ 1499410 h 1516563"/>
                  <a:gd name="connsiteX95" fmla="*/ 191794 w 1263841"/>
                  <a:gd name="connsiteY95" fmla="*/ 1516563 h 1516563"/>
                  <a:gd name="connsiteX96" fmla="*/ 166065 w 1263841"/>
                  <a:gd name="connsiteY96" fmla="*/ 1467963 h 1516563"/>
                  <a:gd name="connsiteX97" fmla="*/ 174642 w 1263841"/>
                  <a:gd name="connsiteY97" fmla="*/ 1427941 h 1516563"/>
                  <a:gd name="connsiteX98" fmla="*/ 171783 w 1263841"/>
                  <a:gd name="connsiteY98" fmla="*/ 1390776 h 1516563"/>
                  <a:gd name="connsiteX99" fmla="*/ 206088 w 1263841"/>
                  <a:gd name="connsiteY99" fmla="*/ 1373624 h 1516563"/>
                  <a:gd name="connsiteX100" fmla="*/ 208947 w 1263841"/>
                  <a:gd name="connsiteY100" fmla="*/ 1325025 h 1516563"/>
                  <a:gd name="connsiteX101" fmla="*/ 194654 w 1263841"/>
                  <a:gd name="connsiteY101" fmla="*/ 1296436 h 1516563"/>
                  <a:gd name="connsiteX102" fmla="*/ 248970 w 1263841"/>
                  <a:gd name="connsiteY102" fmla="*/ 1290719 h 1516563"/>
                  <a:gd name="connsiteX103" fmla="*/ 220382 w 1263841"/>
                  <a:gd name="connsiteY103" fmla="*/ 1253554 h 1516563"/>
                  <a:gd name="connsiteX104" fmla="*/ 211806 w 1263841"/>
                  <a:gd name="connsiteY104" fmla="*/ 1242119 h 1516563"/>
                  <a:gd name="connsiteX105" fmla="*/ 223241 w 1263841"/>
                  <a:gd name="connsiteY105" fmla="*/ 1216390 h 1516563"/>
                  <a:gd name="connsiteX106" fmla="*/ 234676 w 1263841"/>
                  <a:gd name="connsiteY106" fmla="*/ 1213531 h 1516563"/>
                  <a:gd name="connsiteX107" fmla="*/ 237535 w 1263841"/>
                  <a:gd name="connsiteY107" fmla="*/ 1170649 h 1516563"/>
                  <a:gd name="connsiteX108" fmla="*/ 223241 w 1263841"/>
                  <a:gd name="connsiteY108" fmla="*/ 1142062 h 1516563"/>
                  <a:gd name="connsiteX109" fmla="*/ 186077 w 1263841"/>
                  <a:gd name="connsiteY109" fmla="*/ 1119192 h 1516563"/>
                  <a:gd name="connsiteX110" fmla="*/ 183217 w 1263841"/>
                  <a:gd name="connsiteY110" fmla="*/ 1082027 h 1516563"/>
                  <a:gd name="connsiteX111" fmla="*/ 151771 w 1263841"/>
                  <a:gd name="connsiteY111" fmla="*/ 1082027 h 1516563"/>
                  <a:gd name="connsiteX112" fmla="*/ 134618 w 1263841"/>
                  <a:gd name="connsiteY112" fmla="*/ 1053439 h 1516563"/>
                  <a:gd name="connsiteX113" fmla="*/ 137477 w 1263841"/>
                  <a:gd name="connsiteY113" fmla="*/ 1030569 h 1516563"/>
                  <a:gd name="connsiteX114" fmla="*/ 160347 w 1263841"/>
                  <a:gd name="connsiteY114" fmla="*/ 1010557 h 1516563"/>
                  <a:gd name="connsiteX115" fmla="*/ 146053 w 1263841"/>
                  <a:gd name="connsiteY115" fmla="*/ 979111 h 1516563"/>
                  <a:gd name="connsiteX116" fmla="*/ 117466 w 1263841"/>
                  <a:gd name="connsiteY116" fmla="*/ 973393 h 1516563"/>
                  <a:gd name="connsiteX117" fmla="*/ 108889 w 1263841"/>
                  <a:gd name="connsiteY117" fmla="*/ 933370 h 1516563"/>
                  <a:gd name="connsiteX118" fmla="*/ 97454 w 1263841"/>
                  <a:gd name="connsiteY118" fmla="*/ 910500 h 1516563"/>
                  <a:gd name="connsiteX119" fmla="*/ 94596 w 1263841"/>
                  <a:gd name="connsiteY119" fmla="*/ 893347 h 1516563"/>
                  <a:gd name="connsiteX120" fmla="*/ 83160 w 1263841"/>
                  <a:gd name="connsiteY120" fmla="*/ 881912 h 1516563"/>
                  <a:gd name="connsiteX121" fmla="*/ 66007 w 1263841"/>
                  <a:gd name="connsiteY121" fmla="*/ 887629 h 1516563"/>
                  <a:gd name="connsiteX122" fmla="*/ 54572 w 1263841"/>
                  <a:gd name="connsiteY122" fmla="*/ 864759 h 1516563"/>
                  <a:gd name="connsiteX123" fmla="*/ 25985 w 1263841"/>
                  <a:gd name="connsiteY123" fmla="*/ 864759 h 1516563"/>
                  <a:gd name="connsiteX124" fmla="*/ 23125 w 1263841"/>
                  <a:gd name="connsiteY124" fmla="*/ 839029 h 1516563"/>
                  <a:gd name="connsiteX125" fmla="*/ 0 w 1263841"/>
                  <a:gd name="connsiteY125" fmla="*/ 839029 h 1516563"/>
                  <a:gd name="connsiteX126" fmla="*/ 0 w 1263841"/>
                  <a:gd name="connsiteY126" fmla="*/ 783475 h 1516563"/>
                  <a:gd name="connsiteX127" fmla="*/ 5973 w 1263841"/>
                  <a:gd name="connsiteY127" fmla="*/ 778995 h 1516563"/>
                  <a:gd name="connsiteX128" fmla="*/ 3114 w 1263841"/>
                  <a:gd name="connsiteY128" fmla="*/ 744690 h 1516563"/>
                  <a:gd name="connsiteX129" fmla="*/ 23125 w 1263841"/>
                  <a:gd name="connsiteY129" fmla="*/ 724678 h 1516563"/>
                  <a:gd name="connsiteX130" fmla="*/ 57432 w 1263841"/>
                  <a:gd name="connsiteY130" fmla="*/ 721819 h 1516563"/>
                  <a:gd name="connsiteX131" fmla="*/ 86019 w 1263841"/>
                  <a:gd name="connsiteY131" fmla="*/ 733255 h 1516563"/>
                  <a:gd name="connsiteX132" fmla="*/ 103172 w 1263841"/>
                  <a:gd name="connsiteY132" fmla="*/ 730396 h 1516563"/>
                  <a:gd name="connsiteX133" fmla="*/ 106031 w 1263841"/>
                  <a:gd name="connsiteY133" fmla="*/ 701808 h 1516563"/>
                  <a:gd name="connsiteX134" fmla="*/ 123183 w 1263841"/>
                  <a:gd name="connsiteY134" fmla="*/ 681796 h 1516563"/>
                  <a:gd name="connsiteX135" fmla="*/ 137477 w 1263841"/>
                  <a:gd name="connsiteY135" fmla="*/ 681796 h 1516563"/>
                  <a:gd name="connsiteX136" fmla="*/ 163207 w 1263841"/>
                  <a:gd name="connsiteY136" fmla="*/ 621761 h 1516563"/>
                  <a:gd name="connsiteX137" fmla="*/ 206088 w 1263841"/>
                  <a:gd name="connsiteY137" fmla="*/ 598891 h 1516563"/>
                  <a:gd name="connsiteX138" fmla="*/ 206088 w 1263841"/>
                  <a:gd name="connsiteY138" fmla="*/ 573162 h 1516563"/>
                  <a:gd name="connsiteX139" fmla="*/ 226099 w 1263841"/>
                  <a:gd name="connsiteY139" fmla="*/ 530280 h 1516563"/>
                  <a:gd name="connsiteX140" fmla="*/ 197512 w 1263841"/>
                  <a:gd name="connsiteY140" fmla="*/ 521704 h 1516563"/>
                  <a:gd name="connsiteX141" fmla="*/ 171783 w 1263841"/>
                  <a:gd name="connsiteY141" fmla="*/ 487399 h 1516563"/>
                  <a:gd name="connsiteX142" fmla="*/ 174642 w 1263841"/>
                  <a:gd name="connsiteY142" fmla="*/ 470246 h 1516563"/>
                  <a:gd name="connsiteX143" fmla="*/ 168924 w 1263841"/>
                  <a:gd name="connsiteY143" fmla="*/ 450234 h 1516563"/>
                  <a:gd name="connsiteX144" fmla="*/ 183217 w 1263841"/>
                  <a:gd name="connsiteY144" fmla="*/ 430223 h 1516563"/>
                  <a:gd name="connsiteX145" fmla="*/ 206088 w 1263841"/>
                  <a:gd name="connsiteY145" fmla="*/ 433082 h 1516563"/>
                  <a:gd name="connsiteX146" fmla="*/ 206088 w 1263841"/>
                  <a:gd name="connsiteY146" fmla="*/ 395917 h 1516563"/>
                  <a:gd name="connsiteX147" fmla="*/ 188935 w 1263841"/>
                  <a:gd name="connsiteY147" fmla="*/ 390200 h 1516563"/>
                  <a:gd name="connsiteX148" fmla="*/ 191794 w 1263841"/>
                  <a:gd name="connsiteY148" fmla="*/ 364471 h 1516563"/>
                  <a:gd name="connsiteX149" fmla="*/ 257546 w 1263841"/>
                  <a:gd name="connsiteY149" fmla="*/ 275848 h 1516563"/>
                  <a:gd name="connsiteX150" fmla="*/ 260405 w 1263841"/>
                  <a:gd name="connsiteY150" fmla="*/ 235825 h 1516563"/>
                  <a:gd name="connsiteX151" fmla="*/ 234676 w 1263841"/>
                  <a:gd name="connsiteY151" fmla="*/ 212955 h 1516563"/>
                  <a:gd name="connsiteX152" fmla="*/ 231818 w 1263841"/>
                  <a:gd name="connsiteY152" fmla="*/ 195802 h 1516563"/>
                  <a:gd name="connsiteX153" fmla="*/ 203229 w 1263841"/>
                  <a:gd name="connsiteY153" fmla="*/ 187225 h 1516563"/>
                  <a:gd name="connsiteX154" fmla="*/ 198693 w 1263841"/>
                  <a:gd name="connsiteY154" fmla="*/ 166291 h 1516563"/>
                  <a:gd name="connsiteX155" fmla="*/ 202658 w 1263841"/>
                  <a:gd name="connsiteY155" fmla="*/ 166071 h 1516563"/>
                  <a:gd name="connsiteX156" fmla="*/ 216380 w 1263841"/>
                  <a:gd name="connsiteY156" fmla="*/ 156922 h 1516563"/>
                  <a:gd name="connsiteX157" fmla="*/ 218667 w 1263841"/>
                  <a:gd name="connsiteY157" fmla="*/ 138626 h 1516563"/>
                  <a:gd name="connsiteX158" fmla="*/ 234676 w 1263841"/>
                  <a:gd name="connsiteY158" fmla="*/ 134052 h 1516563"/>
                  <a:gd name="connsiteX159" fmla="*/ 239250 w 1263841"/>
                  <a:gd name="connsiteY159" fmla="*/ 115756 h 1516563"/>
                  <a:gd name="connsiteX160" fmla="*/ 266695 w 1263841"/>
                  <a:gd name="connsiteY160" fmla="*/ 90599 h 1516563"/>
                  <a:gd name="connsiteX161" fmla="*/ 252972 w 1263841"/>
                  <a:gd name="connsiteY161" fmla="*/ 72302 h 1516563"/>
                  <a:gd name="connsiteX162" fmla="*/ 252972 w 1263841"/>
                  <a:gd name="connsiteY162" fmla="*/ 58580 h 1516563"/>
                  <a:gd name="connsiteX163" fmla="*/ 271269 w 1263841"/>
                  <a:gd name="connsiteY163" fmla="*/ 54006 h 1516563"/>
                  <a:gd name="connsiteX164" fmla="*/ 278130 w 1263841"/>
                  <a:gd name="connsiteY164" fmla="*/ 35710 h 1516563"/>
                  <a:gd name="connsiteX165" fmla="*/ 303287 w 1263841"/>
                  <a:gd name="connsiteY165" fmla="*/ 26562 h 1516563"/>
                  <a:gd name="connsiteX166" fmla="*/ 306972 w 1263841"/>
                  <a:gd name="connsiteY166" fmla="*/ 15506 h 1516563"/>
                  <a:gd name="connsiteX167" fmla="*/ 646044 w 1263841"/>
                  <a:gd name="connsiteY167" fmla="*/ 53348 h 1516563"/>
                  <a:gd name="connsiteX0" fmla="*/ 952399 w 1263841"/>
                  <a:gd name="connsiteY0" fmla="*/ 0 h 1501057"/>
                  <a:gd name="connsiteX1" fmla="*/ 948230 w 1263841"/>
                  <a:gd name="connsiteY1" fmla="*/ 97963 h 1501057"/>
                  <a:gd name="connsiteX2" fmla="*/ 991684 w 1263841"/>
                  <a:gd name="connsiteY2" fmla="*/ 113972 h 1501057"/>
                  <a:gd name="connsiteX3" fmla="*/ 1007693 w 1263841"/>
                  <a:gd name="connsiteY3" fmla="*/ 134555 h 1501057"/>
                  <a:gd name="connsiteX4" fmla="*/ 1028277 w 1263841"/>
                  <a:gd name="connsiteY4" fmla="*/ 136842 h 1501057"/>
                  <a:gd name="connsiteX5" fmla="*/ 1032851 w 1263841"/>
                  <a:gd name="connsiteY5" fmla="*/ 120833 h 1501057"/>
                  <a:gd name="connsiteX6" fmla="*/ 1067156 w 1263841"/>
                  <a:gd name="connsiteY6" fmla="*/ 139129 h 1501057"/>
                  <a:gd name="connsiteX7" fmla="*/ 1103749 w 1263841"/>
                  <a:gd name="connsiteY7" fmla="*/ 116259 h 1501057"/>
                  <a:gd name="connsiteX8" fmla="*/ 1158638 w 1263841"/>
                  <a:gd name="connsiteY8" fmla="*/ 118546 h 1501057"/>
                  <a:gd name="connsiteX9" fmla="*/ 1174647 w 1263841"/>
                  <a:gd name="connsiteY9" fmla="*/ 141416 h 1501057"/>
                  <a:gd name="connsiteX10" fmla="*/ 1179221 w 1263841"/>
                  <a:gd name="connsiteY10" fmla="*/ 205453 h 1501057"/>
                  <a:gd name="connsiteX11" fmla="*/ 1179221 w 1263841"/>
                  <a:gd name="connsiteY11" fmla="*/ 253481 h 1501057"/>
                  <a:gd name="connsiteX12" fmla="*/ 1167786 w 1263841"/>
                  <a:gd name="connsiteY12" fmla="*/ 267203 h 1501057"/>
                  <a:gd name="connsiteX13" fmla="*/ 1131193 w 1263841"/>
                  <a:gd name="connsiteY13" fmla="*/ 285499 h 1501057"/>
                  <a:gd name="connsiteX14" fmla="*/ 1135767 w 1263841"/>
                  <a:gd name="connsiteY14" fmla="*/ 317518 h 1501057"/>
                  <a:gd name="connsiteX15" fmla="*/ 1158638 w 1263841"/>
                  <a:gd name="connsiteY15" fmla="*/ 340388 h 1501057"/>
                  <a:gd name="connsiteX16" fmla="*/ 1158638 w 1263841"/>
                  <a:gd name="connsiteY16" fmla="*/ 349536 h 1501057"/>
                  <a:gd name="connsiteX17" fmla="*/ 1156350 w 1263841"/>
                  <a:gd name="connsiteY17" fmla="*/ 372407 h 1501057"/>
                  <a:gd name="connsiteX18" fmla="*/ 1160925 w 1263841"/>
                  <a:gd name="connsiteY18" fmla="*/ 397564 h 1501057"/>
                  <a:gd name="connsiteX19" fmla="*/ 1119758 w 1263841"/>
                  <a:gd name="connsiteY19" fmla="*/ 406712 h 1501057"/>
                  <a:gd name="connsiteX20" fmla="*/ 1128906 w 1263841"/>
                  <a:gd name="connsiteY20" fmla="*/ 441018 h 1501057"/>
                  <a:gd name="connsiteX21" fmla="*/ 1165499 w 1263841"/>
                  <a:gd name="connsiteY21" fmla="*/ 443305 h 1501057"/>
                  <a:gd name="connsiteX22" fmla="*/ 1176934 w 1263841"/>
                  <a:gd name="connsiteY22" fmla="*/ 473036 h 1501057"/>
                  <a:gd name="connsiteX23" fmla="*/ 1160925 w 1263841"/>
                  <a:gd name="connsiteY23" fmla="*/ 493619 h 1501057"/>
                  <a:gd name="connsiteX24" fmla="*/ 1170073 w 1263841"/>
                  <a:gd name="connsiteY24" fmla="*/ 525638 h 1501057"/>
                  <a:gd name="connsiteX25" fmla="*/ 1165499 w 1263841"/>
                  <a:gd name="connsiteY25" fmla="*/ 562230 h 1501057"/>
                  <a:gd name="connsiteX26" fmla="*/ 1232394 w 1263841"/>
                  <a:gd name="connsiteY26" fmla="*/ 611287 h 1501057"/>
                  <a:gd name="connsiteX27" fmla="*/ 1232394 w 1263841"/>
                  <a:gd name="connsiteY27" fmla="*/ 634844 h 1501057"/>
                  <a:gd name="connsiteX28" fmla="*/ 1249547 w 1263841"/>
                  <a:gd name="connsiteY28" fmla="*/ 649138 h 1501057"/>
                  <a:gd name="connsiteX29" fmla="*/ 1263841 w 1263841"/>
                  <a:gd name="connsiteY29" fmla="*/ 660573 h 1501057"/>
                  <a:gd name="connsiteX30" fmla="*/ 1249547 w 1263841"/>
                  <a:gd name="connsiteY30" fmla="*/ 700596 h 1501057"/>
                  <a:gd name="connsiteX31" fmla="*/ 1215242 w 1263841"/>
                  <a:gd name="connsiteY31" fmla="*/ 700596 h 1501057"/>
                  <a:gd name="connsiteX32" fmla="*/ 1206665 w 1263841"/>
                  <a:gd name="connsiteY32" fmla="*/ 712031 h 1501057"/>
                  <a:gd name="connsiteX33" fmla="*/ 1203807 w 1263841"/>
                  <a:gd name="connsiteY33" fmla="*/ 737760 h 1501057"/>
                  <a:gd name="connsiteX34" fmla="*/ 1140913 w 1263841"/>
                  <a:gd name="connsiteY34" fmla="*/ 737760 h 1501057"/>
                  <a:gd name="connsiteX35" fmla="*/ 1140913 w 1263841"/>
                  <a:gd name="connsiteY35" fmla="*/ 700596 h 1501057"/>
                  <a:gd name="connsiteX36" fmla="*/ 1126619 w 1263841"/>
                  <a:gd name="connsiteY36" fmla="*/ 686302 h 1501057"/>
                  <a:gd name="connsiteX37" fmla="*/ 1109467 w 1263841"/>
                  <a:gd name="connsiteY37" fmla="*/ 692020 h 1501057"/>
                  <a:gd name="connsiteX38" fmla="*/ 1092314 w 1263841"/>
                  <a:gd name="connsiteY38" fmla="*/ 686302 h 1501057"/>
                  <a:gd name="connsiteX39" fmla="*/ 1046573 w 1263841"/>
                  <a:gd name="connsiteY39" fmla="*/ 689161 h 1501057"/>
                  <a:gd name="connsiteX40" fmla="*/ 1037996 w 1263841"/>
                  <a:gd name="connsiteY40" fmla="*/ 697737 h 1501057"/>
                  <a:gd name="connsiteX41" fmla="*/ 1032279 w 1263841"/>
                  <a:gd name="connsiteY41" fmla="*/ 709172 h 1501057"/>
                  <a:gd name="connsiteX42" fmla="*/ 1006549 w 1263841"/>
                  <a:gd name="connsiteY42" fmla="*/ 712031 h 1501057"/>
                  <a:gd name="connsiteX43" fmla="*/ 989397 w 1263841"/>
                  <a:gd name="connsiteY43" fmla="*/ 697737 h 1501057"/>
                  <a:gd name="connsiteX44" fmla="*/ 989397 w 1263841"/>
                  <a:gd name="connsiteY44" fmla="*/ 677725 h 1501057"/>
                  <a:gd name="connsiteX45" fmla="*/ 986539 w 1263841"/>
                  <a:gd name="connsiteY45" fmla="*/ 657714 h 1501057"/>
                  <a:gd name="connsiteX46" fmla="*/ 969385 w 1263841"/>
                  <a:gd name="connsiteY46" fmla="*/ 643420 h 1501057"/>
                  <a:gd name="connsiteX47" fmla="*/ 917928 w 1263841"/>
                  <a:gd name="connsiteY47" fmla="*/ 631985 h 1501057"/>
                  <a:gd name="connsiteX48" fmla="*/ 840740 w 1263841"/>
                  <a:gd name="connsiteY48" fmla="*/ 754913 h 1501057"/>
                  <a:gd name="connsiteX49" fmla="*/ 820728 w 1263841"/>
                  <a:gd name="connsiteY49" fmla="*/ 726325 h 1501057"/>
                  <a:gd name="connsiteX50" fmla="*/ 797858 w 1263841"/>
                  <a:gd name="connsiteY50" fmla="*/ 726325 h 1501057"/>
                  <a:gd name="connsiteX51" fmla="*/ 774987 w 1263841"/>
                  <a:gd name="connsiteY51" fmla="*/ 789218 h 1501057"/>
                  <a:gd name="connsiteX52" fmla="*/ 766412 w 1263841"/>
                  <a:gd name="connsiteY52" fmla="*/ 800653 h 1501057"/>
                  <a:gd name="connsiteX53" fmla="*/ 749259 w 1263841"/>
                  <a:gd name="connsiteY53" fmla="*/ 829242 h 1501057"/>
                  <a:gd name="connsiteX54" fmla="*/ 752117 w 1263841"/>
                  <a:gd name="connsiteY54" fmla="*/ 840677 h 1501057"/>
                  <a:gd name="connsiteX55" fmla="*/ 792141 w 1263841"/>
                  <a:gd name="connsiteY55" fmla="*/ 872123 h 1501057"/>
                  <a:gd name="connsiteX56" fmla="*/ 746400 w 1263841"/>
                  <a:gd name="connsiteY56" fmla="*/ 917864 h 1501057"/>
                  <a:gd name="connsiteX57" fmla="*/ 760694 w 1263841"/>
                  <a:gd name="connsiteY57" fmla="*/ 929299 h 1501057"/>
                  <a:gd name="connsiteX58" fmla="*/ 760694 w 1263841"/>
                  <a:gd name="connsiteY58" fmla="*/ 963605 h 1501057"/>
                  <a:gd name="connsiteX59" fmla="*/ 780706 w 1263841"/>
                  <a:gd name="connsiteY59" fmla="*/ 1000769 h 1501057"/>
                  <a:gd name="connsiteX60" fmla="*/ 766412 w 1263841"/>
                  <a:gd name="connsiteY60" fmla="*/ 1020780 h 1501057"/>
                  <a:gd name="connsiteX61" fmla="*/ 766412 w 1263841"/>
                  <a:gd name="connsiteY61" fmla="*/ 1043651 h 1501057"/>
                  <a:gd name="connsiteX62" fmla="*/ 752117 w 1263841"/>
                  <a:gd name="connsiteY62" fmla="*/ 1072239 h 1501057"/>
                  <a:gd name="connsiteX63" fmla="*/ 732105 w 1263841"/>
                  <a:gd name="connsiteY63" fmla="*/ 1066521 h 1501057"/>
                  <a:gd name="connsiteX64" fmla="*/ 717812 w 1263841"/>
                  <a:gd name="connsiteY64" fmla="*/ 1089391 h 1501057"/>
                  <a:gd name="connsiteX65" fmla="*/ 720671 w 1263841"/>
                  <a:gd name="connsiteY65" fmla="*/ 1100826 h 1501057"/>
                  <a:gd name="connsiteX66" fmla="*/ 703518 w 1263841"/>
                  <a:gd name="connsiteY66" fmla="*/ 1146567 h 1501057"/>
                  <a:gd name="connsiteX67" fmla="*/ 729247 w 1263841"/>
                  <a:gd name="connsiteY67" fmla="*/ 1163720 h 1501057"/>
                  <a:gd name="connsiteX68" fmla="*/ 723530 w 1263841"/>
                  <a:gd name="connsiteY68" fmla="*/ 1206602 h 1501057"/>
                  <a:gd name="connsiteX69" fmla="*/ 694941 w 1263841"/>
                  <a:gd name="connsiteY69" fmla="*/ 1206602 h 1501057"/>
                  <a:gd name="connsiteX70" fmla="*/ 692083 w 1263841"/>
                  <a:gd name="connsiteY70" fmla="*/ 1226613 h 1501057"/>
                  <a:gd name="connsiteX71" fmla="*/ 700659 w 1263841"/>
                  <a:gd name="connsiteY71" fmla="*/ 1243766 h 1501057"/>
                  <a:gd name="connsiteX72" fmla="*/ 697801 w 1263841"/>
                  <a:gd name="connsiteY72" fmla="*/ 1258060 h 1501057"/>
                  <a:gd name="connsiteX73" fmla="*/ 717812 w 1263841"/>
                  <a:gd name="connsiteY73" fmla="*/ 1275213 h 1501057"/>
                  <a:gd name="connsiteX74" fmla="*/ 709235 w 1263841"/>
                  <a:gd name="connsiteY74" fmla="*/ 1312377 h 1501057"/>
                  <a:gd name="connsiteX75" fmla="*/ 669212 w 1263841"/>
                  <a:gd name="connsiteY75" fmla="*/ 1318095 h 1501057"/>
                  <a:gd name="connsiteX76" fmla="*/ 666354 w 1263841"/>
                  <a:gd name="connsiteY76" fmla="*/ 1338106 h 1501057"/>
                  <a:gd name="connsiteX77" fmla="*/ 643484 w 1263841"/>
                  <a:gd name="connsiteY77" fmla="*/ 1329530 h 1501057"/>
                  <a:gd name="connsiteX78" fmla="*/ 614895 w 1263841"/>
                  <a:gd name="connsiteY78" fmla="*/ 1343824 h 1501057"/>
                  <a:gd name="connsiteX79" fmla="*/ 603460 w 1263841"/>
                  <a:gd name="connsiteY79" fmla="*/ 1375270 h 1501057"/>
                  <a:gd name="connsiteX80" fmla="*/ 574873 w 1263841"/>
                  <a:gd name="connsiteY80" fmla="*/ 1383846 h 1501057"/>
                  <a:gd name="connsiteX81" fmla="*/ 560579 w 1263841"/>
                  <a:gd name="connsiteY81" fmla="*/ 1401000 h 1501057"/>
                  <a:gd name="connsiteX82" fmla="*/ 523414 w 1263841"/>
                  <a:gd name="connsiteY82" fmla="*/ 1409576 h 1501057"/>
                  <a:gd name="connsiteX83" fmla="*/ 514838 w 1263841"/>
                  <a:gd name="connsiteY83" fmla="*/ 1423870 h 1501057"/>
                  <a:gd name="connsiteX84" fmla="*/ 480532 w 1263841"/>
                  <a:gd name="connsiteY84" fmla="*/ 1429587 h 1501057"/>
                  <a:gd name="connsiteX85" fmla="*/ 474815 w 1263841"/>
                  <a:gd name="connsiteY85" fmla="*/ 1449599 h 1501057"/>
                  <a:gd name="connsiteX86" fmla="*/ 471956 w 1263841"/>
                  <a:gd name="connsiteY86" fmla="*/ 1475328 h 1501057"/>
                  <a:gd name="connsiteX87" fmla="*/ 429074 w 1263841"/>
                  <a:gd name="connsiteY87" fmla="*/ 1475328 h 1501057"/>
                  <a:gd name="connsiteX88" fmla="*/ 377616 w 1263841"/>
                  <a:gd name="connsiteY88" fmla="*/ 1492481 h 1501057"/>
                  <a:gd name="connsiteX89" fmla="*/ 360463 w 1263841"/>
                  <a:gd name="connsiteY89" fmla="*/ 1478187 h 1501057"/>
                  <a:gd name="connsiteX90" fmla="*/ 331876 w 1263841"/>
                  <a:gd name="connsiteY90" fmla="*/ 1475328 h 1501057"/>
                  <a:gd name="connsiteX91" fmla="*/ 320439 w 1263841"/>
                  <a:gd name="connsiteY91" fmla="*/ 1458176 h 1501057"/>
                  <a:gd name="connsiteX92" fmla="*/ 271840 w 1263841"/>
                  <a:gd name="connsiteY92" fmla="*/ 1463893 h 1501057"/>
                  <a:gd name="connsiteX93" fmla="*/ 260405 w 1263841"/>
                  <a:gd name="connsiteY93" fmla="*/ 1483904 h 1501057"/>
                  <a:gd name="connsiteX94" fmla="*/ 234676 w 1263841"/>
                  <a:gd name="connsiteY94" fmla="*/ 1483904 h 1501057"/>
                  <a:gd name="connsiteX95" fmla="*/ 191794 w 1263841"/>
                  <a:gd name="connsiteY95" fmla="*/ 1501057 h 1501057"/>
                  <a:gd name="connsiteX96" fmla="*/ 166065 w 1263841"/>
                  <a:gd name="connsiteY96" fmla="*/ 1452457 h 1501057"/>
                  <a:gd name="connsiteX97" fmla="*/ 174642 w 1263841"/>
                  <a:gd name="connsiteY97" fmla="*/ 1412435 h 1501057"/>
                  <a:gd name="connsiteX98" fmla="*/ 171783 w 1263841"/>
                  <a:gd name="connsiteY98" fmla="*/ 1375270 h 1501057"/>
                  <a:gd name="connsiteX99" fmla="*/ 206088 w 1263841"/>
                  <a:gd name="connsiteY99" fmla="*/ 1358118 h 1501057"/>
                  <a:gd name="connsiteX100" fmla="*/ 208947 w 1263841"/>
                  <a:gd name="connsiteY100" fmla="*/ 1309519 h 1501057"/>
                  <a:gd name="connsiteX101" fmla="*/ 194654 w 1263841"/>
                  <a:gd name="connsiteY101" fmla="*/ 1280930 h 1501057"/>
                  <a:gd name="connsiteX102" fmla="*/ 248970 w 1263841"/>
                  <a:gd name="connsiteY102" fmla="*/ 1275213 h 1501057"/>
                  <a:gd name="connsiteX103" fmla="*/ 220382 w 1263841"/>
                  <a:gd name="connsiteY103" fmla="*/ 1238048 h 1501057"/>
                  <a:gd name="connsiteX104" fmla="*/ 211806 w 1263841"/>
                  <a:gd name="connsiteY104" fmla="*/ 1226613 h 1501057"/>
                  <a:gd name="connsiteX105" fmla="*/ 223241 w 1263841"/>
                  <a:gd name="connsiteY105" fmla="*/ 1200884 h 1501057"/>
                  <a:gd name="connsiteX106" fmla="*/ 234676 w 1263841"/>
                  <a:gd name="connsiteY106" fmla="*/ 1198025 h 1501057"/>
                  <a:gd name="connsiteX107" fmla="*/ 237535 w 1263841"/>
                  <a:gd name="connsiteY107" fmla="*/ 1155143 h 1501057"/>
                  <a:gd name="connsiteX108" fmla="*/ 223241 w 1263841"/>
                  <a:gd name="connsiteY108" fmla="*/ 1126556 h 1501057"/>
                  <a:gd name="connsiteX109" fmla="*/ 186077 w 1263841"/>
                  <a:gd name="connsiteY109" fmla="*/ 1103686 h 1501057"/>
                  <a:gd name="connsiteX110" fmla="*/ 183217 w 1263841"/>
                  <a:gd name="connsiteY110" fmla="*/ 1066521 h 1501057"/>
                  <a:gd name="connsiteX111" fmla="*/ 151771 w 1263841"/>
                  <a:gd name="connsiteY111" fmla="*/ 1066521 h 1501057"/>
                  <a:gd name="connsiteX112" fmla="*/ 134618 w 1263841"/>
                  <a:gd name="connsiteY112" fmla="*/ 1037933 h 1501057"/>
                  <a:gd name="connsiteX113" fmla="*/ 137477 w 1263841"/>
                  <a:gd name="connsiteY113" fmla="*/ 1015063 h 1501057"/>
                  <a:gd name="connsiteX114" fmla="*/ 160347 w 1263841"/>
                  <a:gd name="connsiteY114" fmla="*/ 995051 h 1501057"/>
                  <a:gd name="connsiteX115" fmla="*/ 146053 w 1263841"/>
                  <a:gd name="connsiteY115" fmla="*/ 963605 h 1501057"/>
                  <a:gd name="connsiteX116" fmla="*/ 117466 w 1263841"/>
                  <a:gd name="connsiteY116" fmla="*/ 957887 h 1501057"/>
                  <a:gd name="connsiteX117" fmla="*/ 108889 w 1263841"/>
                  <a:gd name="connsiteY117" fmla="*/ 917864 h 1501057"/>
                  <a:gd name="connsiteX118" fmla="*/ 97454 w 1263841"/>
                  <a:gd name="connsiteY118" fmla="*/ 894994 h 1501057"/>
                  <a:gd name="connsiteX119" fmla="*/ 94596 w 1263841"/>
                  <a:gd name="connsiteY119" fmla="*/ 877841 h 1501057"/>
                  <a:gd name="connsiteX120" fmla="*/ 83160 w 1263841"/>
                  <a:gd name="connsiteY120" fmla="*/ 866406 h 1501057"/>
                  <a:gd name="connsiteX121" fmla="*/ 66007 w 1263841"/>
                  <a:gd name="connsiteY121" fmla="*/ 872123 h 1501057"/>
                  <a:gd name="connsiteX122" fmla="*/ 54572 w 1263841"/>
                  <a:gd name="connsiteY122" fmla="*/ 849253 h 1501057"/>
                  <a:gd name="connsiteX123" fmla="*/ 25985 w 1263841"/>
                  <a:gd name="connsiteY123" fmla="*/ 849253 h 1501057"/>
                  <a:gd name="connsiteX124" fmla="*/ 23125 w 1263841"/>
                  <a:gd name="connsiteY124" fmla="*/ 823523 h 1501057"/>
                  <a:gd name="connsiteX125" fmla="*/ 0 w 1263841"/>
                  <a:gd name="connsiteY125" fmla="*/ 823523 h 1501057"/>
                  <a:gd name="connsiteX126" fmla="*/ 0 w 1263841"/>
                  <a:gd name="connsiteY126" fmla="*/ 767969 h 1501057"/>
                  <a:gd name="connsiteX127" fmla="*/ 5973 w 1263841"/>
                  <a:gd name="connsiteY127" fmla="*/ 763489 h 1501057"/>
                  <a:gd name="connsiteX128" fmla="*/ 3114 w 1263841"/>
                  <a:gd name="connsiteY128" fmla="*/ 729184 h 1501057"/>
                  <a:gd name="connsiteX129" fmla="*/ 23125 w 1263841"/>
                  <a:gd name="connsiteY129" fmla="*/ 709172 h 1501057"/>
                  <a:gd name="connsiteX130" fmla="*/ 57432 w 1263841"/>
                  <a:gd name="connsiteY130" fmla="*/ 706313 h 1501057"/>
                  <a:gd name="connsiteX131" fmla="*/ 86019 w 1263841"/>
                  <a:gd name="connsiteY131" fmla="*/ 717749 h 1501057"/>
                  <a:gd name="connsiteX132" fmla="*/ 103172 w 1263841"/>
                  <a:gd name="connsiteY132" fmla="*/ 714890 h 1501057"/>
                  <a:gd name="connsiteX133" fmla="*/ 106031 w 1263841"/>
                  <a:gd name="connsiteY133" fmla="*/ 686302 h 1501057"/>
                  <a:gd name="connsiteX134" fmla="*/ 123183 w 1263841"/>
                  <a:gd name="connsiteY134" fmla="*/ 666290 h 1501057"/>
                  <a:gd name="connsiteX135" fmla="*/ 137477 w 1263841"/>
                  <a:gd name="connsiteY135" fmla="*/ 666290 h 1501057"/>
                  <a:gd name="connsiteX136" fmla="*/ 163207 w 1263841"/>
                  <a:gd name="connsiteY136" fmla="*/ 606255 h 1501057"/>
                  <a:gd name="connsiteX137" fmla="*/ 206088 w 1263841"/>
                  <a:gd name="connsiteY137" fmla="*/ 583385 h 1501057"/>
                  <a:gd name="connsiteX138" fmla="*/ 206088 w 1263841"/>
                  <a:gd name="connsiteY138" fmla="*/ 557656 h 1501057"/>
                  <a:gd name="connsiteX139" fmla="*/ 226099 w 1263841"/>
                  <a:gd name="connsiteY139" fmla="*/ 514774 h 1501057"/>
                  <a:gd name="connsiteX140" fmla="*/ 197512 w 1263841"/>
                  <a:gd name="connsiteY140" fmla="*/ 506198 h 1501057"/>
                  <a:gd name="connsiteX141" fmla="*/ 171783 w 1263841"/>
                  <a:gd name="connsiteY141" fmla="*/ 471893 h 1501057"/>
                  <a:gd name="connsiteX142" fmla="*/ 174642 w 1263841"/>
                  <a:gd name="connsiteY142" fmla="*/ 454740 h 1501057"/>
                  <a:gd name="connsiteX143" fmla="*/ 168924 w 1263841"/>
                  <a:gd name="connsiteY143" fmla="*/ 434728 h 1501057"/>
                  <a:gd name="connsiteX144" fmla="*/ 183217 w 1263841"/>
                  <a:gd name="connsiteY144" fmla="*/ 414717 h 1501057"/>
                  <a:gd name="connsiteX145" fmla="*/ 206088 w 1263841"/>
                  <a:gd name="connsiteY145" fmla="*/ 417576 h 1501057"/>
                  <a:gd name="connsiteX146" fmla="*/ 206088 w 1263841"/>
                  <a:gd name="connsiteY146" fmla="*/ 380411 h 1501057"/>
                  <a:gd name="connsiteX147" fmla="*/ 188935 w 1263841"/>
                  <a:gd name="connsiteY147" fmla="*/ 374694 h 1501057"/>
                  <a:gd name="connsiteX148" fmla="*/ 191794 w 1263841"/>
                  <a:gd name="connsiteY148" fmla="*/ 348965 h 1501057"/>
                  <a:gd name="connsiteX149" fmla="*/ 257546 w 1263841"/>
                  <a:gd name="connsiteY149" fmla="*/ 260342 h 1501057"/>
                  <a:gd name="connsiteX150" fmla="*/ 260405 w 1263841"/>
                  <a:gd name="connsiteY150" fmla="*/ 220319 h 1501057"/>
                  <a:gd name="connsiteX151" fmla="*/ 234676 w 1263841"/>
                  <a:gd name="connsiteY151" fmla="*/ 197449 h 1501057"/>
                  <a:gd name="connsiteX152" fmla="*/ 231818 w 1263841"/>
                  <a:gd name="connsiteY152" fmla="*/ 180296 h 1501057"/>
                  <a:gd name="connsiteX153" fmla="*/ 203229 w 1263841"/>
                  <a:gd name="connsiteY153" fmla="*/ 171719 h 1501057"/>
                  <a:gd name="connsiteX154" fmla="*/ 198693 w 1263841"/>
                  <a:gd name="connsiteY154" fmla="*/ 150785 h 1501057"/>
                  <a:gd name="connsiteX155" fmla="*/ 202658 w 1263841"/>
                  <a:gd name="connsiteY155" fmla="*/ 150565 h 1501057"/>
                  <a:gd name="connsiteX156" fmla="*/ 216380 w 1263841"/>
                  <a:gd name="connsiteY156" fmla="*/ 141416 h 1501057"/>
                  <a:gd name="connsiteX157" fmla="*/ 218667 w 1263841"/>
                  <a:gd name="connsiteY157" fmla="*/ 123120 h 1501057"/>
                  <a:gd name="connsiteX158" fmla="*/ 234676 w 1263841"/>
                  <a:gd name="connsiteY158" fmla="*/ 118546 h 1501057"/>
                  <a:gd name="connsiteX159" fmla="*/ 239250 w 1263841"/>
                  <a:gd name="connsiteY159" fmla="*/ 100250 h 1501057"/>
                  <a:gd name="connsiteX160" fmla="*/ 266695 w 1263841"/>
                  <a:gd name="connsiteY160" fmla="*/ 75093 h 1501057"/>
                  <a:gd name="connsiteX161" fmla="*/ 252972 w 1263841"/>
                  <a:gd name="connsiteY161" fmla="*/ 56796 h 1501057"/>
                  <a:gd name="connsiteX162" fmla="*/ 252972 w 1263841"/>
                  <a:gd name="connsiteY162" fmla="*/ 43074 h 1501057"/>
                  <a:gd name="connsiteX163" fmla="*/ 271269 w 1263841"/>
                  <a:gd name="connsiteY163" fmla="*/ 38500 h 1501057"/>
                  <a:gd name="connsiteX164" fmla="*/ 278130 w 1263841"/>
                  <a:gd name="connsiteY164" fmla="*/ 20204 h 1501057"/>
                  <a:gd name="connsiteX165" fmla="*/ 303287 w 1263841"/>
                  <a:gd name="connsiteY165" fmla="*/ 11056 h 1501057"/>
                  <a:gd name="connsiteX166" fmla="*/ 306972 w 1263841"/>
                  <a:gd name="connsiteY166" fmla="*/ 0 h 150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1263841" h="1501057">
                    <a:moveTo>
                      <a:pt x="952399" y="0"/>
                    </a:moveTo>
                    <a:lnTo>
                      <a:pt x="948230" y="97963"/>
                    </a:lnTo>
                    <a:lnTo>
                      <a:pt x="991684" y="113972"/>
                    </a:lnTo>
                    <a:lnTo>
                      <a:pt x="1007693" y="134555"/>
                    </a:lnTo>
                    <a:lnTo>
                      <a:pt x="1028277" y="136842"/>
                    </a:lnTo>
                    <a:lnTo>
                      <a:pt x="1032851" y="120833"/>
                    </a:lnTo>
                    <a:lnTo>
                      <a:pt x="1067156" y="139129"/>
                    </a:lnTo>
                    <a:lnTo>
                      <a:pt x="1103749" y="116259"/>
                    </a:lnTo>
                    <a:lnTo>
                      <a:pt x="1158638" y="118546"/>
                    </a:lnTo>
                    <a:lnTo>
                      <a:pt x="1174647" y="141416"/>
                    </a:lnTo>
                    <a:lnTo>
                      <a:pt x="1179221" y="205453"/>
                    </a:lnTo>
                    <a:lnTo>
                      <a:pt x="1179221" y="253481"/>
                    </a:lnTo>
                    <a:lnTo>
                      <a:pt x="1167786" y="267203"/>
                    </a:lnTo>
                    <a:lnTo>
                      <a:pt x="1131193" y="285499"/>
                    </a:lnTo>
                    <a:lnTo>
                      <a:pt x="1135767" y="317518"/>
                    </a:lnTo>
                    <a:lnTo>
                      <a:pt x="1158638" y="340388"/>
                    </a:lnTo>
                    <a:lnTo>
                      <a:pt x="1158638" y="349536"/>
                    </a:lnTo>
                    <a:lnTo>
                      <a:pt x="1156350" y="372407"/>
                    </a:lnTo>
                    <a:lnTo>
                      <a:pt x="1160925" y="397564"/>
                    </a:lnTo>
                    <a:lnTo>
                      <a:pt x="1119758" y="406712"/>
                    </a:lnTo>
                    <a:lnTo>
                      <a:pt x="1128906" y="441018"/>
                    </a:lnTo>
                    <a:lnTo>
                      <a:pt x="1165499" y="443305"/>
                    </a:lnTo>
                    <a:lnTo>
                      <a:pt x="1176934" y="473036"/>
                    </a:lnTo>
                    <a:lnTo>
                      <a:pt x="1160925" y="493619"/>
                    </a:lnTo>
                    <a:lnTo>
                      <a:pt x="1170073" y="525638"/>
                    </a:lnTo>
                    <a:lnTo>
                      <a:pt x="1165499" y="562230"/>
                    </a:lnTo>
                    <a:lnTo>
                      <a:pt x="1232394" y="611287"/>
                    </a:lnTo>
                    <a:lnTo>
                      <a:pt x="1232394" y="634844"/>
                    </a:lnTo>
                    <a:lnTo>
                      <a:pt x="1249547" y="649138"/>
                    </a:lnTo>
                    <a:lnTo>
                      <a:pt x="1263841" y="660573"/>
                    </a:lnTo>
                    <a:lnTo>
                      <a:pt x="1249547" y="700596"/>
                    </a:lnTo>
                    <a:lnTo>
                      <a:pt x="1215242" y="700596"/>
                    </a:lnTo>
                    <a:lnTo>
                      <a:pt x="1206665" y="712031"/>
                    </a:lnTo>
                    <a:lnTo>
                      <a:pt x="1203807" y="737760"/>
                    </a:lnTo>
                    <a:lnTo>
                      <a:pt x="1140913" y="737760"/>
                    </a:lnTo>
                    <a:lnTo>
                      <a:pt x="1140913" y="700596"/>
                    </a:lnTo>
                    <a:lnTo>
                      <a:pt x="1126619" y="686302"/>
                    </a:lnTo>
                    <a:lnTo>
                      <a:pt x="1109467" y="692020"/>
                    </a:lnTo>
                    <a:lnTo>
                      <a:pt x="1092314" y="686302"/>
                    </a:lnTo>
                    <a:lnTo>
                      <a:pt x="1046573" y="689161"/>
                    </a:lnTo>
                    <a:lnTo>
                      <a:pt x="1037996" y="697737"/>
                    </a:lnTo>
                    <a:lnTo>
                      <a:pt x="1032279" y="709172"/>
                    </a:lnTo>
                    <a:lnTo>
                      <a:pt x="1006549" y="712031"/>
                    </a:lnTo>
                    <a:lnTo>
                      <a:pt x="989397" y="697737"/>
                    </a:lnTo>
                    <a:lnTo>
                      <a:pt x="989397" y="677725"/>
                    </a:lnTo>
                    <a:lnTo>
                      <a:pt x="986539" y="657714"/>
                    </a:lnTo>
                    <a:lnTo>
                      <a:pt x="969385" y="643420"/>
                    </a:lnTo>
                    <a:lnTo>
                      <a:pt x="917928" y="631985"/>
                    </a:lnTo>
                    <a:lnTo>
                      <a:pt x="840740" y="754913"/>
                    </a:lnTo>
                    <a:lnTo>
                      <a:pt x="820728" y="726325"/>
                    </a:lnTo>
                    <a:lnTo>
                      <a:pt x="797858" y="726325"/>
                    </a:lnTo>
                    <a:lnTo>
                      <a:pt x="774987" y="789218"/>
                    </a:lnTo>
                    <a:lnTo>
                      <a:pt x="766412" y="800653"/>
                    </a:lnTo>
                    <a:lnTo>
                      <a:pt x="749259" y="829242"/>
                    </a:lnTo>
                    <a:lnTo>
                      <a:pt x="752117" y="840677"/>
                    </a:lnTo>
                    <a:lnTo>
                      <a:pt x="792141" y="872123"/>
                    </a:lnTo>
                    <a:lnTo>
                      <a:pt x="746400" y="917864"/>
                    </a:lnTo>
                    <a:lnTo>
                      <a:pt x="760694" y="929299"/>
                    </a:lnTo>
                    <a:lnTo>
                      <a:pt x="760694" y="963605"/>
                    </a:lnTo>
                    <a:lnTo>
                      <a:pt x="780706" y="1000769"/>
                    </a:lnTo>
                    <a:lnTo>
                      <a:pt x="766412" y="1020780"/>
                    </a:lnTo>
                    <a:lnTo>
                      <a:pt x="766412" y="1043651"/>
                    </a:lnTo>
                    <a:lnTo>
                      <a:pt x="752117" y="1072239"/>
                    </a:lnTo>
                    <a:lnTo>
                      <a:pt x="732105" y="1066521"/>
                    </a:lnTo>
                    <a:lnTo>
                      <a:pt x="717812" y="1089391"/>
                    </a:lnTo>
                    <a:lnTo>
                      <a:pt x="720671" y="1100826"/>
                    </a:lnTo>
                    <a:lnTo>
                      <a:pt x="703518" y="1146567"/>
                    </a:lnTo>
                    <a:lnTo>
                      <a:pt x="729247" y="1163720"/>
                    </a:lnTo>
                    <a:lnTo>
                      <a:pt x="723530" y="1206602"/>
                    </a:lnTo>
                    <a:lnTo>
                      <a:pt x="694941" y="1206602"/>
                    </a:lnTo>
                    <a:lnTo>
                      <a:pt x="692083" y="1226613"/>
                    </a:lnTo>
                    <a:lnTo>
                      <a:pt x="700659" y="1243766"/>
                    </a:lnTo>
                    <a:lnTo>
                      <a:pt x="697801" y="1258060"/>
                    </a:lnTo>
                    <a:lnTo>
                      <a:pt x="717812" y="1275213"/>
                    </a:lnTo>
                    <a:lnTo>
                      <a:pt x="709235" y="1312377"/>
                    </a:lnTo>
                    <a:lnTo>
                      <a:pt x="669212" y="1318095"/>
                    </a:lnTo>
                    <a:lnTo>
                      <a:pt x="666354" y="1338106"/>
                    </a:lnTo>
                    <a:lnTo>
                      <a:pt x="643484" y="1329530"/>
                    </a:lnTo>
                    <a:lnTo>
                      <a:pt x="614895" y="1343824"/>
                    </a:lnTo>
                    <a:lnTo>
                      <a:pt x="603460" y="1375270"/>
                    </a:lnTo>
                    <a:lnTo>
                      <a:pt x="574873" y="1383846"/>
                    </a:lnTo>
                    <a:lnTo>
                      <a:pt x="560579" y="1401000"/>
                    </a:lnTo>
                    <a:lnTo>
                      <a:pt x="523414" y="1409576"/>
                    </a:lnTo>
                    <a:lnTo>
                      <a:pt x="514838" y="1423870"/>
                    </a:lnTo>
                    <a:lnTo>
                      <a:pt x="480532" y="1429587"/>
                    </a:lnTo>
                    <a:lnTo>
                      <a:pt x="474815" y="1449599"/>
                    </a:lnTo>
                    <a:lnTo>
                      <a:pt x="471956" y="1475328"/>
                    </a:lnTo>
                    <a:lnTo>
                      <a:pt x="429074" y="1475328"/>
                    </a:lnTo>
                    <a:lnTo>
                      <a:pt x="377616" y="1492481"/>
                    </a:lnTo>
                    <a:lnTo>
                      <a:pt x="360463" y="1478187"/>
                    </a:lnTo>
                    <a:lnTo>
                      <a:pt x="331876" y="1475328"/>
                    </a:lnTo>
                    <a:lnTo>
                      <a:pt x="320439" y="1458176"/>
                    </a:lnTo>
                    <a:lnTo>
                      <a:pt x="271840" y="1463893"/>
                    </a:lnTo>
                    <a:lnTo>
                      <a:pt x="260405" y="1483904"/>
                    </a:lnTo>
                    <a:lnTo>
                      <a:pt x="234676" y="1483904"/>
                    </a:lnTo>
                    <a:lnTo>
                      <a:pt x="191794" y="1501057"/>
                    </a:lnTo>
                    <a:lnTo>
                      <a:pt x="166065" y="1452457"/>
                    </a:lnTo>
                    <a:lnTo>
                      <a:pt x="174642" y="1412435"/>
                    </a:lnTo>
                    <a:lnTo>
                      <a:pt x="171783" y="1375270"/>
                    </a:lnTo>
                    <a:lnTo>
                      <a:pt x="206088" y="1358118"/>
                    </a:lnTo>
                    <a:lnTo>
                      <a:pt x="208947" y="1309519"/>
                    </a:lnTo>
                    <a:lnTo>
                      <a:pt x="194654" y="1280930"/>
                    </a:lnTo>
                    <a:lnTo>
                      <a:pt x="248970" y="1275213"/>
                    </a:lnTo>
                    <a:lnTo>
                      <a:pt x="220382" y="1238048"/>
                    </a:lnTo>
                    <a:lnTo>
                      <a:pt x="211806" y="1226613"/>
                    </a:lnTo>
                    <a:lnTo>
                      <a:pt x="223241" y="1200884"/>
                    </a:lnTo>
                    <a:lnTo>
                      <a:pt x="234676" y="1198025"/>
                    </a:lnTo>
                    <a:lnTo>
                      <a:pt x="237535" y="1155143"/>
                    </a:lnTo>
                    <a:lnTo>
                      <a:pt x="223241" y="1126556"/>
                    </a:lnTo>
                    <a:lnTo>
                      <a:pt x="186077" y="1103686"/>
                    </a:lnTo>
                    <a:lnTo>
                      <a:pt x="183217" y="1066521"/>
                    </a:lnTo>
                    <a:lnTo>
                      <a:pt x="151771" y="1066521"/>
                    </a:lnTo>
                    <a:lnTo>
                      <a:pt x="134618" y="1037933"/>
                    </a:lnTo>
                    <a:lnTo>
                      <a:pt x="137477" y="1015063"/>
                    </a:lnTo>
                    <a:lnTo>
                      <a:pt x="160347" y="995051"/>
                    </a:lnTo>
                    <a:lnTo>
                      <a:pt x="146053" y="963605"/>
                    </a:lnTo>
                    <a:lnTo>
                      <a:pt x="117466" y="957887"/>
                    </a:lnTo>
                    <a:lnTo>
                      <a:pt x="108889" y="917864"/>
                    </a:lnTo>
                    <a:lnTo>
                      <a:pt x="97454" y="894994"/>
                    </a:lnTo>
                    <a:lnTo>
                      <a:pt x="94596" y="877841"/>
                    </a:lnTo>
                    <a:lnTo>
                      <a:pt x="83160" y="866406"/>
                    </a:lnTo>
                    <a:lnTo>
                      <a:pt x="66007" y="872123"/>
                    </a:lnTo>
                    <a:lnTo>
                      <a:pt x="54572" y="849253"/>
                    </a:lnTo>
                    <a:lnTo>
                      <a:pt x="25985" y="849253"/>
                    </a:lnTo>
                    <a:lnTo>
                      <a:pt x="23125" y="823523"/>
                    </a:lnTo>
                    <a:lnTo>
                      <a:pt x="0" y="823523"/>
                    </a:lnTo>
                    <a:lnTo>
                      <a:pt x="0" y="767969"/>
                    </a:lnTo>
                    <a:lnTo>
                      <a:pt x="5973" y="763489"/>
                    </a:lnTo>
                    <a:lnTo>
                      <a:pt x="3114" y="729184"/>
                    </a:lnTo>
                    <a:lnTo>
                      <a:pt x="23125" y="709172"/>
                    </a:lnTo>
                    <a:lnTo>
                      <a:pt x="57432" y="706313"/>
                    </a:lnTo>
                    <a:lnTo>
                      <a:pt x="86019" y="717749"/>
                    </a:lnTo>
                    <a:lnTo>
                      <a:pt x="103172" y="714890"/>
                    </a:lnTo>
                    <a:lnTo>
                      <a:pt x="106031" y="686302"/>
                    </a:lnTo>
                    <a:lnTo>
                      <a:pt x="123183" y="666290"/>
                    </a:lnTo>
                    <a:lnTo>
                      <a:pt x="137477" y="666290"/>
                    </a:lnTo>
                    <a:lnTo>
                      <a:pt x="163207" y="606255"/>
                    </a:lnTo>
                    <a:lnTo>
                      <a:pt x="206088" y="583385"/>
                    </a:lnTo>
                    <a:lnTo>
                      <a:pt x="206088" y="557656"/>
                    </a:lnTo>
                    <a:lnTo>
                      <a:pt x="226099" y="514774"/>
                    </a:lnTo>
                    <a:lnTo>
                      <a:pt x="197512" y="506198"/>
                    </a:lnTo>
                    <a:lnTo>
                      <a:pt x="171783" y="471893"/>
                    </a:lnTo>
                    <a:lnTo>
                      <a:pt x="174642" y="454740"/>
                    </a:lnTo>
                    <a:lnTo>
                      <a:pt x="168924" y="434728"/>
                    </a:lnTo>
                    <a:lnTo>
                      <a:pt x="183217" y="414717"/>
                    </a:lnTo>
                    <a:lnTo>
                      <a:pt x="206088" y="417576"/>
                    </a:lnTo>
                    <a:lnTo>
                      <a:pt x="206088" y="380411"/>
                    </a:lnTo>
                    <a:lnTo>
                      <a:pt x="188935" y="374694"/>
                    </a:lnTo>
                    <a:lnTo>
                      <a:pt x="191794" y="348965"/>
                    </a:lnTo>
                    <a:lnTo>
                      <a:pt x="257546" y="260342"/>
                    </a:lnTo>
                    <a:lnTo>
                      <a:pt x="260405" y="220319"/>
                    </a:lnTo>
                    <a:lnTo>
                      <a:pt x="234676" y="197449"/>
                    </a:lnTo>
                    <a:lnTo>
                      <a:pt x="231818" y="180296"/>
                    </a:lnTo>
                    <a:lnTo>
                      <a:pt x="203229" y="171719"/>
                    </a:lnTo>
                    <a:lnTo>
                      <a:pt x="198693" y="150785"/>
                    </a:lnTo>
                    <a:lnTo>
                      <a:pt x="202658" y="150565"/>
                    </a:lnTo>
                    <a:lnTo>
                      <a:pt x="216380" y="141416"/>
                    </a:lnTo>
                    <a:lnTo>
                      <a:pt x="218667" y="123120"/>
                    </a:lnTo>
                    <a:lnTo>
                      <a:pt x="234676" y="118546"/>
                    </a:lnTo>
                    <a:lnTo>
                      <a:pt x="239250" y="100250"/>
                    </a:lnTo>
                    <a:lnTo>
                      <a:pt x="266695" y="75093"/>
                    </a:lnTo>
                    <a:lnTo>
                      <a:pt x="252972" y="56796"/>
                    </a:lnTo>
                    <a:lnTo>
                      <a:pt x="252972" y="43074"/>
                    </a:lnTo>
                    <a:lnTo>
                      <a:pt x="271269" y="38500"/>
                    </a:lnTo>
                    <a:lnTo>
                      <a:pt x="278130" y="20204"/>
                    </a:lnTo>
                    <a:lnTo>
                      <a:pt x="303287" y="11056"/>
                    </a:lnTo>
                    <a:lnTo>
                      <a:pt x="306972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326F10E-AE99-31A9-40B0-0653A661DCAA}"/>
                  </a:ext>
                </a:extLst>
              </p:cNvPr>
              <p:cNvSpPr/>
              <p:nvPr/>
            </p:nvSpPr>
            <p:spPr>
              <a:xfrm>
                <a:off x="1892229" y="1096713"/>
                <a:ext cx="1089201" cy="594344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680B5B9-3A98-6B2C-B4C4-52535C9E3E3C}"/>
                  </a:ext>
                </a:extLst>
              </p:cNvPr>
              <p:cNvSpPr/>
              <p:nvPr/>
            </p:nvSpPr>
            <p:spPr>
              <a:xfrm>
                <a:off x="759194" y="1820176"/>
                <a:ext cx="1532313" cy="1175915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1D617FCB-AD5E-8D66-D4B8-2CD3C66D9841}"/>
                  </a:ext>
                </a:extLst>
              </p:cNvPr>
              <p:cNvSpPr/>
              <p:nvPr/>
            </p:nvSpPr>
            <p:spPr>
              <a:xfrm>
                <a:off x="659836" y="890880"/>
                <a:ext cx="260407" cy="697452"/>
              </a:xfrm>
              <a:custGeom>
                <a:avLst/>
                <a:gdLst>
                  <a:gd name="connsiteX0" fmla="*/ 24271 w 260407"/>
                  <a:gd name="connsiteY0" fmla="*/ 0 h 697452"/>
                  <a:gd name="connsiteX1" fmla="*/ 28845 w 260407"/>
                  <a:gd name="connsiteY1" fmla="*/ 32019 h 697452"/>
                  <a:gd name="connsiteX2" fmla="*/ 76873 w 260407"/>
                  <a:gd name="connsiteY2" fmla="*/ 54889 h 697452"/>
                  <a:gd name="connsiteX3" fmla="*/ 97456 w 260407"/>
                  <a:gd name="connsiteY3" fmla="*/ 41167 h 697452"/>
                  <a:gd name="connsiteX4" fmla="*/ 120326 w 260407"/>
                  <a:gd name="connsiteY4" fmla="*/ 43454 h 697452"/>
                  <a:gd name="connsiteX5" fmla="*/ 161493 w 260407"/>
                  <a:gd name="connsiteY5" fmla="*/ 82333 h 697452"/>
                  <a:gd name="connsiteX6" fmla="*/ 202660 w 260407"/>
                  <a:gd name="connsiteY6" fmla="*/ 80046 h 697452"/>
                  <a:gd name="connsiteX7" fmla="*/ 198696 w 260407"/>
                  <a:gd name="connsiteY7" fmla="*/ 80267 h 697452"/>
                  <a:gd name="connsiteX8" fmla="*/ 203231 w 260407"/>
                  <a:gd name="connsiteY8" fmla="*/ 101201 h 697452"/>
                  <a:gd name="connsiteX9" fmla="*/ 231820 w 260407"/>
                  <a:gd name="connsiteY9" fmla="*/ 109778 h 697452"/>
                  <a:gd name="connsiteX10" fmla="*/ 234678 w 260407"/>
                  <a:gd name="connsiteY10" fmla="*/ 126930 h 697452"/>
                  <a:gd name="connsiteX11" fmla="*/ 260407 w 260407"/>
                  <a:gd name="connsiteY11" fmla="*/ 149801 h 697452"/>
                  <a:gd name="connsiteX12" fmla="*/ 257549 w 260407"/>
                  <a:gd name="connsiteY12" fmla="*/ 189824 h 697452"/>
                  <a:gd name="connsiteX13" fmla="*/ 191796 w 260407"/>
                  <a:gd name="connsiteY13" fmla="*/ 278447 h 697452"/>
                  <a:gd name="connsiteX14" fmla="*/ 188938 w 260407"/>
                  <a:gd name="connsiteY14" fmla="*/ 304175 h 697452"/>
                  <a:gd name="connsiteX15" fmla="*/ 206090 w 260407"/>
                  <a:gd name="connsiteY15" fmla="*/ 309893 h 697452"/>
                  <a:gd name="connsiteX16" fmla="*/ 206090 w 260407"/>
                  <a:gd name="connsiteY16" fmla="*/ 347057 h 697452"/>
                  <a:gd name="connsiteX17" fmla="*/ 183219 w 260407"/>
                  <a:gd name="connsiteY17" fmla="*/ 344198 h 697452"/>
                  <a:gd name="connsiteX18" fmla="*/ 168926 w 260407"/>
                  <a:gd name="connsiteY18" fmla="*/ 364210 h 697452"/>
                  <a:gd name="connsiteX19" fmla="*/ 174644 w 260407"/>
                  <a:gd name="connsiteY19" fmla="*/ 384221 h 697452"/>
                  <a:gd name="connsiteX20" fmla="*/ 171785 w 260407"/>
                  <a:gd name="connsiteY20" fmla="*/ 401374 h 697452"/>
                  <a:gd name="connsiteX21" fmla="*/ 197514 w 260407"/>
                  <a:gd name="connsiteY21" fmla="*/ 435680 h 697452"/>
                  <a:gd name="connsiteX22" fmla="*/ 226102 w 260407"/>
                  <a:gd name="connsiteY22" fmla="*/ 444256 h 697452"/>
                  <a:gd name="connsiteX23" fmla="*/ 206090 w 260407"/>
                  <a:gd name="connsiteY23" fmla="*/ 487138 h 697452"/>
                  <a:gd name="connsiteX24" fmla="*/ 206090 w 260407"/>
                  <a:gd name="connsiteY24" fmla="*/ 512867 h 697452"/>
                  <a:gd name="connsiteX25" fmla="*/ 163209 w 260407"/>
                  <a:gd name="connsiteY25" fmla="*/ 535737 h 697452"/>
                  <a:gd name="connsiteX26" fmla="*/ 137479 w 260407"/>
                  <a:gd name="connsiteY26" fmla="*/ 595772 h 697452"/>
                  <a:gd name="connsiteX27" fmla="*/ 123185 w 260407"/>
                  <a:gd name="connsiteY27" fmla="*/ 595772 h 697452"/>
                  <a:gd name="connsiteX28" fmla="*/ 106033 w 260407"/>
                  <a:gd name="connsiteY28" fmla="*/ 615783 h 697452"/>
                  <a:gd name="connsiteX29" fmla="*/ 103174 w 260407"/>
                  <a:gd name="connsiteY29" fmla="*/ 644372 h 697452"/>
                  <a:gd name="connsiteX30" fmla="*/ 86021 w 260407"/>
                  <a:gd name="connsiteY30" fmla="*/ 647230 h 697452"/>
                  <a:gd name="connsiteX31" fmla="*/ 57434 w 260407"/>
                  <a:gd name="connsiteY31" fmla="*/ 635795 h 697452"/>
                  <a:gd name="connsiteX32" fmla="*/ 23127 w 260407"/>
                  <a:gd name="connsiteY32" fmla="*/ 638653 h 697452"/>
                  <a:gd name="connsiteX33" fmla="*/ 3116 w 260407"/>
                  <a:gd name="connsiteY33" fmla="*/ 658665 h 697452"/>
                  <a:gd name="connsiteX34" fmla="*/ 5975 w 260407"/>
                  <a:gd name="connsiteY34" fmla="*/ 692971 h 697452"/>
                  <a:gd name="connsiteX35" fmla="*/ 0 w 260407"/>
                  <a:gd name="connsiteY35" fmla="*/ 697452 h 697452"/>
                  <a:gd name="connsiteX36" fmla="*/ 0 w 260407"/>
                  <a:gd name="connsiteY36" fmla="*/ 12136 h 697452"/>
                  <a:gd name="connsiteX37" fmla="*/ 24271 w 260407"/>
                  <a:gd name="connsiteY37" fmla="*/ 0 h 697452"/>
                  <a:gd name="connsiteX0" fmla="*/ 160231 w 396367"/>
                  <a:gd name="connsiteY0" fmla="*/ 0 h 697452"/>
                  <a:gd name="connsiteX1" fmla="*/ 164805 w 396367"/>
                  <a:gd name="connsiteY1" fmla="*/ 32019 h 697452"/>
                  <a:gd name="connsiteX2" fmla="*/ 212833 w 396367"/>
                  <a:gd name="connsiteY2" fmla="*/ 54889 h 697452"/>
                  <a:gd name="connsiteX3" fmla="*/ 233416 w 396367"/>
                  <a:gd name="connsiteY3" fmla="*/ 41167 h 697452"/>
                  <a:gd name="connsiteX4" fmla="*/ 256286 w 396367"/>
                  <a:gd name="connsiteY4" fmla="*/ 43454 h 697452"/>
                  <a:gd name="connsiteX5" fmla="*/ 297453 w 396367"/>
                  <a:gd name="connsiteY5" fmla="*/ 82333 h 697452"/>
                  <a:gd name="connsiteX6" fmla="*/ 338620 w 396367"/>
                  <a:gd name="connsiteY6" fmla="*/ 80046 h 697452"/>
                  <a:gd name="connsiteX7" fmla="*/ 334656 w 396367"/>
                  <a:gd name="connsiteY7" fmla="*/ 80267 h 697452"/>
                  <a:gd name="connsiteX8" fmla="*/ 339191 w 396367"/>
                  <a:gd name="connsiteY8" fmla="*/ 101201 h 697452"/>
                  <a:gd name="connsiteX9" fmla="*/ 367780 w 396367"/>
                  <a:gd name="connsiteY9" fmla="*/ 109778 h 697452"/>
                  <a:gd name="connsiteX10" fmla="*/ 370638 w 396367"/>
                  <a:gd name="connsiteY10" fmla="*/ 126930 h 697452"/>
                  <a:gd name="connsiteX11" fmla="*/ 396367 w 396367"/>
                  <a:gd name="connsiteY11" fmla="*/ 149801 h 697452"/>
                  <a:gd name="connsiteX12" fmla="*/ 393509 w 396367"/>
                  <a:gd name="connsiteY12" fmla="*/ 189824 h 697452"/>
                  <a:gd name="connsiteX13" fmla="*/ 327756 w 396367"/>
                  <a:gd name="connsiteY13" fmla="*/ 278447 h 697452"/>
                  <a:gd name="connsiteX14" fmla="*/ 324898 w 396367"/>
                  <a:gd name="connsiteY14" fmla="*/ 304175 h 697452"/>
                  <a:gd name="connsiteX15" fmla="*/ 342050 w 396367"/>
                  <a:gd name="connsiteY15" fmla="*/ 309893 h 697452"/>
                  <a:gd name="connsiteX16" fmla="*/ 342050 w 396367"/>
                  <a:gd name="connsiteY16" fmla="*/ 347057 h 697452"/>
                  <a:gd name="connsiteX17" fmla="*/ 319179 w 396367"/>
                  <a:gd name="connsiteY17" fmla="*/ 344198 h 697452"/>
                  <a:gd name="connsiteX18" fmla="*/ 304886 w 396367"/>
                  <a:gd name="connsiteY18" fmla="*/ 364210 h 697452"/>
                  <a:gd name="connsiteX19" fmla="*/ 310604 w 396367"/>
                  <a:gd name="connsiteY19" fmla="*/ 384221 h 697452"/>
                  <a:gd name="connsiteX20" fmla="*/ 307745 w 396367"/>
                  <a:gd name="connsiteY20" fmla="*/ 401374 h 697452"/>
                  <a:gd name="connsiteX21" fmla="*/ 333474 w 396367"/>
                  <a:gd name="connsiteY21" fmla="*/ 435680 h 697452"/>
                  <a:gd name="connsiteX22" fmla="*/ 362062 w 396367"/>
                  <a:gd name="connsiteY22" fmla="*/ 444256 h 697452"/>
                  <a:gd name="connsiteX23" fmla="*/ 342050 w 396367"/>
                  <a:gd name="connsiteY23" fmla="*/ 487138 h 697452"/>
                  <a:gd name="connsiteX24" fmla="*/ 342050 w 396367"/>
                  <a:gd name="connsiteY24" fmla="*/ 512867 h 697452"/>
                  <a:gd name="connsiteX25" fmla="*/ 299169 w 396367"/>
                  <a:gd name="connsiteY25" fmla="*/ 535737 h 697452"/>
                  <a:gd name="connsiteX26" fmla="*/ 273439 w 396367"/>
                  <a:gd name="connsiteY26" fmla="*/ 595772 h 697452"/>
                  <a:gd name="connsiteX27" fmla="*/ 259145 w 396367"/>
                  <a:gd name="connsiteY27" fmla="*/ 595772 h 697452"/>
                  <a:gd name="connsiteX28" fmla="*/ 241993 w 396367"/>
                  <a:gd name="connsiteY28" fmla="*/ 615783 h 697452"/>
                  <a:gd name="connsiteX29" fmla="*/ 239134 w 396367"/>
                  <a:gd name="connsiteY29" fmla="*/ 644372 h 697452"/>
                  <a:gd name="connsiteX30" fmla="*/ 221981 w 396367"/>
                  <a:gd name="connsiteY30" fmla="*/ 647230 h 697452"/>
                  <a:gd name="connsiteX31" fmla="*/ 193394 w 396367"/>
                  <a:gd name="connsiteY31" fmla="*/ 635795 h 697452"/>
                  <a:gd name="connsiteX32" fmla="*/ 159087 w 396367"/>
                  <a:gd name="connsiteY32" fmla="*/ 638653 h 697452"/>
                  <a:gd name="connsiteX33" fmla="*/ 139076 w 396367"/>
                  <a:gd name="connsiteY33" fmla="*/ 658665 h 697452"/>
                  <a:gd name="connsiteX34" fmla="*/ 141935 w 396367"/>
                  <a:gd name="connsiteY34" fmla="*/ 692971 h 697452"/>
                  <a:gd name="connsiteX35" fmla="*/ 135960 w 396367"/>
                  <a:gd name="connsiteY35" fmla="*/ 697452 h 697452"/>
                  <a:gd name="connsiteX36" fmla="*/ 0 w 396367"/>
                  <a:gd name="connsiteY36" fmla="*/ 409283 h 697452"/>
                  <a:gd name="connsiteX37" fmla="*/ 135960 w 396367"/>
                  <a:gd name="connsiteY37" fmla="*/ 12136 h 697452"/>
                  <a:gd name="connsiteX38" fmla="*/ 160231 w 396367"/>
                  <a:gd name="connsiteY38" fmla="*/ 0 h 697452"/>
                  <a:gd name="connsiteX0" fmla="*/ 0 w 396367"/>
                  <a:gd name="connsiteY0" fmla="*/ 409283 h 697452"/>
                  <a:gd name="connsiteX1" fmla="*/ 135960 w 396367"/>
                  <a:gd name="connsiteY1" fmla="*/ 12136 h 697452"/>
                  <a:gd name="connsiteX2" fmla="*/ 160231 w 396367"/>
                  <a:gd name="connsiteY2" fmla="*/ 0 h 697452"/>
                  <a:gd name="connsiteX3" fmla="*/ 164805 w 396367"/>
                  <a:gd name="connsiteY3" fmla="*/ 32019 h 697452"/>
                  <a:gd name="connsiteX4" fmla="*/ 212833 w 396367"/>
                  <a:gd name="connsiteY4" fmla="*/ 54889 h 697452"/>
                  <a:gd name="connsiteX5" fmla="*/ 233416 w 396367"/>
                  <a:gd name="connsiteY5" fmla="*/ 41167 h 697452"/>
                  <a:gd name="connsiteX6" fmla="*/ 256286 w 396367"/>
                  <a:gd name="connsiteY6" fmla="*/ 43454 h 697452"/>
                  <a:gd name="connsiteX7" fmla="*/ 297453 w 396367"/>
                  <a:gd name="connsiteY7" fmla="*/ 82333 h 697452"/>
                  <a:gd name="connsiteX8" fmla="*/ 338620 w 396367"/>
                  <a:gd name="connsiteY8" fmla="*/ 80046 h 697452"/>
                  <a:gd name="connsiteX9" fmla="*/ 334656 w 396367"/>
                  <a:gd name="connsiteY9" fmla="*/ 80267 h 697452"/>
                  <a:gd name="connsiteX10" fmla="*/ 339191 w 396367"/>
                  <a:gd name="connsiteY10" fmla="*/ 101201 h 697452"/>
                  <a:gd name="connsiteX11" fmla="*/ 367780 w 396367"/>
                  <a:gd name="connsiteY11" fmla="*/ 109778 h 697452"/>
                  <a:gd name="connsiteX12" fmla="*/ 370638 w 396367"/>
                  <a:gd name="connsiteY12" fmla="*/ 126930 h 697452"/>
                  <a:gd name="connsiteX13" fmla="*/ 396367 w 396367"/>
                  <a:gd name="connsiteY13" fmla="*/ 149801 h 697452"/>
                  <a:gd name="connsiteX14" fmla="*/ 393509 w 396367"/>
                  <a:gd name="connsiteY14" fmla="*/ 189824 h 697452"/>
                  <a:gd name="connsiteX15" fmla="*/ 327756 w 396367"/>
                  <a:gd name="connsiteY15" fmla="*/ 278447 h 697452"/>
                  <a:gd name="connsiteX16" fmla="*/ 324898 w 396367"/>
                  <a:gd name="connsiteY16" fmla="*/ 304175 h 697452"/>
                  <a:gd name="connsiteX17" fmla="*/ 342050 w 396367"/>
                  <a:gd name="connsiteY17" fmla="*/ 309893 h 697452"/>
                  <a:gd name="connsiteX18" fmla="*/ 342050 w 396367"/>
                  <a:gd name="connsiteY18" fmla="*/ 347057 h 697452"/>
                  <a:gd name="connsiteX19" fmla="*/ 319179 w 396367"/>
                  <a:gd name="connsiteY19" fmla="*/ 344198 h 697452"/>
                  <a:gd name="connsiteX20" fmla="*/ 304886 w 396367"/>
                  <a:gd name="connsiteY20" fmla="*/ 364210 h 697452"/>
                  <a:gd name="connsiteX21" fmla="*/ 310604 w 396367"/>
                  <a:gd name="connsiteY21" fmla="*/ 384221 h 697452"/>
                  <a:gd name="connsiteX22" fmla="*/ 307745 w 396367"/>
                  <a:gd name="connsiteY22" fmla="*/ 401374 h 697452"/>
                  <a:gd name="connsiteX23" fmla="*/ 333474 w 396367"/>
                  <a:gd name="connsiteY23" fmla="*/ 435680 h 697452"/>
                  <a:gd name="connsiteX24" fmla="*/ 362062 w 396367"/>
                  <a:gd name="connsiteY24" fmla="*/ 444256 h 697452"/>
                  <a:gd name="connsiteX25" fmla="*/ 342050 w 396367"/>
                  <a:gd name="connsiteY25" fmla="*/ 487138 h 697452"/>
                  <a:gd name="connsiteX26" fmla="*/ 342050 w 396367"/>
                  <a:gd name="connsiteY26" fmla="*/ 512867 h 697452"/>
                  <a:gd name="connsiteX27" fmla="*/ 299169 w 396367"/>
                  <a:gd name="connsiteY27" fmla="*/ 535737 h 697452"/>
                  <a:gd name="connsiteX28" fmla="*/ 273439 w 396367"/>
                  <a:gd name="connsiteY28" fmla="*/ 595772 h 697452"/>
                  <a:gd name="connsiteX29" fmla="*/ 259145 w 396367"/>
                  <a:gd name="connsiteY29" fmla="*/ 595772 h 697452"/>
                  <a:gd name="connsiteX30" fmla="*/ 241993 w 396367"/>
                  <a:gd name="connsiteY30" fmla="*/ 615783 h 697452"/>
                  <a:gd name="connsiteX31" fmla="*/ 239134 w 396367"/>
                  <a:gd name="connsiteY31" fmla="*/ 644372 h 697452"/>
                  <a:gd name="connsiteX32" fmla="*/ 221981 w 396367"/>
                  <a:gd name="connsiteY32" fmla="*/ 647230 h 697452"/>
                  <a:gd name="connsiteX33" fmla="*/ 193394 w 396367"/>
                  <a:gd name="connsiteY33" fmla="*/ 635795 h 697452"/>
                  <a:gd name="connsiteX34" fmla="*/ 159087 w 396367"/>
                  <a:gd name="connsiteY34" fmla="*/ 638653 h 697452"/>
                  <a:gd name="connsiteX35" fmla="*/ 139076 w 396367"/>
                  <a:gd name="connsiteY35" fmla="*/ 658665 h 697452"/>
                  <a:gd name="connsiteX36" fmla="*/ 141935 w 396367"/>
                  <a:gd name="connsiteY36" fmla="*/ 692971 h 697452"/>
                  <a:gd name="connsiteX37" fmla="*/ 135960 w 396367"/>
                  <a:gd name="connsiteY37" fmla="*/ 697452 h 697452"/>
                  <a:gd name="connsiteX38" fmla="*/ 91440 w 396367"/>
                  <a:gd name="connsiteY38" fmla="*/ 500723 h 697452"/>
                  <a:gd name="connsiteX0" fmla="*/ 75453 w 335860"/>
                  <a:gd name="connsiteY0" fmla="*/ 12136 h 697452"/>
                  <a:gd name="connsiteX1" fmla="*/ 99724 w 335860"/>
                  <a:gd name="connsiteY1" fmla="*/ 0 h 697452"/>
                  <a:gd name="connsiteX2" fmla="*/ 104298 w 335860"/>
                  <a:gd name="connsiteY2" fmla="*/ 32019 h 697452"/>
                  <a:gd name="connsiteX3" fmla="*/ 152326 w 335860"/>
                  <a:gd name="connsiteY3" fmla="*/ 54889 h 697452"/>
                  <a:gd name="connsiteX4" fmla="*/ 172909 w 335860"/>
                  <a:gd name="connsiteY4" fmla="*/ 41167 h 697452"/>
                  <a:gd name="connsiteX5" fmla="*/ 195779 w 335860"/>
                  <a:gd name="connsiteY5" fmla="*/ 43454 h 697452"/>
                  <a:gd name="connsiteX6" fmla="*/ 236946 w 335860"/>
                  <a:gd name="connsiteY6" fmla="*/ 82333 h 697452"/>
                  <a:gd name="connsiteX7" fmla="*/ 278113 w 335860"/>
                  <a:gd name="connsiteY7" fmla="*/ 80046 h 697452"/>
                  <a:gd name="connsiteX8" fmla="*/ 274149 w 335860"/>
                  <a:gd name="connsiteY8" fmla="*/ 80267 h 697452"/>
                  <a:gd name="connsiteX9" fmla="*/ 278684 w 335860"/>
                  <a:gd name="connsiteY9" fmla="*/ 101201 h 697452"/>
                  <a:gd name="connsiteX10" fmla="*/ 307273 w 335860"/>
                  <a:gd name="connsiteY10" fmla="*/ 109778 h 697452"/>
                  <a:gd name="connsiteX11" fmla="*/ 310131 w 335860"/>
                  <a:gd name="connsiteY11" fmla="*/ 126930 h 697452"/>
                  <a:gd name="connsiteX12" fmla="*/ 335860 w 335860"/>
                  <a:gd name="connsiteY12" fmla="*/ 149801 h 697452"/>
                  <a:gd name="connsiteX13" fmla="*/ 333002 w 335860"/>
                  <a:gd name="connsiteY13" fmla="*/ 189824 h 697452"/>
                  <a:gd name="connsiteX14" fmla="*/ 267249 w 335860"/>
                  <a:gd name="connsiteY14" fmla="*/ 278447 h 697452"/>
                  <a:gd name="connsiteX15" fmla="*/ 264391 w 335860"/>
                  <a:gd name="connsiteY15" fmla="*/ 304175 h 697452"/>
                  <a:gd name="connsiteX16" fmla="*/ 281543 w 335860"/>
                  <a:gd name="connsiteY16" fmla="*/ 309893 h 697452"/>
                  <a:gd name="connsiteX17" fmla="*/ 281543 w 335860"/>
                  <a:gd name="connsiteY17" fmla="*/ 347057 h 697452"/>
                  <a:gd name="connsiteX18" fmla="*/ 258672 w 335860"/>
                  <a:gd name="connsiteY18" fmla="*/ 344198 h 697452"/>
                  <a:gd name="connsiteX19" fmla="*/ 244379 w 335860"/>
                  <a:gd name="connsiteY19" fmla="*/ 364210 h 697452"/>
                  <a:gd name="connsiteX20" fmla="*/ 250097 w 335860"/>
                  <a:gd name="connsiteY20" fmla="*/ 384221 h 697452"/>
                  <a:gd name="connsiteX21" fmla="*/ 247238 w 335860"/>
                  <a:gd name="connsiteY21" fmla="*/ 401374 h 697452"/>
                  <a:gd name="connsiteX22" fmla="*/ 272967 w 335860"/>
                  <a:gd name="connsiteY22" fmla="*/ 435680 h 697452"/>
                  <a:gd name="connsiteX23" fmla="*/ 301555 w 335860"/>
                  <a:gd name="connsiteY23" fmla="*/ 444256 h 697452"/>
                  <a:gd name="connsiteX24" fmla="*/ 281543 w 335860"/>
                  <a:gd name="connsiteY24" fmla="*/ 487138 h 697452"/>
                  <a:gd name="connsiteX25" fmla="*/ 281543 w 335860"/>
                  <a:gd name="connsiteY25" fmla="*/ 512867 h 697452"/>
                  <a:gd name="connsiteX26" fmla="*/ 238662 w 335860"/>
                  <a:gd name="connsiteY26" fmla="*/ 535737 h 697452"/>
                  <a:gd name="connsiteX27" fmla="*/ 212932 w 335860"/>
                  <a:gd name="connsiteY27" fmla="*/ 595772 h 697452"/>
                  <a:gd name="connsiteX28" fmla="*/ 198638 w 335860"/>
                  <a:gd name="connsiteY28" fmla="*/ 595772 h 697452"/>
                  <a:gd name="connsiteX29" fmla="*/ 181486 w 335860"/>
                  <a:gd name="connsiteY29" fmla="*/ 615783 h 697452"/>
                  <a:gd name="connsiteX30" fmla="*/ 178627 w 335860"/>
                  <a:gd name="connsiteY30" fmla="*/ 644372 h 697452"/>
                  <a:gd name="connsiteX31" fmla="*/ 161474 w 335860"/>
                  <a:gd name="connsiteY31" fmla="*/ 647230 h 697452"/>
                  <a:gd name="connsiteX32" fmla="*/ 132887 w 335860"/>
                  <a:gd name="connsiteY32" fmla="*/ 635795 h 697452"/>
                  <a:gd name="connsiteX33" fmla="*/ 98580 w 335860"/>
                  <a:gd name="connsiteY33" fmla="*/ 638653 h 697452"/>
                  <a:gd name="connsiteX34" fmla="*/ 78569 w 335860"/>
                  <a:gd name="connsiteY34" fmla="*/ 658665 h 697452"/>
                  <a:gd name="connsiteX35" fmla="*/ 81428 w 335860"/>
                  <a:gd name="connsiteY35" fmla="*/ 692971 h 697452"/>
                  <a:gd name="connsiteX36" fmla="*/ 75453 w 335860"/>
                  <a:gd name="connsiteY36" fmla="*/ 697452 h 697452"/>
                  <a:gd name="connsiteX37" fmla="*/ 30933 w 335860"/>
                  <a:gd name="connsiteY37" fmla="*/ 500723 h 697452"/>
                  <a:gd name="connsiteX0" fmla="*/ 0 w 260407"/>
                  <a:gd name="connsiteY0" fmla="*/ 12136 h 697452"/>
                  <a:gd name="connsiteX1" fmla="*/ 24271 w 260407"/>
                  <a:gd name="connsiteY1" fmla="*/ 0 h 697452"/>
                  <a:gd name="connsiteX2" fmla="*/ 28845 w 260407"/>
                  <a:gd name="connsiteY2" fmla="*/ 32019 h 697452"/>
                  <a:gd name="connsiteX3" fmla="*/ 76873 w 260407"/>
                  <a:gd name="connsiteY3" fmla="*/ 54889 h 697452"/>
                  <a:gd name="connsiteX4" fmla="*/ 97456 w 260407"/>
                  <a:gd name="connsiteY4" fmla="*/ 41167 h 697452"/>
                  <a:gd name="connsiteX5" fmla="*/ 120326 w 260407"/>
                  <a:gd name="connsiteY5" fmla="*/ 43454 h 697452"/>
                  <a:gd name="connsiteX6" fmla="*/ 161493 w 260407"/>
                  <a:gd name="connsiteY6" fmla="*/ 82333 h 697452"/>
                  <a:gd name="connsiteX7" fmla="*/ 202660 w 260407"/>
                  <a:gd name="connsiteY7" fmla="*/ 80046 h 697452"/>
                  <a:gd name="connsiteX8" fmla="*/ 198696 w 260407"/>
                  <a:gd name="connsiteY8" fmla="*/ 80267 h 697452"/>
                  <a:gd name="connsiteX9" fmla="*/ 203231 w 260407"/>
                  <a:gd name="connsiteY9" fmla="*/ 101201 h 697452"/>
                  <a:gd name="connsiteX10" fmla="*/ 231820 w 260407"/>
                  <a:gd name="connsiteY10" fmla="*/ 109778 h 697452"/>
                  <a:gd name="connsiteX11" fmla="*/ 234678 w 260407"/>
                  <a:gd name="connsiteY11" fmla="*/ 126930 h 697452"/>
                  <a:gd name="connsiteX12" fmla="*/ 260407 w 260407"/>
                  <a:gd name="connsiteY12" fmla="*/ 149801 h 697452"/>
                  <a:gd name="connsiteX13" fmla="*/ 257549 w 260407"/>
                  <a:gd name="connsiteY13" fmla="*/ 189824 h 697452"/>
                  <a:gd name="connsiteX14" fmla="*/ 191796 w 260407"/>
                  <a:gd name="connsiteY14" fmla="*/ 278447 h 697452"/>
                  <a:gd name="connsiteX15" fmla="*/ 188938 w 260407"/>
                  <a:gd name="connsiteY15" fmla="*/ 304175 h 697452"/>
                  <a:gd name="connsiteX16" fmla="*/ 206090 w 260407"/>
                  <a:gd name="connsiteY16" fmla="*/ 309893 h 697452"/>
                  <a:gd name="connsiteX17" fmla="*/ 206090 w 260407"/>
                  <a:gd name="connsiteY17" fmla="*/ 347057 h 697452"/>
                  <a:gd name="connsiteX18" fmla="*/ 183219 w 260407"/>
                  <a:gd name="connsiteY18" fmla="*/ 344198 h 697452"/>
                  <a:gd name="connsiteX19" fmla="*/ 168926 w 260407"/>
                  <a:gd name="connsiteY19" fmla="*/ 364210 h 697452"/>
                  <a:gd name="connsiteX20" fmla="*/ 174644 w 260407"/>
                  <a:gd name="connsiteY20" fmla="*/ 384221 h 697452"/>
                  <a:gd name="connsiteX21" fmla="*/ 171785 w 260407"/>
                  <a:gd name="connsiteY21" fmla="*/ 401374 h 697452"/>
                  <a:gd name="connsiteX22" fmla="*/ 197514 w 260407"/>
                  <a:gd name="connsiteY22" fmla="*/ 435680 h 697452"/>
                  <a:gd name="connsiteX23" fmla="*/ 226102 w 260407"/>
                  <a:gd name="connsiteY23" fmla="*/ 444256 h 697452"/>
                  <a:gd name="connsiteX24" fmla="*/ 206090 w 260407"/>
                  <a:gd name="connsiteY24" fmla="*/ 487138 h 697452"/>
                  <a:gd name="connsiteX25" fmla="*/ 206090 w 260407"/>
                  <a:gd name="connsiteY25" fmla="*/ 512867 h 697452"/>
                  <a:gd name="connsiteX26" fmla="*/ 163209 w 260407"/>
                  <a:gd name="connsiteY26" fmla="*/ 535737 h 697452"/>
                  <a:gd name="connsiteX27" fmla="*/ 137479 w 260407"/>
                  <a:gd name="connsiteY27" fmla="*/ 595772 h 697452"/>
                  <a:gd name="connsiteX28" fmla="*/ 123185 w 260407"/>
                  <a:gd name="connsiteY28" fmla="*/ 595772 h 697452"/>
                  <a:gd name="connsiteX29" fmla="*/ 106033 w 260407"/>
                  <a:gd name="connsiteY29" fmla="*/ 615783 h 697452"/>
                  <a:gd name="connsiteX30" fmla="*/ 103174 w 260407"/>
                  <a:gd name="connsiteY30" fmla="*/ 644372 h 697452"/>
                  <a:gd name="connsiteX31" fmla="*/ 86021 w 260407"/>
                  <a:gd name="connsiteY31" fmla="*/ 647230 h 697452"/>
                  <a:gd name="connsiteX32" fmla="*/ 57434 w 260407"/>
                  <a:gd name="connsiteY32" fmla="*/ 635795 h 697452"/>
                  <a:gd name="connsiteX33" fmla="*/ 23127 w 260407"/>
                  <a:gd name="connsiteY33" fmla="*/ 638653 h 697452"/>
                  <a:gd name="connsiteX34" fmla="*/ 3116 w 260407"/>
                  <a:gd name="connsiteY34" fmla="*/ 658665 h 697452"/>
                  <a:gd name="connsiteX35" fmla="*/ 5975 w 260407"/>
                  <a:gd name="connsiteY35" fmla="*/ 692971 h 697452"/>
                  <a:gd name="connsiteX36" fmla="*/ 0 w 260407"/>
                  <a:gd name="connsiteY36" fmla="*/ 697452 h 69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60407" h="697452">
                    <a:moveTo>
                      <a:pt x="0" y="12136"/>
                    </a:moveTo>
                    <a:lnTo>
                      <a:pt x="24271" y="0"/>
                    </a:lnTo>
                    <a:lnTo>
                      <a:pt x="28845" y="32019"/>
                    </a:lnTo>
                    <a:lnTo>
                      <a:pt x="76873" y="54889"/>
                    </a:lnTo>
                    <a:lnTo>
                      <a:pt x="97456" y="41167"/>
                    </a:lnTo>
                    <a:lnTo>
                      <a:pt x="120326" y="43454"/>
                    </a:lnTo>
                    <a:lnTo>
                      <a:pt x="161493" y="82333"/>
                    </a:lnTo>
                    <a:lnTo>
                      <a:pt x="202660" y="80046"/>
                    </a:lnTo>
                    <a:lnTo>
                      <a:pt x="198696" y="80267"/>
                    </a:lnTo>
                    <a:lnTo>
                      <a:pt x="203231" y="101201"/>
                    </a:lnTo>
                    <a:lnTo>
                      <a:pt x="231820" y="109778"/>
                    </a:lnTo>
                    <a:lnTo>
                      <a:pt x="234678" y="126930"/>
                    </a:lnTo>
                    <a:lnTo>
                      <a:pt x="260407" y="149801"/>
                    </a:lnTo>
                    <a:lnTo>
                      <a:pt x="257549" y="189824"/>
                    </a:lnTo>
                    <a:lnTo>
                      <a:pt x="191796" y="278447"/>
                    </a:lnTo>
                    <a:lnTo>
                      <a:pt x="188938" y="304175"/>
                    </a:lnTo>
                    <a:lnTo>
                      <a:pt x="206090" y="309893"/>
                    </a:lnTo>
                    <a:lnTo>
                      <a:pt x="206090" y="347057"/>
                    </a:lnTo>
                    <a:lnTo>
                      <a:pt x="183219" y="344198"/>
                    </a:lnTo>
                    <a:lnTo>
                      <a:pt x="168926" y="364210"/>
                    </a:lnTo>
                    <a:lnTo>
                      <a:pt x="174644" y="384221"/>
                    </a:lnTo>
                    <a:lnTo>
                      <a:pt x="171785" y="401374"/>
                    </a:lnTo>
                    <a:lnTo>
                      <a:pt x="197514" y="435680"/>
                    </a:lnTo>
                    <a:lnTo>
                      <a:pt x="226102" y="444256"/>
                    </a:lnTo>
                    <a:lnTo>
                      <a:pt x="206090" y="487138"/>
                    </a:lnTo>
                    <a:lnTo>
                      <a:pt x="206090" y="512867"/>
                    </a:lnTo>
                    <a:lnTo>
                      <a:pt x="163209" y="535737"/>
                    </a:lnTo>
                    <a:lnTo>
                      <a:pt x="137479" y="595772"/>
                    </a:lnTo>
                    <a:lnTo>
                      <a:pt x="123185" y="595772"/>
                    </a:lnTo>
                    <a:lnTo>
                      <a:pt x="106033" y="615783"/>
                    </a:lnTo>
                    <a:lnTo>
                      <a:pt x="103174" y="644372"/>
                    </a:lnTo>
                    <a:lnTo>
                      <a:pt x="86021" y="647230"/>
                    </a:lnTo>
                    <a:lnTo>
                      <a:pt x="57434" y="635795"/>
                    </a:lnTo>
                    <a:lnTo>
                      <a:pt x="23127" y="638653"/>
                    </a:lnTo>
                    <a:lnTo>
                      <a:pt x="3116" y="658665"/>
                    </a:lnTo>
                    <a:lnTo>
                      <a:pt x="5975" y="692971"/>
                    </a:lnTo>
                    <a:lnTo>
                      <a:pt x="0" y="69745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F339156-1FA1-37C6-8518-5FF69DE9A8C1}"/>
                  </a:ext>
                </a:extLst>
              </p:cNvPr>
              <p:cNvSpPr/>
              <p:nvPr/>
            </p:nvSpPr>
            <p:spPr>
              <a:xfrm>
                <a:off x="659835" y="1643885"/>
                <a:ext cx="248972" cy="637510"/>
              </a:xfrm>
              <a:custGeom>
                <a:avLst/>
                <a:gdLst>
                  <a:gd name="connsiteX0" fmla="*/ 0 w 248972"/>
                  <a:gd name="connsiteY0" fmla="*/ 0 h 637510"/>
                  <a:gd name="connsiteX1" fmla="*/ 23127 w 248972"/>
                  <a:gd name="connsiteY1" fmla="*/ 0 h 637510"/>
                  <a:gd name="connsiteX2" fmla="*/ 25987 w 248972"/>
                  <a:gd name="connsiteY2" fmla="*/ 25729 h 637510"/>
                  <a:gd name="connsiteX3" fmla="*/ 54574 w 248972"/>
                  <a:gd name="connsiteY3" fmla="*/ 25729 h 637510"/>
                  <a:gd name="connsiteX4" fmla="*/ 66009 w 248972"/>
                  <a:gd name="connsiteY4" fmla="*/ 48600 h 637510"/>
                  <a:gd name="connsiteX5" fmla="*/ 83162 w 248972"/>
                  <a:gd name="connsiteY5" fmla="*/ 42882 h 637510"/>
                  <a:gd name="connsiteX6" fmla="*/ 94598 w 248972"/>
                  <a:gd name="connsiteY6" fmla="*/ 54317 h 637510"/>
                  <a:gd name="connsiteX7" fmla="*/ 97456 w 248972"/>
                  <a:gd name="connsiteY7" fmla="*/ 71470 h 637510"/>
                  <a:gd name="connsiteX8" fmla="*/ 108891 w 248972"/>
                  <a:gd name="connsiteY8" fmla="*/ 94340 h 637510"/>
                  <a:gd name="connsiteX9" fmla="*/ 117468 w 248972"/>
                  <a:gd name="connsiteY9" fmla="*/ 134363 h 637510"/>
                  <a:gd name="connsiteX10" fmla="*/ 146055 w 248972"/>
                  <a:gd name="connsiteY10" fmla="*/ 140081 h 637510"/>
                  <a:gd name="connsiteX11" fmla="*/ 160349 w 248972"/>
                  <a:gd name="connsiteY11" fmla="*/ 171527 h 637510"/>
                  <a:gd name="connsiteX12" fmla="*/ 137479 w 248972"/>
                  <a:gd name="connsiteY12" fmla="*/ 191539 h 637510"/>
                  <a:gd name="connsiteX13" fmla="*/ 134620 w 248972"/>
                  <a:gd name="connsiteY13" fmla="*/ 214409 h 637510"/>
                  <a:gd name="connsiteX14" fmla="*/ 151774 w 248972"/>
                  <a:gd name="connsiteY14" fmla="*/ 242997 h 637510"/>
                  <a:gd name="connsiteX15" fmla="*/ 183219 w 248972"/>
                  <a:gd name="connsiteY15" fmla="*/ 242997 h 637510"/>
                  <a:gd name="connsiteX16" fmla="*/ 186079 w 248972"/>
                  <a:gd name="connsiteY16" fmla="*/ 280162 h 637510"/>
                  <a:gd name="connsiteX17" fmla="*/ 223243 w 248972"/>
                  <a:gd name="connsiteY17" fmla="*/ 303032 h 637510"/>
                  <a:gd name="connsiteX18" fmla="*/ 237537 w 248972"/>
                  <a:gd name="connsiteY18" fmla="*/ 331619 h 637510"/>
                  <a:gd name="connsiteX19" fmla="*/ 234678 w 248972"/>
                  <a:gd name="connsiteY19" fmla="*/ 374502 h 637510"/>
                  <a:gd name="connsiteX20" fmla="*/ 223243 w 248972"/>
                  <a:gd name="connsiteY20" fmla="*/ 377360 h 637510"/>
                  <a:gd name="connsiteX21" fmla="*/ 211808 w 248972"/>
                  <a:gd name="connsiteY21" fmla="*/ 403089 h 637510"/>
                  <a:gd name="connsiteX22" fmla="*/ 220385 w 248972"/>
                  <a:gd name="connsiteY22" fmla="*/ 414525 h 637510"/>
                  <a:gd name="connsiteX23" fmla="*/ 248972 w 248972"/>
                  <a:gd name="connsiteY23" fmla="*/ 451689 h 637510"/>
                  <a:gd name="connsiteX24" fmla="*/ 194656 w 248972"/>
                  <a:gd name="connsiteY24" fmla="*/ 457406 h 637510"/>
                  <a:gd name="connsiteX25" fmla="*/ 208949 w 248972"/>
                  <a:gd name="connsiteY25" fmla="*/ 485995 h 637510"/>
                  <a:gd name="connsiteX26" fmla="*/ 206090 w 248972"/>
                  <a:gd name="connsiteY26" fmla="*/ 534594 h 637510"/>
                  <a:gd name="connsiteX27" fmla="*/ 171785 w 248972"/>
                  <a:gd name="connsiteY27" fmla="*/ 551747 h 637510"/>
                  <a:gd name="connsiteX28" fmla="*/ 174520 w 248972"/>
                  <a:gd name="connsiteY28" fmla="*/ 587308 h 637510"/>
                  <a:gd name="connsiteX29" fmla="*/ 137479 w 248972"/>
                  <a:gd name="connsiteY29" fmla="*/ 583193 h 637510"/>
                  <a:gd name="connsiteX30" fmla="*/ 123185 w 248972"/>
                  <a:gd name="connsiteY30" fmla="*/ 600346 h 637510"/>
                  <a:gd name="connsiteX31" fmla="*/ 57434 w 248972"/>
                  <a:gd name="connsiteY31" fmla="*/ 637510 h 637510"/>
                  <a:gd name="connsiteX32" fmla="*/ 28845 w 248972"/>
                  <a:gd name="connsiteY32" fmla="*/ 634652 h 637510"/>
                  <a:gd name="connsiteX33" fmla="*/ 3116 w 248972"/>
                  <a:gd name="connsiteY33" fmla="*/ 608922 h 637510"/>
                  <a:gd name="connsiteX34" fmla="*/ 0 w 248972"/>
                  <a:gd name="connsiteY34" fmla="*/ 609442 h 637510"/>
                  <a:gd name="connsiteX35" fmla="*/ 0 w 248972"/>
                  <a:gd name="connsiteY35" fmla="*/ 0 h 637510"/>
                  <a:gd name="connsiteX0" fmla="*/ 150247 w 399219"/>
                  <a:gd name="connsiteY0" fmla="*/ 0 h 637510"/>
                  <a:gd name="connsiteX1" fmla="*/ 173374 w 399219"/>
                  <a:gd name="connsiteY1" fmla="*/ 0 h 637510"/>
                  <a:gd name="connsiteX2" fmla="*/ 176234 w 399219"/>
                  <a:gd name="connsiteY2" fmla="*/ 25729 h 637510"/>
                  <a:gd name="connsiteX3" fmla="*/ 204821 w 399219"/>
                  <a:gd name="connsiteY3" fmla="*/ 25729 h 637510"/>
                  <a:gd name="connsiteX4" fmla="*/ 216256 w 399219"/>
                  <a:gd name="connsiteY4" fmla="*/ 48600 h 637510"/>
                  <a:gd name="connsiteX5" fmla="*/ 233409 w 399219"/>
                  <a:gd name="connsiteY5" fmla="*/ 42882 h 637510"/>
                  <a:gd name="connsiteX6" fmla="*/ 244845 w 399219"/>
                  <a:gd name="connsiteY6" fmla="*/ 54317 h 637510"/>
                  <a:gd name="connsiteX7" fmla="*/ 247703 w 399219"/>
                  <a:gd name="connsiteY7" fmla="*/ 71470 h 637510"/>
                  <a:gd name="connsiteX8" fmla="*/ 259138 w 399219"/>
                  <a:gd name="connsiteY8" fmla="*/ 94340 h 637510"/>
                  <a:gd name="connsiteX9" fmla="*/ 267715 w 399219"/>
                  <a:gd name="connsiteY9" fmla="*/ 134363 h 637510"/>
                  <a:gd name="connsiteX10" fmla="*/ 296302 w 399219"/>
                  <a:gd name="connsiteY10" fmla="*/ 140081 h 637510"/>
                  <a:gd name="connsiteX11" fmla="*/ 310596 w 399219"/>
                  <a:gd name="connsiteY11" fmla="*/ 171527 h 637510"/>
                  <a:gd name="connsiteX12" fmla="*/ 287726 w 399219"/>
                  <a:gd name="connsiteY12" fmla="*/ 191539 h 637510"/>
                  <a:gd name="connsiteX13" fmla="*/ 284867 w 399219"/>
                  <a:gd name="connsiteY13" fmla="*/ 214409 h 637510"/>
                  <a:gd name="connsiteX14" fmla="*/ 302021 w 399219"/>
                  <a:gd name="connsiteY14" fmla="*/ 242997 h 637510"/>
                  <a:gd name="connsiteX15" fmla="*/ 333466 w 399219"/>
                  <a:gd name="connsiteY15" fmla="*/ 242997 h 637510"/>
                  <a:gd name="connsiteX16" fmla="*/ 336326 w 399219"/>
                  <a:gd name="connsiteY16" fmla="*/ 280162 h 637510"/>
                  <a:gd name="connsiteX17" fmla="*/ 373490 w 399219"/>
                  <a:gd name="connsiteY17" fmla="*/ 303032 h 637510"/>
                  <a:gd name="connsiteX18" fmla="*/ 387784 w 399219"/>
                  <a:gd name="connsiteY18" fmla="*/ 331619 h 637510"/>
                  <a:gd name="connsiteX19" fmla="*/ 384925 w 399219"/>
                  <a:gd name="connsiteY19" fmla="*/ 374502 h 637510"/>
                  <a:gd name="connsiteX20" fmla="*/ 373490 w 399219"/>
                  <a:gd name="connsiteY20" fmla="*/ 377360 h 637510"/>
                  <a:gd name="connsiteX21" fmla="*/ 362055 w 399219"/>
                  <a:gd name="connsiteY21" fmla="*/ 403089 h 637510"/>
                  <a:gd name="connsiteX22" fmla="*/ 370632 w 399219"/>
                  <a:gd name="connsiteY22" fmla="*/ 414525 h 637510"/>
                  <a:gd name="connsiteX23" fmla="*/ 399219 w 399219"/>
                  <a:gd name="connsiteY23" fmla="*/ 451689 h 637510"/>
                  <a:gd name="connsiteX24" fmla="*/ 344903 w 399219"/>
                  <a:gd name="connsiteY24" fmla="*/ 457406 h 637510"/>
                  <a:gd name="connsiteX25" fmla="*/ 359196 w 399219"/>
                  <a:gd name="connsiteY25" fmla="*/ 485995 h 637510"/>
                  <a:gd name="connsiteX26" fmla="*/ 356337 w 399219"/>
                  <a:gd name="connsiteY26" fmla="*/ 534594 h 637510"/>
                  <a:gd name="connsiteX27" fmla="*/ 322032 w 399219"/>
                  <a:gd name="connsiteY27" fmla="*/ 551747 h 637510"/>
                  <a:gd name="connsiteX28" fmla="*/ 324767 w 399219"/>
                  <a:gd name="connsiteY28" fmla="*/ 587308 h 637510"/>
                  <a:gd name="connsiteX29" fmla="*/ 287726 w 399219"/>
                  <a:gd name="connsiteY29" fmla="*/ 583193 h 637510"/>
                  <a:gd name="connsiteX30" fmla="*/ 273432 w 399219"/>
                  <a:gd name="connsiteY30" fmla="*/ 600346 h 637510"/>
                  <a:gd name="connsiteX31" fmla="*/ 207681 w 399219"/>
                  <a:gd name="connsiteY31" fmla="*/ 637510 h 637510"/>
                  <a:gd name="connsiteX32" fmla="*/ 179092 w 399219"/>
                  <a:gd name="connsiteY32" fmla="*/ 634652 h 637510"/>
                  <a:gd name="connsiteX33" fmla="*/ 153363 w 399219"/>
                  <a:gd name="connsiteY33" fmla="*/ 608922 h 637510"/>
                  <a:gd name="connsiteX34" fmla="*/ 150247 w 399219"/>
                  <a:gd name="connsiteY34" fmla="*/ 609442 h 637510"/>
                  <a:gd name="connsiteX35" fmla="*/ 0 w 399219"/>
                  <a:gd name="connsiteY35" fmla="*/ 156340 h 637510"/>
                  <a:gd name="connsiteX36" fmla="*/ 150247 w 399219"/>
                  <a:gd name="connsiteY36" fmla="*/ 0 h 637510"/>
                  <a:gd name="connsiteX0" fmla="*/ 0 w 399219"/>
                  <a:gd name="connsiteY0" fmla="*/ 156340 h 637510"/>
                  <a:gd name="connsiteX1" fmla="*/ 150247 w 399219"/>
                  <a:gd name="connsiteY1" fmla="*/ 0 h 637510"/>
                  <a:gd name="connsiteX2" fmla="*/ 173374 w 399219"/>
                  <a:gd name="connsiteY2" fmla="*/ 0 h 637510"/>
                  <a:gd name="connsiteX3" fmla="*/ 176234 w 399219"/>
                  <a:gd name="connsiteY3" fmla="*/ 25729 h 637510"/>
                  <a:gd name="connsiteX4" fmla="*/ 204821 w 399219"/>
                  <a:gd name="connsiteY4" fmla="*/ 25729 h 637510"/>
                  <a:gd name="connsiteX5" fmla="*/ 216256 w 399219"/>
                  <a:gd name="connsiteY5" fmla="*/ 48600 h 637510"/>
                  <a:gd name="connsiteX6" fmla="*/ 233409 w 399219"/>
                  <a:gd name="connsiteY6" fmla="*/ 42882 h 637510"/>
                  <a:gd name="connsiteX7" fmla="*/ 244845 w 399219"/>
                  <a:gd name="connsiteY7" fmla="*/ 54317 h 637510"/>
                  <a:gd name="connsiteX8" fmla="*/ 247703 w 399219"/>
                  <a:gd name="connsiteY8" fmla="*/ 71470 h 637510"/>
                  <a:gd name="connsiteX9" fmla="*/ 259138 w 399219"/>
                  <a:gd name="connsiteY9" fmla="*/ 94340 h 637510"/>
                  <a:gd name="connsiteX10" fmla="*/ 267715 w 399219"/>
                  <a:gd name="connsiteY10" fmla="*/ 134363 h 637510"/>
                  <a:gd name="connsiteX11" fmla="*/ 296302 w 399219"/>
                  <a:gd name="connsiteY11" fmla="*/ 140081 h 637510"/>
                  <a:gd name="connsiteX12" fmla="*/ 310596 w 399219"/>
                  <a:gd name="connsiteY12" fmla="*/ 171527 h 637510"/>
                  <a:gd name="connsiteX13" fmla="*/ 287726 w 399219"/>
                  <a:gd name="connsiteY13" fmla="*/ 191539 h 637510"/>
                  <a:gd name="connsiteX14" fmla="*/ 284867 w 399219"/>
                  <a:gd name="connsiteY14" fmla="*/ 214409 h 637510"/>
                  <a:gd name="connsiteX15" fmla="*/ 302021 w 399219"/>
                  <a:gd name="connsiteY15" fmla="*/ 242997 h 637510"/>
                  <a:gd name="connsiteX16" fmla="*/ 333466 w 399219"/>
                  <a:gd name="connsiteY16" fmla="*/ 242997 h 637510"/>
                  <a:gd name="connsiteX17" fmla="*/ 336326 w 399219"/>
                  <a:gd name="connsiteY17" fmla="*/ 280162 h 637510"/>
                  <a:gd name="connsiteX18" fmla="*/ 373490 w 399219"/>
                  <a:gd name="connsiteY18" fmla="*/ 303032 h 637510"/>
                  <a:gd name="connsiteX19" fmla="*/ 387784 w 399219"/>
                  <a:gd name="connsiteY19" fmla="*/ 331619 h 637510"/>
                  <a:gd name="connsiteX20" fmla="*/ 384925 w 399219"/>
                  <a:gd name="connsiteY20" fmla="*/ 374502 h 637510"/>
                  <a:gd name="connsiteX21" fmla="*/ 373490 w 399219"/>
                  <a:gd name="connsiteY21" fmla="*/ 377360 h 637510"/>
                  <a:gd name="connsiteX22" fmla="*/ 362055 w 399219"/>
                  <a:gd name="connsiteY22" fmla="*/ 403089 h 637510"/>
                  <a:gd name="connsiteX23" fmla="*/ 370632 w 399219"/>
                  <a:gd name="connsiteY23" fmla="*/ 414525 h 637510"/>
                  <a:gd name="connsiteX24" fmla="*/ 399219 w 399219"/>
                  <a:gd name="connsiteY24" fmla="*/ 451689 h 637510"/>
                  <a:gd name="connsiteX25" fmla="*/ 344903 w 399219"/>
                  <a:gd name="connsiteY25" fmla="*/ 457406 h 637510"/>
                  <a:gd name="connsiteX26" fmla="*/ 359196 w 399219"/>
                  <a:gd name="connsiteY26" fmla="*/ 485995 h 637510"/>
                  <a:gd name="connsiteX27" fmla="*/ 356337 w 399219"/>
                  <a:gd name="connsiteY27" fmla="*/ 534594 h 637510"/>
                  <a:gd name="connsiteX28" fmla="*/ 322032 w 399219"/>
                  <a:gd name="connsiteY28" fmla="*/ 551747 h 637510"/>
                  <a:gd name="connsiteX29" fmla="*/ 324767 w 399219"/>
                  <a:gd name="connsiteY29" fmla="*/ 587308 h 637510"/>
                  <a:gd name="connsiteX30" fmla="*/ 287726 w 399219"/>
                  <a:gd name="connsiteY30" fmla="*/ 583193 h 637510"/>
                  <a:gd name="connsiteX31" fmla="*/ 273432 w 399219"/>
                  <a:gd name="connsiteY31" fmla="*/ 600346 h 637510"/>
                  <a:gd name="connsiteX32" fmla="*/ 207681 w 399219"/>
                  <a:gd name="connsiteY32" fmla="*/ 637510 h 637510"/>
                  <a:gd name="connsiteX33" fmla="*/ 179092 w 399219"/>
                  <a:gd name="connsiteY33" fmla="*/ 634652 h 637510"/>
                  <a:gd name="connsiteX34" fmla="*/ 153363 w 399219"/>
                  <a:gd name="connsiteY34" fmla="*/ 608922 h 637510"/>
                  <a:gd name="connsiteX35" fmla="*/ 150247 w 399219"/>
                  <a:gd name="connsiteY35" fmla="*/ 609442 h 637510"/>
                  <a:gd name="connsiteX36" fmla="*/ 91440 w 399219"/>
                  <a:gd name="connsiteY36" fmla="*/ 247780 h 637510"/>
                  <a:gd name="connsiteX0" fmla="*/ 88070 w 337042"/>
                  <a:gd name="connsiteY0" fmla="*/ 0 h 637510"/>
                  <a:gd name="connsiteX1" fmla="*/ 111197 w 337042"/>
                  <a:gd name="connsiteY1" fmla="*/ 0 h 637510"/>
                  <a:gd name="connsiteX2" fmla="*/ 114057 w 337042"/>
                  <a:gd name="connsiteY2" fmla="*/ 25729 h 637510"/>
                  <a:gd name="connsiteX3" fmla="*/ 142644 w 337042"/>
                  <a:gd name="connsiteY3" fmla="*/ 25729 h 637510"/>
                  <a:gd name="connsiteX4" fmla="*/ 154079 w 337042"/>
                  <a:gd name="connsiteY4" fmla="*/ 48600 h 637510"/>
                  <a:gd name="connsiteX5" fmla="*/ 171232 w 337042"/>
                  <a:gd name="connsiteY5" fmla="*/ 42882 h 637510"/>
                  <a:gd name="connsiteX6" fmla="*/ 182668 w 337042"/>
                  <a:gd name="connsiteY6" fmla="*/ 54317 h 637510"/>
                  <a:gd name="connsiteX7" fmla="*/ 185526 w 337042"/>
                  <a:gd name="connsiteY7" fmla="*/ 71470 h 637510"/>
                  <a:gd name="connsiteX8" fmla="*/ 196961 w 337042"/>
                  <a:gd name="connsiteY8" fmla="*/ 94340 h 637510"/>
                  <a:gd name="connsiteX9" fmla="*/ 205538 w 337042"/>
                  <a:gd name="connsiteY9" fmla="*/ 134363 h 637510"/>
                  <a:gd name="connsiteX10" fmla="*/ 234125 w 337042"/>
                  <a:gd name="connsiteY10" fmla="*/ 140081 h 637510"/>
                  <a:gd name="connsiteX11" fmla="*/ 248419 w 337042"/>
                  <a:gd name="connsiteY11" fmla="*/ 171527 h 637510"/>
                  <a:gd name="connsiteX12" fmla="*/ 225549 w 337042"/>
                  <a:gd name="connsiteY12" fmla="*/ 191539 h 637510"/>
                  <a:gd name="connsiteX13" fmla="*/ 222690 w 337042"/>
                  <a:gd name="connsiteY13" fmla="*/ 214409 h 637510"/>
                  <a:gd name="connsiteX14" fmla="*/ 239844 w 337042"/>
                  <a:gd name="connsiteY14" fmla="*/ 242997 h 637510"/>
                  <a:gd name="connsiteX15" fmla="*/ 271289 w 337042"/>
                  <a:gd name="connsiteY15" fmla="*/ 242997 h 637510"/>
                  <a:gd name="connsiteX16" fmla="*/ 274149 w 337042"/>
                  <a:gd name="connsiteY16" fmla="*/ 280162 h 637510"/>
                  <a:gd name="connsiteX17" fmla="*/ 311313 w 337042"/>
                  <a:gd name="connsiteY17" fmla="*/ 303032 h 637510"/>
                  <a:gd name="connsiteX18" fmla="*/ 325607 w 337042"/>
                  <a:gd name="connsiteY18" fmla="*/ 331619 h 637510"/>
                  <a:gd name="connsiteX19" fmla="*/ 322748 w 337042"/>
                  <a:gd name="connsiteY19" fmla="*/ 374502 h 637510"/>
                  <a:gd name="connsiteX20" fmla="*/ 311313 w 337042"/>
                  <a:gd name="connsiteY20" fmla="*/ 377360 h 637510"/>
                  <a:gd name="connsiteX21" fmla="*/ 299878 w 337042"/>
                  <a:gd name="connsiteY21" fmla="*/ 403089 h 637510"/>
                  <a:gd name="connsiteX22" fmla="*/ 308455 w 337042"/>
                  <a:gd name="connsiteY22" fmla="*/ 414525 h 637510"/>
                  <a:gd name="connsiteX23" fmla="*/ 337042 w 337042"/>
                  <a:gd name="connsiteY23" fmla="*/ 451689 h 637510"/>
                  <a:gd name="connsiteX24" fmla="*/ 282726 w 337042"/>
                  <a:gd name="connsiteY24" fmla="*/ 457406 h 637510"/>
                  <a:gd name="connsiteX25" fmla="*/ 297019 w 337042"/>
                  <a:gd name="connsiteY25" fmla="*/ 485995 h 637510"/>
                  <a:gd name="connsiteX26" fmla="*/ 294160 w 337042"/>
                  <a:gd name="connsiteY26" fmla="*/ 534594 h 637510"/>
                  <a:gd name="connsiteX27" fmla="*/ 259855 w 337042"/>
                  <a:gd name="connsiteY27" fmla="*/ 551747 h 637510"/>
                  <a:gd name="connsiteX28" fmla="*/ 262590 w 337042"/>
                  <a:gd name="connsiteY28" fmla="*/ 587308 h 637510"/>
                  <a:gd name="connsiteX29" fmla="*/ 225549 w 337042"/>
                  <a:gd name="connsiteY29" fmla="*/ 583193 h 637510"/>
                  <a:gd name="connsiteX30" fmla="*/ 211255 w 337042"/>
                  <a:gd name="connsiteY30" fmla="*/ 600346 h 637510"/>
                  <a:gd name="connsiteX31" fmla="*/ 145504 w 337042"/>
                  <a:gd name="connsiteY31" fmla="*/ 637510 h 637510"/>
                  <a:gd name="connsiteX32" fmla="*/ 116915 w 337042"/>
                  <a:gd name="connsiteY32" fmla="*/ 634652 h 637510"/>
                  <a:gd name="connsiteX33" fmla="*/ 91186 w 337042"/>
                  <a:gd name="connsiteY33" fmla="*/ 608922 h 637510"/>
                  <a:gd name="connsiteX34" fmla="*/ 88070 w 337042"/>
                  <a:gd name="connsiteY34" fmla="*/ 609442 h 637510"/>
                  <a:gd name="connsiteX35" fmla="*/ 29263 w 337042"/>
                  <a:gd name="connsiteY35" fmla="*/ 247780 h 637510"/>
                  <a:gd name="connsiteX0" fmla="*/ 0 w 248972"/>
                  <a:gd name="connsiteY0" fmla="*/ 0 h 637510"/>
                  <a:gd name="connsiteX1" fmla="*/ 23127 w 248972"/>
                  <a:gd name="connsiteY1" fmla="*/ 0 h 637510"/>
                  <a:gd name="connsiteX2" fmla="*/ 25987 w 248972"/>
                  <a:gd name="connsiteY2" fmla="*/ 25729 h 637510"/>
                  <a:gd name="connsiteX3" fmla="*/ 54574 w 248972"/>
                  <a:gd name="connsiteY3" fmla="*/ 25729 h 637510"/>
                  <a:gd name="connsiteX4" fmla="*/ 66009 w 248972"/>
                  <a:gd name="connsiteY4" fmla="*/ 48600 h 637510"/>
                  <a:gd name="connsiteX5" fmla="*/ 83162 w 248972"/>
                  <a:gd name="connsiteY5" fmla="*/ 42882 h 637510"/>
                  <a:gd name="connsiteX6" fmla="*/ 94598 w 248972"/>
                  <a:gd name="connsiteY6" fmla="*/ 54317 h 637510"/>
                  <a:gd name="connsiteX7" fmla="*/ 97456 w 248972"/>
                  <a:gd name="connsiteY7" fmla="*/ 71470 h 637510"/>
                  <a:gd name="connsiteX8" fmla="*/ 108891 w 248972"/>
                  <a:gd name="connsiteY8" fmla="*/ 94340 h 637510"/>
                  <a:gd name="connsiteX9" fmla="*/ 117468 w 248972"/>
                  <a:gd name="connsiteY9" fmla="*/ 134363 h 637510"/>
                  <a:gd name="connsiteX10" fmla="*/ 146055 w 248972"/>
                  <a:gd name="connsiteY10" fmla="*/ 140081 h 637510"/>
                  <a:gd name="connsiteX11" fmla="*/ 160349 w 248972"/>
                  <a:gd name="connsiteY11" fmla="*/ 171527 h 637510"/>
                  <a:gd name="connsiteX12" fmla="*/ 137479 w 248972"/>
                  <a:gd name="connsiteY12" fmla="*/ 191539 h 637510"/>
                  <a:gd name="connsiteX13" fmla="*/ 134620 w 248972"/>
                  <a:gd name="connsiteY13" fmla="*/ 214409 h 637510"/>
                  <a:gd name="connsiteX14" fmla="*/ 151774 w 248972"/>
                  <a:gd name="connsiteY14" fmla="*/ 242997 h 637510"/>
                  <a:gd name="connsiteX15" fmla="*/ 183219 w 248972"/>
                  <a:gd name="connsiteY15" fmla="*/ 242997 h 637510"/>
                  <a:gd name="connsiteX16" fmla="*/ 186079 w 248972"/>
                  <a:gd name="connsiteY16" fmla="*/ 280162 h 637510"/>
                  <a:gd name="connsiteX17" fmla="*/ 223243 w 248972"/>
                  <a:gd name="connsiteY17" fmla="*/ 303032 h 637510"/>
                  <a:gd name="connsiteX18" fmla="*/ 237537 w 248972"/>
                  <a:gd name="connsiteY18" fmla="*/ 331619 h 637510"/>
                  <a:gd name="connsiteX19" fmla="*/ 234678 w 248972"/>
                  <a:gd name="connsiteY19" fmla="*/ 374502 h 637510"/>
                  <a:gd name="connsiteX20" fmla="*/ 223243 w 248972"/>
                  <a:gd name="connsiteY20" fmla="*/ 377360 h 637510"/>
                  <a:gd name="connsiteX21" fmla="*/ 211808 w 248972"/>
                  <a:gd name="connsiteY21" fmla="*/ 403089 h 637510"/>
                  <a:gd name="connsiteX22" fmla="*/ 220385 w 248972"/>
                  <a:gd name="connsiteY22" fmla="*/ 414525 h 637510"/>
                  <a:gd name="connsiteX23" fmla="*/ 248972 w 248972"/>
                  <a:gd name="connsiteY23" fmla="*/ 451689 h 637510"/>
                  <a:gd name="connsiteX24" fmla="*/ 194656 w 248972"/>
                  <a:gd name="connsiteY24" fmla="*/ 457406 h 637510"/>
                  <a:gd name="connsiteX25" fmla="*/ 208949 w 248972"/>
                  <a:gd name="connsiteY25" fmla="*/ 485995 h 637510"/>
                  <a:gd name="connsiteX26" fmla="*/ 206090 w 248972"/>
                  <a:gd name="connsiteY26" fmla="*/ 534594 h 637510"/>
                  <a:gd name="connsiteX27" fmla="*/ 171785 w 248972"/>
                  <a:gd name="connsiteY27" fmla="*/ 551747 h 637510"/>
                  <a:gd name="connsiteX28" fmla="*/ 174520 w 248972"/>
                  <a:gd name="connsiteY28" fmla="*/ 587308 h 637510"/>
                  <a:gd name="connsiteX29" fmla="*/ 137479 w 248972"/>
                  <a:gd name="connsiteY29" fmla="*/ 583193 h 637510"/>
                  <a:gd name="connsiteX30" fmla="*/ 123185 w 248972"/>
                  <a:gd name="connsiteY30" fmla="*/ 600346 h 637510"/>
                  <a:gd name="connsiteX31" fmla="*/ 57434 w 248972"/>
                  <a:gd name="connsiteY31" fmla="*/ 637510 h 637510"/>
                  <a:gd name="connsiteX32" fmla="*/ 28845 w 248972"/>
                  <a:gd name="connsiteY32" fmla="*/ 634652 h 637510"/>
                  <a:gd name="connsiteX33" fmla="*/ 3116 w 248972"/>
                  <a:gd name="connsiteY33" fmla="*/ 608922 h 637510"/>
                  <a:gd name="connsiteX34" fmla="*/ 0 w 248972"/>
                  <a:gd name="connsiteY34" fmla="*/ 609442 h 63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8972" h="637510">
                    <a:moveTo>
                      <a:pt x="0" y="0"/>
                    </a:moveTo>
                    <a:lnTo>
                      <a:pt x="23127" y="0"/>
                    </a:lnTo>
                    <a:lnTo>
                      <a:pt x="25987" y="25729"/>
                    </a:lnTo>
                    <a:lnTo>
                      <a:pt x="54574" y="25729"/>
                    </a:lnTo>
                    <a:lnTo>
                      <a:pt x="66009" y="48600"/>
                    </a:lnTo>
                    <a:lnTo>
                      <a:pt x="83162" y="42882"/>
                    </a:lnTo>
                    <a:lnTo>
                      <a:pt x="94598" y="54317"/>
                    </a:lnTo>
                    <a:lnTo>
                      <a:pt x="97456" y="71470"/>
                    </a:lnTo>
                    <a:lnTo>
                      <a:pt x="108891" y="94340"/>
                    </a:lnTo>
                    <a:lnTo>
                      <a:pt x="117468" y="134363"/>
                    </a:lnTo>
                    <a:lnTo>
                      <a:pt x="146055" y="140081"/>
                    </a:lnTo>
                    <a:lnTo>
                      <a:pt x="160349" y="171527"/>
                    </a:lnTo>
                    <a:lnTo>
                      <a:pt x="137479" y="191539"/>
                    </a:lnTo>
                    <a:lnTo>
                      <a:pt x="134620" y="214409"/>
                    </a:lnTo>
                    <a:lnTo>
                      <a:pt x="151774" y="242997"/>
                    </a:lnTo>
                    <a:lnTo>
                      <a:pt x="183219" y="242997"/>
                    </a:lnTo>
                    <a:lnTo>
                      <a:pt x="186079" y="280162"/>
                    </a:lnTo>
                    <a:lnTo>
                      <a:pt x="223243" y="303032"/>
                    </a:lnTo>
                    <a:lnTo>
                      <a:pt x="237537" y="331619"/>
                    </a:lnTo>
                    <a:lnTo>
                      <a:pt x="234678" y="374502"/>
                    </a:lnTo>
                    <a:lnTo>
                      <a:pt x="223243" y="377360"/>
                    </a:lnTo>
                    <a:lnTo>
                      <a:pt x="211808" y="403089"/>
                    </a:lnTo>
                    <a:lnTo>
                      <a:pt x="220385" y="414525"/>
                    </a:lnTo>
                    <a:lnTo>
                      <a:pt x="248972" y="451689"/>
                    </a:lnTo>
                    <a:lnTo>
                      <a:pt x="194656" y="457406"/>
                    </a:lnTo>
                    <a:lnTo>
                      <a:pt x="208949" y="485995"/>
                    </a:lnTo>
                    <a:lnTo>
                      <a:pt x="206090" y="534594"/>
                    </a:lnTo>
                    <a:lnTo>
                      <a:pt x="171785" y="551747"/>
                    </a:lnTo>
                    <a:lnTo>
                      <a:pt x="174520" y="587308"/>
                    </a:lnTo>
                    <a:lnTo>
                      <a:pt x="137479" y="583193"/>
                    </a:lnTo>
                    <a:lnTo>
                      <a:pt x="123185" y="600346"/>
                    </a:lnTo>
                    <a:lnTo>
                      <a:pt x="57434" y="637510"/>
                    </a:lnTo>
                    <a:lnTo>
                      <a:pt x="28845" y="634652"/>
                    </a:lnTo>
                    <a:lnTo>
                      <a:pt x="3116" y="608922"/>
                    </a:lnTo>
                    <a:lnTo>
                      <a:pt x="0" y="60944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855F90C-B0C5-C5B6-8645-670235DB6516}"/>
                  </a:ext>
                </a:extLst>
              </p:cNvPr>
              <p:cNvSpPr/>
              <p:nvPr/>
            </p:nvSpPr>
            <p:spPr>
              <a:xfrm>
                <a:off x="1406235" y="1452347"/>
                <a:ext cx="871931" cy="895755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2FD0E13-8658-149D-2263-919D16F27532}"/>
                  </a:ext>
                </a:extLst>
              </p:cNvPr>
              <p:cNvSpPr/>
              <p:nvPr/>
            </p:nvSpPr>
            <p:spPr>
              <a:xfrm>
                <a:off x="659834" y="2227077"/>
                <a:ext cx="430935" cy="704426"/>
              </a:xfrm>
              <a:custGeom>
                <a:avLst/>
                <a:gdLst>
                  <a:gd name="connsiteX0" fmla="*/ 137955 w 430935"/>
                  <a:gd name="connsiteY0" fmla="*/ 0 h 704426"/>
                  <a:gd name="connsiteX1" fmla="*/ 174996 w 430935"/>
                  <a:gd name="connsiteY1" fmla="*/ 4116 h 704426"/>
                  <a:gd name="connsiteX2" fmla="*/ 175120 w 430935"/>
                  <a:gd name="connsiteY2" fmla="*/ 5719 h 704426"/>
                  <a:gd name="connsiteX3" fmla="*/ 166543 w 430935"/>
                  <a:gd name="connsiteY3" fmla="*/ 45741 h 704426"/>
                  <a:gd name="connsiteX4" fmla="*/ 192272 w 430935"/>
                  <a:gd name="connsiteY4" fmla="*/ 94341 h 704426"/>
                  <a:gd name="connsiteX5" fmla="*/ 235154 w 430935"/>
                  <a:gd name="connsiteY5" fmla="*/ 77188 h 704426"/>
                  <a:gd name="connsiteX6" fmla="*/ 260883 w 430935"/>
                  <a:gd name="connsiteY6" fmla="*/ 77188 h 704426"/>
                  <a:gd name="connsiteX7" fmla="*/ 272318 w 430935"/>
                  <a:gd name="connsiteY7" fmla="*/ 57176 h 704426"/>
                  <a:gd name="connsiteX8" fmla="*/ 320917 w 430935"/>
                  <a:gd name="connsiteY8" fmla="*/ 51459 h 704426"/>
                  <a:gd name="connsiteX9" fmla="*/ 332354 w 430935"/>
                  <a:gd name="connsiteY9" fmla="*/ 68612 h 704426"/>
                  <a:gd name="connsiteX10" fmla="*/ 360941 w 430935"/>
                  <a:gd name="connsiteY10" fmla="*/ 71471 h 704426"/>
                  <a:gd name="connsiteX11" fmla="*/ 378094 w 430935"/>
                  <a:gd name="connsiteY11" fmla="*/ 85765 h 704426"/>
                  <a:gd name="connsiteX12" fmla="*/ 429552 w 430935"/>
                  <a:gd name="connsiteY12" fmla="*/ 68612 h 704426"/>
                  <a:gd name="connsiteX13" fmla="*/ 430935 w 430935"/>
                  <a:gd name="connsiteY13" fmla="*/ 68612 h 704426"/>
                  <a:gd name="connsiteX14" fmla="*/ 410493 w 430935"/>
                  <a:gd name="connsiteY14" fmla="*/ 105776 h 704426"/>
                  <a:gd name="connsiteX15" fmla="*/ 418117 w 430935"/>
                  <a:gd name="connsiteY15" fmla="*/ 122929 h 704426"/>
                  <a:gd name="connsiteX16" fmla="*/ 418117 w 430935"/>
                  <a:gd name="connsiteY16" fmla="*/ 141988 h 704426"/>
                  <a:gd name="connsiteX17" fmla="*/ 404775 w 430935"/>
                  <a:gd name="connsiteY17" fmla="*/ 157234 h 704426"/>
                  <a:gd name="connsiteX18" fmla="*/ 395247 w 430935"/>
                  <a:gd name="connsiteY18" fmla="*/ 199163 h 704426"/>
                  <a:gd name="connsiteX19" fmla="*/ 383811 w 430935"/>
                  <a:gd name="connsiteY19" fmla="*/ 201069 h 704426"/>
                  <a:gd name="connsiteX20" fmla="*/ 376188 w 430935"/>
                  <a:gd name="connsiteY20" fmla="*/ 222034 h 704426"/>
                  <a:gd name="connsiteX21" fmla="*/ 328541 w 430935"/>
                  <a:gd name="connsiteY21" fmla="*/ 260151 h 704426"/>
                  <a:gd name="connsiteX22" fmla="*/ 307577 w 430935"/>
                  <a:gd name="connsiteY22" fmla="*/ 292551 h 704426"/>
                  <a:gd name="connsiteX23" fmla="*/ 313294 w 430935"/>
                  <a:gd name="connsiteY23" fmla="*/ 342103 h 704426"/>
                  <a:gd name="connsiteX24" fmla="*/ 299954 w 430935"/>
                  <a:gd name="connsiteY24" fmla="*/ 357350 h 704426"/>
                  <a:gd name="connsiteX25" fmla="*/ 275177 w 430935"/>
                  <a:gd name="connsiteY25" fmla="*/ 368785 h 704426"/>
                  <a:gd name="connsiteX26" fmla="*/ 248496 w 430935"/>
                  <a:gd name="connsiteY26" fmla="*/ 435490 h 704426"/>
                  <a:gd name="connsiteX27" fmla="*/ 238966 w 430935"/>
                  <a:gd name="connsiteY27" fmla="*/ 448831 h 704426"/>
                  <a:gd name="connsiteX28" fmla="*/ 212284 w 430935"/>
                  <a:gd name="connsiteY28" fmla="*/ 448831 h 704426"/>
                  <a:gd name="connsiteX29" fmla="*/ 206566 w 430935"/>
                  <a:gd name="connsiteY29" fmla="*/ 477419 h 704426"/>
                  <a:gd name="connsiteX30" fmla="*/ 153202 w 430935"/>
                  <a:gd name="connsiteY30" fmla="*/ 485043 h 704426"/>
                  <a:gd name="connsiteX31" fmla="*/ 118898 w 430935"/>
                  <a:gd name="connsiteY31" fmla="*/ 511725 h 704426"/>
                  <a:gd name="connsiteX32" fmla="*/ 120803 w 430935"/>
                  <a:gd name="connsiteY32" fmla="*/ 546030 h 704426"/>
                  <a:gd name="connsiteX33" fmla="*/ 101744 w 430935"/>
                  <a:gd name="connsiteY33" fmla="*/ 561277 h 704426"/>
                  <a:gd name="connsiteX34" fmla="*/ 99838 w 430935"/>
                  <a:gd name="connsiteY34" fmla="*/ 591771 h 704426"/>
                  <a:gd name="connsiteX35" fmla="*/ 113179 w 430935"/>
                  <a:gd name="connsiteY35" fmla="*/ 620359 h 704426"/>
                  <a:gd name="connsiteX36" fmla="*/ 109628 w 430935"/>
                  <a:gd name="connsiteY36" fmla="*/ 673634 h 704426"/>
                  <a:gd name="connsiteX37" fmla="*/ 109368 w 430935"/>
                  <a:gd name="connsiteY37" fmla="*/ 673723 h 704426"/>
                  <a:gd name="connsiteX38" fmla="*/ 67438 w 430935"/>
                  <a:gd name="connsiteY38" fmla="*/ 685158 h 704426"/>
                  <a:gd name="connsiteX39" fmla="*/ 0 w 430935"/>
                  <a:gd name="connsiteY39" fmla="*/ 704426 h 704426"/>
                  <a:gd name="connsiteX40" fmla="*/ 0 w 430935"/>
                  <a:gd name="connsiteY40" fmla="*/ 26329 h 704426"/>
                  <a:gd name="connsiteX41" fmla="*/ 3593 w 430935"/>
                  <a:gd name="connsiteY41" fmla="*/ 25730 h 704426"/>
                  <a:gd name="connsiteX42" fmla="*/ 29322 w 430935"/>
                  <a:gd name="connsiteY42" fmla="*/ 51459 h 704426"/>
                  <a:gd name="connsiteX43" fmla="*/ 57910 w 430935"/>
                  <a:gd name="connsiteY43" fmla="*/ 54318 h 704426"/>
                  <a:gd name="connsiteX44" fmla="*/ 123661 w 430935"/>
                  <a:gd name="connsiteY44" fmla="*/ 17154 h 704426"/>
                  <a:gd name="connsiteX0" fmla="*/ 221530 w 514510"/>
                  <a:gd name="connsiteY0" fmla="*/ 0 h 704426"/>
                  <a:gd name="connsiteX1" fmla="*/ 258571 w 514510"/>
                  <a:gd name="connsiteY1" fmla="*/ 4116 h 704426"/>
                  <a:gd name="connsiteX2" fmla="*/ 258695 w 514510"/>
                  <a:gd name="connsiteY2" fmla="*/ 5719 h 704426"/>
                  <a:gd name="connsiteX3" fmla="*/ 250118 w 514510"/>
                  <a:gd name="connsiteY3" fmla="*/ 45741 h 704426"/>
                  <a:gd name="connsiteX4" fmla="*/ 275847 w 514510"/>
                  <a:gd name="connsiteY4" fmla="*/ 94341 h 704426"/>
                  <a:gd name="connsiteX5" fmla="*/ 318729 w 514510"/>
                  <a:gd name="connsiteY5" fmla="*/ 77188 h 704426"/>
                  <a:gd name="connsiteX6" fmla="*/ 344458 w 514510"/>
                  <a:gd name="connsiteY6" fmla="*/ 77188 h 704426"/>
                  <a:gd name="connsiteX7" fmla="*/ 355893 w 514510"/>
                  <a:gd name="connsiteY7" fmla="*/ 57176 h 704426"/>
                  <a:gd name="connsiteX8" fmla="*/ 404492 w 514510"/>
                  <a:gd name="connsiteY8" fmla="*/ 51459 h 704426"/>
                  <a:gd name="connsiteX9" fmla="*/ 415929 w 514510"/>
                  <a:gd name="connsiteY9" fmla="*/ 68612 h 704426"/>
                  <a:gd name="connsiteX10" fmla="*/ 444516 w 514510"/>
                  <a:gd name="connsiteY10" fmla="*/ 71471 h 704426"/>
                  <a:gd name="connsiteX11" fmla="*/ 461669 w 514510"/>
                  <a:gd name="connsiteY11" fmla="*/ 85765 h 704426"/>
                  <a:gd name="connsiteX12" fmla="*/ 513127 w 514510"/>
                  <a:gd name="connsiteY12" fmla="*/ 68612 h 704426"/>
                  <a:gd name="connsiteX13" fmla="*/ 514510 w 514510"/>
                  <a:gd name="connsiteY13" fmla="*/ 68612 h 704426"/>
                  <a:gd name="connsiteX14" fmla="*/ 494068 w 514510"/>
                  <a:gd name="connsiteY14" fmla="*/ 105776 h 704426"/>
                  <a:gd name="connsiteX15" fmla="*/ 501692 w 514510"/>
                  <a:gd name="connsiteY15" fmla="*/ 122929 h 704426"/>
                  <a:gd name="connsiteX16" fmla="*/ 501692 w 514510"/>
                  <a:gd name="connsiteY16" fmla="*/ 141988 h 704426"/>
                  <a:gd name="connsiteX17" fmla="*/ 488350 w 514510"/>
                  <a:gd name="connsiteY17" fmla="*/ 157234 h 704426"/>
                  <a:gd name="connsiteX18" fmla="*/ 478822 w 514510"/>
                  <a:gd name="connsiteY18" fmla="*/ 199163 h 704426"/>
                  <a:gd name="connsiteX19" fmla="*/ 467386 w 514510"/>
                  <a:gd name="connsiteY19" fmla="*/ 201069 h 704426"/>
                  <a:gd name="connsiteX20" fmla="*/ 459763 w 514510"/>
                  <a:gd name="connsiteY20" fmla="*/ 222034 h 704426"/>
                  <a:gd name="connsiteX21" fmla="*/ 412116 w 514510"/>
                  <a:gd name="connsiteY21" fmla="*/ 260151 h 704426"/>
                  <a:gd name="connsiteX22" fmla="*/ 391152 w 514510"/>
                  <a:gd name="connsiteY22" fmla="*/ 292551 h 704426"/>
                  <a:gd name="connsiteX23" fmla="*/ 396869 w 514510"/>
                  <a:gd name="connsiteY23" fmla="*/ 342103 h 704426"/>
                  <a:gd name="connsiteX24" fmla="*/ 383529 w 514510"/>
                  <a:gd name="connsiteY24" fmla="*/ 357350 h 704426"/>
                  <a:gd name="connsiteX25" fmla="*/ 358752 w 514510"/>
                  <a:gd name="connsiteY25" fmla="*/ 368785 h 704426"/>
                  <a:gd name="connsiteX26" fmla="*/ 332071 w 514510"/>
                  <a:gd name="connsiteY26" fmla="*/ 435490 h 704426"/>
                  <a:gd name="connsiteX27" fmla="*/ 322541 w 514510"/>
                  <a:gd name="connsiteY27" fmla="*/ 448831 h 704426"/>
                  <a:gd name="connsiteX28" fmla="*/ 295859 w 514510"/>
                  <a:gd name="connsiteY28" fmla="*/ 448831 h 704426"/>
                  <a:gd name="connsiteX29" fmla="*/ 290141 w 514510"/>
                  <a:gd name="connsiteY29" fmla="*/ 477419 h 704426"/>
                  <a:gd name="connsiteX30" fmla="*/ 236777 w 514510"/>
                  <a:gd name="connsiteY30" fmla="*/ 485043 h 704426"/>
                  <a:gd name="connsiteX31" fmla="*/ 202473 w 514510"/>
                  <a:gd name="connsiteY31" fmla="*/ 511725 h 704426"/>
                  <a:gd name="connsiteX32" fmla="*/ 204378 w 514510"/>
                  <a:gd name="connsiteY32" fmla="*/ 546030 h 704426"/>
                  <a:gd name="connsiteX33" fmla="*/ 185319 w 514510"/>
                  <a:gd name="connsiteY33" fmla="*/ 561277 h 704426"/>
                  <a:gd name="connsiteX34" fmla="*/ 183413 w 514510"/>
                  <a:gd name="connsiteY34" fmla="*/ 591771 h 704426"/>
                  <a:gd name="connsiteX35" fmla="*/ 196754 w 514510"/>
                  <a:gd name="connsiteY35" fmla="*/ 620359 h 704426"/>
                  <a:gd name="connsiteX36" fmla="*/ 193203 w 514510"/>
                  <a:gd name="connsiteY36" fmla="*/ 673634 h 704426"/>
                  <a:gd name="connsiteX37" fmla="*/ 192943 w 514510"/>
                  <a:gd name="connsiteY37" fmla="*/ 673723 h 704426"/>
                  <a:gd name="connsiteX38" fmla="*/ 151013 w 514510"/>
                  <a:gd name="connsiteY38" fmla="*/ 685158 h 704426"/>
                  <a:gd name="connsiteX39" fmla="*/ 83575 w 514510"/>
                  <a:gd name="connsiteY39" fmla="*/ 704426 h 704426"/>
                  <a:gd name="connsiteX40" fmla="*/ 4 w 514510"/>
                  <a:gd name="connsiteY40" fmla="*/ 235136 h 704426"/>
                  <a:gd name="connsiteX41" fmla="*/ 83575 w 514510"/>
                  <a:gd name="connsiteY41" fmla="*/ 26329 h 704426"/>
                  <a:gd name="connsiteX42" fmla="*/ 87168 w 514510"/>
                  <a:gd name="connsiteY42" fmla="*/ 25730 h 704426"/>
                  <a:gd name="connsiteX43" fmla="*/ 112897 w 514510"/>
                  <a:gd name="connsiteY43" fmla="*/ 51459 h 704426"/>
                  <a:gd name="connsiteX44" fmla="*/ 141485 w 514510"/>
                  <a:gd name="connsiteY44" fmla="*/ 54318 h 704426"/>
                  <a:gd name="connsiteX45" fmla="*/ 207236 w 514510"/>
                  <a:gd name="connsiteY45" fmla="*/ 17154 h 704426"/>
                  <a:gd name="connsiteX46" fmla="*/ 221530 w 514510"/>
                  <a:gd name="connsiteY46" fmla="*/ 0 h 704426"/>
                  <a:gd name="connsiteX0" fmla="*/ 0 w 514506"/>
                  <a:gd name="connsiteY0" fmla="*/ 235136 h 704426"/>
                  <a:gd name="connsiteX1" fmla="*/ 83571 w 514506"/>
                  <a:gd name="connsiteY1" fmla="*/ 26329 h 704426"/>
                  <a:gd name="connsiteX2" fmla="*/ 87164 w 514506"/>
                  <a:gd name="connsiteY2" fmla="*/ 25730 h 704426"/>
                  <a:gd name="connsiteX3" fmla="*/ 112893 w 514506"/>
                  <a:gd name="connsiteY3" fmla="*/ 51459 h 704426"/>
                  <a:gd name="connsiteX4" fmla="*/ 141481 w 514506"/>
                  <a:gd name="connsiteY4" fmla="*/ 54318 h 704426"/>
                  <a:gd name="connsiteX5" fmla="*/ 207232 w 514506"/>
                  <a:gd name="connsiteY5" fmla="*/ 17154 h 704426"/>
                  <a:gd name="connsiteX6" fmla="*/ 221526 w 514506"/>
                  <a:gd name="connsiteY6" fmla="*/ 0 h 704426"/>
                  <a:gd name="connsiteX7" fmla="*/ 258567 w 514506"/>
                  <a:gd name="connsiteY7" fmla="*/ 4116 h 704426"/>
                  <a:gd name="connsiteX8" fmla="*/ 258691 w 514506"/>
                  <a:gd name="connsiteY8" fmla="*/ 5719 h 704426"/>
                  <a:gd name="connsiteX9" fmla="*/ 250114 w 514506"/>
                  <a:gd name="connsiteY9" fmla="*/ 45741 h 704426"/>
                  <a:gd name="connsiteX10" fmla="*/ 275843 w 514506"/>
                  <a:gd name="connsiteY10" fmla="*/ 94341 h 704426"/>
                  <a:gd name="connsiteX11" fmla="*/ 318725 w 514506"/>
                  <a:gd name="connsiteY11" fmla="*/ 77188 h 704426"/>
                  <a:gd name="connsiteX12" fmla="*/ 344454 w 514506"/>
                  <a:gd name="connsiteY12" fmla="*/ 77188 h 704426"/>
                  <a:gd name="connsiteX13" fmla="*/ 355889 w 514506"/>
                  <a:gd name="connsiteY13" fmla="*/ 57176 h 704426"/>
                  <a:gd name="connsiteX14" fmla="*/ 404488 w 514506"/>
                  <a:gd name="connsiteY14" fmla="*/ 51459 h 704426"/>
                  <a:gd name="connsiteX15" fmla="*/ 415925 w 514506"/>
                  <a:gd name="connsiteY15" fmla="*/ 68612 h 704426"/>
                  <a:gd name="connsiteX16" fmla="*/ 444512 w 514506"/>
                  <a:gd name="connsiteY16" fmla="*/ 71471 h 704426"/>
                  <a:gd name="connsiteX17" fmla="*/ 461665 w 514506"/>
                  <a:gd name="connsiteY17" fmla="*/ 85765 h 704426"/>
                  <a:gd name="connsiteX18" fmla="*/ 513123 w 514506"/>
                  <a:gd name="connsiteY18" fmla="*/ 68612 h 704426"/>
                  <a:gd name="connsiteX19" fmla="*/ 514506 w 514506"/>
                  <a:gd name="connsiteY19" fmla="*/ 68612 h 704426"/>
                  <a:gd name="connsiteX20" fmla="*/ 494064 w 514506"/>
                  <a:gd name="connsiteY20" fmla="*/ 105776 h 704426"/>
                  <a:gd name="connsiteX21" fmla="*/ 501688 w 514506"/>
                  <a:gd name="connsiteY21" fmla="*/ 122929 h 704426"/>
                  <a:gd name="connsiteX22" fmla="*/ 501688 w 514506"/>
                  <a:gd name="connsiteY22" fmla="*/ 141988 h 704426"/>
                  <a:gd name="connsiteX23" fmla="*/ 488346 w 514506"/>
                  <a:gd name="connsiteY23" fmla="*/ 157234 h 704426"/>
                  <a:gd name="connsiteX24" fmla="*/ 478818 w 514506"/>
                  <a:gd name="connsiteY24" fmla="*/ 199163 h 704426"/>
                  <a:gd name="connsiteX25" fmla="*/ 467382 w 514506"/>
                  <a:gd name="connsiteY25" fmla="*/ 201069 h 704426"/>
                  <a:gd name="connsiteX26" fmla="*/ 459759 w 514506"/>
                  <a:gd name="connsiteY26" fmla="*/ 222034 h 704426"/>
                  <a:gd name="connsiteX27" fmla="*/ 412112 w 514506"/>
                  <a:gd name="connsiteY27" fmla="*/ 260151 h 704426"/>
                  <a:gd name="connsiteX28" fmla="*/ 391148 w 514506"/>
                  <a:gd name="connsiteY28" fmla="*/ 292551 h 704426"/>
                  <a:gd name="connsiteX29" fmla="*/ 396865 w 514506"/>
                  <a:gd name="connsiteY29" fmla="*/ 342103 h 704426"/>
                  <a:gd name="connsiteX30" fmla="*/ 383525 w 514506"/>
                  <a:gd name="connsiteY30" fmla="*/ 357350 h 704426"/>
                  <a:gd name="connsiteX31" fmla="*/ 358748 w 514506"/>
                  <a:gd name="connsiteY31" fmla="*/ 368785 h 704426"/>
                  <a:gd name="connsiteX32" fmla="*/ 332067 w 514506"/>
                  <a:gd name="connsiteY32" fmla="*/ 435490 h 704426"/>
                  <a:gd name="connsiteX33" fmla="*/ 322537 w 514506"/>
                  <a:gd name="connsiteY33" fmla="*/ 448831 h 704426"/>
                  <a:gd name="connsiteX34" fmla="*/ 295855 w 514506"/>
                  <a:gd name="connsiteY34" fmla="*/ 448831 h 704426"/>
                  <a:gd name="connsiteX35" fmla="*/ 290137 w 514506"/>
                  <a:gd name="connsiteY35" fmla="*/ 477419 h 704426"/>
                  <a:gd name="connsiteX36" fmla="*/ 236773 w 514506"/>
                  <a:gd name="connsiteY36" fmla="*/ 485043 h 704426"/>
                  <a:gd name="connsiteX37" fmla="*/ 202469 w 514506"/>
                  <a:gd name="connsiteY37" fmla="*/ 511725 h 704426"/>
                  <a:gd name="connsiteX38" fmla="*/ 204374 w 514506"/>
                  <a:gd name="connsiteY38" fmla="*/ 546030 h 704426"/>
                  <a:gd name="connsiteX39" fmla="*/ 185315 w 514506"/>
                  <a:gd name="connsiteY39" fmla="*/ 561277 h 704426"/>
                  <a:gd name="connsiteX40" fmla="*/ 183409 w 514506"/>
                  <a:gd name="connsiteY40" fmla="*/ 591771 h 704426"/>
                  <a:gd name="connsiteX41" fmla="*/ 196750 w 514506"/>
                  <a:gd name="connsiteY41" fmla="*/ 620359 h 704426"/>
                  <a:gd name="connsiteX42" fmla="*/ 193199 w 514506"/>
                  <a:gd name="connsiteY42" fmla="*/ 673634 h 704426"/>
                  <a:gd name="connsiteX43" fmla="*/ 192939 w 514506"/>
                  <a:gd name="connsiteY43" fmla="*/ 673723 h 704426"/>
                  <a:gd name="connsiteX44" fmla="*/ 151009 w 514506"/>
                  <a:gd name="connsiteY44" fmla="*/ 685158 h 704426"/>
                  <a:gd name="connsiteX45" fmla="*/ 83571 w 514506"/>
                  <a:gd name="connsiteY45" fmla="*/ 704426 h 704426"/>
                  <a:gd name="connsiteX46" fmla="*/ 91440 w 514506"/>
                  <a:gd name="connsiteY46" fmla="*/ 326576 h 704426"/>
                  <a:gd name="connsiteX0" fmla="*/ 35062 w 465997"/>
                  <a:gd name="connsiteY0" fmla="*/ 26329 h 704426"/>
                  <a:gd name="connsiteX1" fmla="*/ 38655 w 465997"/>
                  <a:gd name="connsiteY1" fmla="*/ 25730 h 704426"/>
                  <a:gd name="connsiteX2" fmla="*/ 64384 w 465997"/>
                  <a:gd name="connsiteY2" fmla="*/ 51459 h 704426"/>
                  <a:gd name="connsiteX3" fmla="*/ 92972 w 465997"/>
                  <a:gd name="connsiteY3" fmla="*/ 54318 h 704426"/>
                  <a:gd name="connsiteX4" fmla="*/ 158723 w 465997"/>
                  <a:gd name="connsiteY4" fmla="*/ 17154 h 704426"/>
                  <a:gd name="connsiteX5" fmla="*/ 173017 w 465997"/>
                  <a:gd name="connsiteY5" fmla="*/ 0 h 704426"/>
                  <a:gd name="connsiteX6" fmla="*/ 210058 w 465997"/>
                  <a:gd name="connsiteY6" fmla="*/ 4116 h 704426"/>
                  <a:gd name="connsiteX7" fmla="*/ 210182 w 465997"/>
                  <a:gd name="connsiteY7" fmla="*/ 5719 h 704426"/>
                  <a:gd name="connsiteX8" fmla="*/ 201605 w 465997"/>
                  <a:gd name="connsiteY8" fmla="*/ 45741 h 704426"/>
                  <a:gd name="connsiteX9" fmla="*/ 227334 w 465997"/>
                  <a:gd name="connsiteY9" fmla="*/ 94341 h 704426"/>
                  <a:gd name="connsiteX10" fmla="*/ 270216 w 465997"/>
                  <a:gd name="connsiteY10" fmla="*/ 77188 h 704426"/>
                  <a:gd name="connsiteX11" fmla="*/ 295945 w 465997"/>
                  <a:gd name="connsiteY11" fmla="*/ 77188 h 704426"/>
                  <a:gd name="connsiteX12" fmla="*/ 307380 w 465997"/>
                  <a:gd name="connsiteY12" fmla="*/ 57176 h 704426"/>
                  <a:gd name="connsiteX13" fmla="*/ 355979 w 465997"/>
                  <a:gd name="connsiteY13" fmla="*/ 51459 h 704426"/>
                  <a:gd name="connsiteX14" fmla="*/ 367416 w 465997"/>
                  <a:gd name="connsiteY14" fmla="*/ 68612 h 704426"/>
                  <a:gd name="connsiteX15" fmla="*/ 396003 w 465997"/>
                  <a:gd name="connsiteY15" fmla="*/ 71471 h 704426"/>
                  <a:gd name="connsiteX16" fmla="*/ 413156 w 465997"/>
                  <a:gd name="connsiteY16" fmla="*/ 85765 h 704426"/>
                  <a:gd name="connsiteX17" fmla="*/ 464614 w 465997"/>
                  <a:gd name="connsiteY17" fmla="*/ 68612 h 704426"/>
                  <a:gd name="connsiteX18" fmla="*/ 465997 w 465997"/>
                  <a:gd name="connsiteY18" fmla="*/ 68612 h 704426"/>
                  <a:gd name="connsiteX19" fmla="*/ 445555 w 465997"/>
                  <a:gd name="connsiteY19" fmla="*/ 105776 h 704426"/>
                  <a:gd name="connsiteX20" fmla="*/ 453179 w 465997"/>
                  <a:gd name="connsiteY20" fmla="*/ 122929 h 704426"/>
                  <a:gd name="connsiteX21" fmla="*/ 453179 w 465997"/>
                  <a:gd name="connsiteY21" fmla="*/ 141988 h 704426"/>
                  <a:gd name="connsiteX22" fmla="*/ 439837 w 465997"/>
                  <a:gd name="connsiteY22" fmla="*/ 157234 h 704426"/>
                  <a:gd name="connsiteX23" fmla="*/ 430309 w 465997"/>
                  <a:gd name="connsiteY23" fmla="*/ 199163 h 704426"/>
                  <a:gd name="connsiteX24" fmla="*/ 418873 w 465997"/>
                  <a:gd name="connsiteY24" fmla="*/ 201069 h 704426"/>
                  <a:gd name="connsiteX25" fmla="*/ 411250 w 465997"/>
                  <a:gd name="connsiteY25" fmla="*/ 222034 h 704426"/>
                  <a:gd name="connsiteX26" fmla="*/ 363603 w 465997"/>
                  <a:gd name="connsiteY26" fmla="*/ 260151 h 704426"/>
                  <a:gd name="connsiteX27" fmla="*/ 342639 w 465997"/>
                  <a:gd name="connsiteY27" fmla="*/ 292551 h 704426"/>
                  <a:gd name="connsiteX28" fmla="*/ 348356 w 465997"/>
                  <a:gd name="connsiteY28" fmla="*/ 342103 h 704426"/>
                  <a:gd name="connsiteX29" fmla="*/ 335016 w 465997"/>
                  <a:gd name="connsiteY29" fmla="*/ 357350 h 704426"/>
                  <a:gd name="connsiteX30" fmla="*/ 310239 w 465997"/>
                  <a:gd name="connsiteY30" fmla="*/ 368785 h 704426"/>
                  <a:gd name="connsiteX31" fmla="*/ 283558 w 465997"/>
                  <a:gd name="connsiteY31" fmla="*/ 435490 h 704426"/>
                  <a:gd name="connsiteX32" fmla="*/ 274028 w 465997"/>
                  <a:gd name="connsiteY32" fmla="*/ 448831 h 704426"/>
                  <a:gd name="connsiteX33" fmla="*/ 247346 w 465997"/>
                  <a:gd name="connsiteY33" fmla="*/ 448831 h 704426"/>
                  <a:gd name="connsiteX34" fmla="*/ 241628 w 465997"/>
                  <a:gd name="connsiteY34" fmla="*/ 477419 h 704426"/>
                  <a:gd name="connsiteX35" fmla="*/ 188264 w 465997"/>
                  <a:gd name="connsiteY35" fmla="*/ 485043 h 704426"/>
                  <a:gd name="connsiteX36" fmla="*/ 153960 w 465997"/>
                  <a:gd name="connsiteY36" fmla="*/ 511725 h 704426"/>
                  <a:gd name="connsiteX37" fmla="*/ 155865 w 465997"/>
                  <a:gd name="connsiteY37" fmla="*/ 546030 h 704426"/>
                  <a:gd name="connsiteX38" fmla="*/ 136806 w 465997"/>
                  <a:gd name="connsiteY38" fmla="*/ 561277 h 704426"/>
                  <a:gd name="connsiteX39" fmla="*/ 134900 w 465997"/>
                  <a:gd name="connsiteY39" fmla="*/ 591771 h 704426"/>
                  <a:gd name="connsiteX40" fmla="*/ 148241 w 465997"/>
                  <a:gd name="connsiteY40" fmla="*/ 620359 h 704426"/>
                  <a:gd name="connsiteX41" fmla="*/ 144690 w 465997"/>
                  <a:gd name="connsiteY41" fmla="*/ 673634 h 704426"/>
                  <a:gd name="connsiteX42" fmla="*/ 144430 w 465997"/>
                  <a:gd name="connsiteY42" fmla="*/ 673723 h 704426"/>
                  <a:gd name="connsiteX43" fmla="*/ 102500 w 465997"/>
                  <a:gd name="connsiteY43" fmla="*/ 685158 h 704426"/>
                  <a:gd name="connsiteX44" fmla="*/ 35062 w 465997"/>
                  <a:gd name="connsiteY44" fmla="*/ 704426 h 704426"/>
                  <a:gd name="connsiteX45" fmla="*/ 42931 w 465997"/>
                  <a:gd name="connsiteY45" fmla="*/ 326576 h 704426"/>
                  <a:gd name="connsiteX0" fmla="*/ 0 w 430935"/>
                  <a:gd name="connsiteY0" fmla="*/ 26329 h 704426"/>
                  <a:gd name="connsiteX1" fmla="*/ 3593 w 430935"/>
                  <a:gd name="connsiteY1" fmla="*/ 25730 h 704426"/>
                  <a:gd name="connsiteX2" fmla="*/ 29322 w 430935"/>
                  <a:gd name="connsiteY2" fmla="*/ 51459 h 704426"/>
                  <a:gd name="connsiteX3" fmla="*/ 57910 w 430935"/>
                  <a:gd name="connsiteY3" fmla="*/ 54318 h 704426"/>
                  <a:gd name="connsiteX4" fmla="*/ 123661 w 430935"/>
                  <a:gd name="connsiteY4" fmla="*/ 17154 h 704426"/>
                  <a:gd name="connsiteX5" fmla="*/ 137955 w 430935"/>
                  <a:gd name="connsiteY5" fmla="*/ 0 h 704426"/>
                  <a:gd name="connsiteX6" fmla="*/ 174996 w 430935"/>
                  <a:gd name="connsiteY6" fmla="*/ 4116 h 704426"/>
                  <a:gd name="connsiteX7" fmla="*/ 175120 w 430935"/>
                  <a:gd name="connsiteY7" fmla="*/ 5719 h 704426"/>
                  <a:gd name="connsiteX8" fmla="*/ 166543 w 430935"/>
                  <a:gd name="connsiteY8" fmla="*/ 45741 h 704426"/>
                  <a:gd name="connsiteX9" fmla="*/ 192272 w 430935"/>
                  <a:gd name="connsiteY9" fmla="*/ 94341 h 704426"/>
                  <a:gd name="connsiteX10" fmla="*/ 235154 w 430935"/>
                  <a:gd name="connsiteY10" fmla="*/ 77188 h 704426"/>
                  <a:gd name="connsiteX11" fmla="*/ 260883 w 430935"/>
                  <a:gd name="connsiteY11" fmla="*/ 77188 h 704426"/>
                  <a:gd name="connsiteX12" fmla="*/ 272318 w 430935"/>
                  <a:gd name="connsiteY12" fmla="*/ 57176 h 704426"/>
                  <a:gd name="connsiteX13" fmla="*/ 320917 w 430935"/>
                  <a:gd name="connsiteY13" fmla="*/ 51459 h 704426"/>
                  <a:gd name="connsiteX14" fmla="*/ 332354 w 430935"/>
                  <a:gd name="connsiteY14" fmla="*/ 68612 h 704426"/>
                  <a:gd name="connsiteX15" fmla="*/ 360941 w 430935"/>
                  <a:gd name="connsiteY15" fmla="*/ 71471 h 704426"/>
                  <a:gd name="connsiteX16" fmla="*/ 378094 w 430935"/>
                  <a:gd name="connsiteY16" fmla="*/ 85765 h 704426"/>
                  <a:gd name="connsiteX17" fmla="*/ 429552 w 430935"/>
                  <a:gd name="connsiteY17" fmla="*/ 68612 h 704426"/>
                  <a:gd name="connsiteX18" fmla="*/ 430935 w 430935"/>
                  <a:gd name="connsiteY18" fmla="*/ 68612 h 704426"/>
                  <a:gd name="connsiteX19" fmla="*/ 410493 w 430935"/>
                  <a:gd name="connsiteY19" fmla="*/ 105776 h 704426"/>
                  <a:gd name="connsiteX20" fmla="*/ 418117 w 430935"/>
                  <a:gd name="connsiteY20" fmla="*/ 122929 h 704426"/>
                  <a:gd name="connsiteX21" fmla="*/ 418117 w 430935"/>
                  <a:gd name="connsiteY21" fmla="*/ 141988 h 704426"/>
                  <a:gd name="connsiteX22" fmla="*/ 404775 w 430935"/>
                  <a:gd name="connsiteY22" fmla="*/ 157234 h 704426"/>
                  <a:gd name="connsiteX23" fmla="*/ 395247 w 430935"/>
                  <a:gd name="connsiteY23" fmla="*/ 199163 h 704426"/>
                  <a:gd name="connsiteX24" fmla="*/ 383811 w 430935"/>
                  <a:gd name="connsiteY24" fmla="*/ 201069 h 704426"/>
                  <a:gd name="connsiteX25" fmla="*/ 376188 w 430935"/>
                  <a:gd name="connsiteY25" fmla="*/ 222034 h 704426"/>
                  <a:gd name="connsiteX26" fmla="*/ 328541 w 430935"/>
                  <a:gd name="connsiteY26" fmla="*/ 260151 h 704426"/>
                  <a:gd name="connsiteX27" fmla="*/ 307577 w 430935"/>
                  <a:gd name="connsiteY27" fmla="*/ 292551 h 704426"/>
                  <a:gd name="connsiteX28" fmla="*/ 313294 w 430935"/>
                  <a:gd name="connsiteY28" fmla="*/ 342103 h 704426"/>
                  <a:gd name="connsiteX29" fmla="*/ 299954 w 430935"/>
                  <a:gd name="connsiteY29" fmla="*/ 357350 h 704426"/>
                  <a:gd name="connsiteX30" fmla="*/ 275177 w 430935"/>
                  <a:gd name="connsiteY30" fmla="*/ 368785 h 704426"/>
                  <a:gd name="connsiteX31" fmla="*/ 248496 w 430935"/>
                  <a:gd name="connsiteY31" fmla="*/ 435490 h 704426"/>
                  <a:gd name="connsiteX32" fmla="*/ 238966 w 430935"/>
                  <a:gd name="connsiteY32" fmla="*/ 448831 h 704426"/>
                  <a:gd name="connsiteX33" fmla="*/ 212284 w 430935"/>
                  <a:gd name="connsiteY33" fmla="*/ 448831 h 704426"/>
                  <a:gd name="connsiteX34" fmla="*/ 206566 w 430935"/>
                  <a:gd name="connsiteY34" fmla="*/ 477419 h 704426"/>
                  <a:gd name="connsiteX35" fmla="*/ 153202 w 430935"/>
                  <a:gd name="connsiteY35" fmla="*/ 485043 h 704426"/>
                  <a:gd name="connsiteX36" fmla="*/ 118898 w 430935"/>
                  <a:gd name="connsiteY36" fmla="*/ 511725 h 704426"/>
                  <a:gd name="connsiteX37" fmla="*/ 120803 w 430935"/>
                  <a:gd name="connsiteY37" fmla="*/ 546030 h 704426"/>
                  <a:gd name="connsiteX38" fmla="*/ 101744 w 430935"/>
                  <a:gd name="connsiteY38" fmla="*/ 561277 h 704426"/>
                  <a:gd name="connsiteX39" fmla="*/ 99838 w 430935"/>
                  <a:gd name="connsiteY39" fmla="*/ 591771 h 704426"/>
                  <a:gd name="connsiteX40" fmla="*/ 113179 w 430935"/>
                  <a:gd name="connsiteY40" fmla="*/ 620359 h 704426"/>
                  <a:gd name="connsiteX41" fmla="*/ 109628 w 430935"/>
                  <a:gd name="connsiteY41" fmla="*/ 673634 h 704426"/>
                  <a:gd name="connsiteX42" fmla="*/ 109368 w 430935"/>
                  <a:gd name="connsiteY42" fmla="*/ 673723 h 704426"/>
                  <a:gd name="connsiteX43" fmla="*/ 67438 w 430935"/>
                  <a:gd name="connsiteY43" fmla="*/ 685158 h 704426"/>
                  <a:gd name="connsiteX44" fmla="*/ 0 w 430935"/>
                  <a:gd name="connsiteY44" fmla="*/ 704426 h 704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430935" h="704426">
                    <a:moveTo>
                      <a:pt x="0" y="26329"/>
                    </a:moveTo>
                    <a:lnTo>
                      <a:pt x="3593" y="25730"/>
                    </a:lnTo>
                    <a:lnTo>
                      <a:pt x="29322" y="51459"/>
                    </a:lnTo>
                    <a:lnTo>
                      <a:pt x="57910" y="54318"/>
                    </a:lnTo>
                    <a:lnTo>
                      <a:pt x="123661" y="17154"/>
                    </a:lnTo>
                    <a:lnTo>
                      <a:pt x="137955" y="0"/>
                    </a:lnTo>
                    <a:lnTo>
                      <a:pt x="174996" y="4116"/>
                    </a:lnTo>
                    <a:cubicBezTo>
                      <a:pt x="175037" y="4650"/>
                      <a:pt x="175079" y="5184"/>
                      <a:pt x="175120" y="5719"/>
                    </a:cubicBezTo>
                    <a:lnTo>
                      <a:pt x="166543" y="45741"/>
                    </a:lnTo>
                    <a:lnTo>
                      <a:pt x="192272" y="94341"/>
                    </a:lnTo>
                    <a:lnTo>
                      <a:pt x="235154" y="77188"/>
                    </a:lnTo>
                    <a:lnTo>
                      <a:pt x="260883" y="77188"/>
                    </a:lnTo>
                    <a:lnTo>
                      <a:pt x="272318" y="57176"/>
                    </a:lnTo>
                    <a:lnTo>
                      <a:pt x="320917" y="51459"/>
                    </a:lnTo>
                    <a:lnTo>
                      <a:pt x="332354" y="68612"/>
                    </a:lnTo>
                    <a:lnTo>
                      <a:pt x="360941" y="71471"/>
                    </a:lnTo>
                    <a:lnTo>
                      <a:pt x="378094" y="85765"/>
                    </a:lnTo>
                    <a:lnTo>
                      <a:pt x="429552" y="68612"/>
                    </a:lnTo>
                    <a:lnTo>
                      <a:pt x="430935" y="68612"/>
                    </a:lnTo>
                    <a:lnTo>
                      <a:pt x="410493" y="105776"/>
                    </a:lnTo>
                    <a:lnTo>
                      <a:pt x="418117" y="122929"/>
                    </a:lnTo>
                    <a:lnTo>
                      <a:pt x="418117" y="141988"/>
                    </a:lnTo>
                    <a:lnTo>
                      <a:pt x="404775" y="157234"/>
                    </a:lnTo>
                    <a:lnTo>
                      <a:pt x="395247" y="199163"/>
                    </a:lnTo>
                    <a:lnTo>
                      <a:pt x="383811" y="201069"/>
                    </a:lnTo>
                    <a:lnTo>
                      <a:pt x="376188" y="222034"/>
                    </a:lnTo>
                    <a:lnTo>
                      <a:pt x="328541" y="260151"/>
                    </a:lnTo>
                    <a:lnTo>
                      <a:pt x="307577" y="292551"/>
                    </a:lnTo>
                    <a:lnTo>
                      <a:pt x="313294" y="342103"/>
                    </a:lnTo>
                    <a:lnTo>
                      <a:pt x="299954" y="357350"/>
                    </a:lnTo>
                    <a:lnTo>
                      <a:pt x="275177" y="368785"/>
                    </a:lnTo>
                    <a:lnTo>
                      <a:pt x="248496" y="435490"/>
                    </a:lnTo>
                    <a:lnTo>
                      <a:pt x="238966" y="448831"/>
                    </a:lnTo>
                    <a:lnTo>
                      <a:pt x="212284" y="448831"/>
                    </a:lnTo>
                    <a:lnTo>
                      <a:pt x="206566" y="477419"/>
                    </a:lnTo>
                    <a:lnTo>
                      <a:pt x="153202" y="485043"/>
                    </a:lnTo>
                    <a:lnTo>
                      <a:pt x="118898" y="511725"/>
                    </a:lnTo>
                    <a:lnTo>
                      <a:pt x="120803" y="546030"/>
                    </a:lnTo>
                    <a:lnTo>
                      <a:pt x="101744" y="561277"/>
                    </a:lnTo>
                    <a:lnTo>
                      <a:pt x="99838" y="591771"/>
                    </a:lnTo>
                    <a:lnTo>
                      <a:pt x="113179" y="620359"/>
                    </a:lnTo>
                    <a:lnTo>
                      <a:pt x="109628" y="673634"/>
                    </a:lnTo>
                    <a:lnTo>
                      <a:pt x="109368" y="673723"/>
                    </a:lnTo>
                    <a:lnTo>
                      <a:pt x="67438" y="685158"/>
                    </a:lnTo>
                    <a:lnTo>
                      <a:pt x="0" y="704426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655C1CF-BCD7-3A7E-2DD2-877C589AD98C}"/>
                  </a:ext>
                </a:extLst>
              </p:cNvPr>
              <p:cNvSpPr/>
              <p:nvPr/>
            </p:nvSpPr>
            <p:spPr>
              <a:xfrm>
                <a:off x="2092344" y="1530962"/>
                <a:ext cx="910810" cy="440730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E9508A6-595C-186C-22DE-A4CD93432327}"/>
                  </a:ext>
                </a:extLst>
              </p:cNvPr>
              <p:cNvSpPr/>
              <p:nvPr/>
            </p:nvSpPr>
            <p:spPr>
              <a:xfrm>
                <a:off x="2082114" y="1783013"/>
                <a:ext cx="805928" cy="607016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6A6F6BC0-3AB3-CB2A-D569-AEEAE8DF9C00}"/>
                </a:ext>
              </a:extLst>
            </p:cNvPr>
            <p:cNvGrpSpPr/>
            <p:nvPr/>
          </p:nvGrpSpPr>
          <p:grpSpPr>
            <a:xfrm>
              <a:off x="1161049" y="1710127"/>
              <a:ext cx="1660368" cy="948259"/>
              <a:chOff x="1161049" y="1710127"/>
              <a:chExt cx="1660368" cy="948259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8C416709-0E49-ED71-D10F-C27A9421B7F5}"/>
                  </a:ext>
                </a:extLst>
              </p:cNvPr>
              <p:cNvSpPr/>
              <p:nvPr/>
            </p:nvSpPr>
            <p:spPr>
              <a:xfrm rot="20426645">
                <a:off x="1161049" y="2471773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DAAE4284-BCFF-8A51-4FDF-F2EB34AAE4D6}"/>
                  </a:ext>
                </a:extLst>
              </p:cNvPr>
              <p:cNvSpPr/>
              <p:nvPr/>
            </p:nvSpPr>
            <p:spPr>
              <a:xfrm>
                <a:off x="1659271" y="1758153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21832B3A-2F2C-06BE-732B-930AE0D1B94B}"/>
                  </a:ext>
                </a:extLst>
              </p:cNvPr>
              <p:cNvSpPr/>
              <p:nvPr/>
            </p:nvSpPr>
            <p:spPr>
              <a:xfrm>
                <a:off x="2436265" y="1710127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AD1E7D24-7D47-A696-7FC8-CF6E518EF546}"/>
                  </a:ext>
                </a:extLst>
              </p:cNvPr>
              <p:cNvSpPr/>
              <p:nvPr/>
            </p:nvSpPr>
            <p:spPr>
              <a:xfrm rot="21068761">
                <a:off x="2186628" y="1973785"/>
                <a:ext cx="634789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96FFED6B-9973-604D-3408-B9377578251A}"/>
              </a:ext>
            </a:extLst>
          </p:cNvPr>
          <p:cNvGrpSpPr/>
          <p:nvPr/>
        </p:nvGrpSpPr>
        <p:grpSpPr>
          <a:xfrm>
            <a:off x="3601154" y="820361"/>
            <a:ext cx="2715481" cy="2175730"/>
            <a:chOff x="3601154" y="820361"/>
            <a:chExt cx="2715481" cy="2175730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5C3ED84-5F1E-3179-ED6B-42138E3F9864}"/>
                </a:ext>
              </a:extLst>
            </p:cNvPr>
            <p:cNvGrpSpPr/>
            <p:nvPr/>
          </p:nvGrpSpPr>
          <p:grpSpPr>
            <a:xfrm>
              <a:off x="3601154" y="820361"/>
              <a:ext cx="2715481" cy="2175730"/>
              <a:chOff x="659834" y="820361"/>
              <a:chExt cx="2715481" cy="2175730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7B5A45D-009A-D906-2B5F-D9FB1A0FEDC2}"/>
                  </a:ext>
                </a:extLst>
              </p:cNvPr>
              <p:cNvSpPr/>
              <p:nvPr/>
            </p:nvSpPr>
            <p:spPr>
              <a:xfrm>
                <a:off x="2491620" y="820362"/>
                <a:ext cx="815708" cy="367851"/>
              </a:xfrm>
              <a:custGeom>
                <a:avLst/>
                <a:gdLst>
                  <a:gd name="connsiteX0" fmla="*/ 63846 w 815708"/>
                  <a:gd name="connsiteY0" fmla="*/ 0 h 367851"/>
                  <a:gd name="connsiteX1" fmla="*/ 813960 w 815708"/>
                  <a:gd name="connsiteY1" fmla="*/ 0 h 367851"/>
                  <a:gd name="connsiteX2" fmla="*/ 815708 w 815708"/>
                  <a:gd name="connsiteY2" fmla="*/ 4193 h 367851"/>
                  <a:gd name="connsiteX3" fmla="*/ 772254 w 815708"/>
                  <a:gd name="connsiteY3" fmla="*/ 65943 h 367851"/>
                  <a:gd name="connsiteX4" fmla="*/ 769967 w 815708"/>
                  <a:gd name="connsiteY4" fmla="*/ 111684 h 367851"/>
                  <a:gd name="connsiteX5" fmla="*/ 756245 w 815708"/>
                  <a:gd name="connsiteY5" fmla="*/ 134554 h 367851"/>
                  <a:gd name="connsiteX6" fmla="*/ 728800 w 815708"/>
                  <a:gd name="connsiteY6" fmla="*/ 139128 h 367851"/>
                  <a:gd name="connsiteX7" fmla="*/ 710504 w 815708"/>
                  <a:gd name="connsiteY7" fmla="*/ 120832 h 367851"/>
                  <a:gd name="connsiteX8" fmla="*/ 696782 w 815708"/>
                  <a:gd name="connsiteY8" fmla="*/ 120832 h 367851"/>
                  <a:gd name="connsiteX9" fmla="*/ 689921 w 815708"/>
                  <a:gd name="connsiteY9" fmla="*/ 136841 h 367851"/>
                  <a:gd name="connsiteX10" fmla="*/ 646467 w 815708"/>
                  <a:gd name="connsiteY10" fmla="*/ 132267 h 367851"/>
                  <a:gd name="connsiteX11" fmla="*/ 646467 w 815708"/>
                  <a:gd name="connsiteY11" fmla="*/ 150563 h 367851"/>
                  <a:gd name="connsiteX12" fmla="*/ 628171 w 815708"/>
                  <a:gd name="connsiteY12" fmla="*/ 164285 h 367851"/>
                  <a:gd name="connsiteX13" fmla="*/ 566421 w 815708"/>
                  <a:gd name="connsiteY13" fmla="*/ 175721 h 367851"/>
                  <a:gd name="connsiteX14" fmla="*/ 552699 w 815708"/>
                  <a:gd name="connsiteY14" fmla="*/ 166572 h 367851"/>
                  <a:gd name="connsiteX15" fmla="*/ 552699 w 815708"/>
                  <a:gd name="connsiteY15" fmla="*/ 187156 h 367851"/>
                  <a:gd name="connsiteX16" fmla="*/ 502385 w 815708"/>
                  <a:gd name="connsiteY16" fmla="*/ 207739 h 367851"/>
                  <a:gd name="connsiteX17" fmla="*/ 502385 w 815708"/>
                  <a:gd name="connsiteY17" fmla="*/ 246619 h 367851"/>
                  <a:gd name="connsiteX18" fmla="*/ 488662 w 815708"/>
                  <a:gd name="connsiteY18" fmla="*/ 246619 h 367851"/>
                  <a:gd name="connsiteX19" fmla="*/ 468079 w 815708"/>
                  <a:gd name="connsiteY19" fmla="*/ 230609 h 367851"/>
                  <a:gd name="connsiteX20" fmla="*/ 438348 w 815708"/>
                  <a:gd name="connsiteY20" fmla="*/ 246619 h 367851"/>
                  <a:gd name="connsiteX21" fmla="*/ 424626 w 815708"/>
                  <a:gd name="connsiteY21" fmla="*/ 315230 h 367851"/>
                  <a:gd name="connsiteX22" fmla="*/ 342292 w 815708"/>
                  <a:gd name="connsiteY22" fmla="*/ 358683 h 367851"/>
                  <a:gd name="connsiteX23" fmla="*/ 317135 w 815708"/>
                  <a:gd name="connsiteY23" fmla="*/ 358683 h 367851"/>
                  <a:gd name="connsiteX24" fmla="*/ 296966 w 815708"/>
                  <a:gd name="connsiteY24" fmla="*/ 367851 h 367851"/>
                  <a:gd name="connsiteX25" fmla="*/ 270632 w 815708"/>
                  <a:gd name="connsiteY25" fmla="*/ 351822 h 367851"/>
                  <a:gd name="connsiteX26" fmla="*/ 268727 w 815708"/>
                  <a:gd name="connsiteY26" fmla="*/ 338481 h 367851"/>
                  <a:gd name="connsiteX27" fmla="*/ 247762 w 815708"/>
                  <a:gd name="connsiteY27" fmla="*/ 304176 h 367851"/>
                  <a:gd name="connsiteX28" fmla="*/ 249667 w 815708"/>
                  <a:gd name="connsiteY28" fmla="*/ 281305 h 367851"/>
                  <a:gd name="connsiteX29" fmla="*/ 228703 w 815708"/>
                  <a:gd name="connsiteY29" fmla="*/ 283211 h 367851"/>
                  <a:gd name="connsiteX30" fmla="*/ 224892 w 815708"/>
                  <a:gd name="connsiteY30" fmla="*/ 287023 h 367851"/>
                  <a:gd name="connsiteX31" fmla="*/ 182963 w 815708"/>
                  <a:gd name="connsiteY31" fmla="*/ 285117 h 367851"/>
                  <a:gd name="connsiteX32" fmla="*/ 175339 w 815708"/>
                  <a:gd name="connsiteY32" fmla="*/ 277494 h 367851"/>
                  <a:gd name="connsiteX33" fmla="*/ 152469 w 815708"/>
                  <a:gd name="connsiteY33" fmla="*/ 273682 h 367851"/>
                  <a:gd name="connsiteX34" fmla="*/ 127692 w 815708"/>
                  <a:gd name="connsiteY34" fmla="*/ 283211 h 367851"/>
                  <a:gd name="connsiteX35" fmla="*/ 93388 w 815708"/>
                  <a:gd name="connsiteY35" fmla="*/ 283211 h 367851"/>
                  <a:gd name="connsiteX36" fmla="*/ 45741 w 815708"/>
                  <a:gd name="connsiteY36" fmla="*/ 231753 h 367851"/>
                  <a:gd name="connsiteX37" fmla="*/ 51458 w 815708"/>
                  <a:gd name="connsiteY37" fmla="*/ 218412 h 367851"/>
                  <a:gd name="connsiteX38" fmla="*/ 47647 w 815708"/>
                  <a:gd name="connsiteY38" fmla="*/ 208882 h 367851"/>
                  <a:gd name="connsiteX39" fmla="*/ 28588 w 815708"/>
                  <a:gd name="connsiteY39" fmla="*/ 205071 h 367851"/>
                  <a:gd name="connsiteX40" fmla="*/ 0 w 815708"/>
                  <a:gd name="connsiteY40" fmla="*/ 174577 h 367851"/>
                  <a:gd name="connsiteX41" fmla="*/ 3812 w 815708"/>
                  <a:gd name="connsiteY41" fmla="*/ 138366 h 367851"/>
                  <a:gd name="connsiteX42" fmla="*/ 40024 w 815708"/>
                  <a:gd name="connsiteY42" fmla="*/ 83096 h 367851"/>
                  <a:gd name="connsiteX43" fmla="*/ 41929 w 815708"/>
                  <a:gd name="connsiteY43" fmla="*/ 71661 h 367851"/>
                  <a:gd name="connsiteX44" fmla="*/ 62894 w 815708"/>
                  <a:gd name="connsiteY44" fmla="*/ 65943 h 367851"/>
                  <a:gd name="connsiteX45" fmla="*/ 66705 w 815708"/>
                  <a:gd name="connsiteY45" fmla="*/ 50696 h 367851"/>
                  <a:gd name="connsiteX46" fmla="*/ 47647 w 815708"/>
                  <a:gd name="connsiteY46" fmla="*/ 25920 h 367851"/>
                  <a:gd name="connsiteX0" fmla="*/ 63846 w 815708"/>
                  <a:gd name="connsiteY0" fmla="*/ 91699 h 459550"/>
                  <a:gd name="connsiteX1" fmla="*/ 456368 w 815708"/>
                  <a:gd name="connsiteY1" fmla="*/ 0 h 459550"/>
                  <a:gd name="connsiteX2" fmla="*/ 813960 w 815708"/>
                  <a:gd name="connsiteY2" fmla="*/ 91699 h 459550"/>
                  <a:gd name="connsiteX3" fmla="*/ 815708 w 815708"/>
                  <a:gd name="connsiteY3" fmla="*/ 95892 h 459550"/>
                  <a:gd name="connsiteX4" fmla="*/ 772254 w 815708"/>
                  <a:gd name="connsiteY4" fmla="*/ 157642 h 459550"/>
                  <a:gd name="connsiteX5" fmla="*/ 769967 w 815708"/>
                  <a:gd name="connsiteY5" fmla="*/ 203383 h 459550"/>
                  <a:gd name="connsiteX6" fmla="*/ 756245 w 815708"/>
                  <a:gd name="connsiteY6" fmla="*/ 226253 h 459550"/>
                  <a:gd name="connsiteX7" fmla="*/ 728800 w 815708"/>
                  <a:gd name="connsiteY7" fmla="*/ 230827 h 459550"/>
                  <a:gd name="connsiteX8" fmla="*/ 710504 w 815708"/>
                  <a:gd name="connsiteY8" fmla="*/ 212531 h 459550"/>
                  <a:gd name="connsiteX9" fmla="*/ 696782 w 815708"/>
                  <a:gd name="connsiteY9" fmla="*/ 212531 h 459550"/>
                  <a:gd name="connsiteX10" fmla="*/ 689921 w 815708"/>
                  <a:gd name="connsiteY10" fmla="*/ 228540 h 459550"/>
                  <a:gd name="connsiteX11" fmla="*/ 646467 w 815708"/>
                  <a:gd name="connsiteY11" fmla="*/ 223966 h 459550"/>
                  <a:gd name="connsiteX12" fmla="*/ 646467 w 815708"/>
                  <a:gd name="connsiteY12" fmla="*/ 242262 h 459550"/>
                  <a:gd name="connsiteX13" fmla="*/ 628171 w 815708"/>
                  <a:gd name="connsiteY13" fmla="*/ 255984 h 459550"/>
                  <a:gd name="connsiteX14" fmla="*/ 566421 w 815708"/>
                  <a:gd name="connsiteY14" fmla="*/ 267420 h 459550"/>
                  <a:gd name="connsiteX15" fmla="*/ 552699 w 815708"/>
                  <a:gd name="connsiteY15" fmla="*/ 258271 h 459550"/>
                  <a:gd name="connsiteX16" fmla="*/ 552699 w 815708"/>
                  <a:gd name="connsiteY16" fmla="*/ 278855 h 459550"/>
                  <a:gd name="connsiteX17" fmla="*/ 502385 w 815708"/>
                  <a:gd name="connsiteY17" fmla="*/ 299438 h 459550"/>
                  <a:gd name="connsiteX18" fmla="*/ 502385 w 815708"/>
                  <a:gd name="connsiteY18" fmla="*/ 338318 h 459550"/>
                  <a:gd name="connsiteX19" fmla="*/ 488662 w 815708"/>
                  <a:gd name="connsiteY19" fmla="*/ 338318 h 459550"/>
                  <a:gd name="connsiteX20" fmla="*/ 468079 w 815708"/>
                  <a:gd name="connsiteY20" fmla="*/ 322308 h 459550"/>
                  <a:gd name="connsiteX21" fmla="*/ 438348 w 815708"/>
                  <a:gd name="connsiteY21" fmla="*/ 338318 h 459550"/>
                  <a:gd name="connsiteX22" fmla="*/ 424626 w 815708"/>
                  <a:gd name="connsiteY22" fmla="*/ 406929 h 459550"/>
                  <a:gd name="connsiteX23" fmla="*/ 342292 w 815708"/>
                  <a:gd name="connsiteY23" fmla="*/ 450382 h 459550"/>
                  <a:gd name="connsiteX24" fmla="*/ 317135 w 815708"/>
                  <a:gd name="connsiteY24" fmla="*/ 450382 h 459550"/>
                  <a:gd name="connsiteX25" fmla="*/ 296966 w 815708"/>
                  <a:gd name="connsiteY25" fmla="*/ 459550 h 459550"/>
                  <a:gd name="connsiteX26" fmla="*/ 270632 w 815708"/>
                  <a:gd name="connsiteY26" fmla="*/ 443521 h 459550"/>
                  <a:gd name="connsiteX27" fmla="*/ 268727 w 815708"/>
                  <a:gd name="connsiteY27" fmla="*/ 430180 h 459550"/>
                  <a:gd name="connsiteX28" fmla="*/ 247762 w 815708"/>
                  <a:gd name="connsiteY28" fmla="*/ 395875 h 459550"/>
                  <a:gd name="connsiteX29" fmla="*/ 249667 w 815708"/>
                  <a:gd name="connsiteY29" fmla="*/ 373004 h 459550"/>
                  <a:gd name="connsiteX30" fmla="*/ 228703 w 815708"/>
                  <a:gd name="connsiteY30" fmla="*/ 374910 h 459550"/>
                  <a:gd name="connsiteX31" fmla="*/ 224892 w 815708"/>
                  <a:gd name="connsiteY31" fmla="*/ 378722 h 459550"/>
                  <a:gd name="connsiteX32" fmla="*/ 182963 w 815708"/>
                  <a:gd name="connsiteY32" fmla="*/ 376816 h 459550"/>
                  <a:gd name="connsiteX33" fmla="*/ 175339 w 815708"/>
                  <a:gd name="connsiteY33" fmla="*/ 369193 h 459550"/>
                  <a:gd name="connsiteX34" fmla="*/ 152469 w 815708"/>
                  <a:gd name="connsiteY34" fmla="*/ 365381 h 459550"/>
                  <a:gd name="connsiteX35" fmla="*/ 127692 w 815708"/>
                  <a:gd name="connsiteY35" fmla="*/ 374910 h 459550"/>
                  <a:gd name="connsiteX36" fmla="*/ 93388 w 815708"/>
                  <a:gd name="connsiteY36" fmla="*/ 374910 h 459550"/>
                  <a:gd name="connsiteX37" fmla="*/ 45741 w 815708"/>
                  <a:gd name="connsiteY37" fmla="*/ 323452 h 459550"/>
                  <a:gd name="connsiteX38" fmla="*/ 51458 w 815708"/>
                  <a:gd name="connsiteY38" fmla="*/ 310111 h 459550"/>
                  <a:gd name="connsiteX39" fmla="*/ 47647 w 815708"/>
                  <a:gd name="connsiteY39" fmla="*/ 300581 h 459550"/>
                  <a:gd name="connsiteX40" fmla="*/ 28588 w 815708"/>
                  <a:gd name="connsiteY40" fmla="*/ 296770 h 459550"/>
                  <a:gd name="connsiteX41" fmla="*/ 0 w 815708"/>
                  <a:gd name="connsiteY41" fmla="*/ 266276 h 459550"/>
                  <a:gd name="connsiteX42" fmla="*/ 3812 w 815708"/>
                  <a:gd name="connsiteY42" fmla="*/ 230065 h 459550"/>
                  <a:gd name="connsiteX43" fmla="*/ 40024 w 815708"/>
                  <a:gd name="connsiteY43" fmla="*/ 174795 h 459550"/>
                  <a:gd name="connsiteX44" fmla="*/ 41929 w 815708"/>
                  <a:gd name="connsiteY44" fmla="*/ 163360 h 459550"/>
                  <a:gd name="connsiteX45" fmla="*/ 62894 w 815708"/>
                  <a:gd name="connsiteY45" fmla="*/ 157642 h 459550"/>
                  <a:gd name="connsiteX46" fmla="*/ 66705 w 815708"/>
                  <a:gd name="connsiteY46" fmla="*/ 142395 h 459550"/>
                  <a:gd name="connsiteX47" fmla="*/ 47647 w 815708"/>
                  <a:gd name="connsiteY47" fmla="*/ 117619 h 459550"/>
                  <a:gd name="connsiteX48" fmla="*/ 63846 w 815708"/>
                  <a:gd name="connsiteY48" fmla="*/ 91699 h 459550"/>
                  <a:gd name="connsiteX0" fmla="*/ 456368 w 815708"/>
                  <a:gd name="connsiteY0" fmla="*/ 0 h 459550"/>
                  <a:gd name="connsiteX1" fmla="*/ 813960 w 815708"/>
                  <a:gd name="connsiteY1" fmla="*/ 91699 h 459550"/>
                  <a:gd name="connsiteX2" fmla="*/ 815708 w 815708"/>
                  <a:gd name="connsiteY2" fmla="*/ 95892 h 459550"/>
                  <a:gd name="connsiteX3" fmla="*/ 772254 w 815708"/>
                  <a:gd name="connsiteY3" fmla="*/ 157642 h 459550"/>
                  <a:gd name="connsiteX4" fmla="*/ 769967 w 815708"/>
                  <a:gd name="connsiteY4" fmla="*/ 203383 h 459550"/>
                  <a:gd name="connsiteX5" fmla="*/ 756245 w 815708"/>
                  <a:gd name="connsiteY5" fmla="*/ 226253 h 459550"/>
                  <a:gd name="connsiteX6" fmla="*/ 728800 w 815708"/>
                  <a:gd name="connsiteY6" fmla="*/ 230827 h 459550"/>
                  <a:gd name="connsiteX7" fmla="*/ 710504 w 815708"/>
                  <a:gd name="connsiteY7" fmla="*/ 212531 h 459550"/>
                  <a:gd name="connsiteX8" fmla="*/ 696782 w 815708"/>
                  <a:gd name="connsiteY8" fmla="*/ 212531 h 459550"/>
                  <a:gd name="connsiteX9" fmla="*/ 689921 w 815708"/>
                  <a:gd name="connsiteY9" fmla="*/ 228540 h 459550"/>
                  <a:gd name="connsiteX10" fmla="*/ 646467 w 815708"/>
                  <a:gd name="connsiteY10" fmla="*/ 223966 h 459550"/>
                  <a:gd name="connsiteX11" fmla="*/ 646467 w 815708"/>
                  <a:gd name="connsiteY11" fmla="*/ 242262 h 459550"/>
                  <a:gd name="connsiteX12" fmla="*/ 628171 w 815708"/>
                  <a:gd name="connsiteY12" fmla="*/ 255984 h 459550"/>
                  <a:gd name="connsiteX13" fmla="*/ 566421 w 815708"/>
                  <a:gd name="connsiteY13" fmla="*/ 267420 h 459550"/>
                  <a:gd name="connsiteX14" fmla="*/ 552699 w 815708"/>
                  <a:gd name="connsiteY14" fmla="*/ 258271 h 459550"/>
                  <a:gd name="connsiteX15" fmla="*/ 552699 w 815708"/>
                  <a:gd name="connsiteY15" fmla="*/ 278855 h 459550"/>
                  <a:gd name="connsiteX16" fmla="*/ 502385 w 815708"/>
                  <a:gd name="connsiteY16" fmla="*/ 299438 h 459550"/>
                  <a:gd name="connsiteX17" fmla="*/ 502385 w 815708"/>
                  <a:gd name="connsiteY17" fmla="*/ 338318 h 459550"/>
                  <a:gd name="connsiteX18" fmla="*/ 488662 w 815708"/>
                  <a:gd name="connsiteY18" fmla="*/ 338318 h 459550"/>
                  <a:gd name="connsiteX19" fmla="*/ 468079 w 815708"/>
                  <a:gd name="connsiteY19" fmla="*/ 322308 h 459550"/>
                  <a:gd name="connsiteX20" fmla="*/ 438348 w 815708"/>
                  <a:gd name="connsiteY20" fmla="*/ 338318 h 459550"/>
                  <a:gd name="connsiteX21" fmla="*/ 424626 w 815708"/>
                  <a:gd name="connsiteY21" fmla="*/ 406929 h 459550"/>
                  <a:gd name="connsiteX22" fmla="*/ 342292 w 815708"/>
                  <a:gd name="connsiteY22" fmla="*/ 450382 h 459550"/>
                  <a:gd name="connsiteX23" fmla="*/ 317135 w 815708"/>
                  <a:gd name="connsiteY23" fmla="*/ 450382 h 459550"/>
                  <a:gd name="connsiteX24" fmla="*/ 296966 w 815708"/>
                  <a:gd name="connsiteY24" fmla="*/ 459550 h 459550"/>
                  <a:gd name="connsiteX25" fmla="*/ 270632 w 815708"/>
                  <a:gd name="connsiteY25" fmla="*/ 443521 h 459550"/>
                  <a:gd name="connsiteX26" fmla="*/ 268727 w 815708"/>
                  <a:gd name="connsiteY26" fmla="*/ 430180 h 459550"/>
                  <a:gd name="connsiteX27" fmla="*/ 247762 w 815708"/>
                  <a:gd name="connsiteY27" fmla="*/ 395875 h 459550"/>
                  <a:gd name="connsiteX28" fmla="*/ 249667 w 815708"/>
                  <a:gd name="connsiteY28" fmla="*/ 373004 h 459550"/>
                  <a:gd name="connsiteX29" fmla="*/ 228703 w 815708"/>
                  <a:gd name="connsiteY29" fmla="*/ 374910 h 459550"/>
                  <a:gd name="connsiteX30" fmla="*/ 224892 w 815708"/>
                  <a:gd name="connsiteY30" fmla="*/ 378722 h 459550"/>
                  <a:gd name="connsiteX31" fmla="*/ 182963 w 815708"/>
                  <a:gd name="connsiteY31" fmla="*/ 376816 h 459550"/>
                  <a:gd name="connsiteX32" fmla="*/ 175339 w 815708"/>
                  <a:gd name="connsiteY32" fmla="*/ 369193 h 459550"/>
                  <a:gd name="connsiteX33" fmla="*/ 152469 w 815708"/>
                  <a:gd name="connsiteY33" fmla="*/ 365381 h 459550"/>
                  <a:gd name="connsiteX34" fmla="*/ 127692 w 815708"/>
                  <a:gd name="connsiteY34" fmla="*/ 374910 h 459550"/>
                  <a:gd name="connsiteX35" fmla="*/ 93388 w 815708"/>
                  <a:gd name="connsiteY35" fmla="*/ 374910 h 459550"/>
                  <a:gd name="connsiteX36" fmla="*/ 45741 w 815708"/>
                  <a:gd name="connsiteY36" fmla="*/ 323452 h 459550"/>
                  <a:gd name="connsiteX37" fmla="*/ 51458 w 815708"/>
                  <a:gd name="connsiteY37" fmla="*/ 310111 h 459550"/>
                  <a:gd name="connsiteX38" fmla="*/ 47647 w 815708"/>
                  <a:gd name="connsiteY38" fmla="*/ 300581 h 459550"/>
                  <a:gd name="connsiteX39" fmla="*/ 28588 w 815708"/>
                  <a:gd name="connsiteY39" fmla="*/ 296770 h 459550"/>
                  <a:gd name="connsiteX40" fmla="*/ 0 w 815708"/>
                  <a:gd name="connsiteY40" fmla="*/ 266276 h 459550"/>
                  <a:gd name="connsiteX41" fmla="*/ 3812 w 815708"/>
                  <a:gd name="connsiteY41" fmla="*/ 230065 h 459550"/>
                  <a:gd name="connsiteX42" fmla="*/ 40024 w 815708"/>
                  <a:gd name="connsiteY42" fmla="*/ 174795 h 459550"/>
                  <a:gd name="connsiteX43" fmla="*/ 41929 w 815708"/>
                  <a:gd name="connsiteY43" fmla="*/ 163360 h 459550"/>
                  <a:gd name="connsiteX44" fmla="*/ 62894 w 815708"/>
                  <a:gd name="connsiteY44" fmla="*/ 157642 h 459550"/>
                  <a:gd name="connsiteX45" fmla="*/ 66705 w 815708"/>
                  <a:gd name="connsiteY45" fmla="*/ 142395 h 459550"/>
                  <a:gd name="connsiteX46" fmla="*/ 47647 w 815708"/>
                  <a:gd name="connsiteY46" fmla="*/ 117619 h 459550"/>
                  <a:gd name="connsiteX47" fmla="*/ 63846 w 815708"/>
                  <a:gd name="connsiteY47" fmla="*/ 91699 h 459550"/>
                  <a:gd name="connsiteX48" fmla="*/ 547808 w 815708"/>
                  <a:gd name="connsiteY48" fmla="*/ 91440 h 459550"/>
                  <a:gd name="connsiteX0" fmla="*/ 813960 w 815708"/>
                  <a:gd name="connsiteY0" fmla="*/ 40743 h 408594"/>
                  <a:gd name="connsiteX1" fmla="*/ 815708 w 815708"/>
                  <a:gd name="connsiteY1" fmla="*/ 44936 h 408594"/>
                  <a:gd name="connsiteX2" fmla="*/ 772254 w 815708"/>
                  <a:gd name="connsiteY2" fmla="*/ 106686 h 408594"/>
                  <a:gd name="connsiteX3" fmla="*/ 769967 w 815708"/>
                  <a:gd name="connsiteY3" fmla="*/ 152427 h 408594"/>
                  <a:gd name="connsiteX4" fmla="*/ 756245 w 815708"/>
                  <a:gd name="connsiteY4" fmla="*/ 175297 h 408594"/>
                  <a:gd name="connsiteX5" fmla="*/ 728800 w 815708"/>
                  <a:gd name="connsiteY5" fmla="*/ 179871 h 408594"/>
                  <a:gd name="connsiteX6" fmla="*/ 710504 w 815708"/>
                  <a:gd name="connsiteY6" fmla="*/ 161575 h 408594"/>
                  <a:gd name="connsiteX7" fmla="*/ 696782 w 815708"/>
                  <a:gd name="connsiteY7" fmla="*/ 161575 h 408594"/>
                  <a:gd name="connsiteX8" fmla="*/ 689921 w 815708"/>
                  <a:gd name="connsiteY8" fmla="*/ 177584 h 408594"/>
                  <a:gd name="connsiteX9" fmla="*/ 646467 w 815708"/>
                  <a:gd name="connsiteY9" fmla="*/ 173010 h 408594"/>
                  <a:gd name="connsiteX10" fmla="*/ 646467 w 815708"/>
                  <a:gd name="connsiteY10" fmla="*/ 191306 h 408594"/>
                  <a:gd name="connsiteX11" fmla="*/ 628171 w 815708"/>
                  <a:gd name="connsiteY11" fmla="*/ 205028 h 408594"/>
                  <a:gd name="connsiteX12" fmla="*/ 566421 w 815708"/>
                  <a:gd name="connsiteY12" fmla="*/ 216464 h 408594"/>
                  <a:gd name="connsiteX13" fmla="*/ 552699 w 815708"/>
                  <a:gd name="connsiteY13" fmla="*/ 207315 h 408594"/>
                  <a:gd name="connsiteX14" fmla="*/ 552699 w 815708"/>
                  <a:gd name="connsiteY14" fmla="*/ 227899 h 408594"/>
                  <a:gd name="connsiteX15" fmla="*/ 502385 w 815708"/>
                  <a:gd name="connsiteY15" fmla="*/ 248482 h 408594"/>
                  <a:gd name="connsiteX16" fmla="*/ 502385 w 815708"/>
                  <a:gd name="connsiteY16" fmla="*/ 287362 h 408594"/>
                  <a:gd name="connsiteX17" fmla="*/ 488662 w 815708"/>
                  <a:gd name="connsiteY17" fmla="*/ 287362 h 408594"/>
                  <a:gd name="connsiteX18" fmla="*/ 468079 w 815708"/>
                  <a:gd name="connsiteY18" fmla="*/ 271352 h 408594"/>
                  <a:gd name="connsiteX19" fmla="*/ 438348 w 815708"/>
                  <a:gd name="connsiteY19" fmla="*/ 287362 h 408594"/>
                  <a:gd name="connsiteX20" fmla="*/ 424626 w 815708"/>
                  <a:gd name="connsiteY20" fmla="*/ 355973 h 408594"/>
                  <a:gd name="connsiteX21" fmla="*/ 342292 w 815708"/>
                  <a:gd name="connsiteY21" fmla="*/ 399426 h 408594"/>
                  <a:gd name="connsiteX22" fmla="*/ 317135 w 815708"/>
                  <a:gd name="connsiteY22" fmla="*/ 399426 h 408594"/>
                  <a:gd name="connsiteX23" fmla="*/ 296966 w 815708"/>
                  <a:gd name="connsiteY23" fmla="*/ 408594 h 408594"/>
                  <a:gd name="connsiteX24" fmla="*/ 270632 w 815708"/>
                  <a:gd name="connsiteY24" fmla="*/ 392565 h 408594"/>
                  <a:gd name="connsiteX25" fmla="*/ 268727 w 815708"/>
                  <a:gd name="connsiteY25" fmla="*/ 379224 h 408594"/>
                  <a:gd name="connsiteX26" fmla="*/ 247762 w 815708"/>
                  <a:gd name="connsiteY26" fmla="*/ 344919 h 408594"/>
                  <a:gd name="connsiteX27" fmla="*/ 249667 w 815708"/>
                  <a:gd name="connsiteY27" fmla="*/ 322048 h 408594"/>
                  <a:gd name="connsiteX28" fmla="*/ 228703 w 815708"/>
                  <a:gd name="connsiteY28" fmla="*/ 323954 h 408594"/>
                  <a:gd name="connsiteX29" fmla="*/ 224892 w 815708"/>
                  <a:gd name="connsiteY29" fmla="*/ 327766 h 408594"/>
                  <a:gd name="connsiteX30" fmla="*/ 182963 w 815708"/>
                  <a:gd name="connsiteY30" fmla="*/ 325860 h 408594"/>
                  <a:gd name="connsiteX31" fmla="*/ 175339 w 815708"/>
                  <a:gd name="connsiteY31" fmla="*/ 318237 h 408594"/>
                  <a:gd name="connsiteX32" fmla="*/ 152469 w 815708"/>
                  <a:gd name="connsiteY32" fmla="*/ 314425 h 408594"/>
                  <a:gd name="connsiteX33" fmla="*/ 127692 w 815708"/>
                  <a:gd name="connsiteY33" fmla="*/ 323954 h 408594"/>
                  <a:gd name="connsiteX34" fmla="*/ 93388 w 815708"/>
                  <a:gd name="connsiteY34" fmla="*/ 323954 h 408594"/>
                  <a:gd name="connsiteX35" fmla="*/ 45741 w 815708"/>
                  <a:gd name="connsiteY35" fmla="*/ 272496 h 408594"/>
                  <a:gd name="connsiteX36" fmla="*/ 51458 w 815708"/>
                  <a:gd name="connsiteY36" fmla="*/ 259155 h 408594"/>
                  <a:gd name="connsiteX37" fmla="*/ 47647 w 815708"/>
                  <a:gd name="connsiteY37" fmla="*/ 249625 h 408594"/>
                  <a:gd name="connsiteX38" fmla="*/ 28588 w 815708"/>
                  <a:gd name="connsiteY38" fmla="*/ 245814 h 408594"/>
                  <a:gd name="connsiteX39" fmla="*/ 0 w 815708"/>
                  <a:gd name="connsiteY39" fmla="*/ 215320 h 408594"/>
                  <a:gd name="connsiteX40" fmla="*/ 3812 w 815708"/>
                  <a:gd name="connsiteY40" fmla="*/ 179109 h 408594"/>
                  <a:gd name="connsiteX41" fmla="*/ 40024 w 815708"/>
                  <a:gd name="connsiteY41" fmla="*/ 123839 h 408594"/>
                  <a:gd name="connsiteX42" fmla="*/ 41929 w 815708"/>
                  <a:gd name="connsiteY42" fmla="*/ 112404 h 408594"/>
                  <a:gd name="connsiteX43" fmla="*/ 62894 w 815708"/>
                  <a:gd name="connsiteY43" fmla="*/ 106686 h 408594"/>
                  <a:gd name="connsiteX44" fmla="*/ 66705 w 815708"/>
                  <a:gd name="connsiteY44" fmla="*/ 91439 h 408594"/>
                  <a:gd name="connsiteX45" fmla="*/ 47647 w 815708"/>
                  <a:gd name="connsiteY45" fmla="*/ 66663 h 408594"/>
                  <a:gd name="connsiteX46" fmla="*/ 63846 w 815708"/>
                  <a:gd name="connsiteY46" fmla="*/ 40743 h 408594"/>
                  <a:gd name="connsiteX47" fmla="*/ 547808 w 815708"/>
                  <a:gd name="connsiteY47" fmla="*/ 40484 h 408594"/>
                  <a:gd name="connsiteX0" fmla="*/ 813960 w 815708"/>
                  <a:gd name="connsiteY0" fmla="*/ 0 h 367851"/>
                  <a:gd name="connsiteX1" fmla="*/ 815708 w 815708"/>
                  <a:gd name="connsiteY1" fmla="*/ 4193 h 367851"/>
                  <a:gd name="connsiteX2" fmla="*/ 772254 w 815708"/>
                  <a:gd name="connsiteY2" fmla="*/ 65943 h 367851"/>
                  <a:gd name="connsiteX3" fmla="*/ 769967 w 815708"/>
                  <a:gd name="connsiteY3" fmla="*/ 111684 h 367851"/>
                  <a:gd name="connsiteX4" fmla="*/ 756245 w 815708"/>
                  <a:gd name="connsiteY4" fmla="*/ 134554 h 367851"/>
                  <a:gd name="connsiteX5" fmla="*/ 728800 w 815708"/>
                  <a:gd name="connsiteY5" fmla="*/ 139128 h 367851"/>
                  <a:gd name="connsiteX6" fmla="*/ 710504 w 815708"/>
                  <a:gd name="connsiteY6" fmla="*/ 120832 h 367851"/>
                  <a:gd name="connsiteX7" fmla="*/ 696782 w 815708"/>
                  <a:gd name="connsiteY7" fmla="*/ 120832 h 367851"/>
                  <a:gd name="connsiteX8" fmla="*/ 689921 w 815708"/>
                  <a:gd name="connsiteY8" fmla="*/ 136841 h 367851"/>
                  <a:gd name="connsiteX9" fmla="*/ 646467 w 815708"/>
                  <a:gd name="connsiteY9" fmla="*/ 132267 h 367851"/>
                  <a:gd name="connsiteX10" fmla="*/ 646467 w 815708"/>
                  <a:gd name="connsiteY10" fmla="*/ 150563 h 367851"/>
                  <a:gd name="connsiteX11" fmla="*/ 628171 w 815708"/>
                  <a:gd name="connsiteY11" fmla="*/ 164285 h 367851"/>
                  <a:gd name="connsiteX12" fmla="*/ 566421 w 815708"/>
                  <a:gd name="connsiteY12" fmla="*/ 175721 h 367851"/>
                  <a:gd name="connsiteX13" fmla="*/ 552699 w 815708"/>
                  <a:gd name="connsiteY13" fmla="*/ 166572 h 367851"/>
                  <a:gd name="connsiteX14" fmla="*/ 552699 w 815708"/>
                  <a:gd name="connsiteY14" fmla="*/ 187156 h 367851"/>
                  <a:gd name="connsiteX15" fmla="*/ 502385 w 815708"/>
                  <a:gd name="connsiteY15" fmla="*/ 207739 h 367851"/>
                  <a:gd name="connsiteX16" fmla="*/ 502385 w 815708"/>
                  <a:gd name="connsiteY16" fmla="*/ 246619 h 367851"/>
                  <a:gd name="connsiteX17" fmla="*/ 488662 w 815708"/>
                  <a:gd name="connsiteY17" fmla="*/ 246619 h 367851"/>
                  <a:gd name="connsiteX18" fmla="*/ 468079 w 815708"/>
                  <a:gd name="connsiteY18" fmla="*/ 230609 h 367851"/>
                  <a:gd name="connsiteX19" fmla="*/ 438348 w 815708"/>
                  <a:gd name="connsiteY19" fmla="*/ 246619 h 367851"/>
                  <a:gd name="connsiteX20" fmla="*/ 424626 w 815708"/>
                  <a:gd name="connsiteY20" fmla="*/ 315230 h 367851"/>
                  <a:gd name="connsiteX21" fmla="*/ 342292 w 815708"/>
                  <a:gd name="connsiteY21" fmla="*/ 358683 h 367851"/>
                  <a:gd name="connsiteX22" fmla="*/ 317135 w 815708"/>
                  <a:gd name="connsiteY22" fmla="*/ 358683 h 367851"/>
                  <a:gd name="connsiteX23" fmla="*/ 296966 w 815708"/>
                  <a:gd name="connsiteY23" fmla="*/ 367851 h 367851"/>
                  <a:gd name="connsiteX24" fmla="*/ 270632 w 815708"/>
                  <a:gd name="connsiteY24" fmla="*/ 351822 h 367851"/>
                  <a:gd name="connsiteX25" fmla="*/ 268727 w 815708"/>
                  <a:gd name="connsiteY25" fmla="*/ 338481 h 367851"/>
                  <a:gd name="connsiteX26" fmla="*/ 247762 w 815708"/>
                  <a:gd name="connsiteY26" fmla="*/ 304176 h 367851"/>
                  <a:gd name="connsiteX27" fmla="*/ 249667 w 815708"/>
                  <a:gd name="connsiteY27" fmla="*/ 281305 h 367851"/>
                  <a:gd name="connsiteX28" fmla="*/ 228703 w 815708"/>
                  <a:gd name="connsiteY28" fmla="*/ 283211 h 367851"/>
                  <a:gd name="connsiteX29" fmla="*/ 224892 w 815708"/>
                  <a:gd name="connsiteY29" fmla="*/ 287023 h 367851"/>
                  <a:gd name="connsiteX30" fmla="*/ 182963 w 815708"/>
                  <a:gd name="connsiteY30" fmla="*/ 285117 h 367851"/>
                  <a:gd name="connsiteX31" fmla="*/ 175339 w 815708"/>
                  <a:gd name="connsiteY31" fmla="*/ 277494 h 367851"/>
                  <a:gd name="connsiteX32" fmla="*/ 152469 w 815708"/>
                  <a:gd name="connsiteY32" fmla="*/ 273682 h 367851"/>
                  <a:gd name="connsiteX33" fmla="*/ 127692 w 815708"/>
                  <a:gd name="connsiteY33" fmla="*/ 283211 h 367851"/>
                  <a:gd name="connsiteX34" fmla="*/ 93388 w 815708"/>
                  <a:gd name="connsiteY34" fmla="*/ 283211 h 367851"/>
                  <a:gd name="connsiteX35" fmla="*/ 45741 w 815708"/>
                  <a:gd name="connsiteY35" fmla="*/ 231753 h 367851"/>
                  <a:gd name="connsiteX36" fmla="*/ 51458 w 815708"/>
                  <a:gd name="connsiteY36" fmla="*/ 218412 h 367851"/>
                  <a:gd name="connsiteX37" fmla="*/ 47647 w 815708"/>
                  <a:gd name="connsiteY37" fmla="*/ 208882 h 367851"/>
                  <a:gd name="connsiteX38" fmla="*/ 28588 w 815708"/>
                  <a:gd name="connsiteY38" fmla="*/ 205071 h 367851"/>
                  <a:gd name="connsiteX39" fmla="*/ 0 w 815708"/>
                  <a:gd name="connsiteY39" fmla="*/ 174577 h 367851"/>
                  <a:gd name="connsiteX40" fmla="*/ 3812 w 815708"/>
                  <a:gd name="connsiteY40" fmla="*/ 138366 h 367851"/>
                  <a:gd name="connsiteX41" fmla="*/ 40024 w 815708"/>
                  <a:gd name="connsiteY41" fmla="*/ 83096 h 367851"/>
                  <a:gd name="connsiteX42" fmla="*/ 41929 w 815708"/>
                  <a:gd name="connsiteY42" fmla="*/ 71661 h 367851"/>
                  <a:gd name="connsiteX43" fmla="*/ 62894 w 815708"/>
                  <a:gd name="connsiteY43" fmla="*/ 65943 h 367851"/>
                  <a:gd name="connsiteX44" fmla="*/ 66705 w 815708"/>
                  <a:gd name="connsiteY44" fmla="*/ 50696 h 367851"/>
                  <a:gd name="connsiteX45" fmla="*/ 47647 w 815708"/>
                  <a:gd name="connsiteY45" fmla="*/ 25920 h 367851"/>
                  <a:gd name="connsiteX46" fmla="*/ 63846 w 815708"/>
                  <a:gd name="connsiteY46" fmla="*/ 0 h 367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15708" h="367851">
                    <a:moveTo>
                      <a:pt x="813960" y="0"/>
                    </a:moveTo>
                    <a:lnTo>
                      <a:pt x="815708" y="4193"/>
                    </a:lnTo>
                    <a:lnTo>
                      <a:pt x="772254" y="65943"/>
                    </a:lnTo>
                    <a:lnTo>
                      <a:pt x="769967" y="111684"/>
                    </a:lnTo>
                    <a:lnTo>
                      <a:pt x="756245" y="134554"/>
                    </a:lnTo>
                    <a:lnTo>
                      <a:pt x="728800" y="139128"/>
                    </a:lnTo>
                    <a:lnTo>
                      <a:pt x="710504" y="120832"/>
                    </a:lnTo>
                    <a:lnTo>
                      <a:pt x="696782" y="120832"/>
                    </a:lnTo>
                    <a:lnTo>
                      <a:pt x="689921" y="136841"/>
                    </a:lnTo>
                    <a:lnTo>
                      <a:pt x="646467" y="132267"/>
                    </a:lnTo>
                    <a:lnTo>
                      <a:pt x="646467" y="150563"/>
                    </a:lnTo>
                    <a:lnTo>
                      <a:pt x="628171" y="164285"/>
                    </a:lnTo>
                    <a:lnTo>
                      <a:pt x="566421" y="175721"/>
                    </a:lnTo>
                    <a:lnTo>
                      <a:pt x="552699" y="166572"/>
                    </a:lnTo>
                    <a:lnTo>
                      <a:pt x="552699" y="187156"/>
                    </a:lnTo>
                    <a:lnTo>
                      <a:pt x="502385" y="207739"/>
                    </a:lnTo>
                    <a:lnTo>
                      <a:pt x="502385" y="246619"/>
                    </a:lnTo>
                    <a:lnTo>
                      <a:pt x="488662" y="246619"/>
                    </a:lnTo>
                    <a:lnTo>
                      <a:pt x="468079" y="230609"/>
                    </a:lnTo>
                    <a:lnTo>
                      <a:pt x="438348" y="246619"/>
                    </a:lnTo>
                    <a:lnTo>
                      <a:pt x="424626" y="315230"/>
                    </a:lnTo>
                    <a:lnTo>
                      <a:pt x="342292" y="358683"/>
                    </a:lnTo>
                    <a:lnTo>
                      <a:pt x="317135" y="358683"/>
                    </a:lnTo>
                    <a:lnTo>
                      <a:pt x="296966" y="367851"/>
                    </a:lnTo>
                    <a:lnTo>
                      <a:pt x="270632" y="351822"/>
                    </a:lnTo>
                    <a:lnTo>
                      <a:pt x="268727" y="338481"/>
                    </a:lnTo>
                    <a:lnTo>
                      <a:pt x="247762" y="304176"/>
                    </a:lnTo>
                    <a:lnTo>
                      <a:pt x="249667" y="281305"/>
                    </a:lnTo>
                    <a:lnTo>
                      <a:pt x="228703" y="283211"/>
                    </a:lnTo>
                    <a:lnTo>
                      <a:pt x="224892" y="287023"/>
                    </a:lnTo>
                    <a:lnTo>
                      <a:pt x="182963" y="285117"/>
                    </a:lnTo>
                    <a:lnTo>
                      <a:pt x="175339" y="277494"/>
                    </a:lnTo>
                    <a:lnTo>
                      <a:pt x="152469" y="273682"/>
                    </a:lnTo>
                    <a:lnTo>
                      <a:pt x="127692" y="283211"/>
                    </a:lnTo>
                    <a:lnTo>
                      <a:pt x="93388" y="283211"/>
                    </a:lnTo>
                    <a:lnTo>
                      <a:pt x="45741" y="231753"/>
                    </a:lnTo>
                    <a:lnTo>
                      <a:pt x="51458" y="218412"/>
                    </a:lnTo>
                    <a:lnTo>
                      <a:pt x="47647" y="208882"/>
                    </a:lnTo>
                    <a:lnTo>
                      <a:pt x="28588" y="205071"/>
                    </a:lnTo>
                    <a:lnTo>
                      <a:pt x="0" y="174577"/>
                    </a:lnTo>
                    <a:lnTo>
                      <a:pt x="3812" y="138366"/>
                    </a:lnTo>
                    <a:lnTo>
                      <a:pt x="40024" y="83096"/>
                    </a:lnTo>
                    <a:lnTo>
                      <a:pt x="41929" y="71661"/>
                    </a:lnTo>
                    <a:lnTo>
                      <a:pt x="62894" y="65943"/>
                    </a:lnTo>
                    <a:lnTo>
                      <a:pt x="66705" y="50696"/>
                    </a:lnTo>
                    <a:lnTo>
                      <a:pt x="47647" y="25920"/>
                    </a:lnTo>
                    <a:lnTo>
                      <a:pt x="63846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3E950C1B-BCCC-136A-E795-7CB973DD4229}"/>
                  </a:ext>
                </a:extLst>
              </p:cNvPr>
              <p:cNvSpPr/>
              <p:nvPr/>
            </p:nvSpPr>
            <p:spPr>
              <a:xfrm>
                <a:off x="2854498" y="1300258"/>
                <a:ext cx="520817" cy="1356211"/>
              </a:xfrm>
              <a:custGeom>
                <a:avLst/>
                <a:gdLst>
                  <a:gd name="connsiteX0" fmla="*/ 33161 w 520817"/>
                  <a:gd name="connsiteY0" fmla="*/ 0 h 1356211"/>
                  <a:gd name="connsiteX1" fmla="*/ 53745 w 520817"/>
                  <a:gd name="connsiteY1" fmla="*/ 45741 h 1356211"/>
                  <a:gd name="connsiteX2" fmla="*/ 76615 w 520817"/>
                  <a:gd name="connsiteY2" fmla="*/ 73185 h 1356211"/>
                  <a:gd name="connsiteX3" fmla="*/ 104059 w 520817"/>
                  <a:gd name="connsiteY3" fmla="*/ 91481 h 1356211"/>
                  <a:gd name="connsiteX4" fmla="*/ 122356 w 520817"/>
                  <a:gd name="connsiteY4" fmla="*/ 141796 h 1356211"/>
                  <a:gd name="connsiteX5" fmla="*/ 156661 w 520817"/>
                  <a:gd name="connsiteY5" fmla="*/ 150944 h 1356211"/>
                  <a:gd name="connsiteX6" fmla="*/ 158948 w 520817"/>
                  <a:gd name="connsiteY6" fmla="*/ 182963 h 1356211"/>
                  <a:gd name="connsiteX7" fmla="*/ 218411 w 520817"/>
                  <a:gd name="connsiteY7" fmla="*/ 224129 h 1356211"/>
                  <a:gd name="connsiteX8" fmla="*/ 234420 w 520817"/>
                  <a:gd name="connsiteY8" fmla="*/ 217268 h 1356211"/>
                  <a:gd name="connsiteX9" fmla="*/ 287022 w 520817"/>
                  <a:gd name="connsiteY9" fmla="*/ 247000 h 1356211"/>
                  <a:gd name="connsiteX10" fmla="*/ 309892 w 520817"/>
                  <a:gd name="connsiteY10" fmla="*/ 247000 h 1356211"/>
                  <a:gd name="connsiteX11" fmla="*/ 335050 w 520817"/>
                  <a:gd name="connsiteY11" fmla="*/ 253861 h 1356211"/>
                  <a:gd name="connsiteX12" fmla="*/ 357920 w 520817"/>
                  <a:gd name="connsiteY12" fmla="*/ 292740 h 1356211"/>
                  <a:gd name="connsiteX13" fmla="*/ 401374 w 520817"/>
                  <a:gd name="connsiteY13" fmla="*/ 272157 h 1356211"/>
                  <a:gd name="connsiteX14" fmla="*/ 419670 w 520817"/>
                  <a:gd name="connsiteY14" fmla="*/ 274444 h 1356211"/>
                  <a:gd name="connsiteX15" fmla="*/ 444827 w 520817"/>
                  <a:gd name="connsiteY15" fmla="*/ 274444 h 1356211"/>
                  <a:gd name="connsiteX16" fmla="*/ 465410 w 520817"/>
                  <a:gd name="connsiteY16" fmla="*/ 258435 h 1356211"/>
                  <a:gd name="connsiteX17" fmla="*/ 481420 w 520817"/>
                  <a:gd name="connsiteY17" fmla="*/ 258435 h 1356211"/>
                  <a:gd name="connsiteX18" fmla="*/ 497429 w 520817"/>
                  <a:gd name="connsiteY18" fmla="*/ 265296 h 1356211"/>
                  <a:gd name="connsiteX19" fmla="*/ 520817 w 520817"/>
                  <a:gd name="connsiteY19" fmla="*/ 265296 h 1356211"/>
                  <a:gd name="connsiteX20" fmla="*/ 520817 w 520817"/>
                  <a:gd name="connsiteY20" fmla="*/ 1063523 h 1356211"/>
                  <a:gd name="connsiteX21" fmla="*/ 491712 w 520817"/>
                  <a:gd name="connsiteY21" fmla="*/ 1072619 h 1356211"/>
                  <a:gd name="connsiteX22" fmla="*/ 480277 w 520817"/>
                  <a:gd name="connsiteY22" fmla="*/ 1088628 h 1356211"/>
                  <a:gd name="connsiteX23" fmla="*/ 455119 w 520817"/>
                  <a:gd name="connsiteY23" fmla="*/ 1090915 h 1356211"/>
                  <a:gd name="connsiteX24" fmla="*/ 445971 w 520817"/>
                  <a:gd name="connsiteY24" fmla="*/ 1106925 h 1356211"/>
                  <a:gd name="connsiteX25" fmla="*/ 411666 w 520817"/>
                  <a:gd name="connsiteY25" fmla="*/ 1113786 h 1356211"/>
                  <a:gd name="connsiteX26" fmla="*/ 402518 w 520817"/>
                  <a:gd name="connsiteY26" fmla="*/ 1104637 h 1356211"/>
                  <a:gd name="connsiteX27" fmla="*/ 368212 w 520817"/>
                  <a:gd name="connsiteY27" fmla="*/ 1100063 h 1356211"/>
                  <a:gd name="connsiteX28" fmla="*/ 320185 w 520817"/>
                  <a:gd name="connsiteY28" fmla="*/ 1113786 h 1356211"/>
                  <a:gd name="connsiteX29" fmla="*/ 320185 w 520817"/>
                  <a:gd name="connsiteY29" fmla="*/ 1141230 h 1356211"/>
                  <a:gd name="connsiteX30" fmla="*/ 288166 w 520817"/>
                  <a:gd name="connsiteY30" fmla="*/ 1173248 h 1356211"/>
                  <a:gd name="connsiteX31" fmla="*/ 244712 w 520817"/>
                  <a:gd name="connsiteY31" fmla="*/ 1186971 h 1356211"/>
                  <a:gd name="connsiteX32" fmla="*/ 198972 w 520817"/>
                  <a:gd name="connsiteY32" fmla="*/ 1239572 h 1356211"/>
                  <a:gd name="connsiteX33" fmla="*/ 187537 w 520817"/>
                  <a:gd name="connsiteY33" fmla="*/ 1310471 h 1356211"/>
                  <a:gd name="connsiteX34" fmla="*/ 157805 w 520817"/>
                  <a:gd name="connsiteY34" fmla="*/ 1351637 h 1356211"/>
                  <a:gd name="connsiteX35" fmla="*/ 121213 w 520817"/>
                  <a:gd name="connsiteY35" fmla="*/ 1356211 h 1356211"/>
                  <a:gd name="connsiteX36" fmla="*/ 59463 w 520817"/>
                  <a:gd name="connsiteY36" fmla="*/ 1340202 h 1356211"/>
                  <a:gd name="connsiteX37" fmla="*/ 59463 w 520817"/>
                  <a:gd name="connsiteY37" fmla="*/ 1308183 h 1356211"/>
                  <a:gd name="connsiteX38" fmla="*/ 18296 w 520817"/>
                  <a:gd name="connsiteY38" fmla="*/ 1294461 h 1356211"/>
                  <a:gd name="connsiteX39" fmla="*/ 0 w 520817"/>
                  <a:gd name="connsiteY39" fmla="*/ 1280739 h 1356211"/>
                  <a:gd name="connsiteX40" fmla="*/ 0 w 520817"/>
                  <a:gd name="connsiteY40" fmla="*/ 1267017 h 1356211"/>
                  <a:gd name="connsiteX41" fmla="*/ 29732 w 520817"/>
                  <a:gd name="connsiteY41" fmla="*/ 1269304 h 1356211"/>
                  <a:gd name="connsiteX42" fmla="*/ 52602 w 520817"/>
                  <a:gd name="connsiteY42" fmla="*/ 1262443 h 1356211"/>
                  <a:gd name="connsiteX43" fmla="*/ 61750 w 520817"/>
                  <a:gd name="connsiteY43" fmla="*/ 1253295 h 1356211"/>
                  <a:gd name="connsiteX44" fmla="*/ 89194 w 520817"/>
                  <a:gd name="connsiteY44" fmla="*/ 1253295 h 1356211"/>
                  <a:gd name="connsiteX45" fmla="*/ 89194 w 520817"/>
                  <a:gd name="connsiteY45" fmla="*/ 1230424 h 1356211"/>
                  <a:gd name="connsiteX46" fmla="*/ 61750 w 520817"/>
                  <a:gd name="connsiteY46" fmla="*/ 1200693 h 1356211"/>
                  <a:gd name="connsiteX47" fmla="*/ 59463 w 520817"/>
                  <a:gd name="connsiteY47" fmla="*/ 1166387 h 1356211"/>
                  <a:gd name="connsiteX48" fmla="*/ 70898 w 520817"/>
                  <a:gd name="connsiteY48" fmla="*/ 1141230 h 1356211"/>
                  <a:gd name="connsiteX49" fmla="*/ 59463 w 520817"/>
                  <a:gd name="connsiteY49" fmla="*/ 1120647 h 1356211"/>
                  <a:gd name="connsiteX50" fmla="*/ 64037 w 520817"/>
                  <a:gd name="connsiteY50" fmla="*/ 1097776 h 1356211"/>
                  <a:gd name="connsiteX51" fmla="*/ 61750 w 520817"/>
                  <a:gd name="connsiteY51" fmla="*/ 1084054 h 1356211"/>
                  <a:gd name="connsiteX52" fmla="*/ 54889 w 520817"/>
                  <a:gd name="connsiteY52" fmla="*/ 1047462 h 1356211"/>
                  <a:gd name="connsiteX53" fmla="*/ 61750 w 520817"/>
                  <a:gd name="connsiteY53" fmla="*/ 1010869 h 1356211"/>
                  <a:gd name="connsiteX54" fmla="*/ 100630 w 520817"/>
                  <a:gd name="connsiteY54" fmla="*/ 992573 h 1356211"/>
                  <a:gd name="connsiteX55" fmla="*/ 98342 w 520817"/>
                  <a:gd name="connsiteY55" fmla="*/ 960554 h 1356211"/>
                  <a:gd name="connsiteX56" fmla="*/ 82333 w 520817"/>
                  <a:gd name="connsiteY56" fmla="*/ 933110 h 1356211"/>
                  <a:gd name="connsiteX57" fmla="*/ 82333 w 520817"/>
                  <a:gd name="connsiteY57" fmla="*/ 917101 h 1356211"/>
                  <a:gd name="connsiteX58" fmla="*/ 48028 w 520817"/>
                  <a:gd name="connsiteY58" fmla="*/ 894230 h 1356211"/>
                  <a:gd name="connsiteX59" fmla="*/ 59463 w 520817"/>
                  <a:gd name="connsiteY59" fmla="*/ 871360 h 1356211"/>
                  <a:gd name="connsiteX60" fmla="*/ 64037 w 520817"/>
                  <a:gd name="connsiteY60" fmla="*/ 855351 h 1356211"/>
                  <a:gd name="connsiteX61" fmla="*/ 91481 w 520817"/>
                  <a:gd name="connsiteY61" fmla="*/ 821045 h 1356211"/>
                  <a:gd name="connsiteX62" fmla="*/ 129074 w 520817"/>
                  <a:gd name="connsiteY62" fmla="*/ 821903 h 1356211"/>
                  <a:gd name="connsiteX63" fmla="*/ 146722 w 520817"/>
                  <a:gd name="connsiteY63" fmla="*/ 807914 h 1356211"/>
                  <a:gd name="connsiteX64" fmla="*/ 132648 w 520817"/>
                  <a:gd name="connsiteY64" fmla="*/ 800462 h 1356211"/>
                  <a:gd name="connsiteX65" fmla="*/ 130361 w 520817"/>
                  <a:gd name="connsiteY65" fmla="*/ 770730 h 1356211"/>
                  <a:gd name="connsiteX66" fmla="*/ 141796 w 520817"/>
                  <a:gd name="connsiteY66" fmla="*/ 750147 h 1356211"/>
                  <a:gd name="connsiteX67" fmla="*/ 189824 w 520817"/>
                  <a:gd name="connsiteY67" fmla="*/ 743286 h 1356211"/>
                  <a:gd name="connsiteX68" fmla="*/ 203546 w 520817"/>
                  <a:gd name="connsiteY68" fmla="*/ 720416 h 1356211"/>
                  <a:gd name="connsiteX69" fmla="*/ 217268 w 520817"/>
                  <a:gd name="connsiteY69" fmla="*/ 720416 h 1356211"/>
                  <a:gd name="connsiteX70" fmla="*/ 251574 w 520817"/>
                  <a:gd name="connsiteY70" fmla="*/ 695258 h 1356211"/>
                  <a:gd name="connsiteX71" fmla="*/ 256148 w 520817"/>
                  <a:gd name="connsiteY71" fmla="*/ 672388 h 1356211"/>
                  <a:gd name="connsiteX72" fmla="*/ 267583 w 520817"/>
                  <a:gd name="connsiteY72" fmla="*/ 654092 h 1356211"/>
                  <a:gd name="connsiteX73" fmla="*/ 279018 w 520817"/>
                  <a:gd name="connsiteY73" fmla="*/ 626647 h 1356211"/>
                  <a:gd name="connsiteX74" fmla="*/ 304175 w 520817"/>
                  <a:gd name="connsiteY74" fmla="*/ 626647 h 1356211"/>
                  <a:gd name="connsiteX75" fmla="*/ 306462 w 520817"/>
                  <a:gd name="connsiteY75" fmla="*/ 606064 h 1356211"/>
                  <a:gd name="connsiteX76" fmla="*/ 322472 w 520817"/>
                  <a:gd name="connsiteY76" fmla="*/ 606064 h 1356211"/>
                  <a:gd name="connsiteX77" fmla="*/ 322472 w 520817"/>
                  <a:gd name="connsiteY77" fmla="*/ 580907 h 1356211"/>
                  <a:gd name="connsiteX78" fmla="*/ 283592 w 520817"/>
                  <a:gd name="connsiteY78" fmla="*/ 553462 h 1356211"/>
                  <a:gd name="connsiteX79" fmla="*/ 237851 w 520817"/>
                  <a:gd name="connsiteY79" fmla="*/ 507722 h 1356211"/>
                  <a:gd name="connsiteX80" fmla="*/ 208120 w 520817"/>
                  <a:gd name="connsiteY80" fmla="*/ 500860 h 1356211"/>
                  <a:gd name="connsiteX81" fmla="*/ 198972 w 520817"/>
                  <a:gd name="connsiteY81" fmla="*/ 480277 h 1356211"/>
                  <a:gd name="connsiteX82" fmla="*/ 160092 w 520817"/>
                  <a:gd name="connsiteY82" fmla="*/ 482564 h 1356211"/>
                  <a:gd name="connsiteX83" fmla="*/ 150944 w 520817"/>
                  <a:gd name="connsiteY83" fmla="*/ 500860 h 1356211"/>
                  <a:gd name="connsiteX84" fmla="*/ 169240 w 520817"/>
                  <a:gd name="connsiteY84" fmla="*/ 523731 h 1356211"/>
                  <a:gd name="connsiteX85" fmla="*/ 139509 w 520817"/>
                  <a:gd name="connsiteY85" fmla="*/ 532879 h 1356211"/>
                  <a:gd name="connsiteX86" fmla="*/ 130361 w 520817"/>
                  <a:gd name="connsiteY86" fmla="*/ 530592 h 1356211"/>
                  <a:gd name="connsiteX87" fmla="*/ 118926 w 520817"/>
                  <a:gd name="connsiteY87" fmla="*/ 544314 h 1356211"/>
                  <a:gd name="connsiteX88" fmla="*/ 100630 w 520817"/>
                  <a:gd name="connsiteY88" fmla="*/ 532879 h 1356211"/>
                  <a:gd name="connsiteX89" fmla="*/ 116639 w 520817"/>
                  <a:gd name="connsiteY89" fmla="*/ 505435 h 1356211"/>
                  <a:gd name="connsiteX90" fmla="*/ 116639 w 520817"/>
                  <a:gd name="connsiteY90" fmla="*/ 480277 h 1356211"/>
                  <a:gd name="connsiteX91" fmla="*/ 148657 w 520817"/>
                  <a:gd name="connsiteY91" fmla="*/ 457407 h 1356211"/>
                  <a:gd name="connsiteX92" fmla="*/ 132648 w 520817"/>
                  <a:gd name="connsiteY92" fmla="*/ 432249 h 1356211"/>
                  <a:gd name="connsiteX93" fmla="*/ 128074 w 520817"/>
                  <a:gd name="connsiteY93" fmla="*/ 400231 h 1356211"/>
                  <a:gd name="connsiteX94" fmla="*/ 114352 w 520817"/>
                  <a:gd name="connsiteY94" fmla="*/ 391083 h 1356211"/>
                  <a:gd name="connsiteX95" fmla="*/ 121213 w 520817"/>
                  <a:gd name="connsiteY95" fmla="*/ 363638 h 1356211"/>
                  <a:gd name="connsiteX96" fmla="*/ 117536 w 520817"/>
                  <a:gd name="connsiteY96" fmla="*/ 359293 h 1356211"/>
                  <a:gd name="connsiteX97" fmla="*/ 125787 w 520817"/>
                  <a:gd name="connsiteY97" fmla="*/ 249287 h 1356211"/>
                  <a:gd name="connsiteX98" fmla="*/ 98628 w 520817"/>
                  <a:gd name="connsiteY98" fmla="*/ 199258 h 1356211"/>
                  <a:gd name="connsiteX99" fmla="*/ 77187 w 520817"/>
                  <a:gd name="connsiteY99" fmla="*/ 182106 h 1356211"/>
                  <a:gd name="connsiteX100" fmla="*/ 51458 w 520817"/>
                  <a:gd name="connsiteY100" fmla="*/ 126358 h 1356211"/>
                  <a:gd name="connsiteX101" fmla="*/ 52888 w 520817"/>
                  <a:gd name="connsiteY101" fmla="*/ 72042 h 1356211"/>
                  <a:gd name="connsiteX102" fmla="*/ 31446 w 520817"/>
                  <a:gd name="connsiteY102" fmla="*/ 60606 h 1356211"/>
                  <a:gd name="connsiteX103" fmla="*/ 13008 w 520817"/>
                  <a:gd name="connsiteY103" fmla="*/ 22313 h 1356211"/>
                  <a:gd name="connsiteX104" fmla="*/ 14865 w 520817"/>
                  <a:gd name="connsiteY104" fmla="*/ 22870 h 1356211"/>
                  <a:gd name="connsiteX105" fmla="*/ 14865 w 520817"/>
                  <a:gd name="connsiteY105" fmla="*/ 4574 h 1356211"/>
                  <a:gd name="connsiteX0" fmla="*/ 33161 w 626890"/>
                  <a:gd name="connsiteY0" fmla="*/ 0 h 1356211"/>
                  <a:gd name="connsiteX1" fmla="*/ 53745 w 626890"/>
                  <a:gd name="connsiteY1" fmla="*/ 45741 h 1356211"/>
                  <a:gd name="connsiteX2" fmla="*/ 76615 w 626890"/>
                  <a:gd name="connsiteY2" fmla="*/ 73185 h 1356211"/>
                  <a:gd name="connsiteX3" fmla="*/ 104059 w 626890"/>
                  <a:gd name="connsiteY3" fmla="*/ 91481 h 1356211"/>
                  <a:gd name="connsiteX4" fmla="*/ 122356 w 626890"/>
                  <a:gd name="connsiteY4" fmla="*/ 141796 h 1356211"/>
                  <a:gd name="connsiteX5" fmla="*/ 156661 w 626890"/>
                  <a:gd name="connsiteY5" fmla="*/ 150944 h 1356211"/>
                  <a:gd name="connsiteX6" fmla="*/ 158948 w 626890"/>
                  <a:gd name="connsiteY6" fmla="*/ 182963 h 1356211"/>
                  <a:gd name="connsiteX7" fmla="*/ 218411 w 626890"/>
                  <a:gd name="connsiteY7" fmla="*/ 224129 h 1356211"/>
                  <a:gd name="connsiteX8" fmla="*/ 234420 w 626890"/>
                  <a:gd name="connsiteY8" fmla="*/ 217268 h 1356211"/>
                  <a:gd name="connsiteX9" fmla="*/ 287022 w 626890"/>
                  <a:gd name="connsiteY9" fmla="*/ 247000 h 1356211"/>
                  <a:gd name="connsiteX10" fmla="*/ 309892 w 626890"/>
                  <a:gd name="connsiteY10" fmla="*/ 247000 h 1356211"/>
                  <a:gd name="connsiteX11" fmla="*/ 335050 w 626890"/>
                  <a:gd name="connsiteY11" fmla="*/ 253861 h 1356211"/>
                  <a:gd name="connsiteX12" fmla="*/ 357920 w 626890"/>
                  <a:gd name="connsiteY12" fmla="*/ 292740 h 1356211"/>
                  <a:gd name="connsiteX13" fmla="*/ 401374 w 626890"/>
                  <a:gd name="connsiteY13" fmla="*/ 272157 h 1356211"/>
                  <a:gd name="connsiteX14" fmla="*/ 419670 w 626890"/>
                  <a:gd name="connsiteY14" fmla="*/ 274444 h 1356211"/>
                  <a:gd name="connsiteX15" fmla="*/ 444827 w 626890"/>
                  <a:gd name="connsiteY15" fmla="*/ 274444 h 1356211"/>
                  <a:gd name="connsiteX16" fmla="*/ 465410 w 626890"/>
                  <a:gd name="connsiteY16" fmla="*/ 258435 h 1356211"/>
                  <a:gd name="connsiteX17" fmla="*/ 481420 w 626890"/>
                  <a:gd name="connsiteY17" fmla="*/ 258435 h 1356211"/>
                  <a:gd name="connsiteX18" fmla="*/ 497429 w 626890"/>
                  <a:gd name="connsiteY18" fmla="*/ 265296 h 1356211"/>
                  <a:gd name="connsiteX19" fmla="*/ 520817 w 626890"/>
                  <a:gd name="connsiteY19" fmla="*/ 265296 h 1356211"/>
                  <a:gd name="connsiteX20" fmla="*/ 626890 w 626890"/>
                  <a:gd name="connsiteY20" fmla="*/ 519017 h 1356211"/>
                  <a:gd name="connsiteX21" fmla="*/ 520817 w 626890"/>
                  <a:gd name="connsiteY21" fmla="*/ 1063523 h 1356211"/>
                  <a:gd name="connsiteX22" fmla="*/ 491712 w 626890"/>
                  <a:gd name="connsiteY22" fmla="*/ 1072619 h 1356211"/>
                  <a:gd name="connsiteX23" fmla="*/ 480277 w 626890"/>
                  <a:gd name="connsiteY23" fmla="*/ 1088628 h 1356211"/>
                  <a:gd name="connsiteX24" fmla="*/ 455119 w 626890"/>
                  <a:gd name="connsiteY24" fmla="*/ 1090915 h 1356211"/>
                  <a:gd name="connsiteX25" fmla="*/ 445971 w 626890"/>
                  <a:gd name="connsiteY25" fmla="*/ 1106925 h 1356211"/>
                  <a:gd name="connsiteX26" fmla="*/ 411666 w 626890"/>
                  <a:gd name="connsiteY26" fmla="*/ 1113786 h 1356211"/>
                  <a:gd name="connsiteX27" fmla="*/ 402518 w 626890"/>
                  <a:gd name="connsiteY27" fmla="*/ 1104637 h 1356211"/>
                  <a:gd name="connsiteX28" fmla="*/ 368212 w 626890"/>
                  <a:gd name="connsiteY28" fmla="*/ 1100063 h 1356211"/>
                  <a:gd name="connsiteX29" fmla="*/ 320185 w 626890"/>
                  <a:gd name="connsiteY29" fmla="*/ 1113786 h 1356211"/>
                  <a:gd name="connsiteX30" fmla="*/ 320185 w 626890"/>
                  <a:gd name="connsiteY30" fmla="*/ 1141230 h 1356211"/>
                  <a:gd name="connsiteX31" fmla="*/ 288166 w 626890"/>
                  <a:gd name="connsiteY31" fmla="*/ 1173248 h 1356211"/>
                  <a:gd name="connsiteX32" fmla="*/ 244712 w 626890"/>
                  <a:gd name="connsiteY32" fmla="*/ 1186971 h 1356211"/>
                  <a:gd name="connsiteX33" fmla="*/ 198972 w 626890"/>
                  <a:gd name="connsiteY33" fmla="*/ 1239572 h 1356211"/>
                  <a:gd name="connsiteX34" fmla="*/ 187537 w 626890"/>
                  <a:gd name="connsiteY34" fmla="*/ 1310471 h 1356211"/>
                  <a:gd name="connsiteX35" fmla="*/ 157805 w 626890"/>
                  <a:gd name="connsiteY35" fmla="*/ 1351637 h 1356211"/>
                  <a:gd name="connsiteX36" fmla="*/ 121213 w 626890"/>
                  <a:gd name="connsiteY36" fmla="*/ 1356211 h 1356211"/>
                  <a:gd name="connsiteX37" fmla="*/ 59463 w 626890"/>
                  <a:gd name="connsiteY37" fmla="*/ 1340202 h 1356211"/>
                  <a:gd name="connsiteX38" fmla="*/ 59463 w 626890"/>
                  <a:gd name="connsiteY38" fmla="*/ 1308183 h 1356211"/>
                  <a:gd name="connsiteX39" fmla="*/ 18296 w 626890"/>
                  <a:gd name="connsiteY39" fmla="*/ 1294461 h 1356211"/>
                  <a:gd name="connsiteX40" fmla="*/ 0 w 626890"/>
                  <a:gd name="connsiteY40" fmla="*/ 1280739 h 1356211"/>
                  <a:gd name="connsiteX41" fmla="*/ 0 w 626890"/>
                  <a:gd name="connsiteY41" fmla="*/ 1267017 h 1356211"/>
                  <a:gd name="connsiteX42" fmla="*/ 29732 w 626890"/>
                  <a:gd name="connsiteY42" fmla="*/ 1269304 h 1356211"/>
                  <a:gd name="connsiteX43" fmla="*/ 52602 w 626890"/>
                  <a:gd name="connsiteY43" fmla="*/ 1262443 h 1356211"/>
                  <a:gd name="connsiteX44" fmla="*/ 61750 w 626890"/>
                  <a:gd name="connsiteY44" fmla="*/ 1253295 h 1356211"/>
                  <a:gd name="connsiteX45" fmla="*/ 89194 w 626890"/>
                  <a:gd name="connsiteY45" fmla="*/ 1253295 h 1356211"/>
                  <a:gd name="connsiteX46" fmla="*/ 89194 w 626890"/>
                  <a:gd name="connsiteY46" fmla="*/ 1230424 h 1356211"/>
                  <a:gd name="connsiteX47" fmla="*/ 61750 w 626890"/>
                  <a:gd name="connsiteY47" fmla="*/ 1200693 h 1356211"/>
                  <a:gd name="connsiteX48" fmla="*/ 59463 w 626890"/>
                  <a:gd name="connsiteY48" fmla="*/ 1166387 h 1356211"/>
                  <a:gd name="connsiteX49" fmla="*/ 70898 w 626890"/>
                  <a:gd name="connsiteY49" fmla="*/ 1141230 h 1356211"/>
                  <a:gd name="connsiteX50" fmla="*/ 59463 w 626890"/>
                  <a:gd name="connsiteY50" fmla="*/ 1120647 h 1356211"/>
                  <a:gd name="connsiteX51" fmla="*/ 64037 w 626890"/>
                  <a:gd name="connsiteY51" fmla="*/ 1097776 h 1356211"/>
                  <a:gd name="connsiteX52" fmla="*/ 61750 w 626890"/>
                  <a:gd name="connsiteY52" fmla="*/ 1084054 h 1356211"/>
                  <a:gd name="connsiteX53" fmla="*/ 54889 w 626890"/>
                  <a:gd name="connsiteY53" fmla="*/ 1047462 h 1356211"/>
                  <a:gd name="connsiteX54" fmla="*/ 61750 w 626890"/>
                  <a:gd name="connsiteY54" fmla="*/ 1010869 h 1356211"/>
                  <a:gd name="connsiteX55" fmla="*/ 100630 w 626890"/>
                  <a:gd name="connsiteY55" fmla="*/ 992573 h 1356211"/>
                  <a:gd name="connsiteX56" fmla="*/ 98342 w 626890"/>
                  <a:gd name="connsiteY56" fmla="*/ 960554 h 1356211"/>
                  <a:gd name="connsiteX57" fmla="*/ 82333 w 626890"/>
                  <a:gd name="connsiteY57" fmla="*/ 933110 h 1356211"/>
                  <a:gd name="connsiteX58" fmla="*/ 82333 w 626890"/>
                  <a:gd name="connsiteY58" fmla="*/ 917101 h 1356211"/>
                  <a:gd name="connsiteX59" fmla="*/ 48028 w 626890"/>
                  <a:gd name="connsiteY59" fmla="*/ 894230 h 1356211"/>
                  <a:gd name="connsiteX60" fmla="*/ 59463 w 626890"/>
                  <a:gd name="connsiteY60" fmla="*/ 871360 h 1356211"/>
                  <a:gd name="connsiteX61" fmla="*/ 64037 w 626890"/>
                  <a:gd name="connsiteY61" fmla="*/ 855351 h 1356211"/>
                  <a:gd name="connsiteX62" fmla="*/ 91481 w 626890"/>
                  <a:gd name="connsiteY62" fmla="*/ 821045 h 1356211"/>
                  <a:gd name="connsiteX63" fmla="*/ 129074 w 626890"/>
                  <a:gd name="connsiteY63" fmla="*/ 821903 h 1356211"/>
                  <a:gd name="connsiteX64" fmla="*/ 146722 w 626890"/>
                  <a:gd name="connsiteY64" fmla="*/ 807914 h 1356211"/>
                  <a:gd name="connsiteX65" fmla="*/ 132648 w 626890"/>
                  <a:gd name="connsiteY65" fmla="*/ 800462 h 1356211"/>
                  <a:gd name="connsiteX66" fmla="*/ 130361 w 626890"/>
                  <a:gd name="connsiteY66" fmla="*/ 770730 h 1356211"/>
                  <a:gd name="connsiteX67" fmla="*/ 141796 w 626890"/>
                  <a:gd name="connsiteY67" fmla="*/ 750147 h 1356211"/>
                  <a:gd name="connsiteX68" fmla="*/ 189824 w 626890"/>
                  <a:gd name="connsiteY68" fmla="*/ 743286 h 1356211"/>
                  <a:gd name="connsiteX69" fmla="*/ 203546 w 626890"/>
                  <a:gd name="connsiteY69" fmla="*/ 720416 h 1356211"/>
                  <a:gd name="connsiteX70" fmla="*/ 217268 w 626890"/>
                  <a:gd name="connsiteY70" fmla="*/ 720416 h 1356211"/>
                  <a:gd name="connsiteX71" fmla="*/ 251574 w 626890"/>
                  <a:gd name="connsiteY71" fmla="*/ 695258 h 1356211"/>
                  <a:gd name="connsiteX72" fmla="*/ 256148 w 626890"/>
                  <a:gd name="connsiteY72" fmla="*/ 672388 h 1356211"/>
                  <a:gd name="connsiteX73" fmla="*/ 267583 w 626890"/>
                  <a:gd name="connsiteY73" fmla="*/ 654092 h 1356211"/>
                  <a:gd name="connsiteX74" fmla="*/ 279018 w 626890"/>
                  <a:gd name="connsiteY74" fmla="*/ 626647 h 1356211"/>
                  <a:gd name="connsiteX75" fmla="*/ 304175 w 626890"/>
                  <a:gd name="connsiteY75" fmla="*/ 626647 h 1356211"/>
                  <a:gd name="connsiteX76" fmla="*/ 306462 w 626890"/>
                  <a:gd name="connsiteY76" fmla="*/ 606064 h 1356211"/>
                  <a:gd name="connsiteX77" fmla="*/ 322472 w 626890"/>
                  <a:gd name="connsiteY77" fmla="*/ 606064 h 1356211"/>
                  <a:gd name="connsiteX78" fmla="*/ 322472 w 626890"/>
                  <a:gd name="connsiteY78" fmla="*/ 580907 h 1356211"/>
                  <a:gd name="connsiteX79" fmla="*/ 283592 w 626890"/>
                  <a:gd name="connsiteY79" fmla="*/ 553462 h 1356211"/>
                  <a:gd name="connsiteX80" fmla="*/ 237851 w 626890"/>
                  <a:gd name="connsiteY80" fmla="*/ 507722 h 1356211"/>
                  <a:gd name="connsiteX81" fmla="*/ 208120 w 626890"/>
                  <a:gd name="connsiteY81" fmla="*/ 500860 h 1356211"/>
                  <a:gd name="connsiteX82" fmla="*/ 198972 w 626890"/>
                  <a:gd name="connsiteY82" fmla="*/ 480277 h 1356211"/>
                  <a:gd name="connsiteX83" fmla="*/ 160092 w 626890"/>
                  <a:gd name="connsiteY83" fmla="*/ 482564 h 1356211"/>
                  <a:gd name="connsiteX84" fmla="*/ 150944 w 626890"/>
                  <a:gd name="connsiteY84" fmla="*/ 500860 h 1356211"/>
                  <a:gd name="connsiteX85" fmla="*/ 169240 w 626890"/>
                  <a:gd name="connsiteY85" fmla="*/ 523731 h 1356211"/>
                  <a:gd name="connsiteX86" fmla="*/ 139509 w 626890"/>
                  <a:gd name="connsiteY86" fmla="*/ 532879 h 1356211"/>
                  <a:gd name="connsiteX87" fmla="*/ 130361 w 626890"/>
                  <a:gd name="connsiteY87" fmla="*/ 530592 h 1356211"/>
                  <a:gd name="connsiteX88" fmla="*/ 118926 w 626890"/>
                  <a:gd name="connsiteY88" fmla="*/ 544314 h 1356211"/>
                  <a:gd name="connsiteX89" fmla="*/ 100630 w 626890"/>
                  <a:gd name="connsiteY89" fmla="*/ 532879 h 1356211"/>
                  <a:gd name="connsiteX90" fmla="*/ 116639 w 626890"/>
                  <a:gd name="connsiteY90" fmla="*/ 505435 h 1356211"/>
                  <a:gd name="connsiteX91" fmla="*/ 116639 w 626890"/>
                  <a:gd name="connsiteY91" fmla="*/ 480277 h 1356211"/>
                  <a:gd name="connsiteX92" fmla="*/ 148657 w 626890"/>
                  <a:gd name="connsiteY92" fmla="*/ 457407 h 1356211"/>
                  <a:gd name="connsiteX93" fmla="*/ 132648 w 626890"/>
                  <a:gd name="connsiteY93" fmla="*/ 432249 h 1356211"/>
                  <a:gd name="connsiteX94" fmla="*/ 128074 w 626890"/>
                  <a:gd name="connsiteY94" fmla="*/ 400231 h 1356211"/>
                  <a:gd name="connsiteX95" fmla="*/ 114352 w 626890"/>
                  <a:gd name="connsiteY95" fmla="*/ 391083 h 1356211"/>
                  <a:gd name="connsiteX96" fmla="*/ 121213 w 626890"/>
                  <a:gd name="connsiteY96" fmla="*/ 363638 h 1356211"/>
                  <a:gd name="connsiteX97" fmla="*/ 117536 w 626890"/>
                  <a:gd name="connsiteY97" fmla="*/ 359293 h 1356211"/>
                  <a:gd name="connsiteX98" fmla="*/ 125787 w 626890"/>
                  <a:gd name="connsiteY98" fmla="*/ 249287 h 1356211"/>
                  <a:gd name="connsiteX99" fmla="*/ 98628 w 626890"/>
                  <a:gd name="connsiteY99" fmla="*/ 199258 h 1356211"/>
                  <a:gd name="connsiteX100" fmla="*/ 77187 w 626890"/>
                  <a:gd name="connsiteY100" fmla="*/ 182106 h 1356211"/>
                  <a:gd name="connsiteX101" fmla="*/ 51458 w 626890"/>
                  <a:gd name="connsiteY101" fmla="*/ 126358 h 1356211"/>
                  <a:gd name="connsiteX102" fmla="*/ 52888 w 626890"/>
                  <a:gd name="connsiteY102" fmla="*/ 72042 h 1356211"/>
                  <a:gd name="connsiteX103" fmla="*/ 31446 w 626890"/>
                  <a:gd name="connsiteY103" fmla="*/ 60606 h 1356211"/>
                  <a:gd name="connsiteX104" fmla="*/ 13008 w 626890"/>
                  <a:gd name="connsiteY104" fmla="*/ 22313 h 1356211"/>
                  <a:gd name="connsiteX105" fmla="*/ 14865 w 626890"/>
                  <a:gd name="connsiteY105" fmla="*/ 22870 h 1356211"/>
                  <a:gd name="connsiteX106" fmla="*/ 14865 w 626890"/>
                  <a:gd name="connsiteY106" fmla="*/ 4574 h 1356211"/>
                  <a:gd name="connsiteX107" fmla="*/ 33161 w 626890"/>
                  <a:gd name="connsiteY107" fmla="*/ 0 h 1356211"/>
                  <a:gd name="connsiteX0" fmla="*/ 626890 w 718330"/>
                  <a:gd name="connsiteY0" fmla="*/ 519017 h 1356211"/>
                  <a:gd name="connsiteX1" fmla="*/ 520817 w 718330"/>
                  <a:gd name="connsiteY1" fmla="*/ 1063523 h 1356211"/>
                  <a:gd name="connsiteX2" fmla="*/ 491712 w 718330"/>
                  <a:gd name="connsiteY2" fmla="*/ 1072619 h 1356211"/>
                  <a:gd name="connsiteX3" fmla="*/ 480277 w 718330"/>
                  <a:gd name="connsiteY3" fmla="*/ 1088628 h 1356211"/>
                  <a:gd name="connsiteX4" fmla="*/ 455119 w 718330"/>
                  <a:gd name="connsiteY4" fmla="*/ 1090915 h 1356211"/>
                  <a:gd name="connsiteX5" fmla="*/ 445971 w 718330"/>
                  <a:gd name="connsiteY5" fmla="*/ 1106925 h 1356211"/>
                  <a:gd name="connsiteX6" fmla="*/ 411666 w 718330"/>
                  <a:gd name="connsiteY6" fmla="*/ 1113786 h 1356211"/>
                  <a:gd name="connsiteX7" fmla="*/ 402518 w 718330"/>
                  <a:gd name="connsiteY7" fmla="*/ 1104637 h 1356211"/>
                  <a:gd name="connsiteX8" fmla="*/ 368212 w 718330"/>
                  <a:gd name="connsiteY8" fmla="*/ 1100063 h 1356211"/>
                  <a:gd name="connsiteX9" fmla="*/ 320185 w 718330"/>
                  <a:gd name="connsiteY9" fmla="*/ 1113786 h 1356211"/>
                  <a:gd name="connsiteX10" fmla="*/ 320185 w 718330"/>
                  <a:gd name="connsiteY10" fmla="*/ 1141230 h 1356211"/>
                  <a:gd name="connsiteX11" fmla="*/ 288166 w 718330"/>
                  <a:gd name="connsiteY11" fmla="*/ 1173248 h 1356211"/>
                  <a:gd name="connsiteX12" fmla="*/ 244712 w 718330"/>
                  <a:gd name="connsiteY12" fmla="*/ 1186971 h 1356211"/>
                  <a:gd name="connsiteX13" fmla="*/ 198972 w 718330"/>
                  <a:gd name="connsiteY13" fmla="*/ 1239572 h 1356211"/>
                  <a:gd name="connsiteX14" fmla="*/ 187537 w 718330"/>
                  <a:gd name="connsiteY14" fmla="*/ 1310471 h 1356211"/>
                  <a:gd name="connsiteX15" fmla="*/ 157805 w 718330"/>
                  <a:gd name="connsiteY15" fmla="*/ 1351637 h 1356211"/>
                  <a:gd name="connsiteX16" fmla="*/ 121213 w 718330"/>
                  <a:gd name="connsiteY16" fmla="*/ 1356211 h 1356211"/>
                  <a:gd name="connsiteX17" fmla="*/ 59463 w 718330"/>
                  <a:gd name="connsiteY17" fmla="*/ 1340202 h 1356211"/>
                  <a:gd name="connsiteX18" fmla="*/ 59463 w 718330"/>
                  <a:gd name="connsiteY18" fmla="*/ 1308183 h 1356211"/>
                  <a:gd name="connsiteX19" fmla="*/ 18296 w 718330"/>
                  <a:gd name="connsiteY19" fmla="*/ 1294461 h 1356211"/>
                  <a:gd name="connsiteX20" fmla="*/ 0 w 718330"/>
                  <a:gd name="connsiteY20" fmla="*/ 1280739 h 1356211"/>
                  <a:gd name="connsiteX21" fmla="*/ 0 w 718330"/>
                  <a:gd name="connsiteY21" fmla="*/ 1267017 h 1356211"/>
                  <a:gd name="connsiteX22" fmla="*/ 29732 w 718330"/>
                  <a:gd name="connsiteY22" fmla="*/ 1269304 h 1356211"/>
                  <a:gd name="connsiteX23" fmla="*/ 52602 w 718330"/>
                  <a:gd name="connsiteY23" fmla="*/ 1262443 h 1356211"/>
                  <a:gd name="connsiteX24" fmla="*/ 61750 w 718330"/>
                  <a:gd name="connsiteY24" fmla="*/ 1253295 h 1356211"/>
                  <a:gd name="connsiteX25" fmla="*/ 89194 w 718330"/>
                  <a:gd name="connsiteY25" fmla="*/ 1253295 h 1356211"/>
                  <a:gd name="connsiteX26" fmla="*/ 89194 w 718330"/>
                  <a:gd name="connsiteY26" fmla="*/ 1230424 h 1356211"/>
                  <a:gd name="connsiteX27" fmla="*/ 61750 w 718330"/>
                  <a:gd name="connsiteY27" fmla="*/ 1200693 h 1356211"/>
                  <a:gd name="connsiteX28" fmla="*/ 59463 w 718330"/>
                  <a:gd name="connsiteY28" fmla="*/ 1166387 h 1356211"/>
                  <a:gd name="connsiteX29" fmla="*/ 70898 w 718330"/>
                  <a:gd name="connsiteY29" fmla="*/ 1141230 h 1356211"/>
                  <a:gd name="connsiteX30" fmla="*/ 59463 w 718330"/>
                  <a:gd name="connsiteY30" fmla="*/ 1120647 h 1356211"/>
                  <a:gd name="connsiteX31" fmla="*/ 64037 w 718330"/>
                  <a:gd name="connsiteY31" fmla="*/ 1097776 h 1356211"/>
                  <a:gd name="connsiteX32" fmla="*/ 61750 w 718330"/>
                  <a:gd name="connsiteY32" fmla="*/ 1084054 h 1356211"/>
                  <a:gd name="connsiteX33" fmla="*/ 54889 w 718330"/>
                  <a:gd name="connsiteY33" fmla="*/ 1047462 h 1356211"/>
                  <a:gd name="connsiteX34" fmla="*/ 61750 w 718330"/>
                  <a:gd name="connsiteY34" fmla="*/ 1010869 h 1356211"/>
                  <a:gd name="connsiteX35" fmla="*/ 100630 w 718330"/>
                  <a:gd name="connsiteY35" fmla="*/ 992573 h 1356211"/>
                  <a:gd name="connsiteX36" fmla="*/ 98342 w 718330"/>
                  <a:gd name="connsiteY36" fmla="*/ 960554 h 1356211"/>
                  <a:gd name="connsiteX37" fmla="*/ 82333 w 718330"/>
                  <a:gd name="connsiteY37" fmla="*/ 933110 h 1356211"/>
                  <a:gd name="connsiteX38" fmla="*/ 82333 w 718330"/>
                  <a:gd name="connsiteY38" fmla="*/ 917101 h 1356211"/>
                  <a:gd name="connsiteX39" fmla="*/ 48028 w 718330"/>
                  <a:gd name="connsiteY39" fmla="*/ 894230 h 1356211"/>
                  <a:gd name="connsiteX40" fmla="*/ 59463 w 718330"/>
                  <a:gd name="connsiteY40" fmla="*/ 871360 h 1356211"/>
                  <a:gd name="connsiteX41" fmla="*/ 64037 w 718330"/>
                  <a:gd name="connsiteY41" fmla="*/ 855351 h 1356211"/>
                  <a:gd name="connsiteX42" fmla="*/ 91481 w 718330"/>
                  <a:gd name="connsiteY42" fmla="*/ 821045 h 1356211"/>
                  <a:gd name="connsiteX43" fmla="*/ 129074 w 718330"/>
                  <a:gd name="connsiteY43" fmla="*/ 821903 h 1356211"/>
                  <a:gd name="connsiteX44" fmla="*/ 146722 w 718330"/>
                  <a:gd name="connsiteY44" fmla="*/ 807914 h 1356211"/>
                  <a:gd name="connsiteX45" fmla="*/ 132648 w 718330"/>
                  <a:gd name="connsiteY45" fmla="*/ 800462 h 1356211"/>
                  <a:gd name="connsiteX46" fmla="*/ 130361 w 718330"/>
                  <a:gd name="connsiteY46" fmla="*/ 770730 h 1356211"/>
                  <a:gd name="connsiteX47" fmla="*/ 141796 w 718330"/>
                  <a:gd name="connsiteY47" fmla="*/ 750147 h 1356211"/>
                  <a:gd name="connsiteX48" fmla="*/ 189824 w 718330"/>
                  <a:gd name="connsiteY48" fmla="*/ 743286 h 1356211"/>
                  <a:gd name="connsiteX49" fmla="*/ 203546 w 718330"/>
                  <a:gd name="connsiteY49" fmla="*/ 720416 h 1356211"/>
                  <a:gd name="connsiteX50" fmla="*/ 217268 w 718330"/>
                  <a:gd name="connsiteY50" fmla="*/ 720416 h 1356211"/>
                  <a:gd name="connsiteX51" fmla="*/ 251574 w 718330"/>
                  <a:gd name="connsiteY51" fmla="*/ 695258 h 1356211"/>
                  <a:gd name="connsiteX52" fmla="*/ 256148 w 718330"/>
                  <a:gd name="connsiteY52" fmla="*/ 672388 h 1356211"/>
                  <a:gd name="connsiteX53" fmla="*/ 267583 w 718330"/>
                  <a:gd name="connsiteY53" fmla="*/ 654092 h 1356211"/>
                  <a:gd name="connsiteX54" fmla="*/ 279018 w 718330"/>
                  <a:gd name="connsiteY54" fmla="*/ 626647 h 1356211"/>
                  <a:gd name="connsiteX55" fmla="*/ 304175 w 718330"/>
                  <a:gd name="connsiteY55" fmla="*/ 626647 h 1356211"/>
                  <a:gd name="connsiteX56" fmla="*/ 306462 w 718330"/>
                  <a:gd name="connsiteY56" fmla="*/ 606064 h 1356211"/>
                  <a:gd name="connsiteX57" fmla="*/ 322472 w 718330"/>
                  <a:gd name="connsiteY57" fmla="*/ 606064 h 1356211"/>
                  <a:gd name="connsiteX58" fmla="*/ 322472 w 718330"/>
                  <a:gd name="connsiteY58" fmla="*/ 580907 h 1356211"/>
                  <a:gd name="connsiteX59" fmla="*/ 283592 w 718330"/>
                  <a:gd name="connsiteY59" fmla="*/ 553462 h 1356211"/>
                  <a:gd name="connsiteX60" fmla="*/ 237851 w 718330"/>
                  <a:gd name="connsiteY60" fmla="*/ 507722 h 1356211"/>
                  <a:gd name="connsiteX61" fmla="*/ 208120 w 718330"/>
                  <a:gd name="connsiteY61" fmla="*/ 500860 h 1356211"/>
                  <a:gd name="connsiteX62" fmla="*/ 198972 w 718330"/>
                  <a:gd name="connsiteY62" fmla="*/ 480277 h 1356211"/>
                  <a:gd name="connsiteX63" fmla="*/ 160092 w 718330"/>
                  <a:gd name="connsiteY63" fmla="*/ 482564 h 1356211"/>
                  <a:gd name="connsiteX64" fmla="*/ 150944 w 718330"/>
                  <a:gd name="connsiteY64" fmla="*/ 500860 h 1356211"/>
                  <a:gd name="connsiteX65" fmla="*/ 169240 w 718330"/>
                  <a:gd name="connsiteY65" fmla="*/ 523731 h 1356211"/>
                  <a:gd name="connsiteX66" fmla="*/ 139509 w 718330"/>
                  <a:gd name="connsiteY66" fmla="*/ 532879 h 1356211"/>
                  <a:gd name="connsiteX67" fmla="*/ 130361 w 718330"/>
                  <a:gd name="connsiteY67" fmla="*/ 530592 h 1356211"/>
                  <a:gd name="connsiteX68" fmla="*/ 118926 w 718330"/>
                  <a:gd name="connsiteY68" fmla="*/ 544314 h 1356211"/>
                  <a:gd name="connsiteX69" fmla="*/ 100630 w 718330"/>
                  <a:gd name="connsiteY69" fmla="*/ 532879 h 1356211"/>
                  <a:gd name="connsiteX70" fmla="*/ 116639 w 718330"/>
                  <a:gd name="connsiteY70" fmla="*/ 505435 h 1356211"/>
                  <a:gd name="connsiteX71" fmla="*/ 116639 w 718330"/>
                  <a:gd name="connsiteY71" fmla="*/ 480277 h 1356211"/>
                  <a:gd name="connsiteX72" fmla="*/ 148657 w 718330"/>
                  <a:gd name="connsiteY72" fmla="*/ 457407 h 1356211"/>
                  <a:gd name="connsiteX73" fmla="*/ 132648 w 718330"/>
                  <a:gd name="connsiteY73" fmla="*/ 432249 h 1356211"/>
                  <a:gd name="connsiteX74" fmla="*/ 128074 w 718330"/>
                  <a:gd name="connsiteY74" fmla="*/ 400231 h 1356211"/>
                  <a:gd name="connsiteX75" fmla="*/ 114352 w 718330"/>
                  <a:gd name="connsiteY75" fmla="*/ 391083 h 1356211"/>
                  <a:gd name="connsiteX76" fmla="*/ 121213 w 718330"/>
                  <a:gd name="connsiteY76" fmla="*/ 363638 h 1356211"/>
                  <a:gd name="connsiteX77" fmla="*/ 117536 w 718330"/>
                  <a:gd name="connsiteY77" fmla="*/ 359293 h 1356211"/>
                  <a:gd name="connsiteX78" fmla="*/ 125787 w 718330"/>
                  <a:gd name="connsiteY78" fmla="*/ 249287 h 1356211"/>
                  <a:gd name="connsiteX79" fmla="*/ 98628 w 718330"/>
                  <a:gd name="connsiteY79" fmla="*/ 199258 h 1356211"/>
                  <a:gd name="connsiteX80" fmla="*/ 77187 w 718330"/>
                  <a:gd name="connsiteY80" fmla="*/ 182106 h 1356211"/>
                  <a:gd name="connsiteX81" fmla="*/ 51458 w 718330"/>
                  <a:gd name="connsiteY81" fmla="*/ 126358 h 1356211"/>
                  <a:gd name="connsiteX82" fmla="*/ 52888 w 718330"/>
                  <a:gd name="connsiteY82" fmla="*/ 72042 h 1356211"/>
                  <a:gd name="connsiteX83" fmla="*/ 31446 w 718330"/>
                  <a:gd name="connsiteY83" fmla="*/ 60606 h 1356211"/>
                  <a:gd name="connsiteX84" fmla="*/ 13008 w 718330"/>
                  <a:gd name="connsiteY84" fmla="*/ 22313 h 1356211"/>
                  <a:gd name="connsiteX85" fmla="*/ 14865 w 718330"/>
                  <a:gd name="connsiteY85" fmla="*/ 22870 h 1356211"/>
                  <a:gd name="connsiteX86" fmla="*/ 14865 w 718330"/>
                  <a:gd name="connsiteY86" fmla="*/ 4574 h 1356211"/>
                  <a:gd name="connsiteX87" fmla="*/ 33161 w 718330"/>
                  <a:gd name="connsiteY87" fmla="*/ 0 h 1356211"/>
                  <a:gd name="connsiteX88" fmla="*/ 53745 w 718330"/>
                  <a:gd name="connsiteY88" fmla="*/ 45741 h 1356211"/>
                  <a:gd name="connsiteX89" fmla="*/ 76615 w 718330"/>
                  <a:gd name="connsiteY89" fmla="*/ 73185 h 1356211"/>
                  <a:gd name="connsiteX90" fmla="*/ 104059 w 718330"/>
                  <a:gd name="connsiteY90" fmla="*/ 91481 h 1356211"/>
                  <a:gd name="connsiteX91" fmla="*/ 122356 w 718330"/>
                  <a:gd name="connsiteY91" fmla="*/ 141796 h 1356211"/>
                  <a:gd name="connsiteX92" fmla="*/ 156661 w 718330"/>
                  <a:gd name="connsiteY92" fmla="*/ 150944 h 1356211"/>
                  <a:gd name="connsiteX93" fmla="*/ 158948 w 718330"/>
                  <a:gd name="connsiteY93" fmla="*/ 182963 h 1356211"/>
                  <a:gd name="connsiteX94" fmla="*/ 218411 w 718330"/>
                  <a:gd name="connsiteY94" fmla="*/ 224129 h 1356211"/>
                  <a:gd name="connsiteX95" fmla="*/ 234420 w 718330"/>
                  <a:gd name="connsiteY95" fmla="*/ 217268 h 1356211"/>
                  <a:gd name="connsiteX96" fmla="*/ 287022 w 718330"/>
                  <a:gd name="connsiteY96" fmla="*/ 247000 h 1356211"/>
                  <a:gd name="connsiteX97" fmla="*/ 309892 w 718330"/>
                  <a:gd name="connsiteY97" fmla="*/ 247000 h 1356211"/>
                  <a:gd name="connsiteX98" fmla="*/ 335050 w 718330"/>
                  <a:gd name="connsiteY98" fmla="*/ 253861 h 1356211"/>
                  <a:gd name="connsiteX99" fmla="*/ 357920 w 718330"/>
                  <a:gd name="connsiteY99" fmla="*/ 292740 h 1356211"/>
                  <a:gd name="connsiteX100" fmla="*/ 401374 w 718330"/>
                  <a:gd name="connsiteY100" fmla="*/ 272157 h 1356211"/>
                  <a:gd name="connsiteX101" fmla="*/ 419670 w 718330"/>
                  <a:gd name="connsiteY101" fmla="*/ 274444 h 1356211"/>
                  <a:gd name="connsiteX102" fmla="*/ 444827 w 718330"/>
                  <a:gd name="connsiteY102" fmla="*/ 274444 h 1356211"/>
                  <a:gd name="connsiteX103" fmla="*/ 465410 w 718330"/>
                  <a:gd name="connsiteY103" fmla="*/ 258435 h 1356211"/>
                  <a:gd name="connsiteX104" fmla="*/ 481420 w 718330"/>
                  <a:gd name="connsiteY104" fmla="*/ 258435 h 1356211"/>
                  <a:gd name="connsiteX105" fmla="*/ 497429 w 718330"/>
                  <a:gd name="connsiteY105" fmla="*/ 265296 h 1356211"/>
                  <a:gd name="connsiteX106" fmla="*/ 520817 w 718330"/>
                  <a:gd name="connsiteY106" fmla="*/ 265296 h 1356211"/>
                  <a:gd name="connsiteX107" fmla="*/ 718330 w 718330"/>
                  <a:gd name="connsiteY107" fmla="*/ 610457 h 1356211"/>
                  <a:gd name="connsiteX0" fmla="*/ 520817 w 718330"/>
                  <a:gd name="connsiteY0" fmla="*/ 1063523 h 1356211"/>
                  <a:gd name="connsiteX1" fmla="*/ 491712 w 718330"/>
                  <a:gd name="connsiteY1" fmla="*/ 1072619 h 1356211"/>
                  <a:gd name="connsiteX2" fmla="*/ 480277 w 718330"/>
                  <a:gd name="connsiteY2" fmla="*/ 1088628 h 1356211"/>
                  <a:gd name="connsiteX3" fmla="*/ 455119 w 718330"/>
                  <a:gd name="connsiteY3" fmla="*/ 1090915 h 1356211"/>
                  <a:gd name="connsiteX4" fmla="*/ 445971 w 718330"/>
                  <a:gd name="connsiteY4" fmla="*/ 1106925 h 1356211"/>
                  <a:gd name="connsiteX5" fmla="*/ 411666 w 718330"/>
                  <a:gd name="connsiteY5" fmla="*/ 1113786 h 1356211"/>
                  <a:gd name="connsiteX6" fmla="*/ 402518 w 718330"/>
                  <a:gd name="connsiteY6" fmla="*/ 1104637 h 1356211"/>
                  <a:gd name="connsiteX7" fmla="*/ 368212 w 718330"/>
                  <a:gd name="connsiteY7" fmla="*/ 1100063 h 1356211"/>
                  <a:gd name="connsiteX8" fmla="*/ 320185 w 718330"/>
                  <a:gd name="connsiteY8" fmla="*/ 1113786 h 1356211"/>
                  <a:gd name="connsiteX9" fmla="*/ 320185 w 718330"/>
                  <a:gd name="connsiteY9" fmla="*/ 1141230 h 1356211"/>
                  <a:gd name="connsiteX10" fmla="*/ 288166 w 718330"/>
                  <a:gd name="connsiteY10" fmla="*/ 1173248 h 1356211"/>
                  <a:gd name="connsiteX11" fmla="*/ 244712 w 718330"/>
                  <a:gd name="connsiteY11" fmla="*/ 1186971 h 1356211"/>
                  <a:gd name="connsiteX12" fmla="*/ 198972 w 718330"/>
                  <a:gd name="connsiteY12" fmla="*/ 1239572 h 1356211"/>
                  <a:gd name="connsiteX13" fmla="*/ 187537 w 718330"/>
                  <a:gd name="connsiteY13" fmla="*/ 1310471 h 1356211"/>
                  <a:gd name="connsiteX14" fmla="*/ 157805 w 718330"/>
                  <a:gd name="connsiteY14" fmla="*/ 1351637 h 1356211"/>
                  <a:gd name="connsiteX15" fmla="*/ 121213 w 718330"/>
                  <a:gd name="connsiteY15" fmla="*/ 1356211 h 1356211"/>
                  <a:gd name="connsiteX16" fmla="*/ 59463 w 718330"/>
                  <a:gd name="connsiteY16" fmla="*/ 1340202 h 1356211"/>
                  <a:gd name="connsiteX17" fmla="*/ 59463 w 718330"/>
                  <a:gd name="connsiteY17" fmla="*/ 1308183 h 1356211"/>
                  <a:gd name="connsiteX18" fmla="*/ 18296 w 718330"/>
                  <a:gd name="connsiteY18" fmla="*/ 1294461 h 1356211"/>
                  <a:gd name="connsiteX19" fmla="*/ 0 w 718330"/>
                  <a:gd name="connsiteY19" fmla="*/ 1280739 h 1356211"/>
                  <a:gd name="connsiteX20" fmla="*/ 0 w 718330"/>
                  <a:gd name="connsiteY20" fmla="*/ 1267017 h 1356211"/>
                  <a:gd name="connsiteX21" fmla="*/ 29732 w 718330"/>
                  <a:gd name="connsiteY21" fmla="*/ 1269304 h 1356211"/>
                  <a:gd name="connsiteX22" fmla="*/ 52602 w 718330"/>
                  <a:gd name="connsiteY22" fmla="*/ 1262443 h 1356211"/>
                  <a:gd name="connsiteX23" fmla="*/ 61750 w 718330"/>
                  <a:gd name="connsiteY23" fmla="*/ 1253295 h 1356211"/>
                  <a:gd name="connsiteX24" fmla="*/ 89194 w 718330"/>
                  <a:gd name="connsiteY24" fmla="*/ 1253295 h 1356211"/>
                  <a:gd name="connsiteX25" fmla="*/ 89194 w 718330"/>
                  <a:gd name="connsiteY25" fmla="*/ 1230424 h 1356211"/>
                  <a:gd name="connsiteX26" fmla="*/ 61750 w 718330"/>
                  <a:gd name="connsiteY26" fmla="*/ 1200693 h 1356211"/>
                  <a:gd name="connsiteX27" fmla="*/ 59463 w 718330"/>
                  <a:gd name="connsiteY27" fmla="*/ 1166387 h 1356211"/>
                  <a:gd name="connsiteX28" fmla="*/ 70898 w 718330"/>
                  <a:gd name="connsiteY28" fmla="*/ 1141230 h 1356211"/>
                  <a:gd name="connsiteX29" fmla="*/ 59463 w 718330"/>
                  <a:gd name="connsiteY29" fmla="*/ 1120647 h 1356211"/>
                  <a:gd name="connsiteX30" fmla="*/ 64037 w 718330"/>
                  <a:gd name="connsiteY30" fmla="*/ 1097776 h 1356211"/>
                  <a:gd name="connsiteX31" fmla="*/ 61750 w 718330"/>
                  <a:gd name="connsiteY31" fmla="*/ 1084054 h 1356211"/>
                  <a:gd name="connsiteX32" fmla="*/ 54889 w 718330"/>
                  <a:gd name="connsiteY32" fmla="*/ 1047462 h 1356211"/>
                  <a:gd name="connsiteX33" fmla="*/ 61750 w 718330"/>
                  <a:gd name="connsiteY33" fmla="*/ 1010869 h 1356211"/>
                  <a:gd name="connsiteX34" fmla="*/ 100630 w 718330"/>
                  <a:gd name="connsiteY34" fmla="*/ 992573 h 1356211"/>
                  <a:gd name="connsiteX35" fmla="*/ 98342 w 718330"/>
                  <a:gd name="connsiteY35" fmla="*/ 960554 h 1356211"/>
                  <a:gd name="connsiteX36" fmla="*/ 82333 w 718330"/>
                  <a:gd name="connsiteY36" fmla="*/ 933110 h 1356211"/>
                  <a:gd name="connsiteX37" fmla="*/ 82333 w 718330"/>
                  <a:gd name="connsiteY37" fmla="*/ 917101 h 1356211"/>
                  <a:gd name="connsiteX38" fmla="*/ 48028 w 718330"/>
                  <a:gd name="connsiteY38" fmla="*/ 894230 h 1356211"/>
                  <a:gd name="connsiteX39" fmla="*/ 59463 w 718330"/>
                  <a:gd name="connsiteY39" fmla="*/ 871360 h 1356211"/>
                  <a:gd name="connsiteX40" fmla="*/ 64037 w 718330"/>
                  <a:gd name="connsiteY40" fmla="*/ 855351 h 1356211"/>
                  <a:gd name="connsiteX41" fmla="*/ 91481 w 718330"/>
                  <a:gd name="connsiteY41" fmla="*/ 821045 h 1356211"/>
                  <a:gd name="connsiteX42" fmla="*/ 129074 w 718330"/>
                  <a:gd name="connsiteY42" fmla="*/ 821903 h 1356211"/>
                  <a:gd name="connsiteX43" fmla="*/ 146722 w 718330"/>
                  <a:gd name="connsiteY43" fmla="*/ 807914 h 1356211"/>
                  <a:gd name="connsiteX44" fmla="*/ 132648 w 718330"/>
                  <a:gd name="connsiteY44" fmla="*/ 800462 h 1356211"/>
                  <a:gd name="connsiteX45" fmla="*/ 130361 w 718330"/>
                  <a:gd name="connsiteY45" fmla="*/ 770730 h 1356211"/>
                  <a:gd name="connsiteX46" fmla="*/ 141796 w 718330"/>
                  <a:gd name="connsiteY46" fmla="*/ 750147 h 1356211"/>
                  <a:gd name="connsiteX47" fmla="*/ 189824 w 718330"/>
                  <a:gd name="connsiteY47" fmla="*/ 743286 h 1356211"/>
                  <a:gd name="connsiteX48" fmla="*/ 203546 w 718330"/>
                  <a:gd name="connsiteY48" fmla="*/ 720416 h 1356211"/>
                  <a:gd name="connsiteX49" fmla="*/ 217268 w 718330"/>
                  <a:gd name="connsiteY49" fmla="*/ 720416 h 1356211"/>
                  <a:gd name="connsiteX50" fmla="*/ 251574 w 718330"/>
                  <a:gd name="connsiteY50" fmla="*/ 695258 h 1356211"/>
                  <a:gd name="connsiteX51" fmla="*/ 256148 w 718330"/>
                  <a:gd name="connsiteY51" fmla="*/ 672388 h 1356211"/>
                  <a:gd name="connsiteX52" fmla="*/ 267583 w 718330"/>
                  <a:gd name="connsiteY52" fmla="*/ 654092 h 1356211"/>
                  <a:gd name="connsiteX53" fmla="*/ 279018 w 718330"/>
                  <a:gd name="connsiteY53" fmla="*/ 626647 h 1356211"/>
                  <a:gd name="connsiteX54" fmla="*/ 304175 w 718330"/>
                  <a:gd name="connsiteY54" fmla="*/ 626647 h 1356211"/>
                  <a:gd name="connsiteX55" fmla="*/ 306462 w 718330"/>
                  <a:gd name="connsiteY55" fmla="*/ 606064 h 1356211"/>
                  <a:gd name="connsiteX56" fmla="*/ 322472 w 718330"/>
                  <a:gd name="connsiteY56" fmla="*/ 606064 h 1356211"/>
                  <a:gd name="connsiteX57" fmla="*/ 322472 w 718330"/>
                  <a:gd name="connsiteY57" fmla="*/ 580907 h 1356211"/>
                  <a:gd name="connsiteX58" fmla="*/ 283592 w 718330"/>
                  <a:gd name="connsiteY58" fmla="*/ 553462 h 1356211"/>
                  <a:gd name="connsiteX59" fmla="*/ 237851 w 718330"/>
                  <a:gd name="connsiteY59" fmla="*/ 507722 h 1356211"/>
                  <a:gd name="connsiteX60" fmla="*/ 208120 w 718330"/>
                  <a:gd name="connsiteY60" fmla="*/ 500860 h 1356211"/>
                  <a:gd name="connsiteX61" fmla="*/ 198972 w 718330"/>
                  <a:gd name="connsiteY61" fmla="*/ 480277 h 1356211"/>
                  <a:gd name="connsiteX62" fmla="*/ 160092 w 718330"/>
                  <a:gd name="connsiteY62" fmla="*/ 482564 h 1356211"/>
                  <a:gd name="connsiteX63" fmla="*/ 150944 w 718330"/>
                  <a:gd name="connsiteY63" fmla="*/ 500860 h 1356211"/>
                  <a:gd name="connsiteX64" fmla="*/ 169240 w 718330"/>
                  <a:gd name="connsiteY64" fmla="*/ 523731 h 1356211"/>
                  <a:gd name="connsiteX65" fmla="*/ 139509 w 718330"/>
                  <a:gd name="connsiteY65" fmla="*/ 532879 h 1356211"/>
                  <a:gd name="connsiteX66" fmla="*/ 130361 w 718330"/>
                  <a:gd name="connsiteY66" fmla="*/ 530592 h 1356211"/>
                  <a:gd name="connsiteX67" fmla="*/ 118926 w 718330"/>
                  <a:gd name="connsiteY67" fmla="*/ 544314 h 1356211"/>
                  <a:gd name="connsiteX68" fmla="*/ 100630 w 718330"/>
                  <a:gd name="connsiteY68" fmla="*/ 532879 h 1356211"/>
                  <a:gd name="connsiteX69" fmla="*/ 116639 w 718330"/>
                  <a:gd name="connsiteY69" fmla="*/ 505435 h 1356211"/>
                  <a:gd name="connsiteX70" fmla="*/ 116639 w 718330"/>
                  <a:gd name="connsiteY70" fmla="*/ 480277 h 1356211"/>
                  <a:gd name="connsiteX71" fmla="*/ 148657 w 718330"/>
                  <a:gd name="connsiteY71" fmla="*/ 457407 h 1356211"/>
                  <a:gd name="connsiteX72" fmla="*/ 132648 w 718330"/>
                  <a:gd name="connsiteY72" fmla="*/ 432249 h 1356211"/>
                  <a:gd name="connsiteX73" fmla="*/ 128074 w 718330"/>
                  <a:gd name="connsiteY73" fmla="*/ 400231 h 1356211"/>
                  <a:gd name="connsiteX74" fmla="*/ 114352 w 718330"/>
                  <a:gd name="connsiteY74" fmla="*/ 391083 h 1356211"/>
                  <a:gd name="connsiteX75" fmla="*/ 121213 w 718330"/>
                  <a:gd name="connsiteY75" fmla="*/ 363638 h 1356211"/>
                  <a:gd name="connsiteX76" fmla="*/ 117536 w 718330"/>
                  <a:gd name="connsiteY76" fmla="*/ 359293 h 1356211"/>
                  <a:gd name="connsiteX77" fmla="*/ 125787 w 718330"/>
                  <a:gd name="connsiteY77" fmla="*/ 249287 h 1356211"/>
                  <a:gd name="connsiteX78" fmla="*/ 98628 w 718330"/>
                  <a:gd name="connsiteY78" fmla="*/ 199258 h 1356211"/>
                  <a:gd name="connsiteX79" fmla="*/ 77187 w 718330"/>
                  <a:gd name="connsiteY79" fmla="*/ 182106 h 1356211"/>
                  <a:gd name="connsiteX80" fmla="*/ 51458 w 718330"/>
                  <a:gd name="connsiteY80" fmla="*/ 126358 h 1356211"/>
                  <a:gd name="connsiteX81" fmla="*/ 52888 w 718330"/>
                  <a:gd name="connsiteY81" fmla="*/ 72042 h 1356211"/>
                  <a:gd name="connsiteX82" fmla="*/ 31446 w 718330"/>
                  <a:gd name="connsiteY82" fmla="*/ 60606 h 1356211"/>
                  <a:gd name="connsiteX83" fmla="*/ 13008 w 718330"/>
                  <a:gd name="connsiteY83" fmla="*/ 22313 h 1356211"/>
                  <a:gd name="connsiteX84" fmla="*/ 14865 w 718330"/>
                  <a:gd name="connsiteY84" fmla="*/ 22870 h 1356211"/>
                  <a:gd name="connsiteX85" fmla="*/ 14865 w 718330"/>
                  <a:gd name="connsiteY85" fmla="*/ 4574 h 1356211"/>
                  <a:gd name="connsiteX86" fmla="*/ 33161 w 718330"/>
                  <a:gd name="connsiteY86" fmla="*/ 0 h 1356211"/>
                  <a:gd name="connsiteX87" fmla="*/ 53745 w 718330"/>
                  <a:gd name="connsiteY87" fmla="*/ 45741 h 1356211"/>
                  <a:gd name="connsiteX88" fmla="*/ 76615 w 718330"/>
                  <a:gd name="connsiteY88" fmla="*/ 73185 h 1356211"/>
                  <a:gd name="connsiteX89" fmla="*/ 104059 w 718330"/>
                  <a:gd name="connsiteY89" fmla="*/ 91481 h 1356211"/>
                  <a:gd name="connsiteX90" fmla="*/ 122356 w 718330"/>
                  <a:gd name="connsiteY90" fmla="*/ 141796 h 1356211"/>
                  <a:gd name="connsiteX91" fmla="*/ 156661 w 718330"/>
                  <a:gd name="connsiteY91" fmla="*/ 150944 h 1356211"/>
                  <a:gd name="connsiteX92" fmla="*/ 158948 w 718330"/>
                  <a:gd name="connsiteY92" fmla="*/ 182963 h 1356211"/>
                  <a:gd name="connsiteX93" fmla="*/ 218411 w 718330"/>
                  <a:gd name="connsiteY93" fmla="*/ 224129 h 1356211"/>
                  <a:gd name="connsiteX94" fmla="*/ 234420 w 718330"/>
                  <a:gd name="connsiteY94" fmla="*/ 217268 h 1356211"/>
                  <a:gd name="connsiteX95" fmla="*/ 287022 w 718330"/>
                  <a:gd name="connsiteY95" fmla="*/ 247000 h 1356211"/>
                  <a:gd name="connsiteX96" fmla="*/ 309892 w 718330"/>
                  <a:gd name="connsiteY96" fmla="*/ 247000 h 1356211"/>
                  <a:gd name="connsiteX97" fmla="*/ 335050 w 718330"/>
                  <a:gd name="connsiteY97" fmla="*/ 253861 h 1356211"/>
                  <a:gd name="connsiteX98" fmla="*/ 357920 w 718330"/>
                  <a:gd name="connsiteY98" fmla="*/ 292740 h 1356211"/>
                  <a:gd name="connsiteX99" fmla="*/ 401374 w 718330"/>
                  <a:gd name="connsiteY99" fmla="*/ 272157 h 1356211"/>
                  <a:gd name="connsiteX100" fmla="*/ 419670 w 718330"/>
                  <a:gd name="connsiteY100" fmla="*/ 274444 h 1356211"/>
                  <a:gd name="connsiteX101" fmla="*/ 444827 w 718330"/>
                  <a:gd name="connsiteY101" fmla="*/ 274444 h 1356211"/>
                  <a:gd name="connsiteX102" fmla="*/ 465410 w 718330"/>
                  <a:gd name="connsiteY102" fmla="*/ 258435 h 1356211"/>
                  <a:gd name="connsiteX103" fmla="*/ 481420 w 718330"/>
                  <a:gd name="connsiteY103" fmla="*/ 258435 h 1356211"/>
                  <a:gd name="connsiteX104" fmla="*/ 497429 w 718330"/>
                  <a:gd name="connsiteY104" fmla="*/ 265296 h 1356211"/>
                  <a:gd name="connsiteX105" fmla="*/ 520817 w 718330"/>
                  <a:gd name="connsiteY105" fmla="*/ 265296 h 1356211"/>
                  <a:gd name="connsiteX106" fmla="*/ 718330 w 718330"/>
                  <a:gd name="connsiteY106" fmla="*/ 610457 h 1356211"/>
                  <a:gd name="connsiteX0" fmla="*/ 520817 w 520817"/>
                  <a:gd name="connsiteY0" fmla="*/ 1063523 h 1356211"/>
                  <a:gd name="connsiteX1" fmla="*/ 491712 w 520817"/>
                  <a:gd name="connsiteY1" fmla="*/ 1072619 h 1356211"/>
                  <a:gd name="connsiteX2" fmla="*/ 480277 w 520817"/>
                  <a:gd name="connsiteY2" fmla="*/ 1088628 h 1356211"/>
                  <a:gd name="connsiteX3" fmla="*/ 455119 w 520817"/>
                  <a:gd name="connsiteY3" fmla="*/ 1090915 h 1356211"/>
                  <a:gd name="connsiteX4" fmla="*/ 445971 w 520817"/>
                  <a:gd name="connsiteY4" fmla="*/ 1106925 h 1356211"/>
                  <a:gd name="connsiteX5" fmla="*/ 411666 w 520817"/>
                  <a:gd name="connsiteY5" fmla="*/ 1113786 h 1356211"/>
                  <a:gd name="connsiteX6" fmla="*/ 402518 w 520817"/>
                  <a:gd name="connsiteY6" fmla="*/ 1104637 h 1356211"/>
                  <a:gd name="connsiteX7" fmla="*/ 368212 w 520817"/>
                  <a:gd name="connsiteY7" fmla="*/ 1100063 h 1356211"/>
                  <a:gd name="connsiteX8" fmla="*/ 320185 w 520817"/>
                  <a:gd name="connsiteY8" fmla="*/ 1113786 h 1356211"/>
                  <a:gd name="connsiteX9" fmla="*/ 320185 w 520817"/>
                  <a:gd name="connsiteY9" fmla="*/ 1141230 h 1356211"/>
                  <a:gd name="connsiteX10" fmla="*/ 288166 w 520817"/>
                  <a:gd name="connsiteY10" fmla="*/ 1173248 h 1356211"/>
                  <a:gd name="connsiteX11" fmla="*/ 244712 w 520817"/>
                  <a:gd name="connsiteY11" fmla="*/ 1186971 h 1356211"/>
                  <a:gd name="connsiteX12" fmla="*/ 198972 w 520817"/>
                  <a:gd name="connsiteY12" fmla="*/ 1239572 h 1356211"/>
                  <a:gd name="connsiteX13" fmla="*/ 187537 w 520817"/>
                  <a:gd name="connsiteY13" fmla="*/ 1310471 h 1356211"/>
                  <a:gd name="connsiteX14" fmla="*/ 157805 w 520817"/>
                  <a:gd name="connsiteY14" fmla="*/ 1351637 h 1356211"/>
                  <a:gd name="connsiteX15" fmla="*/ 121213 w 520817"/>
                  <a:gd name="connsiteY15" fmla="*/ 1356211 h 1356211"/>
                  <a:gd name="connsiteX16" fmla="*/ 59463 w 520817"/>
                  <a:gd name="connsiteY16" fmla="*/ 1340202 h 1356211"/>
                  <a:gd name="connsiteX17" fmla="*/ 59463 w 520817"/>
                  <a:gd name="connsiteY17" fmla="*/ 1308183 h 1356211"/>
                  <a:gd name="connsiteX18" fmla="*/ 18296 w 520817"/>
                  <a:gd name="connsiteY18" fmla="*/ 1294461 h 1356211"/>
                  <a:gd name="connsiteX19" fmla="*/ 0 w 520817"/>
                  <a:gd name="connsiteY19" fmla="*/ 1280739 h 1356211"/>
                  <a:gd name="connsiteX20" fmla="*/ 0 w 520817"/>
                  <a:gd name="connsiteY20" fmla="*/ 1267017 h 1356211"/>
                  <a:gd name="connsiteX21" fmla="*/ 29732 w 520817"/>
                  <a:gd name="connsiteY21" fmla="*/ 1269304 h 1356211"/>
                  <a:gd name="connsiteX22" fmla="*/ 52602 w 520817"/>
                  <a:gd name="connsiteY22" fmla="*/ 1262443 h 1356211"/>
                  <a:gd name="connsiteX23" fmla="*/ 61750 w 520817"/>
                  <a:gd name="connsiteY23" fmla="*/ 1253295 h 1356211"/>
                  <a:gd name="connsiteX24" fmla="*/ 89194 w 520817"/>
                  <a:gd name="connsiteY24" fmla="*/ 1253295 h 1356211"/>
                  <a:gd name="connsiteX25" fmla="*/ 89194 w 520817"/>
                  <a:gd name="connsiteY25" fmla="*/ 1230424 h 1356211"/>
                  <a:gd name="connsiteX26" fmla="*/ 61750 w 520817"/>
                  <a:gd name="connsiteY26" fmla="*/ 1200693 h 1356211"/>
                  <a:gd name="connsiteX27" fmla="*/ 59463 w 520817"/>
                  <a:gd name="connsiteY27" fmla="*/ 1166387 h 1356211"/>
                  <a:gd name="connsiteX28" fmla="*/ 70898 w 520817"/>
                  <a:gd name="connsiteY28" fmla="*/ 1141230 h 1356211"/>
                  <a:gd name="connsiteX29" fmla="*/ 59463 w 520817"/>
                  <a:gd name="connsiteY29" fmla="*/ 1120647 h 1356211"/>
                  <a:gd name="connsiteX30" fmla="*/ 64037 w 520817"/>
                  <a:gd name="connsiteY30" fmla="*/ 1097776 h 1356211"/>
                  <a:gd name="connsiteX31" fmla="*/ 61750 w 520817"/>
                  <a:gd name="connsiteY31" fmla="*/ 1084054 h 1356211"/>
                  <a:gd name="connsiteX32" fmla="*/ 54889 w 520817"/>
                  <a:gd name="connsiteY32" fmla="*/ 1047462 h 1356211"/>
                  <a:gd name="connsiteX33" fmla="*/ 61750 w 520817"/>
                  <a:gd name="connsiteY33" fmla="*/ 1010869 h 1356211"/>
                  <a:gd name="connsiteX34" fmla="*/ 100630 w 520817"/>
                  <a:gd name="connsiteY34" fmla="*/ 992573 h 1356211"/>
                  <a:gd name="connsiteX35" fmla="*/ 98342 w 520817"/>
                  <a:gd name="connsiteY35" fmla="*/ 960554 h 1356211"/>
                  <a:gd name="connsiteX36" fmla="*/ 82333 w 520817"/>
                  <a:gd name="connsiteY36" fmla="*/ 933110 h 1356211"/>
                  <a:gd name="connsiteX37" fmla="*/ 82333 w 520817"/>
                  <a:gd name="connsiteY37" fmla="*/ 917101 h 1356211"/>
                  <a:gd name="connsiteX38" fmla="*/ 48028 w 520817"/>
                  <a:gd name="connsiteY38" fmla="*/ 894230 h 1356211"/>
                  <a:gd name="connsiteX39" fmla="*/ 59463 w 520817"/>
                  <a:gd name="connsiteY39" fmla="*/ 871360 h 1356211"/>
                  <a:gd name="connsiteX40" fmla="*/ 64037 w 520817"/>
                  <a:gd name="connsiteY40" fmla="*/ 855351 h 1356211"/>
                  <a:gd name="connsiteX41" fmla="*/ 91481 w 520817"/>
                  <a:gd name="connsiteY41" fmla="*/ 821045 h 1356211"/>
                  <a:gd name="connsiteX42" fmla="*/ 129074 w 520817"/>
                  <a:gd name="connsiteY42" fmla="*/ 821903 h 1356211"/>
                  <a:gd name="connsiteX43" fmla="*/ 146722 w 520817"/>
                  <a:gd name="connsiteY43" fmla="*/ 807914 h 1356211"/>
                  <a:gd name="connsiteX44" fmla="*/ 132648 w 520817"/>
                  <a:gd name="connsiteY44" fmla="*/ 800462 h 1356211"/>
                  <a:gd name="connsiteX45" fmla="*/ 130361 w 520817"/>
                  <a:gd name="connsiteY45" fmla="*/ 770730 h 1356211"/>
                  <a:gd name="connsiteX46" fmla="*/ 141796 w 520817"/>
                  <a:gd name="connsiteY46" fmla="*/ 750147 h 1356211"/>
                  <a:gd name="connsiteX47" fmla="*/ 189824 w 520817"/>
                  <a:gd name="connsiteY47" fmla="*/ 743286 h 1356211"/>
                  <a:gd name="connsiteX48" fmla="*/ 203546 w 520817"/>
                  <a:gd name="connsiteY48" fmla="*/ 720416 h 1356211"/>
                  <a:gd name="connsiteX49" fmla="*/ 217268 w 520817"/>
                  <a:gd name="connsiteY49" fmla="*/ 720416 h 1356211"/>
                  <a:gd name="connsiteX50" fmla="*/ 251574 w 520817"/>
                  <a:gd name="connsiteY50" fmla="*/ 695258 h 1356211"/>
                  <a:gd name="connsiteX51" fmla="*/ 256148 w 520817"/>
                  <a:gd name="connsiteY51" fmla="*/ 672388 h 1356211"/>
                  <a:gd name="connsiteX52" fmla="*/ 267583 w 520817"/>
                  <a:gd name="connsiteY52" fmla="*/ 654092 h 1356211"/>
                  <a:gd name="connsiteX53" fmla="*/ 279018 w 520817"/>
                  <a:gd name="connsiteY53" fmla="*/ 626647 h 1356211"/>
                  <a:gd name="connsiteX54" fmla="*/ 304175 w 520817"/>
                  <a:gd name="connsiteY54" fmla="*/ 626647 h 1356211"/>
                  <a:gd name="connsiteX55" fmla="*/ 306462 w 520817"/>
                  <a:gd name="connsiteY55" fmla="*/ 606064 h 1356211"/>
                  <a:gd name="connsiteX56" fmla="*/ 322472 w 520817"/>
                  <a:gd name="connsiteY56" fmla="*/ 606064 h 1356211"/>
                  <a:gd name="connsiteX57" fmla="*/ 322472 w 520817"/>
                  <a:gd name="connsiteY57" fmla="*/ 580907 h 1356211"/>
                  <a:gd name="connsiteX58" fmla="*/ 283592 w 520817"/>
                  <a:gd name="connsiteY58" fmla="*/ 553462 h 1356211"/>
                  <a:gd name="connsiteX59" fmla="*/ 237851 w 520817"/>
                  <a:gd name="connsiteY59" fmla="*/ 507722 h 1356211"/>
                  <a:gd name="connsiteX60" fmla="*/ 208120 w 520817"/>
                  <a:gd name="connsiteY60" fmla="*/ 500860 h 1356211"/>
                  <a:gd name="connsiteX61" fmla="*/ 198972 w 520817"/>
                  <a:gd name="connsiteY61" fmla="*/ 480277 h 1356211"/>
                  <a:gd name="connsiteX62" fmla="*/ 160092 w 520817"/>
                  <a:gd name="connsiteY62" fmla="*/ 482564 h 1356211"/>
                  <a:gd name="connsiteX63" fmla="*/ 150944 w 520817"/>
                  <a:gd name="connsiteY63" fmla="*/ 500860 h 1356211"/>
                  <a:gd name="connsiteX64" fmla="*/ 169240 w 520817"/>
                  <a:gd name="connsiteY64" fmla="*/ 523731 h 1356211"/>
                  <a:gd name="connsiteX65" fmla="*/ 139509 w 520817"/>
                  <a:gd name="connsiteY65" fmla="*/ 532879 h 1356211"/>
                  <a:gd name="connsiteX66" fmla="*/ 130361 w 520817"/>
                  <a:gd name="connsiteY66" fmla="*/ 530592 h 1356211"/>
                  <a:gd name="connsiteX67" fmla="*/ 118926 w 520817"/>
                  <a:gd name="connsiteY67" fmla="*/ 544314 h 1356211"/>
                  <a:gd name="connsiteX68" fmla="*/ 100630 w 520817"/>
                  <a:gd name="connsiteY68" fmla="*/ 532879 h 1356211"/>
                  <a:gd name="connsiteX69" fmla="*/ 116639 w 520817"/>
                  <a:gd name="connsiteY69" fmla="*/ 505435 h 1356211"/>
                  <a:gd name="connsiteX70" fmla="*/ 116639 w 520817"/>
                  <a:gd name="connsiteY70" fmla="*/ 480277 h 1356211"/>
                  <a:gd name="connsiteX71" fmla="*/ 148657 w 520817"/>
                  <a:gd name="connsiteY71" fmla="*/ 457407 h 1356211"/>
                  <a:gd name="connsiteX72" fmla="*/ 132648 w 520817"/>
                  <a:gd name="connsiteY72" fmla="*/ 432249 h 1356211"/>
                  <a:gd name="connsiteX73" fmla="*/ 128074 w 520817"/>
                  <a:gd name="connsiteY73" fmla="*/ 400231 h 1356211"/>
                  <a:gd name="connsiteX74" fmla="*/ 114352 w 520817"/>
                  <a:gd name="connsiteY74" fmla="*/ 391083 h 1356211"/>
                  <a:gd name="connsiteX75" fmla="*/ 121213 w 520817"/>
                  <a:gd name="connsiteY75" fmla="*/ 363638 h 1356211"/>
                  <a:gd name="connsiteX76" fmla="*/ 117536 w 520817"/>
                  <a:gd name="connsiteY76" fmla="*/ 359293 h 1356211"/>
                  <a:gd name="connsiteX77" fmla="*/ 125787 w 520817"/>
                  <a:gd name="connsiteY77" fmla="*/ 249287 h 1356211"/>
                  <a:gd name="connsiteX78" fmla="*/ 98628 w 520817"/>
                  <a:gd name="connsiteY78" fmla="*/ 199258 h 1356211"/>
                  <a:gd name="connsiteX79" fmla="*/ 77187 w 520817"/>
                  <a:gd name="connsiteY79" fmla="*/ 182106 h 1356211"/>
                  <a:gd name="connsiteX80" fmla="*/ 51458 w 520817"/>
                  <a:gd name="connsiteY80" fmla="*/ 126358 h 1356211"/>
                  <a:gd name="connsiteX81" fmla="*/ 52888 w 520817"/>
                  <a:gd name="connsiteY81" fmla="*/ 72042 h 1356211"/>
                  <a:gd name="connsiteX82" fmla="*/ 31446 w 520817"/>
                  <a:gd name="connsiteY82" fmla="*/ 60606 h 1356211"/>
                  <a:gd name="connsiteX83" fmla="*/ 13008 w 520817"/>
                  <a:gd name="connsiteY83" fmla="*/ 22313 h 1356211"/>
                  <a:gd name="connsiteX84" fmla="*/ 14865 w 520817"/>
                  <a:gd name="connsiteY84" fmla="*/ 22870 h 1356211"/>
                  <a:gd name="connsiteX85" fmla="*/ 14865 w 520817"/>
                  <a:gd name="connsiteY85" fmla="*/ 4574 h 1356211"/>
                  <a:gd name="connsiteX86" fmla="*/ 33161 w 520817"/>
                  <a:gd name="connsiteY86" fmla="*/ 0 h 1356211"/>
                  <a:gd name="connsiteX87" fmla="*/ 53745 w 520817"/>
                  <a:gd name="connsiteY87" fmla="*/ 45741 h 1356211"/>
                  <a:gd name="connsiteX88" fmla="*/ 76615 w 520817"/>
                  <a:gd name="connsiteY88" fmla="*/ 73185 h 1356211"/>
                  <a:gd name="connsiteX89" fmla="*/ 104059 w 520817"/>
                  <a:gd name="connsiteY89" fmla="*/ 91481 h 1356211"/>
                  <a:gd name="connsiteX90" fmla="*/ 122356 w 520817"/>
                  <a:gd name="connsiteY90" fmla="*/ 141796 h 1356211"/>
                  <a:gd name="connsiteX91" fmla="*/ 156661 w 520817"/>
                  <a:gd name="connsiteY91" fmla="*/ 150944 h 1356211"/>
                  <a:gd name="connsiteX92" fmla="*/ 158948 w 520817"/>
                  <a:gd name="connsiteY92" fmla="*/ 182963 h 1356211"/>
                  <a:gd name="connsiteX93" fmla="*/ 218411 w 520817"/>
                  <a:gd name="connsiteY93" fmla="*/ 224129 h 1356211"/>
                  <a:gd name="connsiteX94" fmla="*/ 234420 w 520817"/>
                  <a:gd name="connsiteY94" fmla="*/ 217268 h 1356211"/>
                  <a:gd name="connsiteX95" fmla="*/ 287022 w 520817"/>
                  <a:gd name="connsiteY95" fmla="*/ 247000 h 1356211"/>
                  <a:gd name="connsiteX96" fmla="*/ 309892 w 520817"/>
                  <a:gd name="connsiteY96" fmla="*/ 247000 h 1356211"/>
                  <a:gd name="connsiteX97" fmla="*/ 335050 w 520817"/>
                  <a:gd name="connsiteY97" fmla="*/ 253861 h 1356211"/>
                  <a:gd name="connsiteX98" fmla="*/ 357920 w 520817"/>
                  <a:gd name="connsiteY98" fmla="*/ 292740 h 1356211"/>
                  <a:gd name="connsiteX99" fmla="*/ 401374 w 520817"/>
                  <a:gd name="connsiteY99" fmla="*/ 272157 h 1356211"/>
                  <a:gd name="connsiteX100" fmla="*/ 419670 w 520817"/>
                  <a:gd name="connsiteY100" fmla="*/ 274444 h 1356211"/>
                  <a:gd name="connsiteX101" fmla="*/ 444827 w 520817"/>
                  <a:gd name="connsiteY101" fmla="*/ 274444 h 1356211"/>
                  <a:gd name="connsiteX102" fmla="*/ 465410 w 520817"/>
                  <a:gd name="connsiteY102" fmla="*/ 258435 h 1356211"/>
                  <a:gd name="connsiteX103" fmla="*/ 481420 w 520817"/>
                  <a:gd name="connsiteY103" fmla="*/ 258435 h 1356211"/>
                  <a:gd name="connsiteX104" fmla="*/ 497429 w 520817"/>
                  <a:gd name="connsiteY104" fmla="*/ 265296 h 1356211"/>
                  <a:gd name="connsiteX105" fmla="*/ 520817 w 520817"/>
                  <a:gd name="connsiteY105" fmla="*/ 265296 h 1356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520817" h="1356211">
                    <a:moveTo>
                      <a:pt x="520817" y="1063523"/>
                    </a:moveTo>
                    <a:lnTo>
                      <a:pt x="491712" y="1072619"/>
                    </a:lnTo>
                    <a:lnTo>
                      <a:pt x="480277" y="1088628"/>
                    </a:lnTo>
                    <a:lnTo>
                      <a:pt x="455119" y="1090915"/>
                    </a:lnTo>
                    <a:lnTo>
                      <a:pt x="445971" y="1106925"/>
                    </a:lnTo>
                    <a:lnTo>
                      <a:pt x="411666" y="1113786"/>
                    </a:lnTo>
                    <a:lnTo>
                      <a:pt x="402518" y="1104637"/>
                    </a:lnTo>
                    <a:lnTo>
                      <a:pt x="368212" y="1100063"/>
                    </a:lnTo>
                    <a:lnTo>
                      <a:pt x="320185" y="1113786"/>
                    </a:lnTo>
                    <a:lnTo>
                      <a:pt x="320185" y="1141230"/>
                    </a:lnTo>
                    <a:lnTo>
                      <a:pt x="288166" y="1173248"/>
                    </a:lnTo>
                    <a:lnTo>
                      <a:pt x="244712" y="1186971"/>
                    </a:lnTo>
                    <a:lnTo>
                      <a:pt x="198972" y="1239572"/>
                    </a:lnTo>
                    <a:lnTo>
                      <a:pt x="187537" y="1310471"/>
                    </a:lnTo>
                    <a:lnTo>
                      <a:pt x="157805" y="1351637"/>
                    </a:lnTo>
                    <a:lnTo>
                      <a:pt x="121213" y="1356211"/>
                    </a:lnTo>
                    <a:lnTo>
                      <a:pt x="59463" y="1340202"/>
                    </a:lnTo>
                    <a:lnTo>
                      <a:pt x="59463" y="1308183"/>
                    </a:lnTo>
                    <a:lnTo>
                      <a:pt x="18296" y="1294461"/>
                    </a:lnTo>
                    <a:lnTo>
                      <a:pt x="0" y="1280739"/>
                    </a:lnTo>
                    <a:lnTo>
                      <a:pt x="0" y="1267017"/>
                    </a:lnTo>
                    <a:lnTo>
                      <a:pt x="29732" y="1269304"/>
                    </a:lnTo>
                    <a:lnTo>
                      <a:pt x="52602" y="1262443"/>
                    </a:lnTo>
                    <a:lnTo>
                      <a:pt x="61750" y="1253295"/>
                    </a:lnTo>
                    <a:lnTo>
                      <a:pt x="89194" y="1253295"/>
                    </a:lnTo>
                    <a:lnTo>
                      <a:pt x="89194" y="1230424"/>
                    </a:lnTo>
                    <a:lnTo>
                      <a:pt x="61750" y="1200693"/>
                    </a:lnTo>
                    <a:lnTo>
                      <a:pt x="59463" y="1166387"/>
                    </a:lnTo>
                    <a:lnTo>
                      <a:pt x="70898" y="1141230"/>
                    </a:lnTo>
                    <a:lnTo>
                      <a:pt x="59463" y="1120647"/>
                    </a:lnTo>
                    <a:lnTo>
                      <a:pt x="64037" y="1097776"/>
                    </a:lnTo>
                    <a:lnTo>
                      <a:pt x="61750" y="1084054"/>
                    </a:lnTo>
                    <a:lnTo>
                      <a:pt x="54889" y="1047462"/>
                    </a:lnTo>
                    <a:lnTo>
                      <a:pt x="61750" y="1010869"/>
                    </a:lnTo>
                    <a:lnTo>
                      <a:pt x="100630" y="992573"/>
                    </a:lnTo>
                    <a:lnTo>
                      <a:pt x="98342" y="960554"/>
                    </a:lnTo>
                    <a:lnTo>
                      <a:pt x="82333" y="933110"/>
                    </a:lnTo>
                    <a:lnTo>
                      <a:pt x="82333" y="917101"/>
                    </a:lnTo>
                    <a:lnTo>
                      <a:pt x="48028" y="894230"/>
                    </a:lnTo>
                    <a:lnTo>
                      <a:pt x="59463" y="871360"/>
                    </a:lnTo>
                    <a:lnTo>
                      <a:pt x="64037" y="855351"/>
                    </a:lnTo>
                    <a:lnTo>
                      <a:pt x="91481" y="821045"/>
                    </a:lnTo>
                    <a:lnTo>
                      <a:pt x="129074" y="821903"/>
                    </a:lnTo>
                    <a:lnTo>
                      <a:pt x="146722" y="807914"/>
                    </a:lnTo>
                    <a:lnTo>
                      <a:pt x="132648" y="800462"/>
                    </a:lnTo>
                    <a:lnTo>
                      <a:pt x="130361" y="770730"/>
                    </a:lnTo>
                    <a:lnTo>
                      <a:pt x="141796" y="750147"/>
                    </a:lnTo>
                    <a:lnTo>
                      <a:pt x="189824" y="743286"/>
                    </a:lnTo>
                    <a:lnTo>
                      <a:pt x="203546" y="720416"/>
                    </a:lnTo>
                    <a:lnTo>
                      <a:pt x="217268" y="720416"/>
                    </a:lnTo>
                    <a:lnTo>
                      <a:pt x="251574" y="695258"/>
                    </a:lnTo>
                    <a:lnTo>
                      <a:pt x="256148" y="672388"/>
                    </a:lnTo>
                    <a:lnTo>
                      <a:pt x="267583" y="654092"/>
                    </a:lnTo>
                    <a:lnTo>
                      <a:pt x="279018" y="626647"/>
                    </a:lnTo>
                    <a:lnTo>
                      <a:pt x="304175" y="626647"/>
                    </a:lnTo>
                    <a:lnTo>
                      <a:pt x="306462" y="606064"/>
                    </a:lnTo>
                    <a:lnTo>
                      <a:pt x="322472" y="606064"/>
                    </a:lnTo>
                    <a:lnTo>
                      <a:pt x="322472" y="580907"/>
                    </a:lnTo>
                    <a:lnTo>
                      <a:pt x="283592" y="553462"/>
                    </a:lnTo>
                    <a:lnTo>
                      <a:pt x="237851" y="507722"/>
                    </a:lnTo>
                    <a:lnTo>
                      <a:pt x="208120" y="500860"/>
                    </a:lnTo>
                    <a:lnTo>
                      <a:pt x="198972" y="480277"/>
                    </a:lnTo>
                    <a:lnTo>
                      <a:pt x="160092" y="482564"/>
                    </a:lnTo>
                    <a:lnTo>
                      <a:pt x="150944" y="500860"/>
                    </a:lnTo>
                    <a:lnTo>
                      <a:pt x="169240" y="523731"/>
                    </a:lnTo>
                    <a:lnTo>
                      <a:pt x="139509" y="532879"/>
                    </a:lnTo>
                    <a:lnTo>
                      <a:pt x="130361" y="530592"/>
                    </a:lnTo>
                    <a:lnTo>
                      <a:pt x="118926" y="544314"/>
                    </a:lnTo>
                    <a:lnTo>
                      <a:pt x="100630" y="532879"/>
                    </a:lnTo>
                    <a:lnTo>
                      <a:pt x="116639" y="505435"/>
                    </a:lnTo>
                    <a:lnTo>
                      <a:pt x="116639" y="480277"/>
                    </a:lnTo>
                    <a:lnTo>
                      <a:pt x="148657" y="457407"/>
                    </a:lnTo>
                    <a:lnTo>
                      <a:pt x="132648" y="432249"/>
                    </a:lnTo>
                    <a:lnTo>
                      <a:pt x="128074" y="400231"/>
                    </a:lnTo>
                    <a:lnTo>
                      <a:pt x="114352" y="391083"/>
                    </a:lnTo>
                    <a:lnTo>
                      <a:pt x="121213" y="363638"/>
                    </a:lnTo>
                    <a:lnTo>
                      <a:pt x="117536" y="359293"/>
                    </a:lnTo>
                    <a:lnTo>
                      <a:pt x="125787" y="249287"/>
                    </a:lnTo>
                    <a:lnTo>
                      <a:pt x="98628" y="199258"/>
                    </a:lnTo>
                    <a:lnTo>
                      <a:pt x="77187" y="182106"/>
                    </a:lnTo>
                    <a:lnTo>
                      <a:pt x="51458" y="126358"/>
                    </a:lnTo>
                    <a:cubicBezTo>
                      <a:pt x="51935" y="108253"/>
                      <a:pt x="52411" y="90147"/>
                      <a:pt x="52888" y="72042"/>
                    </a:cubicBezTo>
                    <a:lnTo>
                      <a:pt x="31446" y="60606"/>
                    </a:lnTo>
                    <a:lnTo>
                      <a:pt x="13008" y="22313"/>
                    </a:lnTo>
                    <a:lnTo>
                      <a:pt x="14865" y="22870"/>
                    </a:lnTo>
                    <a:lnTo>
                      <a:pt x="14865" y="4574"/>
                    </a:lnTo>
                    <a:lnTo>
                      <a:pt x="33161" y="0"/>
                    </a:lnTo>
                    <a:lnTo>
                      <a:pt x="53745" y="45741"/>
                    </a:lnTo>
                    <a:lnTo>
                      <a:pt x="76615" y="73185"/>
                    </a:lnTo>
                    <a:lnTo>
                      <a:pt x="104059" y="91481"/>
                    </a:lnTo>
                    <a:lnTo>
                      <a:pt x="122356" y="141796"/>
                    </a:lnTo>
                    <a:lnTo>
                      <a:pt x="156661" y="150944"/>
                    </a:lnTo>
                    <a:lnTo>
                      <a:pt x="158948" y="182963"/>
                    </a:lnTo>
                    <a:lnTo>
                      <a:pt x="218411" y="224129"/>
                    </a:lnTo>
                    <a:lnTo>
                      <a:pt x="234420" y="217268"/>
                    </a:lnTo>
                    <a:lnTo>
                      <a:pt x="287022" y="247000"/>
                    </a:lnTo>
                    <a:lnTo>
                      <a:pt x="309892" y="247000"/>
                    </a:lnTo>
                    <a:lnTo>
                      <a:pt x="335050" y="253861"/>
                    </a:lnTo>
                    <a:lnTo>
                      <a:pt x="357920" y="292740"/>
                    </a:lnTo>
                    <a:lnTo>
                      <a:pt x="401374" y="272157"/>
                    </a:lnTo>
                    <a:lnTo>
                      <a:pt x="419670" y="274444"/>
                    </a:lnTo>
                    <a:lnTo>
                      <a:pt x="444827" y="274444"/>
                    </a:lnTo>
                    <a:lnTo>
                      <a:pt x="465410" y="258435"/>
                    </a:lnTo>
                    <a:lnTo>
                      <a:pt x="481420" y="258435"/>
                    </a:lnTo>
                    <a:lnTo>
                      <a:pt x="497429" y="265296"/>
                    </a:lnTo>
                    <a:lnTo>
                      <a:pt x="520817" y="26529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35CA0271-F201-82A7-8F65-59F9B44077FD}"/>
                  </a:ext>
                </a:extLst>
              </p:cNvPr>
              <p:cNvSpPr/>
              <p:nvPr/>
            </p:nvSpPr>
            <p:spPr>
              <a:xfrm>
                <a:off x="2783600" y="820361"/>
                <a:ext cx="591715" cy="772636"/>
              </a:xfrm>
              <a:custGeom>
                <a:avLst/>
                <a:gdLst>
                  <a:gd name="connsiteX0" fmla="*/ 521983 w 591715"/>
                  <a:gd name="connsiteY0" fmla="*/ 0 h 772636"/>
                  <a:gd name="connsiteX1" fmla="*/ 591715 w 591715"/>
                  <a:gd name="connsiteY1" fmla="*/ 0 h 772636"/>
                  <a:gd name="connsiteX2" fmla="*/ 591715 w 591715"/>
                  <a:gd name="connsiteY2" fmla="*/ 745191 h 772636"/>
                  <a:gd name="connsiteX3" fmla="*/ 569471 w 591715"/>
                  <a:gd name="connsiteY3" fmla="*/ 745191 h 772636"/>
                  <a:gd name="connsiteX4" fmla="*/ 553461 w 591715"/>
                  <a:gd name="connsiteY4" fmla="*/ 738330 h 772636"/>
                  <a:gd name="connsiteX5" fmla="*/ 537452 w 591715"/>
                  <a:gd name="connsiteY5" fmla="*/ 738330 h 772636"/>
                  <a:gd name="connsiteX6" fmla="*/ 516869 w 591715"/>
                  <a:gd name="connsiteY6" fmla="*/ 754339 h 772636"/>
                  <a:gd name="connsiteX7" fmla="*/ 491712 w 591715"/>
                  <a:gd name="connsiteY7" fmla="*/ 754339 h 772636"/>
                  <a:gd name="connsiteX8" fmla="*/ 473415 w 591715"/>
                  <a:gd name="connsiteY8" fmla="*/ 752052 h 772636"/>
                  <a:gd name="connsiteX9" fmla="*/ 429962 w 591715"/>
                  <a:gd name="connsiteY9" fmla="*/ 772636 h 772636"/>
                  <a:gd name="connsiteX10" fmla="*/ 407091 w 591715"/>
                  <a:gd name="connsiteY10" fmla="*/ 733756 h 772636"/>
                  <a:gd name="connsiteX11" fmla="*/ 381934 w 591715"/>
                  <a:gd name="connsiteY11" fmla="*/ 726895 h 772636"/>
                  <a:gd name="connsiteX12" fmla="*/ 359064 w 591715"/>
                  <a:gd name="connsiteY12" fmla="*/ 726895 h 772636"/>
                  <a:gd name="connsiteX13" fmla="*/ 306462 w 591715"/>
                  <a:gd name="connsiteY13" fmla="*/ 697164 h 772636"/>
                  <a:gd name="connsiteX14" fmla="*/ 290453 w 591715"/>
                  <a:gd name="connsiteY14" fmla="*/ 704025 h 772636"/>
                  <a:gd name="connsiteX15" fmla="*/ 230990 w 591715"/>
                  <a:gd name="connsiteY15" fmla="*/ 662858 h 772636"/>
                  <a:gd name="connsiteX16" fmla="*/ 228703 w 591715"/>
                  <a:gd name="connsiteY16" fmla="*/ 630840 h 772636"/>
                  <a:gd name="connsiteX17" fmla="*/ 194398 w 591715"/>
                  <a:gd name="connsiteY17" fmla="*/ 621692 h 772636"/>
                  <a:gd name="connsiteX18" fmla="*/ 176101 w 591715"/>
                  <a:gd name="connsiteY18" fmla="*/ 571377 h 772636"/>
                  <a:gd name="connsiteX19" fmla="*/ 148657 w 591715"/>
                  <a:gd name="connsiteY19" fmla="*/ 553081 h 772636"/>
                  <a:gd name="connsiteX20" fmla="*/ 125787 w 591715"/>
                  <a:gd name="connsiteY20" fmla="*/ 525636 h 772636"/>
                  <a:gd name="connsiteX21" fmla="*/ 105203 w 591715"/>
                  <a:gd name="connsiteY21" fmla="*/ 479896 h 772636"/>
                  <a:gd name="connsiteX22" fmla="*/ 86907 w 591715"/>
                  <a:gd name="connsiteY22" fmla="*/ 484470 h 772636"/>
                  <a:gd name="connsiteX23" fmla="*/ 86907 w 591715"/>
                  <a:gd name="connsiteY23" fmla="*/ 502766 h 772636"/>
                  <a:gd name="connsiteX24" fmla="*/ 41167 w 591715"/>
                  <a:gd name="connsiteY24" fmla="*/ 489044 h 772636"/>
                  <a:gd name="connsiteX25" fmla="*/ 41167 w 591715"/>
                  <a:gd name="connsiteY25" fmla="*/ 466174 h 772636"/>
                  <a:gd name="connsiteX26" fmla="*/ 20583 w 591715"/>
                  <a:gd name="connsiteY26" fmla="*/ 425007 h 772636"/>
                  <a:gd name="connsiteX27" fmla="*/ 0 w 591715"/>
                  <a:gd name="connsiteY27" fmla="*/ 370118 h 772636"/>
                  <a:gd name="connsiteX28" fmla="*/ 25157 w 591715"/>
                  <a:gd name="connsiteY28" fmla="*/ 358683 h 772636"/>
                  <a:gd name="connsiteX29" fmla="*/ 50315 w 591715"/>
                  <a:gd name="connsiteY29" fmla="*/ 358683 h 772636"/>
                  <a:gd name="connsiteX30" fmla="*/ 132648 w 591715"/>
                  <a:gd name="connsiteY30" fmla="*/ 315230 h 772636"/>
                  <a:gd name="connsiteX31" fmla="*/ 146370 w 591715"/>
                  <a:gd name="connsiteY31" fmla="*/ 246619 h 772636"/>
                  <a:gd name="connsiteX32" fmla="*/ 176101 w 591715"/>
                  <a:gd name="connsiteY32" fmla="*/ 230609 h 772636"/>
                  <a:gd name="connsiteX33" fmla="*/ 196685 w 591715"/>
                  <a:gd name="connsiteY33" fmla="*/ 246619 h 772636"/>
                  <a:gd name="connsiteX34" fmla="*/ 210407 w 591715"/>
                  <a:gd name="connsiteY34" fmla="*/ 246619 h 772636"/>
                  <a:gd name="connsiteX35" fmla="*/ 210407 w 591715"/>
                  <a:gd name="connsiteY35" fmla="*/ 207739 h 772636"/>
                  <a:gd name="connsiteX36" fmla="*/ 260722 w 591715"/>
                  <a:gd name="connsiteY36" fmla="*/ 187156 h 772636"/>
                  <a:gd name="connsiteX37" fmla="*/ 260722 w 591715"/>
                  <a:gd name="connsiteY37" fmla="*/ 166573 h 772636"/>
                  <a:gd name="connsiteX38" fmla="*/ 274444 w 591715"/>
                  <a:gd name="connsiteY38" fmla="*/ 175721 h 772636"/>
                  <a:gd name="connsiteX39" fmla="*/ 336194 w 591715"/>
                  <a:gd name="connsiteY39" fmla="*/ 164286 h 772636"/>
                  <a:gd name="connsiteX40" fmla="*/ 354490 w 591715"/>
                  <a:gd name="connsiteY40" fmla="*/ 150563 h 772636"/>
                  <a:gd name="connsiteX41" fmla="*/ 354490 w 591715"/>
                  <a:gd name="connsiteY41" fmla="*/ 132267 h 772636"/>
                  <a:gd name="connsiteX42" fmla="*/ 397943 w 591715"/>
                  <a:gd name="connsiteY42" fmla="*/ 136841 h 772636"/>
                  <a:gd name="connsiteX43" fmla="*/ 404804 w 591715"/>
                  <a:gd name="connsiteY43" fmla="*/ 120832 h 772636"/>
                  <a:gd name="connsiteX44" fmla="*/ 418527 w 591715"/>
                  <a:gd name="connsiteY44" fmla="*/ 120832 h 772636"/>
                  <a:gd name="connsiteX45" fmla="*/ 436823 w 591715"/>
                  <a:gd name="connsiteY45" fmla="*/ 139128 h 772636"/>
                  <a:gd name="connsiteX46" fmla="*/ 464267 w 591715"/>
                  <a:gd name="connsiteY46" fmla="*/ 134554 h 772636"/>
                  <a:gd name="connsiteX47" fmla="*/ 477989 w 591715"/>
                  <a:gd name="connsiteY47" fmla="*/ 111684 h 772636"/>
                  <a:gd name="connsiteX48" fmla="*/ 480276 w 591715"/>
                  <a:gd name="connsiteY48" fmla="*/ 65943 h 772636"/>
                  <a:gd name="connsiteX49" fmla="*/ 523730 w 591715"/>
                  <a:gd name="connsiteY49" fmla="*/ 4193 h 772636"/>
                  <a:gd name="connsiteX0" fmla="*/ 521983 w 716838"/>
                  <a:gd name="connsiteY0" fmla="*/ 0 h 772636"/>
                  <a:gd name="connsiteX1" fmla="*/ 591715 w 716838"/>
                  <a:gd name="connsiteY1" fmla="*/ 0 h 772636"/>
                  <a:gd name="connsiteX2" fmla="*/ 716838 w 716838"/>
                  <a:gd name="connsiteY2" fmla="*/ 346452 h 772636"/>
                  <a:gd name="connsiteX3" fmla="*/ 591715 w 716838"/>
                  <a:gd name="connsiteY3" fmla="*/ 745191 h 772636"/>
                  <a:gd name="connsiteX4" fmla="*/ 569471 w 716838"/>
                  <a:gd name="connsiteY4" fmla="*/ 745191 h 772636"/>
                  <a:gd name="connsiteX5" fmla="*/ 553461 w 716838"/>
                  <a:gd name="connsiteY5" fmla="*/ 738330 h 772636"/>
                  <a:gd name="connsiteX6" fmla="*/ 537452 w 716838"/>
                  <a:gd name="connsiteY6" fmla="*/ 738330 h 772636"/>
                  <a:gd name="connsiteX7" fmla="*/ 516869 w 716838"/>
                  <a:gd name="connsiteY7" fmla="*/ 754339 h 772636"/>
                  <a:gd name="connsiteX8" fmla="*/ 491712 w 716838"/>
                  <a:gd name="connsiteY8" fmla="*/ 754339 h 772636"/>
                  <a:gd name="connsiteX9" fmla="*/ 473415 w 716838"/>
                  <a:gd name="connsiteY9" fmla="*/ 752052 h 772636"/>
                  <a:gd name="connsiteX10" fmla="*/ 429962 w 716838"/>
                  <a:gd name="connsiteY10" fmla="*/ 772636 h 772636"/>
                  <a:gd name="connsiteX11" fmla="*/ 407091 w 716838"/>
                  <a:gd name="connsiteY11" fmla="*/ 733756 h 772636"/>
                  <a:gd name="connsiteX12" fmla="*/ 381934 w 716838"/>
                  <a:gd name="connsiteY12" fmla="*/ 726895 h 772636"/>
                  <a:gd name="connsiteX13" fmla="*/ 359064 w 716838"/>
                  <a:gd name="connsiteY13" fmla="*/ 726895 h 772636"/>
                  <a:gd name="connsiteX14" fmla="*/ 306462 w 716838"/>
                  <a:gd name="connsiteY14" fmla="*/ 697164 h 772636"/>
                  <a:gd name="connsiteX15" fmla="*/ 290453 w 716838"/>
                  <a:gd name="connsiteY15" fmla="*/ 704025 h 772636"/>
                  <a:gd name="connsiteX16" fmla="*/ 230990 w 716838"/>
                  <a:gd name="connsiteY16" fmla="*/ 662858 h 772636"/>
                  <a:gd name="connsiteX17" fmla="*/ 228703 w 716838"/>
                  <a:gd name="connsiteY17" fmla="*/ 630840 h 772636"/>
                  <a:gd name="connsiteX18" fmla="*/ 194398 w 716838"/>
                  <a:gd name="connsiteY18" fmla="*/ 621692 h 772636"/>
                  <a:gd name="connsiteX19" fmla="*/ 176101 w 716838"/>
                  <a:gd name="connsiteY19" fmla="*/ 571377 h 772636"/>
                  <a:gd name="connsiteX20" fmla="*/ 148657 w 716838"/>
                  <a:gd name="connsiteY20" fmla="*/ 553081 h 772636"/>
                  <a:gd name="connsiteX21" fmla="*/ 125787 w 716838"/>
                  <a:gd name="connsiteY21" fmla="*/ 525636 h 772636"/>
                  <a:gd name="connsiteX22" fmla="*/ 105203 w 716838"/>
                  <a:gd name="connsiteY22" fmla="*/ 479896 h 772636"/>
                  <a:gd name="connsiteX23" fmla="*/ 86907 w 716838"/>
                  <a:gd name="connsiteY23" fmla="*/ 484470 h 772636"/>
                  <a:gd name="connsiteX24" fmla="*/ 86907 w 716838"/>
                  <a:gd name="connsiteY24" fmla="*/ 502766 h 772636"/>
                  <a:gd name="connsiteX25" fmla="*/ 41167 w 716838"/>
                  <a:gd name="connsiteY25" fmla="*/ 489044 h 772636"/>
                  <a:gd name="connsiteX26" fmla="*/ 41167 w 716838"/>
                  <a:gd name="connsiteY26" fmla="*/ 466174 h 772636"/>
                  <a:gd name="connsiteX27" fmla="*/ 20583 w 716838"/>
                  <a:gd name="connsiteY27" fmla="*/ 425007 h 772636"/>
                  <a:gd name="connsiteX28" fmla="*/ 0 w 716838"/>
                  <a:gd name="connsiteY28" fmla="*/ 370118 h 772636"/>
                  <a:gd name="connsiteX29" fmla="*/ 25157 w 716838"/>
                  <a:gd name="connsiteY29" fmla="*/ 358683 h 772636"/>
                  <a:gd name="connsiteX30" fmla="*/ 50315 w 716838"/>
                  <a:gd name="connsiteY30" fmla="*/ 358683 h 772636"/>
                  <a:gd name="connsiteX31" fmla="*/ 132648 w 716838"/>
                  <a:gd name="connsiteY31" fmla="*/ 315230 h 772636"/>
                  <a:gd name="connsiteX32" fmla="*/ 146370 w 716838"/>
                  <a:gd name="connsiteY32" fmla="*/ 246619 h 772636"/>
                  <a:gd name="connsiteX33" fmla="*/ 176101 w 716838"/>
                  <a:gd name="connsiteY33" fmla="*/ 230609 h 772636"/>
                  <a:gd name="connsiteX34" fmla="*/ 196685 w 716838"/>
                  <a:gd name="connsiteY34" fmla="*/ 246619 h 772636"/>
                  <a:gd name="connsiteX35" fmla="*/ 210407 w 716838"/>
                  <a:gd name="connsiteY35" fmla="*/ 246619 h 772636"/>
                  <a:gd name="connsiteX36" fmla="*/ 210407 w 716838"/>
                  <a:gd name="connsiteY36" fmla="*/ 207739 h 772636"/>
                  <a:gd name="connsiteX37" fmla="*/ 260722 w 716838"/>
                  <a:gd name="connsiteY37" fmla="*/ 187156 h 772636"/>
                  <a:gd name="connsiteX38" fmla="*/ 260722 w 716838"/>
                  <a:gd name="connsiteY38" fmla="*/ 166573 h 772636"/>
                  <a:gd name="connsiteX39" fmla="*/ 274444 w 716838"/>
                  <a:gd name="connsiteY39" fmla="*/ 175721 h 772636"/>
                  <a:gd name="connsiteX40" fmla="*/ 336194 w 716838"/>
                  <a:gd name="connsiteY40" fmla="*/ 164286 h 772636"/>
                  <a:gd name="connsiteX41" fmla="*/ 354490 w 716838"/>
                  <a:gd name="connsiteY41" fmla="*/ 150563 h 772636"/>
                  <a:gd name="connsiteX42" fmla="*/ 354490 w 716838"/>
                  <a:gd name="connsiteY42" fmla="*/ 132267 h 772636"/>
                  <a:gd name="connsiteX43" fmla="*/ 397943 w 716838"/>
                  <a:gd name="connsiteY43" fmla="*/ 136841 h 772636"/>
                  <a:gd name="connsiteX44" fmla="*/ 404804 w 716838"/>
                  <a:gd name="connsiteY44" fmla="*/ 120832 h 772636"/>
                  <a:gd name="connsiteX45" fmla="*/ 418527 w 716838"/>
                  <a:gd name="connsiteY45" fmla="*/ 120832 h 772636"/>
                  <a:gd name="connsiteX46" fmla="*/ 436823 w 716838"/>
                  <a:gd name="connsiteY46" fmla="*/ 139128 h 772636"/>
                  <a:gd name="connsiteX47" fmla="*/ 464267 w 716838"/>
                  <a:gd name="connsiteY47" fmla="*/ 134554 h 772636"/>
                  <a:gd name="connsiteX48" fmla="*/ 477989 w 716838"/>
                  <a:gd name="connsiteY48" fmla="*/ 111684 h 772636"/>
                  <a:gd name="connsiteX49" fmla="*/ 480276 w 716838"/>
                  <a:gd name="connsiteY49" fmla="*/ 65943 h 772636"/>
                  <a:gd name="connsiteX50" fmla="*/ 523730 w 716838"/>
                  <a:gd name="connsiteY50" fmla="*/ 4193 h 772636"/>
                  <a:gd name="connsiteX51" fmla="*/ 521983 w 716838"/>
                  <a:gd name="connsiteY51" fmla="*/ 0 h 772636"/>
                  <a:gd name="connsiteX0" fmla="*/ 716838 w 808278"/>
                  <a:gd name="connsiteY0" fmla="*/ 346452 h 772636"/>
                  <a:gd name="connsiteX1" fmla="*/ 591715 w 808278"/>
                  <a:gd name="connsiteY1" fmla="*/ 745191 h 772636"/>
                  <a:gd name="connsiteX2" fmla="*/ 569471 w 808278"/>
                  <a:gd name="connsiteY2" fmla="*/ 745191 h 772636"/>
                  <a:gd name="connsiteX3" fmla="*/ 553461 w 808278"/>
                  <a:gd name="connsiteY3" fmla="*/ 738330 h 772636"/>
                  <a:gd name="connsiteX4" fmla="*/ 537452 w 808278"/>
                  <a:gd name="connsiteY4" fmla="*/ 738330 h 772636"/>
                  <a:gd name="connsiteX5" fmla="*/ 516869 w 808278"/>
                  <a:gd name="connsiteY5" fmla="*/ 754339 h 772636"/>
                  <a:gd name="connsiteX6" fmla="*/ 491712 w 808278"/>
                  <a:gd name="connsiteY6" fmla="*/ 754339 h 772636"/>
                  <a:gd name="connsiteX7" fmla="*/ 473415 w 808278"/>
                  <a:gd name="connsiteY7" fmla="*/ 752052 h 772636"/>
                  <a:gd name="connsiteX8" fmla="*/ 429962 w 808278"/>
                  <a:gd name="connsiteY8" fmla="*/ 772636 h 772636"/>
                  <a:gd name="connsiteX9" fmla="*/ 407091 w 808278"/>
                  <a:gd name="connsiteY9" fmla="*/ 733756 h 772636"/>
                  <a:gd name="connsiteX10" fmla="*/ 381934 w 808278"/>
                  <a:gd name="connsiteY10" fmla="*/ 726895 h 772636"/>
                  <a:gd name="connsiteX11" fmla="*/ 359064 w 808278"/>
                  <a:gd name="connsiteY11" fmla="*/ 726895 h 772636"/>
                  <a:gd name="connsiteX12" fmla="*/ 306462 w 808278"/>
                  <a:gd name="connsiteY12" fmla="*/ 697164 h 772636"/>
                  <a:gd name="connsiteX13" fmla="*/ 290453 w 808278"/>
                  <a:gd name="connsiteY13" fmla="*/ 704025 h 772636"/>
                  <a:gd name="connsiteX14" fmla="*/ 230990 w 808278"/>
                  <a:gd name="connsiteY14" fmla="*/ 662858 h 772636"/>
                  <a:gd name="connsiteX15" fmla="*/ 228703 w 808278"/>
                  <a:gd name="connsiteY15" fmla="*/ 630840 h 772636"/>
                  <a:gd name="connsiteX16" fmla="*/ 194398 w 808278"/>
                  <a:gd name="connsiteY16" fmla="*/ 621692 h 772636"/>
                  <a:gd name="connsiteX17" fmla="*/ 176101 w 808278"/>
                  <a:gd name="connsiteY17" fmla="*/ 571377 h 772636"/>
                  <a:gd name="connsiteX18" fmla="*/ 148657 w 808278"/>
                  <a:gd name="connsiteY18" fmla="*/ 553081 h 772636"/>
                  <a:gd name="connsiteX19" fmla="*/ 125787 w 808278"/>
                  <a:gd name="connsiteY19" fmla="*/ 525636 h 772636"/>
                  <a:gd name="connsiteX20" fmla="*/ 105203 w 808278"/>
                  <a:gd name="connsiteY20" fmla="*/ 479896 h 772636"/>
                  <a:gd name="connsiteX21" fmla="*/ 86907 w 808278"/>
                  <a:gd name="connsiteY21" fmla="*/ 484470 h 772636"/>
                  <a:gd name="connsiteX22" fmla="*/ 86907 w 808278"/>
                  <a:gd name="connsiteY22" fmla="*/ 502766 h 772636"/>
                  <a:gd name="connsiteX23" fmla="*/ 41167 w 808278"/>
                  <a:gd name="connsiteY23" fmla="*/ 489044 h 772636"/>
                  <a:gd name="connsiteX24" fmla="*/ 41167 w 808278"/>
                  <a:gd name="connsiteY24" fmla="*/ 466174 h 772636"/>
                  <a:gd name="connsiteX25" fmla="*/ 20583 w 808278"/>
                  <a:gd name="connsiteY25" fmla="*/ 425007 h 772636"/>
                  <a:gd name="connsiteX26" fmla="*/ 0 w 808278"/>
                  <a:gd name="connsiteY26" fmla="*/ 370118 h 772636"/>
                  <a:gd name="connsiteX27" fmla="*/ 25157 w 808278"/>
                  <a:gd name="connsiteY27" fmla="*/ 358683 h 772636"/>
                  <a:gd name="connsiteX28" fmla="*/ 50315 w 808278"/>
                  <a:gd name="connsiteY28" fmla="*/ 358683 h 772636"/>
                  <a:gd name="connsiteX29" fmla="*/ 132648 w 808278"/>
                  <a:gd name="connsiteY29" fmla="*/ 315230 h 772636"/>
                  <a:gd name="connsiteX30" fmla="*/ 146370 w 808278"/>
                  <a:gd name="connsiteY30" fmla="*/ 246619 h 772636"/>
                  <a:gd name="connsiteX31" fmla="*/ 176101 w 808278"/>
                  <a:gd name="connsiteY31" fmla="*/ 230609 h 772636"/>
                  <a:gd name="connsiteX32" fmla="*/ 196685 w 808278"/>
                  <a:gd name="connsiteY32" fmla="*/ 246619 h 772636"/>
                  <a:gd name="connsiteX33" fmla="*/ 210407 w 808278"/>
                  <a:gd name="connsiteY33" fmla="*/ 246619 h 772636"/>
                  <a:gd name="connsiteX34" fmla="*/ 210407 w 808278"/>
                  <a:gd name="connsiteY34" fmla="*/ 207739 h 772636"/>
                  <a:gd name="connsiteX35" fmla="*/ 260722 w 808278"/>
                  <a:gd name="connsiteY35" fmla="*/ 187156 h 772636"/>
                  <a:gd name="connsiteX36" fmla="*/ 260722 w 808278"/>
                  <a:gd name="connsiteY36" fmla="*/ 166573 h 772636"/>
                  <a:gd name="connsiteX37" fmla="*/ 274444 w 808278"/>
                  <a:gd name="connsiteY37" fmla="*/ 175721 h 772636"/>
                  <a:gd name="connsiteX38" fmla="*/ 336194 w 808278"/>
                  <a:gd name="connsiteY38" fmla="*/ 164286 h 772636"/>
                  <a:gd name="connsiteX39" fmla="*/ 354490 w 808278"/>
                  <a:gd name="connsiteY39" fmla="*/ 150563 h 772636"/>
                  <a:gd name="connsiteX40" fmla="*/ 354490 w 808278"/>
                  <a:gd name="connsiteY40" fmla="*/ 132267 h 772636"/>
                  <a:gd name="connsiteX41" fmla="*/ 397943 w 808278"/>
                  <a:gd name="connsiteY41" fmla="*/ 136841 h 772636"/>
                  <a:gd name="connsiteX42" fmla="*/ 404804 w 808278"/>
                  <a:gd name="connsiteY42" fmla="*/ 120832 h 772636"/>
                  <a:gd name="connsiteX43" fmla="*/ 418527 w 808278"/>
                  <a:gd name="connsiteY43" fmla="*/ 120832 h 772636"/>
                  <a:gd name="connsiteX44" fmla="*/ 436823 w 808278"/>
                  <a:gd name="connsiteY44" fmla="*/ 139128 h 772636"/>
                  <a:gd name="connsiteX45" fmla="*/ 464267 w 808278"/>
                  <a:gd name="connsiteY45" fmla="*/ 134554 h 772636"/>
                  <a:gd name="connsiteX46" fmla="*/ 477989 w 808278"/>
                  <a:gd name="connsiteY46" fmla="*/ 111684 h 772636"/>
                  <a:gd name="connsiteX47" fmla="*/ 480276 w 808278"/>
                  <a:gd name="connsiteY47" fmla="*/ 65943 h 772636"/>
                  <a:gd name="connsiteX48" fmla="*/ 523730 w 808278"/>
                  <a:gd name="connsiteY48" fmla="*/ 4193 h 772636"/>
                  <a:gd name="connsiteX49" fmla="*/ 521983 w 808278"/>
                  <a:gd name="connsiteY49" fmla="*/ 0 h 772636"/>
                  <a:gd name="connsiteX50" fmla="*/ 591715 w 808278"/>
                  <a:gd name="connsiteY50" fmla="*/ 0 h 772636"/>
                  <a:gd name="connsiteX51" fmla="*/ 808278 w 808278"/>
                  <a:gd name="connsiteY51" fmla="*/ 437892 h 772636"/>
                  <a:gd name="connsiteX0" fmla="*/ 591715 w 808278"/>
                  <a:gd name="connsiteY0" fmla="*/ 745191 h 772636"/>
                  <a:gd name="connsiteX1" fmla="*/ 569471 w 808278"/>
                  <a:gd name="connsiteY1" fmla="*/ 745191 h 772636"/>
                  <a:gd name="connsiteX2" fmla="*/ 553461 w 808278"/>
                  <a:gd name="connsiteY2" fmla="*/ 738330 h 772636"/>
                  <a:gd name="connsiteX3" fmla="*/ 537452 w 808278"/>
                  <a:gd name="connsiteY3" fmla="*/ 738330 h 772636"/>
                  <a:gd name="connsiteX4" fmla="*/ 516869 w 808278"/>
                  <a:gd name="connsiteY4" fmla="*/ 754339 h 772636"/>
                  <a:gd name="connsiteX5" fmla="*/ 491712 w 808278"/>
                  <a:gd name="connsiteY5" fmla="*/ 754339 h 772636"/>
                  <a:gd name="connsiteX6" fmla="*/ 473415 w 808278"/>
                  <a:gd name="connsiteY6" fmla="*/ 752052 h 772636"/>
                  <a:gd name="connsiteX7" fmla="*/ 429962 w 808278"/>
                  <a:gd name="connsiteY7" fmla="*/ 772636 h 772636"/>
                  <a:gd name="connsiteX8" fmla="*/ 407091 w 808278"/>
                  <a:gd name="connsiteY8" fmla="*/ 733756 h 772636"/>
                  <a:gd name="connsiteX9" fmla="*/ 381934 w 808278"/>
                  <a:gd name="connsiteY9" fmla="*/ 726895 h 772636"/>
                  <a:gd name="connsiteX10" fmla="*/ 359064 w 808278"/>
                  <a:gd name="connsiteY10" fmla="*/ 726895 h 772636"/>
                  <a:gd name="connsiteX11" fmla="*/ 306462 w 808278"/>
                  <a:gd name="connsiteY11" fmla="*/ 697164 h 772636"/>
                  <a:gd name="connsiteX12" fmla="*/ 290453 w 808278"/>
                  <a:gd name="connsiteY12" fmla="*/ 704025 h 772636"/>
                  <a:gd name="connsiteX13" fmla="*/ 230990 w 808278"/>
                  <a:gd name="connsiteY13" fmla="*/ 662858 h 772636"/>
                  <a:gd name="connsiteX14" fmla="*/ 228703 w 808278"/>
                  <a:gd name="connsiteY14" fmla="*/ 630840 h 772636"/>
                  <a:gd name="connsiteX15" fmla="*/ 194398 w 808278"/>
                  <a:gd name="connsiteY15" fmla="*/ 621692 h 772636"/>
                  <a:gd name="connsiteX16" fmla="*/ 176101 w 808278"/>
                  <a:gd name="connsiteY16" fmla="*/ 571377 h 772636"/>
                  <a:gd name="connsiteX17" fmla="*/ 148657 w 808278"/>
                  <a:gd name="connsiteY17" fmla="*/ 553081 h 772636"/>
                  <a:gd name="connsiteX18" fmla="*/ 125787 w 808278"/>
                  <a:gd name="connsiteY18" fmla="*/ 525636 h 772636"/>
                  <a:gd name="connsiteX19" fmla="*/ 105203 w 808278"/>
                  <a:gd name="connsiteY19" fmla="*/ 479896 h 772636"/>
                  <a:gd name="connsiteX20" fmla="*/ 86907 w 808278"/>
                  <a:gd name="connsiteY20" fmla="*/ 484470 h 772636"/>
                  <a:gd name="connsiteX21" fmla="*/ 86907 w 808278"/>
                  <a:gd name="connsiteY21" fmla="*/ 502766 h 772636"/>
                  <a:gd name="connsiteX22" fmla="*/ 41167 w 808278"/>
                  <a:gd name="connsiteY22" fmla="*/ 489044 h 772636"/>
                  <a:gd name="connsiteX23" fmla="*/ 41167 w 808278"/>
                  <a:gd name="connsiteY23" fmla="*/ 466174 h 772636"/>
                  <a:gd name="connsiteX24" fmla="*/ 20583 w 808278"/>
                  <a:gd name="connsiteY24" fmla="*/ 425007 h 772636"/>
                  <a:gd name="connsiteX25" fmla="*/ 0 w 808278"/>
                  <a:gd name="connsiteY25" fmla="*/ 370118 h 772636"/>
                  <a:gd name="connsiteX26" fmla="*/ 25157 w 808278"/>
                  <a:gd name="connsiteY26" fmla="*/ 358683 h 772636"/>
                  <a:gd name="connsiteX27" fmla="*/ 50315 w 808278"/>
                  <a:gd name="connsiteY27" fmla="*/ 358683 h 772636"/>
                  <a:gd name="connsiteX28" fmla="*/ 132648 w 808278"/>
                  <a:gd name="connsiteY28" fmla="*/ 315230 h 772636"/>
                  <a:gd name="connsiteX29" fmla="*/ 146370 w 808278"/>
                  <a:gd name="connsiteY29" fmla="*/ 246619 h 772636"/>
                  <a:gd name="connsiteX30" fmla="*/ 176101 w 808278"/>
                  <a:gd name="connsiteY30" fmla="*/ 230609 h 772636"/>
                  <a:gd name="connsiteX31" fmla="*/ 196685 w 808278"/>
                  <a:gd name="connsiteY31" fmla="*/ 246619 h 772636"/>
                  <a:gd name="connsiteX32" fmla="*/ 210407 w 808278"/>
                  <a:gd name="connsiteY32" fmla="*/ 246619 h 772636"/>
                  <a:gd name="connsiteX33" fmla="*/ 210407 w 808278"/>
                  <a:gd name="connsiteY33" fmla="*/ 207739 h 772636"/>
                  <a:gd name="connsiteX34" fmla="*/ 260722 w 808278"/>
                  <a:gd name="connsiteY34" fmla="*/ 187156 h 772636"/>
                  <a:gd name="connsiteX35" fmla="*/ 260722 w 808278"/>
                  <a:gd name="connsiteY35" fmla="*/ 166573 h 772636"/>
                  <a:gd name="connsiteX36" fmla="*/ 274444 w 808278"/>
                  <a:gd name="connsiteY36" fmla="*/ 175721 h 772636"/>
                  <a:gd name="connsiteX37" fmla="*/ 336194 w 808278"/>
                  <a:gd name="connsiteY37" fmla="*/ 164286 h 772636"/>
                  <a:gd name="connsiteX38" fmla="*/ 354490 w 808278"/>
                  <a:gd name="connsiteY38" fmla="*/ 150563 h 772636"/>
                  <a:gd name="connsiteX39" fmla="*/ 354490 w 808278"/>
                  <a:gd name="connsiteY39" fmla="*/ 132267 h 772636"/>
                  <a:gd name="connsiteX40" fmla="*/ 397943 w 808278"/>
                  <a:gd name="connsiteY40" fmla="*/ 136841 h 772636"/>
                  <a:gd name="connsiteX41" fmla="*/ 404804 w 808278"/>
                  <a:gd name="connsiteY41" fmla="*/ 120832 h 772636"/>
                  <a:gd name="connsiteX42" fmla="*/ 418527 w 808278"/>
                  <a:gd name="connsiteY42" fmla="*/ 120832 h 772636"/>
                  <a:gd name="connsiteX43" fmla="*/ 436823 w 808278"/>
                  <a:gd name="connsiteY43" fmla="*/ 139128 h 772636"/>
                  <a:gd name="connsiteX44" fmla="*/ 464267 w 808278"/>
                  <a:gd name="connsiteY44" fmla="*/ 134554 h 772636"/>
                  <a:gd name="connsiteX45" fmla="*/ 477989 w 808278"/>
                  <a:gd name="connsiteY45" fmla="*/ 111684 h 772636"/>
                  <a:gd name="connsiteX46" fmla="*/ 480276 w 808278"/>
                  <a:gd name="connsiteY46" fmla="*/ 65943 h 772636"/>
                  <a:gd name="connsiteX47" fmla="*/ 523730 w 808278"/>
                  <a:gd name="connsiteY47" fmla="*/ 4193 h 772636"/>
                  <a:gd name="connsiteX48" fmla="*/ 521983 w 808278"/>
                  <a:gd name="connsiteY48" fmla="*/ 0 h 772636"/>
                  <a:gd name="connsiteX49" fmla="*/ 591715 w 808278"/>
                  <a:gd name="connsiteY49" fmla="*/ 0 h 772636"/>
                  <a:gd name="connsiteX50" fmla="*/ 808278 w 808278"/>
                  <a:gd name="connsiteY50" fmla="*/ 437892 h 772636"/>
                  <a:gd name="connsiteX0" fmla="*/ 591715 w 591715"/>
                  <a:gd name="connsiteY0" fmla="*/ 745191 h 772636"/>
                  <a:gd name="connsiteX1" fmla="*/ 569471 w 591715"/>
                  <a:gd name="connsiteY1" fmla="*/ 745191 h 772636"/>
                  <a:gd name="connsiteX2" fmla="*/ 553461 w 591715"/>
                  <a:gd name="connsiteY2" fmla="*/ 738330 h 772636"/>
                  <a:gd name="connsiteX3" fmla="*/ 537452 w 591715"/>
                  <a:gd name="connsiteY3" fmla="*/ 738330 h 772636"/>
                  <a:gd name="connsiteX4" fmla="*/ 516869 w 591715"/>
                  <a:gd name="connsiteY4" fmla="*/ 754339 h 772636"/>
                  <a:gd name="connsiteX5" fmla="*/ 491712 w 591715"/>
                  <a:gd name="connsiteY5" fmla="*/ 754339 h 772636"/>
                  <a:gd name="connsiteX6" fmla="*/ 473415 w 591715"/>
                  <a:gd name="connsiteY6" fmla="*/ 752052 h 772636"/>
                  <a:gd name="connsiteX7" fmla="*/ 429962 w 591715"/>
                  <a:gd name="connsiteY7" fmla="*/ 772636 h 772636"/>
                  <a:gd name="connsiteX8" fmla="*/ 407091 w 591715"/>
                  <a:gd name="connsiteY8" fmla="*/ 733756 h 772636"/>
                  <a:gd name="connsiteX9" fmla="*/ 381934 w 591715"/>
                  <a:gd name="connsiteY9" fmla="*/ 726895 h 772636"/>
                  <a:gd name="connsiteX10" fmla="*/ 359064 w 591715"/>
                  <a:gd name="connsiteY10" fmla="*/ 726895 h 772636"/>
                  <a:gd name="connsiteX11" fmla="*/ 306462 w 591715"/>
                  <a:gd name="connsiteY11" fmla="*/ 697164 h 772636"/>
                  <a:gd name="connsiteX12" fmla="*/ 290453 w 591715"/>
                  <a:gd name="connsiteY12" fmla="*/ 704025 h 772636"/>
                  <a:gd name="connsiteX13" fmla="*/ 230990 w 591715"/>
                  <a:gd name="connsiteY13" fmla="*/ 662858 h 772636"/>
                  <a:gd name="connsiteX14" fmla="*/ 228703 w 591715"/>
                  <a:gd name="connsiteY14" fmla="*/ 630840 h 772636"/>
                  <a:gd name="connsiteX15" fmla="*/ 194398 w 591715"/>
                  <a:gd name="connsiteY15" fmla="*/ 621692 h 772636"/>
                  <a:gd name="connsiteX16" fmla="*/ 176101 w 591715"/>
                  <a:gd name="connsiteY16" fmla="*/ 571377 h 772636"/>
                  <a:gd name="connsiteX17" fmla="*/ 148657 w 591715"/>
                  <a:gd name="connsiteY17" fmla="*/ 553081 h 772636"/>
                  <a:gd name="connsiteX18" fmla="*/ 125787 w 591715"/>
                  <a:gd name="connsiteY18" fmla="*/ 525636 h 772636"/>
                  <a:gd name="connsiteX19" fmla="*/ 105203 w 591715"/>
                  <a:gd name="connsiteY19" fmla="*/ 479896 h 772636"/>
                  <a:gd name="connsiteX20" fmla="*/ 86907 w 591715"/>
                  <a:gd name="connsiteY20" fmla="*/ 484470 h 772636"/>
                  <a:gd name="connsiteX21" fmla="*/ 86907 w 591715"/>
                  <a:gd name="connsiteY21" fmla="*/ 502766 h 772636"/>
                  <a:gd name="connsiteX22" fmla="*/ 41167 w 591715"/>
                  <a:gd name="connsiteY22" fmla="*/ 489044 h 772636"/>
                  <a:gd name="connsiteX23" fmla="*/ 41167 w 591715"/>
                  <a:gd name="connsiteY23" fmla="*/ 466174 h 772636"/>
                  <a:gd name="connsiteX24" fmla="*/ 20583 w 591715"/>
                  <a:gd name="connsiteY24" fmla="*/ 425007 h 772636"/>
                  <a:gd name="connsiteX25" fmla="*/ 0 w 591715"/>
                  <a:gd name="connsiteY25" fmla="*/ 370118 h 772636"/>
                  <a:gd name="connsiteX26" fmla="*/ 25157 w 591715"/>
                  <a:gd name="connsiteY26" fmla="*/ 358683 h 772636"/>
                  <a:gd name="connsiteX27" fmla="*/ 50315 w 591715"/>
                  <a:gd name="connsiteY27" fmla="*/ 358683 h 772636"/>
                  <a:gd name="connsiteX28" fmla="*/ 132648 w 591715"/>
                  <a:gd name="connsiteY28" fmla="*/ 315230 h 772636"/>
                  <a:gd name="connsiteX29" fmla="*/ 146370 w 591715"/>
                  <a:gd name="connsiteY29" fmla="*/ 246619 h 772636"/>
                  <a:gd name="connsiteX30" fmla="*/ 176101 w 591715"/>
                  <a:gd name="connsiteY30" fmla="*/ 230609 h 772636"/>
                  <a:gd name="connsiteX31" fmla="*/ 196685 w 591715"/>
                  <a:gd name="connsiteY31" fmla="*/ 246619 h 772636"/>
                  <a:gd name="connsiteX32" fmla="*/ 210407 w 591715"/>
                  <a:gd name="connsiteY32" fmla="*/ 246619 h 772636"/>
                  <a:gd name="connsiteX33" fmla="*/ 210407 w 591715"/>
                  <a:gd name="connsiteY33" fmla="*/ 207739 h 772636"/>
                  <a:gd name="connsiteX34" fmla="*/ 260722 w 591715"/>
                  <a:gd name="connsiteY34" fmla="*/ 187156 h 772636"/>
                  <a:gd name="connsiteX35" fmla="*/ 260722 w 591715"/>
                  <a:gd name="connsiteY35" fmla="*/ 166573 h 772636"/>
                  <a:gd name="connsiteX36" fmla="*/ 274444 w 591715"/>
                  <a:gd name="connsiteY36" fmla="*/ 175721 h 772636"/>
                  <a:gd name="connsiteX37" fmla="*/ 336194 w 591715"/>
                  <a:gd name="connsiteY37" fmla="*/ 164286 h 772636"/>
                  <a:gd name="connsiteX38" fmla="*/ 354490 w 591715"/>
                  <a:gd name="connsiteY38" fmla="*/ 150563 h 772636"/>
                  <a:gd name="connsiteX39" fmla="*/ 354490 w 591715"/>
                  <a:gd name="connsiteY39" fmla="*/ 132267 h 772636"/>
                  <a:gd name="connsiteX40" fmla="*/ 397943 w 591715"/>
                  <a:gd name="connsiteY40" fmla="*/ 136841 h 772636"/>
                  <a:gd name="connsiteX41" fmla="*/ 404804 w 591715"/>
                  <a:gd name="connsiteY41" fmla="*/ 120832 h 772636"/>
                  <a:gd name="connsiteX42" fmla="*/ 418527 w 591715"/>
                  <a:gd name="connsiteY42" fmla="*/ 120832 h 772636"/>
                  <a:gd name="connsiteX43" fmla="*/ 436823 w 591715"/>
                  <a:gd name="connsiteY43" fmla="*/ 139128 h 772636"/>
                  <a:gd name="connsiteX44" fmla="*/ 464267 w 591715"/>
                  <a:gd name="connsiteY44" fmla="*/ 134554 h 772636"/>
                  <a:gd name="connsiteX45" fmla="*/ 477989 w 591715"/>
                  <a:gd name="connsiteY45" fmla="*/ 111684 h 772636"/>
                  <a:gd name="connsiteX46" fmla="*/ 480276 w 591715"/>
                  <a:gd name="connsiteY46" fmla="*/ 65943 h 772636"/>
                  <a:gd name="connsiteX47" fmla="*/ 523730 w 591715"/>
                  <a:gd name="connsiteY47" fmla="*/ 4193 h 772636"/>
                  <a:gd name="connsiteX48" fmla="*/ 521983 w 591715"/>
                  <a:gd name="connsiteY48" fmla="*/ 0 h 772636"/>
                  <a:gd name="connsiteX49" fmla="*/ 591715 w 591715"/>
                  <a:gd name="connsiteY49" fmla="*/ 0 h 77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591715" h="772636">
                    <a:moveTo>
                      <a:pt x="591715" y="745191"/>
                    </a:moveTo>
                    <a:lnTo>
                      <a:pt x="569471" y="745191"/>
                    </a:lnTo>
                    <a:lnTo>
                      <a:pt x="553461" y="738330"/>
                    </a:lnTo>
                    <a:lnTo>
                      <a:pt x="537452" y="738330"/>
                    </a:lnTo>
                    <a:lnTo>
                      <a:pt x="516869" y="754339"/>
                    </a:lnTo>
                    <a:lnTo>
                      <a:pt x="491712" y="754339"/>
                    </a:lnTo>
                    <a:lnTo>
                      <a:pt x="473415" y="752052"/>
                    </a:lnTo>
                    <a:lnTo>
                      <a:pt x="429962" y="772636"/>
                    </a:lnTo>
                    <a:lnTo>
                      <a:pt x="407091" y="733756"/>
                    </a:lnTo>
                    <a:lnTo>
                      <a:pt x="381934" y="726895"/>
                    </a:lnTo>
                    <a:lnTo>
                      <a:pt x="359064" y="726895"/>
                    </a:lnTo>
                    <a:lnTo>
                      <a:pt x="306462" y="697164"/>
                    </a:lnTo>
                    <a:lnTo>
                      <a:pt x="290453" y="704025"/>
                    </a:lnTo>
                    <a:lnTo>
                      <a:pt x="230990" y="662858"/>
                    </a:lnTo>
                    <a:lnTo>
                      <a:pt x="228703" y="630840"/>
                    </a:lnTo>
                    <a:lnTo>
                      <a:pt x="194398" y="621692"/>
                    </a:lnTo>
                    <a:lnTo>
                      <a:pt x="176101" y="571377"/>
                    </a:lnTo>
                    <a:lnTo>
                      <a:pt x="148657" y="553081"/>
                    </a:lnTo>
                    <a:lnTo>
                      <a:pt x="125787" y="525636"/>
                    </a:lnTo>
                    <a:lnTo>
                      <a:pt x="105203" y="479896"/>
                    </a:lnTo>
                    <a:lnTo>
                      <a:pt x="86907" y="484470"/>
                    </a:lnTo>
                    <a:lnTo>
                      <a:pt x="86907" y="502766"/>
                    </a:lnTo>
                    <a:lnTo>
                      <a:pt x="41167" y="489044"/>
                    </a:lnTo>
                    <a:lnTo>
                      <a:pt x="41167" y="466174"/>
                    </a:lnTo>
                    <a:lnTo>
                      <a:pt x="20583" y="425007"/>
                    </a:lnTo>
                    <a:lnTo>
                      <a:pt x="0" y="370118"/>
                    </a:lnTo>
                    <a:lnTo>
                      <a:pt x="25157" y="358683"/>
                    </a:lnTo>
                    <a:lnTo>
                      <a:pt x="50315" y="358683"/>
                    </a:lnTo>
                    <a:lnTo>
                      <a:pt x="132648" y="315230"/>
                    </a:lnTo>
                    <a:lnTo>
                      <a:pt x="146370" y="246619"/>
                    </a:lnTo>
                    <a:lnTo>
                      <a:pt x="176101" y="230609"/>
                    </a:lnTo>
                    <a:lnTo>
                      <a:pt x="196685" y="246619"/>
                    </a:lnTo>
                    <a:lnTo>
                      <a:pt x="210407" y="246619"/>
                    </a:lnTo>
                    <a:lnTo>
                      <a:pt x="210407" y="207739"/>
                    </a:lnTo>
                    <a:lnTo>
                      <a:pt x="260722" y="187156"/>
                    </a:lnTo>
                    <a:lnTo>
                      <a:pt x="260722" y="166573"/>
                    </a:lnTo>
                    <a:lnTo>
                      <a:pt x="274444" y="175721"/>
                    </a:lnTo>
                    <a:lnTo>
                      <a:pt x="336194" y="164286"/>
                    </a:lnTo>
                    <a:lnTo>
                      <a:pt x="354490" y="150563"/>
                    </a:lnTo>
                    <a:lnTo>
                      <a:pt x="354490" y="132267"/>
                    </a:lnTo>
                    <a:lnTo>
                      <a:pt x="397943" y="136841"/>
                    </a:lnTo>
                    <a:lnTo>
                      <a:pt x="404804" y="120832"/>
                    </a:lnTo>
                    <a:lnTo>
                      <a:pt x="418527" y="120832"/>
                    </a:lnTo>
                    <a:lnTo>
                      <a:pt x="436823" y="139128"/>
                    </a:lnTo>
                    <a:lnTo>
                      <a:pt x="464267" y="134554"/>
                    </a:lnTo>
                    <a:lnTo>
                      <a:pt x="477989" y="111684"/>
                    </a:lnTo>
                    <a:lnTo>
                      <a:pt x="480276" y="65943"/>
                    </a:lnTo>
                    <a:lnTo>
                      <a:pt x="523730" y="4193"/>
                    </a:lnTo>
                    <a:lnTo>
                      <a:pt x="521983" y="0"/>
                    </a:lnTo>
                    <a:lnTo>
                      <a:pt x="59171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4451361B-FD7A-0E3C-0EB2-FB95992F3E6B}"/>
                  </a:ext>
                </a:extLst>
              </p:cNvPr>
              <p:cNvSpPr/>
              <p:nvPr/>
            </p:nvSpPr>
            <p:spPr>
              <a:xfrm>
                <a:off x="659834" y="820361"/>
                <a:ext cx="306973" cy="152850"/>
              </a:xfrm>
              <a:custGeom>
                <a:avLst/>
                <a:gdLst>
                  <a:gd name="connsiteX0" fmla="*/ 0 w 306973"/>
                  <a:gd name="connsiteY0" fmla="*/ 0 h 152850"/>
                  <a:gd name="connsiteX1" fmla="*/ 306973 w 306973"/>
                  <a:gd name="connsiteY1" fmla="*/ 0 h 152850"/>
                  <a:gd name="connsiteX2" fmla="*/ 303288 w 306973"/>
                  <a:gd name="connsiteY2" fmla="*/ 11055 h 152850"/>
                  <a:gd name="connsiteX3" fmla="*/ 278131 w 306973"/>
                  <a:gd name="connsiteY3" fmla="*/ 20203 h 152850"/>
                  <a:gd name="connsiteX4" fmla="*/ 271270 w 306973"/>
                  <a:gd name="connsiteY4" fmla="*/ 38499 h 152850"/>
                  <a:gd name="connsiteX5" fmla="*/ 252974 w 306973"/>
                  <a:gd name="connsiteY5" fmla="*/ 43073 h 152850"/>
                  <a:gd name="connsiteX6" fmla="*/ 252974 w 306973"/>
                  <a:gd name="connsiteY6" fmla="*/ 56795 h 152850"/>
                  <a:gd name="connsiteX7" fmla="*/ 266696 w 306973"/>
                  <a:gd name="connsiteY7" fmla="*/ 75091 h 152850"/>
                  <a:gd name="connsiteX8" fmla="*/ 239251 w 306973"/>
                  <a:gd name="connsiteY8" fmla="*/ 100249 h 152850"/>
                  <a:gd name="connsiteX9" fmla="*/ 234677 w 306973"/>
                  <a:gd name="connsiteY9" fmla="*/ 118545 h 152850"/>
                  <a:gd name="connsiteX10" fmla="*/ 218668 w 306973"/>
                  <a:gd name="connsiteY10" fmla="*/ 123119 h 152850"/>
                  <a:gd name="connsiteX11" fmla="*/ 216381 w 306973"/>
                  <a:gd name="connsiteY11" fmla="*/ 141415 h 152850"/>
                  <a:gd name="connsiteX12" fmla="*/ 202659 w 306973"/>
                  <a:gd name="connsiteY12" fmla="*/ 150563 h 152850"/>
                  <a:gd name="connsiteX13" fmla="*/ 161492 w 306973"/>
                  <a:gd name="connsiteY13" fmla="*/ 152850 h 152850"/>
                  <a:gd name="connsiteX14" fmla="*/ 120326 w 306973"/>
                  <a:gd name="connsiteY14" fmla="*/ 113971 h 152850"/>
                  <a:gd name="connsiteX15" fmla="*/ 97455 w 306973"/>
                  <a:gd name="connsiteY15" fmla="*/ 111684 h 152850"/>
                  <a:gd name="connsiteX16" fmla="*/ 76872 w 306973"/>
                  <a:gd name="connsiteY16" fmla="*/ 125406 h 152850"/>
                  <a:gd name="connsiteX17" fmla="*/ 28844 w 306973"/>
                  <a:gd name="connsiteY17" fmla="*/ 102536 h 152850"/>
                  <a:gd name="connsiteX18" fmla="*/ 24270 w 306973"/>
                  <a:gd name="connsiteY18" fmla="*/ 70517 h 152850"/>
                  <a:gd name="connsiteX19" fmla="*/ 0 w 306973"/>
                  <a:gd name="connsiteY19" fmla="*/ 82653 h 152850"/>
                  <a:gd name="connsiteX0" fmla="*/ 0 w 306973"/>
                  <a:gd name="connsiteY0" fmla="*/ 82173 h 235023"/>
                  <a:gd name="connsiteX1" fmla="*/ 140266 w 306973"/>
                  <a:gd name="connsiteY1" fmla="*/ 0 h 235023"/>
                  <a:gd name="connsiteX2" fmla="*/ 306973 w 306973"/>
                  <a:gd name="connsiteY2" fmla="*/ 82173 h 235023"/>
                  <a:gd name="connsiteX3" fmla="*/ 303288 w 306973"/>
                  <a:gd name="connsiteY3" fmla="*/ 93228 h 235023"/>
                  <a:gd name="connsiteX4" fmla="*/ 278131 w 306973"/>
                  <a:gd name="connsiteY4" fmla="*/ 102376 h 235023"/>
                  <a:gd name="connsiteX5" fmla="*/ 271270 w 306973"/>
                  <a:gd name="connsiteY5" fmla="*/ 120672 h 235023"/>
                  <a:gd name="connsiteX6" fmla="*/ 252974 w 306973"/>
                  <a:gd name="connsiteY6" fmla="*/ 125246 h 235023"/>
                  <a:gd name="connsiteX7" fmla="*/ 252974 w 306973"/>
                  <a:gd name="connsiteY7" fmla="*/ 138968 h 235023"/>
                  <a:gd name="connsiteX8" fmla="*/ 266696 w 306973"/>
                  <a:gd name="connsiteY8" fmla="*/ 157264 h 235023"/>
                  <a:gd name="connsiteX9" fmla="*/ 239251 w 306973"/>
                  <a:gd name="connsiteY9" fmla="*/ 182422 h 235023"/>
                  <a:gd name="connsiteX10" fmla="*/ 234677 w 306973"/>
                  <a:gd name="connsiteY10" fmla="*/ 200718 h 235023"/>
                  <a:gd name="connsiteX11" fmla="*/ 218668 w 306973"/>
                  <a:gd name="connsiteY11" fmla="*/ 205292 h 235023"/>
                  <a:gd name="connsiteX12" fmla="*/ 216381 w 306973"/>
                  <a:gd name="connsiteY12" fmla="*/ 223588 h 235023"/>
                  <a:gd name="connsiteX13" fmla="*/ 202659 w 306973"/>
                  <a:gd name="connsiteY13" fmla="*/ 232736 h 235023"/>
                  <a:gd name="connsiteX14" fmla="*/ 161492 w 306973"/>
                  <a:gd name="connsiteY14" fmla="*/ 235023 h 235023"/>
                  <a:gd name="connsiteX15" fmla="*/ 120326 w 306973"/>
                  <a:gd name="connsiteY15" fmla="*/ 196144 h 235023"/>
                  <a:gd name="connsiteX16" fmla="*/ 97455 w 306973"/>
                  <a:gd name="connsiteY16" fmla="*/ 193857 h 235023"/>
                  <a:gd name="connsiteX17" fmla="*/ 76872 w 306973"/>
                  <a:gd name="connsiteY17" fmla="*/ 207579 h 235023"/>
                  <a:gd name="connsiteX18" fmla="*/ 28844 w 306973"/>
                  <a:gd name="connsiteY18" fmla="*/ 184709 h 235023"/>
                  <a:gd name="connsiteX19" fmla="*/ 24270 w 306973"/>
                  <a:gd name="connsiteY19" fmla="*/ 152690 h 235023"/>
                  <a:gd name="connsiteX20" fmla="*/ 0 w 306973"/>
                  <a:gd name="connsiteY20" fmla="*/ 164826 h 235023"/>
                  <a:gd name="connsiteX21" fmla="*/ 0 w 306973"/>
                  <a:gd name="connsiteY21" fmla="*/ 82173 h 235023"/>
                  <a:gd name="connsiteX0" fmla="*/ 140266 w 306973"/>
                  <a:gd name="connsiteY0" fmla="*/ 0 h 235023"/>
                  <a:gd name="connsiteX1" fmla="*/ 306973 w 306973"/>
                  <a:gd name="connsiteY1" fmla="*/ 82173 h 235023"/>
                  <a:gd name="connsiteX2" fmla="*/ 303288 w 306973"/>
                  <a:gd name="connsiteY2" fmla="*/ 93228 h 235023"/>
                  <a:gd name="connsiteX3" fmla="*/ 278131 w 306973"/>
                  <a:gd name="connsiteY3" fmla="*/ 102376 h 235023"/>
                  <a:gd name="connsiteX4" fmla="*/ 271270 w 306973"/>
                  <a:gd name="connsiteY4" fmla="*/ 120672 h 235023"/>
                  <a:gd name="connsiteX5" fmla="*/ 252974 w 306973"/>
                  <a:gd name="connsiteY5" fmla="*/ 125246 h 235023"/>
                  <a:gd name="connsiteX6" fmla="*/ 252974 w 306973"/>
                  <a:gd name="connsiteY6" fmla="*/ 138968 h 235023"/>
                  <a:gd name="connsiteX7" fmla="*/ 266696 w 306973"/>
                  <a:gd name="connsiteY7" fmla="*/ 157264 h 235023"/>
                  <a:gd name="connsiteX8" fmla="*/ 239251 w 306973"/>
                  <a:gd name="connsiteY8" fmla="*/ 182422 h 235023"/>
                  <a:gd name="connsiteX9" fmla="*/ 234677 w 306973"/>
                  <a:gd name="connsiteY9" fmla="*/ 200718 h 235023"/>
                  <a:gd name="connsiteX10" fmla="*/ 218668 w 306973"/>
                  <a:gd name="connsiteY10" fmla="*/ 205292 h 235023"/>
                  <a:gd name="connsiteX11" fmla="*/ 216381 w 306973"/>
                  <a:gd name="connsiteY11" fmla="*/ 223588 h 235023"/>
                  <a:gd name="connsiteX12" fmla="*/ 202659 w 306973"/>
                  <a:gd name="connsiteY12" fmla="*/ 232736 h 235023"/>
                  <a:gd name="connsiteX13" fmla="*/ 161492 w 306973"/>
                  <a:gd name="connsiteY13" fmla="*/ 235023 h 235023"/>
                  <a:gd name="connsiteX14" fmla="*/ 120326 w 306973"/>
                  <a:gd name="connsiteY14" fmla="*/ 196144 h 235023"/>
                  <a:gd name="connsiteX15" fmla="*/ 97455 w 306973"/>
                  <a:gd name="connsiteY15" fmla="*/ 193857 h 235023"/>
                  <a:gd name="connsiteX16" fmla="*/ 76872 w 306973"/>
                  <a:gd name="connsiteY16" fmla="*/ 207579 h 235023"/>
                  <a:gd name="connsiteX17" fmla="*/ 28844 w 306973"/>
                  <a:gd name="connsiteY17" fmla="*/ 184709 h 235023"/>
                  <a:gd name="connsiteX18" fmla="*/ 24270 w 306973"/>
                  <a:gd name="connsiteY18" fmla="*/ 152690 h 235023"/>
                  <a:gd name="connsiteX19" fmla="*/ 0 w 306973"/>
                  <a:gd name="connsiteY19" fmla="*/ 164826 h 235023"/>
                  <a:gd name="connsiteX20" fmla="*/ 0 w 306973"/>
                  <a:gd name="connsiteY20" fmla="*/ 82173 h 235023"/>
                  <a:gd name="connsiteX21" fmla="*/ 231706 w 306973"/>
                  <a:gd name="connsiteY21" fmla="*/ 91440 h 235023"/>
                  <a:gd name="connsiteX0" fmla="*/ 306973 w 306973"/>
                  <a:gd name="connsiteY0" fmla="*/ 33238 h 186088"/>
                  <a:gd name="connsiteX1" fmla="*/ 303288 w 306973"/>
                  <a:gd name="connsiteY1" fmla="*/ 44293 h 186088"/>
                  <a:gd name="connsiteX2" fmla="*/ 278131 w 306973"/>
                  <a:gd name="connsiteY2" fmla="*/ 53441 h 186088"/>
                  <a:gd name="connsiteX3" fmla="*/ 271270 w 306973"/>
                  <a:gd name="connsiteY3" fmla="*/ 71737 h 186088"/>
                  <a:gd name="connsiteX4" fmla="*/ 252974 w 306973"/>
                  <a:gd name="connsiteY4" fmla="*/ 76311 h 186088"/>
                  <a:gd name="connsiteX5" fmla="*/ 252974 w 306973"/>
                  <a:gd name="connsiteY5" fmla="*/ 90033 h 186088"/>
                  <a:gd name="connsiteX6" fmla="*/ 266696 w 306973"/>
                  <a:gd name="connsiteY6" fmla="*/ 108329 h 186088"/>
                  <a:gd name="connsiteX7" fmla="*/ 239251 w 306973"/>
                  <a:gd name="connsiteY7" fmla="*/ 133487 h 186088"/>
                  <a:gd name="connsiteX8" fmla="*/ 234677 w 306973"/>
                  <a:gd name="connsiteY8" fmla="*/ 151783 h 186088"/>
                  <a:gd name="connsiteX9" fmla="*/ 218668 w 306973"/>
                  <a:gd name="connsiteY9" fmla="*/ 156357 h 186088"/>
                  <a:gd name="connsiteX10" fmla="*/ 216381 w 306973"/>
                  <a:gd name="connsiteY10" fmla="*/ 174653 h 186088"/>
                  <a:gd name="connsiteX11" fmla="*/ 202659 w 306973"/>
                  <a:gd name="connsiteY11" fmla="*/ 183801 h 186088"/>
                  <a:gd name="connsiteX12" fmla="*/ 161492 w 306973"/>
                  <a:gd name="connsiteY12" fmla="*/ 186088 h 186088"/>
                  <a:gd name="connsiteX13" fmla="*/ 120326 w 306973"/>
                  <a:gd name="connsiteY13" fmla="*/ 147209 h 186088"/>
                  <a:gd name="connsiteX14" fmla="*/ 97455 w 306973"/>
                  <a:gd name="connsiteY14" fmla="*/ 144922 h 186088"/>
                  <a:gd name="connsiteX15" fmla="*/ 76872 w 306973"/>
                  <a:gd name="connsiteY15" fmla="*/ 158644 h 186088"/>
                  <a:gd name="connsiteX16" fmla="*/ 28844 w 306973"/>
                  <a:gd name="connsiteY16" fmla="*/ 135774 h 186088"/>
                  <a:gd name="connsiteX17" fmla="*/ 24270 w 306973"/>
                  <a:gd name="connsiteY17" fmla="*/ 103755 h 186088"/>
                  <a:gd name="connsiteX18" fmla="*/ 0 w 306973"/>
                  <a:gd name="connsiteY18" fmla="*/ 115891 h 186088"/>
                  <a:gd name="connsiteX19" fmla="*/ 0 w 306973"/>
                  <a:gd name="connsiteY19" fmla="*/ 33238 h 186088"/>
                  <a:gd name="connsiteX20" fmla="*/ 231706 w 306973"/>
                  <a:gd name="connsiteY20" fmla="*/ 42505 h 186088"/>
                  <a:gd name="connsiteX0" fmla="*/ 306973 w 306973"/>
                  <a:gd name="connsiteY0" fmla="*/ 0 h 152850"/>
                  <a:gd name="connsiteX1" fmla="*/ 303288 w 306973"/>
                  <a:gd name="connsiteY1" fmla="*/ 11055 h 152850"/>
                  <a:gd name="connsiteX2" fmla="*/ 278131 w 306973"/>
                  <a:gd name="connsiteY2" fmla="*/ 20203 h 152850"/>
                  <a:gd name="connsiteX3" fmla="*/ 271270 w 306973"/>
                  <a:gd name="connsiteY3" fmla="*/ 38499 h 152850"/>
                  <a:gd name="connsiteX4" fmla="*/ 252974 w 306973"/>
                  <a:gd name="connsiteY4" fmla="*/ 43073 h 152850"/>
                  <a:gd name="connsiteX5" fmla="*/ 252974 w 306973"/>
                  <a:gd name="connsiteY5" fmla="*/ 56795 h 152850"/>
                  <a:gd name="connsiteX6" fmla="*/ 266696 w 306973"/>
                  <a:gd name="connsiteY6" fmla="*/ 75091 h 152850"/>
                  <a:gd name="connsiteX7" fmla="*/ 239251 w 306973"/>
                  <a:gd name="connsiteY7" fmla="*/ 100249 h 152850"/>
                  <a:gd name="connsiteX8" fmla="*/ 234677 w 306973"/>
                  <a:gd name="connsiteY8" fmla="*/ 118545 h 152850"/>
                  <a:gd name="connsiteX9" fmla="*/ 218668 w 306973"/>
                  <a:gd name="connsiteY9" fmla="*/ 123119 h 152850"/>
                  <a:gd name="connsiteX10" fmla="*/ 216381 w 306973"/>
                  <a:gd name="connsiteY10" fmla="*/ 141415 h 152850"/>
                  <a:gd name="connsiteX11" fmla="*/ 202659 w 306973"/>
                  <a:gd name="connsiteY11" fmla="*/ 150563 h 152850"/>
                  <a:gd name="connsiteX12" fmla="*/ 161492 w 306973"/>
                  <a:gd name="connsiteY12" fmla="*/ 152850 h 152850"/>
                  <a:gd name="connsiteX13" fmla="*/ 120326 w 306973"/>
                  <a:gd name="connsiteY13" fmla="*/ 113971 h 152850"/>
                  <a:gd name="connsiteX14" fmla="*/ 97455 w 306973"/>
                  <a:gd name="connsiteY14" fmla="*/ 111684 h 152850"/>
                  <a:gd name="connsiteX15" fmla="*/ 76872 w 306973"/>
                  <a:gd name="connsiteY15" fmla="*/ 125406 h 152850"/>
                  <a:gd name="connsiteX16" fmla="*/ 28844 w 306973"/>
                  <a:gd name="connsiteY16" fmla="*/ 102536 h 152850"/>
                  <a:gd name="connsiteX17" fmla="*/ 24270 w 306973"/>
                  <a:gd name="connsiteY17" fmla="*/ 70517 h 152850"/>
                  <a:gd name="connsiteX18" fmla="*/ 0 w 306973"/>
                  <a:gd name="connsiteY18" fmla="*/ 82653 h 152850"/>
                  <a:gd name="connsiteX19" fmla="*/ 0 w 306973"/>
                  <a:gd name="connsiteY19" fmla="*/ 0 h 15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06973" h="152850">
                    <a:moveTo>
                      <a:pt x="306973" y="0"/>
                    </a:moveTo>
                    <a:lnTo>
                      <a:pt x="303288" y="11055"/>
                    </a:lnTo>
                    <a:lnTo>
                      <a:pt x="278131" y="20203"/>
                    </a:lnTo>
                    <a:lnTo>
                      <a:pt x="271270" y="38499"/>
                    </a:lnTo>
                    <a:lnTo>
                      <a:pt x="252974" y="43073"/>
                    </a:lnTo>
                    <a:lnTo>
                      <a:pt x="252974" y="56795"/>
                    </a:lnTo>
                    <a:lnTo>
                      <a:pt x="266696" y="75091"/>
                    </a:lnTo>
                    <a:lnTo>
                      <a:pt x="239251" y="100249"/>
                    </a:lnTo>
                    <a:lnTo>
                      <a:pt x="234677" y="118545"/>
                    </a:lnTo>
                    <a:lnTo>
                      <a:pt x="218668" y="123119"/>
                    </a:lnTo>
                    <a:lnTo>
                      <a:pt x="216381" y="141415"/>
                    </a:lnTo>
                    <a:lnTo>
                      <a:pt x="202659" y="150563"/>
                    </a:lnTo>
                    <a:lnTo>
                      <a:pt x="161492" y="152850"/>
                    </a:lnTo>
                    <a:lnTo>
                      <a:pt x="120326" y="113971"/>
                    </a:lnTo>
                    <a:lnTo>
                      <a:pt x="97455" y="111684"/>
                    </a:lnTo>
                    <a:lnTo>
                      <a:pt x="76872" y="125406"/>
                    </a:lnTo>
                    <a:lnTo>
                      <a:pt x="28844" y="102536"/>
                    </a:lnTo>
                    <a:lnTo>
                      <a:pt x="24270" y="70517"/>
                    </a:lnTo>
                    <a:lnTo>
                      <a:pt x="0" y="8265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14B4CE0B-B0CD-0363-E730-5D85308E3CCB}"/>
                  </a:ext>
                </a:extLst>
              </p:cNvPr>
              <p:cNvSpPr/>
              <p:nvPr/>
            </p:nvSpPr>
            <p:spPr>
              <a:xfrm>
                <a:off x="1608064" y="820361"/>
                <a:ext cx="1155623" cy="612544"/>
              </a:xfrm>
              <a:custGeom>
                <a:avLst/>
                <a:gdLst>
                  <a:gd name="connsiteX0" fmla="*/ 4169 w 1155623"/>
                  <a:gd name="connsiteY0" fmla="*/ 0 h 612544"/>
                  <a:gd name="connsiteX1" fmla="*/ 947404 w 1155623"/>
                  <a:gd name="connsiteY1" fmla="*/ 0 h 612544"/>
                  <a:gd name="connsiteX2" fmla="*/ 931205 w 1155623"/>
                  <a:gd name="connsiteY2" fmla="*/ 25920 h 612544"/>
                  <a:gd name="connsiteX3" fmla="*/ 950262 w 1155623"/>
                  <a:gd name="connsiteY3" fmla="*/ 50696 h 612544"/>
                  <a:gd name="connsiteX4" fmla="*/ 946451 w 1155623"/>
                  <a:gd name="connsiteY4" fmla="*/ 65943 h 612544"/>
                  <a:gd name="connsiteX5" fmla="*/ 925486 w 1155623"/>
                  <a:gd name="connsiteY5" fmla="*/ 71661 h 612544"/>
                  <a:gd name="connsiteX6" fmla="*/ 923581 w 1155623"/>
                  <a:gd name="connsiteY6" fmla="*/ 83096 h 612544"/>
                  <a:gd name="connsiteX7" fmla="*/ 887369 w 1155623"/>
                  <a:gd name="connsiteY7" fmla="*/ 138366 h 612544"/>
                  <a:gd name="connsiteX8" fmla="*/ 883557 w 1155623"/>
                  <a:gd name="connsiteY8" fmla="*/ 174577 h 612544"/>
                  <a:gd name="connsiteX9" fmla="*/ 912145 w 1155623"/>
                  <a:gd name="connsiteY9" fmla="*/ 205071 h 612544"/>
                  <a:gd name="connsiteX10" fmla="*/ 931205 w 1155623"/>
                  <a:gd name="connsiteY10" fmla="*/ 208883 h 612544"/>
                  <a:gd name="connsiteX11" fmla="*/ 935015 w 1155623"/>
                  <a:gd name="connsiteY11" fmla="*/ 218412 h 612544"/>
                  <a:gd name="connsiteX12" fmla="*/ 929298 w 1155623"/>
                  <a:gd name="connsiteY12" fmla="*/ 231753 h 612544"/>
                  <a:gd name="connsiteX13" fmla="*/ 976945 w 1155623"/>
                  <a:gd name="connsiteY13" fmla="*/ 283211 h 612544"/>
                  <a:gd name="connsiteX14" fmla="*/ 1011250 w 1155623"/>
                  <a:gd name="connsiteY14" fmla="*/ 283211 h 612544"/>
                  <a:gd name="connsiteX15" fmla="*/ 1036026 w 1155623"/>
                  <a:gd name="connsiteY15" fmla="*/ 273682 h 612544"/>
                  <a:gd name="connsiteX16" fmla="*/ 1058897 w 1155623"/>
                  <a:gd name="connsiteY16" fmla="*/ 277494 h 612544"/>
                  <a:gd name="connsiteX17" fmla="*/ 1066520 w 1155623"/>
                  <a:gd name="connsiteY17" fmla="*/ 285117 h 612544"/>
                  <a:gd name="connsiteX18" fmla="*/ 1108449 w 1155623"/>
                  <a:gd name="connsiteY18" fmla="*/ 287023 h 612544"/>
                  <a:gd name="connsiteX19" fmla="*/ 1112261 w 1155623"/>
                  <a:gd name="connsiteY19" fmla="*/ 283211 h 612544"/>
                  <a:gd name="connsiteX20" fmla="*/ 1133225 w 1155623"/>
                  <a:gd name="connsiteY20" fmla="*/ 281306 h 612544"/>
                  <a:gd name="connsiteX21" fmla="*/ 1131319 w 1155623"/>
                  <a:gd name="connsiteY21" fmla="*/ 304176 h 612544"/>
                  <a:gd name="connsiteX22" fmla="*/ 1152284 w 1155623"/>
                  <a:gd name="connsiteY22" fmla="*/ 338481 h 612544"/>
                  <a:gd name="connsiteX23" fmla="*/ 1154190 w 1155623"/>
                  <a:gd name="connsiteY23" fmla="*/ 351822 h 612544"/>
                  <a:gd name="connsiteX24" fmla="*/ 1155623 w 1155623"/>
                  <a:gd name="connsiteY24" fmla="*/ 352695 h 612544"/>
                  <a:gd name="connsiteX25" fmla="*/ 1141230 w 1155623"/>
                  <a:gd name="connsiteY25" fmla="*/ 370119 h 612544"/>
                  <a:gd name="connsiteX26" fmla="*/ 1122934 w 1155623"/>
                  <a:gd name="connsiteY26" fmla="*/ 376980 h 612544"/>
                  <a:gd name="connsiteX27" fmla="*/ 1102350 w 1155623"/>
                  <a:gd name="connsiteY27" fmla="*/ 363258 h 612544"/>
                  <a:gd name="connsiteX28" fmla="*/ 1088628 w 1155623"/>
                  <a:gd name="connsiteY28" fmla="*/ 358684 h 612544"/>
                  <a:gd name="connsiteX29" fmla="*/ 1026878 w 1155623"/>
                  <a:gd name="connsiteY29" fmla="*/ 374693 h 612544"/>
                  <a:gd name="connsiteX30" fmla="*/ 1008582 w 1155623"/>
                  <a:gd name="connsiteY30" fmla="*/ 372406 h 612544"/>
                  <a:gd name="connsiteX31" fmla="*/ 999434 w 1155623"/>
                  <a:gd name="connsiteY31" fmla="*/ 379267 h 612544"/>
                  <a:gd name="connsiteX32" fmla="*/ 967415 w 1155623"/>
                  <a:gd name="connsiteY32" fmla="*/ 379267 h 612544"/>
                  <a:gd name="connsiteX33" fmla="*/ 910239 w 1155623"/>
                  <a:gd name="connsiteY33" fmla="*/ 333526 h 612544"/>
                  <a:gd name="connsiteX34" fmla="*/ 871360 w 1155623"/>
                  <a:gd name="connsiteY34" fmla="*/ 308369 h 612544"/>
                  <a:gd name="connsiteX35" fmla="*/ 839341 w 1155623"/>
                  <a:gd name="connsiteY35" fmla="*/ 322091 h 612544"/>
                  <a:gd name="connsiteX36" fmla="*/ 782166 w 1155623"/>
                  <a:gd name="connsiteY36" fmla="*/ 315230 h 612544"/>
                  <a:gd name="connsiteX37" fmla="*/ 759295 w 1155623"/>
                  <a:gd name="connsiteY37" fmla="*/ 306082 h 612544"/>
                  <a:gd name="connsiteX38" fmla="*/ 702119 w 1155623"/>
                  <a:gd name="connsiteY38" fmla="*/ 276350 h 612544"/>
                  <a:gd name="connsiteX39" fmla="*/ 665527 w 1155623"/>
                  <a:gd name="connsiteY39" fmla="*/ 278637 h 612544"/>
                  <a:gd name="connsiteX40" fmla="*/ 601490 w 1155623"/>
                  <a:gd name="connsiteY40" fmla="*/ 379267 h 612544"/>
                  <a:gd name="connsiteX41" fmla="*/ 601490 w 1155623"/>
                  <a:gd name="connsiteY41" fmla="*/ 425007 h 612544"/>
                  <a:gd name="connsiteX42" fmla="*/ 587768 w 1155623"/>
                  <a:gd name="connsiteY42" fmla="*/ 425007 h 612544"/>
                  <a:gd name="connsiteX43" fmla="*/ 585481 w 1155623"/>
                  <a:gd name="connsiteY43" fmla="*/ 443304 h 612544"/>
                  <a:gd name="connsiteX44" fmla="*/ 564897 w 1155623"/>
                  <a:gd name="connsiteY44" fmla="*/ 443304 h 612544"/>
                  <a:gd name="connsiteX45" fmla="*/ 528305 w 1155623"/>
                  <a:gd name="connsiteY45" fmla="*/ 459313 h 612544"/>
                  <a:gd name="connsiteX46" fmla="*/ 512296 w 1155623"/>
                  <a:gd name="connsiteY46" fmla="*/ 452452 h 612544"/>
                  <a:gd name="connsiteX47" fmla="*/ 505435 w 1155623"/>
                  <a:gd name="connsiteY47" fmla="*/ 475322 h 612544"/>
                  <a:gd name="connsiteX48" fmla="*/ 487138 w 1155623"/>
                  <a:gd name="connsiteY48" fmla="*/ 495905 h 612544"/>
                  <a:gd name="connsiteX49" fmla="*/ 464268 w 1155623"/>
                  <a:gd name="connsiteY49" fmla="*/ 489044 h 612544"/>
                  <a:gd name="connsiteX50" fmla="*/ 416240 w 1155623"/>
                  <a:gd name="connsiteY50" fmla="*/ 509628 h 612544"/>
                  <a:gd name="connsiteX51" fmla="*/ 395657 w 1155623"/>
                  <a:gd name="connsiteY51" fmla="*/ 530211 h 612544"/>
                  <a:gd name="connsiteX52" fmla="*/ 391083 w 1155623"/>
                  <a:gd name="connsiteY52" fmla="*/ 553081 h 612544"/>
                  <a:gd name="connsiteX53" fmla="*/ 354490 w 1155623"/>
                  <a:gd name="connsiteY53" fmla="*/ 553081 h 612544"/>
                  <a:gd name="connsiteX54" fmla="*/ 336194 w 1155623"/>
                  <a:gd name="connsiteY54" fmla="*/ 546220 h 612544"/>
                  <a:gd name="connsiteX55" fmla="*/ 322472 w 1155623"/>
                  <a:gd name="connsiteY55" fmla="*/ 557655 h 612544"/>
                  <a:gd name="connsiteX56" fmla="*/ 313324 w 1155623"/>
                  <a:gd name="connsiteY56" fmla="*/ 589674 h 612544"/>
                  <a:gd name="connsiteX57" fmla="*/ 285879 w 1155623"/>
                  <a:gd name="connsiteY57" fmla="*/ 612544 h 612544"/>
                  <a:gd name="connsiteX58" fmla="*/ 217268 w 1155623"/>
                  <a:gd name="connsiteY58" fmla="*/ 562229 h 612544"/>
                  <a:gd name="connsiteX59" fmla="*/ 221842 w 1155623"/>
                  <a:gd name="connsiteY59" fmla="*/ 525637 h 612544"/>
                  <a:gd name="connsiteX60" fmla="*/ 212694 w 1155623"/>
                  <a:gd name="connsiteY60" fmla="*/ 493618 h 612544"/>
                  <a:gd name="connsiteX61" fmla="*/ 228704 w 1155623"/>
                  <a:gd name="connsiteY61" fmla="*/ 473035 h 612544"/>
                  <a:gd name="connsiteX62" fmla="*/ 217268 w 1155623"/>
                  <a:gd name="connsiteY62" fmla="*/ 443304 h 612544"/>
                  <a:gd name="connsiteX63" fmla="*/ 180676 w 1155623"/>
                  <a:gd name="connsiteY63" fmla="*/ 441017 h 612544"/>
                  <a:gd name="connsiteX64" fmla="*/ 171528 w 1155623"/>
                  <a:gd name="connsiteY64" fmla="*/ 406711 h 612544"/>
                  <a:gd name="connsiteX65" fmla="*/ 212694 w 1155623"/>
                  <a:gd name="connsiteY65" fmla="*/ 397563 h 612544"/>
                  <a:gd name="connsiteX66" fmla="*/ 208120 w 1155623"/>
                  <a:gd name="connsiteY66" fmla="*/ 372406 h 612544"/>
                  <a:gd name="connsiteX67" fmla="*/ 210407 w 1155623"/>
                  <a:gd name="connsiteY67" fmla="*/ 349535 h 612544"/>
                  <a:gd name="connsiteX68" fmla="*/ 210407 w 1155623"/>
                  <a:gd name="connsiteY68" fmla="*/ 340387 h 612544"/>
                  <a:gd name="connsiteX69" fmla="*/ 187537 w 1155623"/>
                  <a:gd name="connsiteY69" fmla="*/ 317517 h 612544"/>
                  <a:gd name="connsiteX70" fmla="*/ 182963 w 1155623"/>
                  <a:gd name="connsiteY70" fmla="*/ 285498 h 612544"/>
                  <a:gd name="connsiteX71" fmla="*/ 219555 w 1155623"/>
                  <a:gd name="connsiteY71" fmla="*/ 267202 h 612544"/>
                  <a:gd name="connsiteX72" fmla="*/ 230991 w 1155623"/>
                  <a:gd name="connsiteY72" fmla="*/ 253480 h 612544"/>
                  <a:gd name="connsiteX73" fmla="*/ 230991 w 1155623"/>
                  <a:gd name="connsiteY73" fmla="*/ 205452 h 612544"/>
                  <a:gd name="connsiteX74" fmla="*/ 226416 w 1155623"/>
                  <a:gd name="connsiteY74" fmla="*/ 141415 h 612544"/>
                  <a:gd name="connsiteX75" fmla="*/ 210407 w 1155623"/>
                  <a:gd name="connsiteY75" fmla="*/ 118545 h 612544"/>
                  <a:gd name="connsiteX76" fmla="*/ 155518 w 1155623"/>
                  <a:gd name="connsiteY76" fmla="*/ 116258 h 612544"/>
                  <a:gd name="connsiteX77" fmla="*/ 118926 w 1155623"/>
                  <a:gd name="connsiteY77" fmla="*/ 139128 h 612544"/>
                  <a:gd name="connsiteX78" fmla="*/ 84620 w 1155623"/>
                  <a:gd name="connsiteY78" fmla="*/ 120832 h 612544"/>
                  <a:gd name="connsiteX79" fmla="*/ 80046 w 1155623"/>
                  <a:gd name="connsiteY79" fmla="*/ 136841 h 612544"/>
                  <a:gd name="connsiteX80" fmla="*/ 59463 w 1155623"/>
                  <a:gd name="connsiteY80" fmla="*/ 134554 h 612544"/>
                  <a:gd name="connsiteX81" fmla="*/ 43454 w 1155623"/>
                  <a:gd name="connsiteY81" fmla="*/ 113971 h 612544"/>
                  <a:gd name="connsiteX82" fmla="*/ 0 w 1155623"/>
                  <a:gd name="connsiteY82" fmla="*/ 97962 h 612544"/>
                  <a:gd name="connsiteX0" fmla="*/ 4169 w 1155623"/>
                  <a:gd name="connsiteY0" fmla="*/ 77411 h 689955"/>
                  <a:gd name="connsiteX1" fmla="*/ 625549 w 1155623"/>
                  <a:gd name="connsiteY1" fmla="*/ 0 h 689955"/>
                  <a:gd name="connsiteX2" fmla="*/ 947404 w 1155623"/>
                  <a:gd name="connsiteY2" fmla="*/ 77411 h 689955"/>
                  <a:gd name="connsiteX3" fmla="*/ 931205 w 1155623"/>
                  <a:gd name="connsiteY3" fmla="*/ 103331 h 689955"/>
                  <a:gd name="connsiteX4" fmla="*/ 950262 w 1155623"/>
                  <a:gd name="connsiteY4" fmla="*/ 128107 h 689955"/>
                  <a:gd name="connsiteX5" fmla="*/ 946451 w 1155623"/>
                  <a:gd name="connsiteY5" fmla="*/ 143354 h 689955"/>
                  <a:gd name="connsiteX6" fmla="*/ 925486 w 1155623"/>
                  <a:gd name="connsiteY6" fmla="*/ 149072 h 689955"/>
                  <a:gd name="connsiteX7" fmla="*/ 923581 w 1155623"/>
                  <a:gd name="connsiteY7" fmla="*/ 160507 h 689955"/>
                  <a:gd name="connsiteX8" fmla="*/ 887369 w 1155623"/>
                  <a:gd name="connsiteY8" fmla="*/ 215777 h 689955"/>
                  <a:gd name="connsiteX9" fmla="*/ 883557 w 1155623"/>
                  <a:gd name="connsiteY9" fmla="*/ 251988 h 689955"/>
                  <a:gd name="connsiteX10" fmla="*/ 912145 w 1155623"/>
                  <a:gd name="connsiteY10" fmla="*/ 282482 h 689955"/>
                  <a:gd name="connsiteX11" fmla="*/ 931205 w 1155623"/>
                  <a:gd name="connsiteY11" fmla="*/ 286294 h 689955"/>
                  <a:gd name="connsiteX12" fmla="*/ 935015 w 1155623"/>
                  <a:gd name="connsiteY12" fmla="*/ 295823 h 689955"/>
                  <a:gd name="connsiteX13" fmla="*/ 929298 w 1155623"/>
                  <a:gd name="connsiteY13" fmla="*/ 309164 h 689955"/>
                  <a:gd name="connsiteX14" fmla="*/ 976945 w 1155623"/>
                  <a:gd name="connsiteY14" fmla="*/ 360622 h 689955"/>
                  <a:gd name="connsiteX15" fmla="*/ 1011250 w 1155623"/>
                  <a:gd name="connsiteY15" fmla="*/ 360622 h 689955"/>
                  <a:gd name="connsiteX16" fmla="*/ 1036026 w 1155623"/>
                  <a:gd name="connsiteY16" fmla="*/ 351093 h 689955"/>
                  <a:gd name="connsiteX17" fmla="*/ 1058897 w 1155623"/>
                  <a:gd name="connsiteY17" fmla="*/ 354905 h 689955"/>
                  <a:gd name="connsiteX18" fmla="*/ 1066520 w 1155623"/>
                  <a:gd name="connsiteY18" fmla="*/ 362528 h 689955"/>
                  <a:gd name="connsiteX19" fmla="*/ 1108449 w 1155623"/>
                  <a:gd name="connsiteY19" fmla="*/ 364434 h 689955"/>
                  <a:gd name="connsiteX20" fmla="*/ 1112261 w 1155623"/>
                  <a:gd name="connsiteY20" fmla="*/ 360622 h 689955"/>
                  <a:gd name="connsiteX21" fmla="*/ 1133225 w 1155623"/>
                  <a:gd name="connsiteY21" fmla="*/ 358717 h 689955"/>
                  <a:gd name="connsiteX22" fmla="*/ 1131319 w 1155623"/>
                  <a:gd name="connsiteY22" fmla="*/ 381587 h 689955"/>
                  <a:gd name="connsiteX23" fmla="*/ 1152284 w 1155623"/>
                  <a:gd name="connsiteY23" fmla="*/ 415892 h 689955"/>
                  <a:gd name="connsiteX24" fmla="*/ 1154190 w 1155623"/>
                  <a:gd name="connsiteY24" fmla="*/ 429233 h 689955"/>
                  <a:gd name="connsiteX25" fmla="*/ 1155623 w 1155623"/>
                  <a:gd name="connsiteY25" fmla="*/ 430106 h 689955"/>
                  <a:gd name="connsiteX26" fmla="*/ 1141230 w 1155623"/>
                  <a:gd name="connsiteY26" fmla="*/ 447530 h 689955"/>
                  <a:gd name="connsiteX27" fmla="*/ 1122934 w 1155623"/>
                  <a:gd name="connsiteY27" fmla="*/ 454391 h 689955"/>
                  <a:gd name="connsiteX28" fmla="*/ 1102350 w 1155623"/>
                  <a:gd name="connsiteY28" fmla="*/ 440669 h 689955"/>
                  <a:gd name="connsiteX29" fmla="*/ 1088628 w 1155623"/>
                  <a:gd name="connsiteY29" fmla="*/ 436095 h 689955"/>
                  <a:gd name="connsiteX30" fmla="*/ 1026878 w 1155623"/>
                  <a:gd name="connsiteY30" fmla="*/ 452104 h 689955"/>
                  <a:gd name="connsiteX31" fmla="*/ 1008582 w 1155623"/>
                  <a:gd name="connsiteY31" fmla="*/ 449817 h 689955"/>
                  <a:gd name="connsiteX32" fmla="*/ 999434 w 1155623"/>
                  <a:gd name="connsiteY32" fmla="*/ 456678 h 689955"/>
                  <a:gd name="connsiteX33" fmla="*/ 967415 w 1155623"/>
                  <a:gd name="connsiteY33" fmla="*/ 456678 h 689955"/>
                  <a:gd name="connsiteX34" fmla="*/ 910239 w 1155623"/>
                  <a:gd name="connsiteY34" fmla="*/ 410937 h 689955"/>
                  <a:gd name="connsiteX35" fmla="*/ 871360 w 1155623"/>
                  <a:gd name="connsiteY35" fmla="*/ 385780 h 689955"/>
                  <a:gd name="connsiteX36" fmla="*/ 839341 w 1155623"/>
                  <a:gd name="connsiteY36" fmla="*/ 399502 h 689955"/>
                  <a:gd name="connsiteX37" fmla="*/ 782166 w 1155623"/>
                  <a:gd name="connsiteY37" fmla="*/ 392641 h 689955"/>
                  <a:gd name="connsiteX38" fmla="*/ 759295 w 1155623"/>
                  <a:gd name="connsiteY38" fmla="*/ 383493 h 689955"/>
                  <a:gd name="connsiteX39" fmla="*/ 702119 w 1155623"/>
                  <a:gd name="connsiteY39" fmla="*/ 353761 h 689955"/>
                  <a:gd name="connsiteX40" fmla="*/ 665527 w 1155623"/>
                  <a:gd name="connsiteY40" fmla="*/ 356048 h 689955"/>
                  <a:gd name="connsiteX41" fmla="*/ 601490 w 1155623"/>
                  <a:gd name="connsiteY41" fmla="*/ 456678 h 689955"/>
                  <a:gd name="connsiteX42" fmla="*/ 601490 w 1155623"/>
                  <a:gd name="connsiteY42" fmla="*/ 502418 h 689955"/>
                  <a:gd name="connsiteX43" fmla="*/ 587768 w 1155623"/>
                  <a:gd name="connsiteY43" fmla="*/ 502418 h 689955"/>
                  <a:gd name="connsiteX44" fmla="*/ 585481 w 1155623"/>
                  <a:gd name="connsiteY44" fmla="*/ 520715 h 689955"/>
                  <a:gd name="connsiteX45" fmla="*/ 564897 w 1155623"/>
                  <a:gd name="connsiteY45" fmla="*/ 520715 h 689955"/>
                  <a:gd name="connsiteX46" fmla="*/ 528305 w 1155623"/>
                  <a:gd name="connsiteY46" fmla="*/ 536724 h 689955"/>
                  <a:gd name="connsiteX47" fmla="*/ 512296 w 1155623"/>
                  <a:gd name="connsiteY47" fmla="*/ 529863 h 689955"/>
                  <a:gd name="connsiteX48" fmla="*/ 505435 w 1155623"/>
                  <a:gd name="connsiteY48" fmla="*/ 552733 h 689955"/>
                  <a:gd name="connsiteX49" fmla="*/ 487138 w 1155623"/>
                  <a:gd name="connsiteY49" fmla="*/ 573316 h 689955"/>
                  <a:gd name="connsiteX50" fmla="*/ 464268 w 1155623"/>
                  <a:gd name="connsiteY50" fmla="*/ 566455 h 689955"/>
                  <a:gd name="connsiteX51" fmla="*/ 416240 w 1155623"/>
                  <a:gd name="connsiteY51" fmla="*/ 587039 h 689955"/>
                  <a:gd name="connsiteX52" fmla="*/ 395657 w 1155623"/>
                  <a:gd name="connsiteY52" fmla="*/ 607622 h 689955"/>
                  <a:gd name="connsiteX53" fmla="*/ 391083 w 1155623"/>
                  <a:gd name="connsiteY53" fmla="*/ 630492 h 689955"/>
                  <a:gd name="connsiteX54" fmla="*/ 354490 w 1155623"/>
                  <a:gd name="connsiteY54" fmla="*/ 630492 h 689955"/>
                  <a:gd name="connsiteX55" fmla="*/ 336194 w 1155623"/>
                  <a:gd name="connsiteY55" fmla="*/ 623631 h 689955"/>
                  <a:gd name="connsiteX56" fmla="*/ 322472 w 1155623"/>
                  <a:gd name="connsiteY56" fmla="*/ 635066 h 689955"/>
                  <a:gd name="connsiteX57" fmla="*/ 313324 w 1155623"/>
                  <a:gd name="connsiteY57" fmla="*/ 667085 h 689955"/>
                  <a:gd name="connsiteX58" fmla="*/ 285879 w 1155623"/>
                  <a:gd name="connsiteY58" fmla="*/ 689955 h 689955"/>
                  <a:gd name="connsiteX59" fmla="*/ 217268 w 1155623"/>
                  <a:gd name="connsiteY59" fmla="*/ 639640 h 689955"/>
                  <a:gd name="connsiteX60" fmla="*/ 221842 w 1155623"/>
                  <a:gd name="connsiteY60" fmla="*/ 603048 h 689955"/>
                  <a:gd name="connsiteX61" fmla="*/ 212694 w 1155623"/>
                  <a:gd name="connsiteY61" fmla="*/ 571029 h 689955"/>
                  <a:gd name="connsiteX62" fmla="*/ 228704 w 1155623"/>
                  <a:gd name="connsiteY62" fmla="*/ 550446 h 689955"/>
                  <a:gd name="connsiteX63" fmla="*/ 217268 w 1155623"/>
                  <a:gd name="connsiteY63" fmla="*/ 520715 h 689955"/>
                  <a:gd name="connsiteX64" fmla="*/ 180676 w 1155623"/>
                  <a:gd name="connsiteY64" fmla="*/ 518428 h 689955"/>
                  <a:gd name="connsiteX65" fmla="*/ 171528 w 1155623"/>
                  <a:gd name="connsiteY65" fmla="*/ 484122 h 689955"/>
                  <a:gd name="connsiteX66" fmla="*/ 212694 w 1155623"/>
                  <a:gd name="connsiteY66" fmla="*/ 474974 h 689955"/>
                  <a:gd name="connsiteX67" fmla="*/ 208120 w 1155623"/>
                  <a:gd name="connsiteY67" fmla="*/ 449817 h 689955"/>
                  <a:gd name="connsiteX68" fmla="*/ 210407 w 1155623"/>
                  <a:gd name="connsiteY68" fmla="*/ 426946 h 689955"/>
                  <a:gd name="connsiteX69" fmla="*/ 210407 w 1155623"/>
                  <a:gd name="connsiteY69" fmla="*/ 417798 h 689955"/>
                  <a:gd name="connsiteX70" fmla="*/ 187537 w 1155623"/>
                  <a:gd name="connsiteY70" fmla="*/ 394928 h 689955"/>
                  <a:gd name="connsiteX71" fmla="*/ 182963 w 1155623"/>
                  <a:gd name="connsiteY71" fmla="*/ 362909 h 689955"/>
                  <a:gd name="connsiteX72" fmla="*/ 219555 w 1155623"/>
                  <a:gd name="connsiteY72" fmla="*/ 344613 h 689955"/>
                  <a:gd name="connsiteX73" fmla="*/ 230991 w 1155623"/>
                  <a:gd name="connsiteY73" fmla="*/ 330891 h 689955"/>
                  <a:gd name="connsiteX74" fmla="*/ 230991 w 1155623"/>
                  <a:gd name="connsiteY74" fmla="*/ 282863 h 689955"/>
                  <a:gd name="connsiteX75" fmla="*/ 226416 w 1155623"/>
                  <a:gd name="connsiteY75" fmla="*/ 218826 h 689955"/>
                  <a:gd name="connsiteX76" fmla="*/ 210407 w 1155623"/>
                  <a:gd name="connsiteY76" fmla="*/ 195956 h 689955"/>
                  <a:gd name="connsiteX77" fmla="*/ 155518 w 1155623"/>
                  <a:gd name="connsiteY77" fmla="*/ 193669 h 689955"/>
                  <a:gd name="connsiteX78" fmla="*/ 118926 w 1155623"/>
                  <a:gd name="connsiteY78" fmla="*/ 216539 h 689955"/>
                  <a:gd name="connsiteX79" fmla="*/ 84620 w 1155623"/>
                  <a:gd name="connsiteY79" fmla="*/ 198243 h 689955"/>
                  <a:gd name="connsiteX80" fmla="*/ 80046 w 1155623"/>
                  <a:gd name="connsiteY80" fmla="*/ 214252 h 689955"/>
                  <a:gd name="connsiteX81" fmla="*/ 59463 w 1155623"/>
                  <a:gd name="connsiteY81" fmla="*/ 211965 h 689955"/>
                  <a:gd name="connsiteX82" fmla="*/ 43454 w 1155623"/>
                  <a:gd name="connsiteY82" fmla="*/ 191382 h 689955"/>
                  <a:gd name="connsiteX83" fmla="*/ 0 w 1155623"/>
                  <a:gd name="connsiteY83" fmla="*/ 175373 h 689955"/>
                  <a:gd name="connsiteX84" fmla="*/ 4169 w 1155623"/>
                  <a:gd name="connsiteY84" fmla="*/ 77411 h 689955"/>
                  <a:gd name="connsiteX0" fmla="*/ 625549 w 1155623"/>
                  <a:gd name="connsiteY0" fmla="*/ 0 h 689955"/>
                  <a:gd name="connsiteX1" fmla="*/ 947404 w 1155623"/>
                  <a:gd name="connsiteY1" fmla="*/ 77411 h 689955"/>
                  <a:gd name="connsiteX2" fmla="*/ 931205 w 1155623"/>
                  <a:gd name="connsiteY2" fmla="*/ 103331 h 689955"/>
                  <a:gd name="connsiteX3" fmla="*/ 950262 w 1155623"/>
                  <a:gd name="connsiteY3" fmla="*/ 128107 h 689955"/>
                  <a:gd name="connsiteX4" fmla="*/ 946451 w 1155623"/>
                  <a:gd name="connsiteY4" fmla="*/ 143354 h 689955"/>
                  <a:gd name="connsiteX5" fmla="*/ 925486 w 1155623"/>
                  <a:gd name="connsiteY5" fmla="*/ 149072 h 689955"/>
                  <a:gd name="connsiteX6" fmla="*/ 923581 w 1155623"/>
                  <a:gd name="connsiteY6" fmla="*/ 160507 h 689955"/>
                  <a:gd name="connsiteX7" fmla="*/ 887369 w 1155623"/>
                  <a:gd name="connsiteY7" fmla="*/ 215777 h 689955"/>
                  <a:gd name="connsiteX8" fmla="*/ 883557 w 1155623"/>
                  <a:gd name="connsiteY8" fmla="*/ 251988 h 689955"/>
                  <a:gd name="connsiteX9" fmla="*/ 912145 w 1155623"/>
                  <a:gd name="connsiteY9" fmla="*/ 282482 h 689955"/>
                  <a:gd name="connsiteX10" fmla="*/ 931205 w 1155623"/>
                  <a:gd name="connsiteY10" fmla="*/ 286294 h 689955"/>
                  <a:gd name="connsiteX11" fmla="*/ 935015 w 1155623"/>
                  <a:gd name="connsiteY11" fmla="*/ 295823 h 689955"/>
                  <a:gd name="connsiteX12" fmla="*/ 929298 w 1155623"/>
                  <a:gd name="connsiteY12" fmla="*/ 309164 h 689955"/>
                  <a:gd name="connsiteX13" fmla="*/ 976945 w 1155623"/>
                  <a:gd name="connsiteY13" fmla="*/ 360622 h 689955"/>
                  <a:gd name="connsiteX14" fmla="*/ 1011250 w 1155623"/>
                  <a:gd name="connsiteY14" fmla="*/ 360622 h 689955"/>
                  <a:gd name="connsiteX15" fmla="*/ 1036026 w 1155623"/>
                  <a:gd name="connsiteY15" fmla="*/ 351093 h 689955"/>
                  <a:gd name="connsiteX16" fmla="*/ 1058897 w 1155623"/>
                  <a:gd name="connsiteY16" fmla="*/ 354905 h 689955"/>
                  <a:gd name="connsiteX17" fmla="*/ 1066520 w 1155623"/>
                  <a:gd name="connsiteY17" fmla="*/ 362528 h 689955"/>
                  <a:gd name="connsiteX18" fmla="*/ 1108449 w 1155623"/>
                  <a:gd name="connsiteY18" fmla="*/ 364434 h 689955"/>
                  <a:gd name="connsiteX19" fmla="*/ 1112261 w 1155623"/>
                  <a:gd name="connsiteY19" fmla="*/ 360622 h 689955"/>
                  <a:gd name="connsiteX20" fmla="*/ 1133225 w 1155623"/>
                  <a:gd name="connsiteY20" fmla="*/ 358717 h 689955"/>
                  <a:gd name="connsiteX21" fmla="*/ 1131319 w 1155623"/>
                  <a:gd name="connsiteY21" fmla="*/ 381587 h 689955"/>
                  <a:gd name="connsiteX22" fmla="*/ 1152284 w 1155623"/>
                  <a:gd name="connsiteY22" fmla="*/ 415892 h 689955"/>
                  <a:gd name="connsiteX23" fmla="*/ 1154190 w 1155623"/>
                  <a:gd name="connsiteY23" fmla="*/ 429233 h 689955"/>
                  <a:gd name="connsiteX24" fmla="*/ 1155623 w 1155623"/>
                  <a:gd name="connsiteY24" fmla="*/ 430106 h 689955"/>
                  <a:gd name="connsiteX25" fmla="*/ 1141230 w 1155623"/>
                  <a:gd name="connsiteY25" fmla="*/ 447530 h 689955"/>
                  <a:gd name="connsiteX26" fmla="*/ 1122934 w 1155623"/>
                  <a:gd name="connsiteY26" fmla="*/ 454391 h 689955"/>
                  <a:gd name="connsiteX27" fmla="*/ 1102350 w 1155623"/>
                  <a:gd name="connsiteY27" fmla="*/ 440669 h 689955"/>
                  <a:gd name="connsiteX28" fmla="*/ 1088628 w 1155623"/>
                  <a:gd name="connsiteY28" fmla="*/ 436095 h 689955"/>
                  <a:gd name="connsiteX29" fmla="*/ 1026878 w 1155623"/>
                  <a:gd name="connsiteY29" fmla="*/ 452104 h 689955"/>
                  <a:gd name="connsiteX30" fmla="*/ 1008582 w 1155623"/>
                  <a:gd name="connsiteY30" fmla="*/ 449817 h 689955"/>
                  <a:gd name="connsiteX31" fmla="*/ 999434 w 1155623"/>
                  <a:gd name="connsiteY31" fmla="*/ 456678 h 689955"/>
                  <a:gd name="connsiteX32" fmla="*/ 967415 w 1155623"/>
                  <a:gd name="connsiteY32" fmla="*/ 456678 h 689955"/>
                  <a:gd name="connsiteX33" fmla="*/ 910239 w 1155623"/>
                  <a:gd name="connsiteY33" fmla="*/ 410937 h 689955"/>
                  <a:gd name="connsiteX34" fmla="*/ 871360 w 1155623"/>
                  <a:gd name="connsiteY34" fmla="*/ 385780 h 689955"/>
                  <a:gd name="connsiteX35" fmla="*/ 839341 w 1155623"/>
                  <a:gd name="connsiteY35" fmla="*/ 399502 h 689955"/>
                  <a:gd name="connsiteX36" fmla="*/ 782166 w 1155623"/>
                  <a:gd name="connsiteY36" fmla="*/ 392641 h 689955"/>
                  <a:gd name="connsiteX37" fmla="*/ 759295 w 1155623"/>
                  <a:gd name="connsiteY37" fmla="*/ 383493 h 689955"/>
                  <a:gd name="connsiteX38" fmla="*/ 702119 w 1155623"/>
                  <a:gd name="connsiteY38" fmla="*/ 353761 h 689955"/>
                  <a:gd name="connsiteX39" fmla="*/ 665527 w 1155623"/>
                  <a:gd name="connsiteY39" fmla="*/ 356048 h 689955"/>
                  <a:gd name="connsiteX40" fmla="*/ 601490 w 1155623"/>
                  <a:gd name="connsiteY40" fmla="*/ 456678 h 689955"/>
                  <a:gd name="connsiteX41" fmla="*/ 601490 w 1155623"/>
                  <a:gd name="connsiteY41" fmla="*/ 502418 h 689955"/>
                  <a:gd name="connsiteX42" fmla="*/ 587768 w 1155623"/>
                  <a:gd name="connsiteY42" fmla="*/ 502418 h 689955"/>
                  <a:gd name="connsiteX43" fmla="*/ 585481 w 1155623"/>
                  <a:gd name="connsiteY43" fmla="*/ 520715 h 689955"/>
                  <a:gd name="connsiteX44" fmla="*/ 564897 w 1155623"/>
                  <a:gd name="connsiteY44" fmla="*/ 520715 h 689955"/>
                  <a:gd name="connsiteX45" fmla="*/ 528305 w 1155623"/>
                  <a:gd name="connsiteY45" fmla="*/ 536724 h 689955"/>
                  <a:gd name="connsiteX46" fmla="*/ 512296 w 1155623"/>
                  <a:gd name="connsiteY46" fmla="*/ 529863 h 689955"/>
                  <a:gd name="connsiteX47" fmla="*/ 505435 w 1155623"/>
                  <a:gd name="connsiteY47" fmla="*/ 552733 h 689955"/>
                  <a:gd name="connsiteX48" fmla="*/ 487138 w 1155623"/>
                  <a:gd name="connsiteY48" fmla="*/ 573316 h 689955"/>
                  <a:gd name="connsiteX49" fmla="*/ 464268 w 1155623"/>
                  <a:gd name="connsiteY49" fmla="*/ 566455 h 689955"/>
                  <a:gd name="connsiteX50" fmla="*/ 416240 w 1155623"/>
                  <a:gd name="connsiteY50" fmla="*/ 587039 h 689955"/>
                  <a:gd name="connsiteX51" fmla="*/ 395657 w 1155623"/>
                  <a:gd name="connsiteY51" fmla="*/ 607622 h 689955"/>
                  <a:gd name="connsiteX52" fmla="*/ 391083 w 1155623"/>
                  <a:gd name="connsiteY52" fmla="*/ 630492 h 689955"/>
                  <a:gd name="connsiteX53" fmla="*/ 354490 w 1155623"/>
                  <a:gd name="connsiteY53" fmla="*/ 630492 h 689955"/>
                  <a:gd name="connsiteX54" fmla="*/ 336194 w 1155623"/>
                  <a:gd name="connsiteY54" fmla="*/ 623631 h 689955"/>
                  <a:gd name="connsiteX55" fmla="*/ 322472 w 1155623"/>
                  <a:gd name="connsiteY55" fmla="*/ 635066 h 689955"/>
                  <a:gd name="connsiteX56" fmla="*/ 313324 w 1155623"/>
                  <a:gd name="connsiteY56" fmla="*/ 667085 h 689955"/>
                  <a:gd name="connsiteX57" fmla="*/ 285879 w 1155623"/>
                  <a:gd name="connsiteY57" fmla="*/ 689955 h 689955"/>
                  <a:gd name="connsiteX58" fmla="*/ 217268 w 1155623"/>
                  <a:gd name="connsiteY58" fmla="*/ 639640 h 689955"/>
                  <a:gd name="connsiteX59" fmla="*/ 221842 w 1155623"/>
                  <a:gd name="connsiteY59" fmla="*/ 603048 h 689955"/>
                  <a:gd name="connsiteX60" fmla="*/ 212694 w 1155623"/>
                  <a:gd name="connsiteY60" fmla="*/ 571029 h 689955"/>
                  <a:gd name="connsiteX61" fmla="*/ 228704 w 1155623"/>
                  <a:gd name="connsiteY61" fmla="*/ 550446 h 689955"/>
                  <a:gd name="connsiteX62" fmla="*/ 217268 w 1155623"/>
                  <a:gd name="connsiteY62" fmla="*/ 520715 h 689955"/>
                  <a:gd name="connsiteX63" fmla="*/ 180676 w 1155623"/>
                  <a:gd name="connsiteY63" fmla="*/ 518428 h 689955"/>
                  <a:gd name="connsiteX64" fmla="*/ 171528 w 1155623"/>
                  <a:gd name="connsiteY64" fmla="*/ 484122 h 689955"/>
                  <a:gd name="connsiteX65" fmla="*/ 212694 w 1155623"/>
                  <a:gd name="connsiteY65" fmla="*/ 474974 h 689955"/>
                  <a:gd name="connsiteX66" fmla="*/ 208120 w 1155623"/>
                  <a:gd name="connsiteY66" fmla="*/ 449817 h 689955"/>
                  <a:gd name="connsiteX67" fmla="*/ 210407 w 1155623"/>
                  <a:gd name="connsiteY67" fmla="*/ 426946 h 689955"/>
                  <a:gd name="connsiteX68" fmla="*/ 210407 w 1155623"/>
                  <a:gd name="connsiteY68" fmla="*/ 417798 h 689955"/>
                  <a:gd name="connsiteX69" fmla="*/ 187537 w 1155623"/>
                  <a:gd name="connsiteY69" fmla="*/ 394928 h 689955"/>
                  <a:gd name="connsiteX70" fmla="*/ 182963 w 1155623"/>
                  <a:gd name="connsiteY70" fmla="*/ 362909 h 689955"/>
                  <a:gd name="connsiteX71" fmla="*/ 219555 w 1155623"/>
                  <a:gd name="connsiteY71" fmla="*/ 344613 h 689955"/>
                  <a:gd name="connsiteX72" fmla="*/ 230991 w 1155623"/>
                  <a:gd name="connsiteY72" fmla="*/ 330891 h 689955"/>
                  <a:gd name="connsiteX73" fmla="*/ 230991 w 1155623"/>
                  <a:gd name="connsiteY73" fmla="*/ 282863 h 689955"/>
                  <a:gd name="connsiteX74" fmla="*/ 226416 w 1155623"/>
                  <a:gd name="connsiteY74" fmla="*/ 218826 h 689955"/>
                  <a:gd name="connsiteX75" fmla="*/ 210407 w 1155623"/>
                  <a:gd name="connsiteY75" fmla="*/ 195956 h 689955"/>
                  <a:gd name="connsiteX76" fmla="*/ 155518 w 1155623"/>
                  <a:gd name="connsiteY76" fmla="*/ 193669 h 689955"/>
                  <a:gd name="connsiteX77" fmla="*/ 118926 w 1155623"/>
                  <a:gd name="connsiteY77" fmla="*/ 216539 h 689955"/>
                  <a:gd name="connsiteX78" fmla="*/ 84620 w 1155623"/>
                  <a:gd name="connsiteY78" fmla="*/ 198243 h 689955"/>
                  <a:gd name="connsiteX79" fmla="*/ 80046 w 1155623"/>
                  <a:gd name="connsiteY79" fmla="*/ 214252 h 689955"/>
                  <a:gd name="connsiteX80" fmla="*/ 59463 w 1155623"/>
                  <a:gd name="connsiteY80" fmla="*/ 211965 h 689955"/>
                  <a:gd name="connsiteX81" fmla="*/ 43454 w 1155623"/>
                  <a:gd name="connsiteY81" fmla="*/ 191382 h 689955"/>
                  <a:gd name="connsiteX82" fmla="*/ 0 w 1155623"/>
                  <a:gd name="connsiteY82" fmla="*/ 175373 h 689955"/>
                  <a:gd name="connsiteX83" fmla="*/ 4169 w 1155623"/>
                  <a:gd name="connsiteY83" fmla="*/ 77411 h 689955"/>
                  <a:gd name="connsiteX84" fmla="*/ 716989 w 1155623"/>
                  <a:gd name="connsiteY84" fmla="*/ 91440 h 689955"/>
                  <a:gd name="connsiteX0" fmla="*/ 947404 w 1155623"/>
                  <a:gd name="connsiteY0" fmla="*/ 29973 h 642517"/>
                  <a:gd name="connsiteX1" fmla="*/ 931205 w 1155623"/>
                  <a:gd name="connsiteY1" fmla="*/ 55893 h 642517"/>
                  <a:gd name="connsiteX2" fmla="*/ 950262 w 1155623"/>
                  <a:gd name="connsiteY2" fmla="*/ 80669 h 642517"/>
                  <a:gd name="connsiteX3" fmla="*/ 946451 w 1155623"/>
                  <a:gd name="connsiteY3" fmla="*/ 95916 h 642517"/>
                  <a:gd name="connsiteX4" fmla="*/ 925486 w 1155623"/>
                  <a:gd name="connsiteY4" fmla="*/ 101634 h 642517"/>
                  <a:gd name="connsiteX5" fmla="*/ 923581 w 1155623"/>
                  <a:gd name="connsiteY5" fmla="*/ 113069 h 642517"/>
                  <a:gd name="connsiteX6" fmla="*/ 887369 w 1155623"/>
                  <a:gd name="connsiteY6" fmla="*/ 168339 h 642517"/>
                  <a:gd name="connsiteX7" fmla="*/ 883557 w 1155623"/>
                  <a:gd name="connsiteY7" fmla="*/ 204550 h 642517"/>
                  <a:gd name="connsiteX8" fmla="*/ 912145 w 1155623"/>
                  <a:gd name="connsiteY8" fmla="*/ 235044 h 642517"/>
                  <a:gd name="connsiteX9" fmla="*/ 931205 w 1155623"/>
                  <a:gd name="connsiteY9" fmla="*/ 238856 h 642517"/>
                  <a:gd name="connsiteX10" fmla="*/ 935015 w 1155623"/>
                  <a:gd name="connsiteY10" fmla="*/ 248385 h 642517"/>
                  <a:gd name="connsiteX11" fmla="*/ 929298 w 1155623"/>
                  <a:gd name="connsiteY11" fmla="*/ 261726 h 642517"/>
                  <a:gd name="connsiteX12" fmla="*/ 976945 w 1155623"/>
                  <a:gd name="connsiteY12" fmla="*/ 313184 h 642517"/>
                  <a:gd name="connsiteX13" fmla="*/ 1011250 w 1155623"/>
                  <a:gd name="connsiteY13" fmla="*/ 313184 h 642517"/>
                  <a:gd name="connsiteX14" fmla="*/ 1036026 w 1155623"/>
                  <a:gd name="connsiteY14" fmla="*/ 303655 h 642517"/>
                  <a:gd name="connsiteX15" fmla="*/ 1058897 w 1155623"/>
                  <a:gd name="connsiteY15" fmla="*/ 307467 h 642517"/>
                  <a:gd name="connsiteX16" fmla="*/ 1066520 w 1155623"/>
                  <a:gd name="connsiteY16" fmla="*/ 315090 h 642517"/>
                  <a:gd name="connsiteX17" fmla="*/ 1108449 w 1155623"/>
                  <a:gd name="connsiteY17" fmla="*/ 316996 h 642517"/>
                  <a:gd name="connsiteX18" fmla="*/ 1112261 w 1155623"/>
                  <a:gd name="connsiteY18" fmla="*/ 313184 h 642517"/>
                  <a:gd name="connsiteX19" fmla="*/ 1133225 w 1155623"/>
                  <a:gd name="connsiteY19" fmla="*/ 311279 h 642517"/>
                  <a:gd name="connsiteX20" fmla="*/ 1131319 w 1155623"/>
                  <a:gd name="connsiteY20" fmla="*/ 334149 h 642517"/>
                  <a:gd name="connsiteX21" fmla="*/ 1152284 w 1155623"/>
                  <a:gd name="connsiteY21" fmla="*/ 368454 h 642517"/>
                  <a:gd name="connsiteX22" fmla="*/ 1154190 w 1155623"/>
                  <a:gd name="connsiteY22" fmla="*/ 381795 h 642517"/>
                  <a:gd name="connsiteX23" fmla="*/ 1155623 w 1155623"/>
                  <a:gd name="connsiteY23" fmla="*/ 382668 h 642517"/>
                  <a:gd name="connsiteX24" fmla="*/ 1141230 w 1155623"/>
                  <a:gd name="connsiteY24" fmla="*/ 400092 h 642517"/>
                  <a:gd name="connsiteX25" fmla="*/ 1122934 w 1155623"/>
                  <a:gd name="connsiteY25" fmla="*/ 406953 h 642517"/>
                  <a:gd name="connsiteX26" fmla="*/ 1102350 w 1155623"/>
                  <a:gd name="connsiteY26" fmla="*/ 393231 h 642517"/>
                  <a:gd name="connsiteX27" fmla="*/ 1088628 w 1155623"/>
                  <a:gd name="connsiteY27" fmla="*/ 388657 h 642517"/>
                  <a:gd name="connsiteX28" fmla="*/ 1026878 w 1155623"/>
                  <a:gd name="connsiteY28" fmla="*/ 404666 h 642517"/>
                  <a:gd name="connsiteX29" fmla="*/ 1008582 w 1155623"/>
                  <a:gd name="connsiteY29" fmla="*/ 402379 h 642517"/>
                  <a:gd name="connsiteX30" fmla="*/ 999434 w 1155623"/>
                  <a:gd name="connsiteY30" fmla="*/ 409240 h 642517"/>
                  <a:gd name="connsiteX31" fmla="*/ 967415 w 1155623"/>
                  <a:gd name="connsiteY31" fmla="*/ 409240 h 642517"/>
                  <a:gd name="connsiteX32" fmla="*/ 910239 w 1155623"/>
                  <a:gd name="connsiteY32" fmla="*/ 363499 h 642517"/>
                  <a:gd name="connsiteX33" fmla="*/ 871360 w 1155623"/>
                  <a:gd name="connsiteY33" fmla="*/ 338342 h 642517"/>
                  <a:gd name="connsiteX34" fmla="*/ 839341 w 1155623"/>
                  <a:gd name="connsiteY34" fmla="*/ 352064 h 642517"/>
                  <a:gd name="connsiteX35" fmla="*/ 782166 w 1155623"/>
                  <a:gd name="connsiteY35" fmla="*/ 345203 h 642517"/>
                  <a:gd name="connsiteX36" fmla="*/ 759295 w 1155623"/>
                  <a:gd name="connsiteY36" fmla="*/ 336055 h 642517"/>
                  <a:gd name="connsiteX37" fmla="*/ 702119 w 1155623"/>
                  <a:gd name="connsiteY37" fmla="*/ 306323 h 642517"/>
                  <a:gd name="connsiteX38" fmla="*/ 665527 w 1155623"/>
                  <a:gd name="connsiteY38" fmla="*/ 308610 h 642517"/>
                  <a:gd name="connsiteX39" fmla="*/ 601490 w 1155623"/>
                  <a:gd name="connsiteY39" fmla="*/ 409240 h 642517"/>
                  <a:gd name="connsiteX40" fmla="*/ 601490 w 1155623"/>
                  <a:gd name="connsiteY40" fmla="*/ 454980 h 642517"/>
                  <a:gd name="connsiteX41" fmla="*/ 587768 w 1155623"/>
                  <a:gd name="connsiteY41" fmla="*/ 454980 h 642517"/>
                  <a:gd name="connsiteX42" fmla="*/ 585481 w 1155623"/>
                  <a:gd name="connsiteY42" fmla="*/ 473277 h 642517"/>
                  <a:gd name="connsiteX43" fmla="*/ 564897 w 1155623"/>
                  <a:gd name="connsiteY43" fmla="*/ 473277 h 642517"/>
                  <a:gd name="connsiteX44" fmla="*/ 528305 w 1155623"/>
                  <a:gd name="connsiteY44" fmla="*/ 489286 h 642517"/>
                  <a:gd name="connsiteX45" fmla="*/ 512296 w 1155623"/>
                  <a:gd name="connsiteY45" fmla="*/ 482425 h 642517"/>
                  <a:gd name="connsiteX46" fmla="*/ 505435 w 1155623"/>
                  <a:gd name="connsiteY46" fmla="*/ 505295 h 642517"/>
                  <a:gd name="connsiteX47" fmla="*/ 487138 w 1155623"/>
                  <a:gd name="connsiteY47" fmla="*/ 525878 h 642517"/>
                  <a:gd name="connsiteX48" fmla="*/ 464268 w 1155623"/>
                  <a:gd name="connsiteY48" fmla="*/ 519017 h 642517"/>
                  <a:gd name="connsiteX49" fmla="*/ 416240 w 1155623"/>
                  <a:gd name="connsiteY49" fmla="*/ 539601 h 642517"/>
                  <a:gd name="connsiteX50" fmla="*/ 395657 w 1155623"/>
                  <a:gd name="connsiteY50" fmla="*/ 560184 h 642517"/>
                  <a:gd name="connsiteX51" fmla="*/ 391083 w 1155623"/>
                  <a:gd name="connsiteY51" fmla="*/ 583054 h 642517"/>
                  <a:gd name="connsiteX52" fmla="*/ 354490 w 1155623"/>
                  <a:gd name="connsiteY52" fmla="*/ 583054 h 642517"/>
                  <a:gd name="connsiteX53" fmla="*/ 336194 w 1155623"/>
                  <a:gd name="connsiteY53" fmla="*/ 576193 h 642517"/>
                  <a:gd name="connsiteX54" fmla="*/ 322472 w 1155623"/>
                  <a:gd name="connsiteY54" fmla="*/ 587628 h 642517"/>
                  <a:gd name="connsiteX55" fmla="*/ 313324 w 1155623"/>
                  <a:gd name="connsiteY55" fmla="*/ 619647 h 642517"/>
                  <a:gd name="connsiteX56" fmla="*/ 285879 w 1155623"/>
                  <a:gd name="connsiteY56" fmla="*/ 642517 h 642517"/>
                  <a:gd name="connsiteX57" fmla="*/ 217268 w 1155623"/>
                  <a:gd name="connsiteY57" fmla="*/ 592202 h 642517"/>
                  <a:gd name="connsiteX58" fmla="*/ 221842 w 1155623"/>
                  <a:gd name="connsiteY58" fmla="*/ 555610 h 642517"/>
                  <a:gd name="connsiteX59" fmla="*/ 212694 w 1155623"/>
                  <a:gd name="connsiteY59" fmla="*/ 523591 h 642517"/>
                  <a:gd name="connsiteX60" fmla="*/ 228704 w 1155623"/>
                  <a:gd name="connsiteY60" fmla="*/ 503008 h 642517"/>
                  <a:gd name="connsiteX61" fmla="*/ 217268 w 1155623"/>
                  <a:gd name="connsiteY61" fmla="*/ 473277 h 642517"/>
                  <a:gd name="connsiteX62" fmla="*/ 180676 w 1155623"/>
                  <a:gd name="connsiteY62" fmla="*/ 470990 h 642517"/>
                  <a:gd name="connsiteX63" fmla="*/ 171528 w 1155623"/>
                  <a:gd name="connsiteY63" fmla="*/ 436684 h 642517"/>
                  <a:gd name="connsiteX64" fmla="*/ 212694 w 1155623"/>
                  <a:gd name="connsiteY64" fmla="*/ 427536 h 642517"/>
                  <a:gd name="connsiteX65" fmla="*/ 208120 w 1155623"/>
                  <a:gd name="connsiteY65" fmla="*/ 402379 h 642517"/>
                  <a:gd name="connsiteX66" fmla="*/ 210407 w 1155623"/>
                  <a:gd name="connsiteY66" fmla="*/ 379508 h 642517"/>
                  <a:gd name="connsiteX67" fmla="*/ 210407 w 1155623"/>
                  <a:gd name="connsiteY67" fmla="*/ 370360 h 642517"/>
                  <a:gd name="connsiteX68" fmla="*/ 187537 w 1155623"/>
                  <a:gd name="connsiteY68" fmla="*/ 347490 h 642517"/>
                  <a:gd name="connsiteX69" fmla="*/ 182963 w 1155623"/>
                  <a:gd name="connsiteY69" fmla="*/ 315471 h 642517"/>
                  <a:gd name="connsiteX70" fmla="*/ 219555 w 1155623"/>
                  <a:gd name="connsiteY70" fmla="*/ 297175 h 642517"/>
                  <a:gd name="connsiteX71" fmla="*/ 230991 w 1155623"/>
                  <a:gd name="connsiteY71" fmla="*/ 283453 h 642517"/>
                  <a:gd name="connsiteX72" fmla="*/ 230991 w 1155623"/>
                  <a:gd name="connsiteY72" fmla="*/ 235425 h 642517"/>
                  <a:gd name="connsiteX73" fmla="*/ 226416 w 1155623"/>
                  <a:gd name="connsiteY73" fmla="*/ 171388 h 642517"/>
                  <a:gd name="connsiteX74" fmla="*/ 210407 w 1155623"/>
                  <a:gd name="connsiteY74" fmla="*/ 148518 h 642517"/>
                  <a:gd name="connsiteX75" fmla="*/ 155518 w 1155623"/>
                  <a:gd name="connsiteY75" fmla="*/ 146231 h 642517"/>
                  <a:gd name="connsiteX76" fmla="*/ 118926 w 1155623"/>
                  <a:gd name="connsiteY76" fmla="*/ 169101 h 642517"/>
                  <a:gd name="connsiteX77" fmla="*/ 84620 w 1155623"/>
                  <a:gd name="connsiteY77" fmla="*/ 150805 h 642517"/>
                  <a:gd name="connsiteX78" fmla="*/ 80046 w 1155623"/>
                  <a:gd name="connsiteY78" fmla="*/ 166814 h 642517"/>
                  <a:gd name="connsiteX79" fmla="*/ 59463 w 1155623"/>
                  <a:gd name="connsiteY79" fmla="*/ 164527 h 642517"/>
                  <a:gd name="connsiteX80" fmla="*/ 43454 w 1155623"/>
                  <a:gd name="connsiteY80" fmla="*/ 143944 h 642517"/>
                  <a:gd name="connsiteX81" fmla="*/ 0 w 1155623"/>
                  <a:gd name="connsiteY81" fmla="*/ 127935 h 642517"/>
                  <a:gd name="connsiteX82" fmla="*/ 4169 w 1155623"/>
                  <a:gd name="connsiteY82" fmla="*/ 29973 h 642517"/>
                  <a:gd name="connsiteX83" fmla="*/ 716989 w 1155623"/>
                  <a:gd name="connsiteY83" fmla="*/ 44002 h 642517"/>
                  <a:gd name="connsiteX0" fmla="*/ 947404 w 1155623"/>
                  <a:gd name="connsiteY0" fmla="*/ 0 h 612544"/>
                  <a:gd name="connsiteX1" fmla="*/ 931205 w 1155623"/>
                  <a:gd name="connsiteY1" fmla="*/ 25920 h 612544"/>
                  <a:gd name="connsiteX2" fmla="*/ 950262 w 1155623"/>
                  <a:gd name="connsiteY2" fmla="*/ 50696 h 612544"/>
                  <a:gd name="connsiteX3" fmla="*/ 946451 w 1155623"/>
                  <a:gd name="connsiteY3" fmla="*/ 65943 h 612544"/>
                  <a:gd name="connsiteX4" fmla="*/ 925486 w 1155623"/>
                  <a:gd name="connsiteY4" fmla="*/ 71661 h 612544"/>
                  <a:gd name="connsiteX5" fmla="*/ 923581 w 1155623"/>
                  <a:gd name="connsiteY5" fmla="*/ 83096 h 612544"/>
                  <a:gd name="connsiteX6" fmla="*/ 887369 w 1155623"/>
                  <a:gd name="connsiteY6" fmla="*/ 138366 h 612544"/>
                  <a:gd name="connsiteX7" fmla="*/ 883557 w 1155623"/>
                  <a:gd name="connsiteY7" fmla="*/ 174577 h 612544"/>
                  <a:gd name="connsiteX8" fmla="*/ 912145 w 1155623"/>
                  <a:gd name="connsiteY8" fmla="*/ 205071 h 612544"/>
                  <a:gd name="connsiteX9" fmla="*/ 931205 w 1155623"/>
                  <a:gd name="connsiteY9" fmla="*/ 208883 h 612544"/>
                  <a:gd name="connsiteX10" fmla="*/ 935015 w 1155623"/>
                  <a:gd name="connsiteY10" fmla="*/ 218412 h 612544"/>
                  <a:gd name="connsiteX11" fmla="*/ 929298 w 1155623"/>
                  <a:gd name="connsiteY11" fmla="*/ 231753 h 612544"/>
                  <a:gd name="connsiteX12" fmla="*/ 976945 w 1155623"/>
                  <a:gd name="connsiteY12" fmla="*/ 283211 h 612544"/>
                  <a:gd name="connsiteX13" fmla="*/ 1011250 w 1155623"/>
                  <a:gd name="connsiteY13" fmla="*/ 283211 h 612544"/>
                  <a:gd name="connsiteX14" fmla="*/ 1036026 w 1155623"/>
                  <a:gd name="connsiteY14" fmla="*/ 273682 h 612544"/>
                  <a:gd name="connsiteX15" fmla="*/ 1058897 w 1155623"/>
                  <a:gd name="connsiteY15" fmla="*/ 277494 h 612544"/>
                  <a:gd name="connsiteX16" fmla="*/ 1066520 w 1155623"/>
                  <a:gd name="connsiteY16" fmla="*/ 285117 h 612544"/>
                  <a:gd name="connsiteX17" fmla="*/ 1108449 w 1155623"/>
                  <a:gd name="connsiteY17" fmla="*/ 287023 h 612544"/>
                  <a:gd name="connsiteX18" fmla="*/ 1112261 w 1155623"/>
                  <a:gd name="connsiteY18" fmla="*/ 283211 h 612544"/>
                  <a:gd name="connsiteX19" fmla="*/ 1133225 w 1155623"/>
                  <a:gd name="connsiteY19" fmla="*/ 281306 h 612544"/>
                  <a:gd name="connsiteX20" fmla="*/ 1131319 w 1155623"/>
                  <a:gd name="connsiteY20" fmla="*/ 304176 h 612544"/>
                  <a:gd name="connsiteX21" fmla="*/ 1152284 w 1155623"/>
                  <a:gd name="connsiteY21" fmla="*/ 338481 h 612544"/>
                  <a:gd name="connsiteX22" fmla="*/ 1154190 w 1155623"/>
                  <a:gd name="connsiteY22" fmla="*/ 351822 h 612544"/>
                  <a:gd name="connsiteX23" fmla="*/ 1155623 w 1155623"/>
                  <a:gd name="connsiteY23" fmla="*/ 352695 h 612544"/>
                  <a:gd name="connsiteX24" fmla="*/ 1141230 w 1155623"/>
                  <a:gd name="connsiteY24" fmla="*/ 370119 h 612544"/>
                  <a:gd name="connsiteX25" fmla="*/ 1122934 w 1155623"/>
                  <a:gd name="connsiteY25" fmla="*/ 376980 h 612544"/>
                  <a:gd name="connsiteX26" fmla="*/ 1102350 w 1155623"/>
                  <a:gd name="connsiteY26" fmla="*/ 363258 h 612544"/>
                  <a:gd name="connsiteX27" fmla="*/ 1088628 w 1155623"/>
                  <a:gd name="connsiteY27" fmla="*/ 358684 h 612544"/>
                  <a:gd name="connsiteX28" fmla="*/ 1026878 w 1155623"/>
                  <a:gd name="connsiteY28" fmla="*/ 374693 h 612544"/>
                  <a:gd name="connsiteX29" fmla="*/ 1008582 w 1155623"/>
                  <a:gd name="connsiteY29" fmla="*/ 372406 h 612544"/>
                  <a:gd name="connsiteX30" fmla="*/ 999434 w 1155623"/>
                  <a:gd name="connsiteY30" fmla="*/ 379267 h 612544"/>
                  <a:gd name="connsiteX31" fmla="*/ 967415 w 1155623"/>
                  <a:gd name="connsiteY31" fmla="*/ 379267 h 612544"/>
                  <a:gd name="connsiteX32" fmla="*/ 910239 w 1155623"/>
                  <a:gd name="connsiteY32" fmla="*/ 333526 h 612544"/>
                  <a:gd name="connsiteX33" fmla="*/ 871360 w 1155623"/>
                  <a:gd name="connsiteY33" fmla="*/ 308369 h 612544"/>
                  <a:gd name="connsiteX34" fmla="*/ 839341 w 1155623"/>
                  <a:gd name="connsiteY34" fmla="*/ 322091 h 612544"/>
                  <a:gd name="connsiteX35" fmla="*/ 782166 w 1155623"/>
                  <a:gd name="connsiteY35" fmla="*/ 315230 h 612544"/>
                  <a:gd name="connsiteX36" fmla="*/ 759295 w 1155623"/>
                  <a:gd name="connsiteY36" fmla="*/ 306082 h 612544"/>
                  <a:gd name="connsiteX37" fmla="*/ 702119 w 1155623"/>
                  <a:gd name="connsiteY37" fmla="*/ 276350 h 612544"/>
                  <a:gd name="connsiteX38" fmla="*/ 665527 w 1155623"/>
                  <a:gd name="connsiteY38" fmla="*/ 278637 h 612544"/>
                  <a:gd name="connsiteX39" fmla="*/ 601490 w 1155623"/>
                  <a:gd name="connsiteY39" fmla="*/ 379267 h 612544"/>
                  <a:gd name="connsiteX40" fmla="*/ 601490 w 1155623"/>
                  <a:gd name="connsiteY40" fmla="*/ 425007 h 612544"/>
                  <a:gd name="connsiteX41" fmla="*/ 587768 w 1155623"/>
                  <a:gd name="connsiteY41" fmla="*/ 425007 h 612544"/>
                  <a:gd name="connsiteX42" fmla="*/ 585481 w 1155623"/>
                  <a:gd name="connsiteY42" fmla="*/ 443304 h 612544"/>
                  <a:gd name="connsiteX43" fmla="*/ 564897 w 1155623"/>
                  <a:gd name="connsiteY43" fmla="*/ 443304 h 612544"/>
                  <a:gd name="connsiteX44" fmla="*/ 528305 w 1155623"/>
                  <a:gd name="connsiteY44" fmla="*/ 459313 h 612544"/>
                  <a:gd name="connsiteX45" fmla="*/ 512296 w 1155623"/>
                  <a:gd name="connsiteY45" fmla="*/ 452452 h 612544"/>
                  <a:gd name="connsiteX46" fmla="*/ 505435 w 1155623"/>
                  <a:gd name="connsiteY46" fmla="*/ 475322 h 612544"/>
                  <a:gd name="connsiteX47" fmla="*/ 487138 w 1155623"/>
                  <a:gd name="connsiteY47" fmla="*/ 495905 h 612544"/>
                  <a:gd name="connsiteX48" fmla="*/ 464268 w 1155623"/>
                  <a:gd name="connsiteY48" fmla="*/ 489044 h 612544"/>
                  <a:gd name="connsiteX49" fmla="*/ 416240 w 1155623"/>
                  <a:gd name="connsiteY49" fmla="*/ 509628 h 612544"/>
                  <a:gd name="connsiteX50" fmla="*/ 395657 w 1155623"/>
                  <a:gd name="connsiteY50" fmla="*/ 530211 h 612544"/>
                  <a:gd name="connsiteX51" fmla="*/ 391083 w 1155623"/>
                  <a:gd name="connsiteY51" fmla="*/ 553081 h 612544"/>
                  <a:gd name="connsiteX52" fmla="*/ 354490 w 1155623"/>
                  <a:gd name="connsiteY52" fmla="*/ 553081 h 612544"/>
                  <a:gd name="connsiteX53" fmla="*/ 336194 w 1155623"/>
                  <a:gd name="connsiteY53" fmla="*/ 546220 h 612544"/>
                  <a:gd name="connsiteX54" fmla="*/ 322472 w 1155623"/>
                  <a:gd name="connsiteY54" fmla="*/ 557655 h 612544"/>
                  <a:gd name="connsiteX55" fmla="*/ 313324 w 1155623"/>
                  <a:gd name="connsiteY55" fmla="*/ 589674 h 612544"/>
                  <a:gd name="connsiteX56" fmla="*/ 285879 w 1155623"/>
                  <a:gd name="connsiteY56" fmla="*/ 612544 h 612544"/>
                  <a:gd name="connsiteX57" fmla="*/ 217268 w 1155623"/>
                  <a:gd name="connsiteY57" fmla="*/ 562229 h 612544"/>
                  <a:gd name="connsiteX58" fmla="*/ 221842 w 1155623"/>
                  <a:gd name="connsiteY58" fmla="*/ 525637 h 612544"/>
                  <a:gd name="connsiteX59" fmla="*/ 212694 w 1155623"/>
                  <a:gd name="connsiteY59" fmla="*/ 493618 h 612544"/>
                  <a:gd name="connsiteX60" fmla="*/ 228704 w 1155623"/>
                  <a:gd name="connsiteY60" fmla="*/ 473035 h 612544"/>
                  <a:gd name="connsiteX61" fmla="*/ 217268 w 1155623"/>
                  <a:gd name="connsiteY61" fmla="*/ 443304 h 612544"/>
                  <a:gd name="connsiteX62" fmla="*/ 180676 w 1155623"/>
                  <a:gd name="connsiteY62" fmla="*/ 441017 h 612544"/>
                  <a:gd name="connsiteX63" fmla="*/ 171528 w 1155623"/>
                  <a:gd name="connsiteY63" fmla="*/ 406711 h 612544"/>
                  <a:gd name="connsiteX64" fmla="*/ 212694 w 1155623"/>
                  <a:gd name="connsiteY64" fmla="*/ 397563 h 612544"/>
                  <a:gd name="connsiteX65" fmla="*/ 208120 w 1155623"/>
                  <a:gd name="connsiteY65" fmla="*/ 372406 h 612544"/>
                  <a:gd name="connsiteX66" fmla="*/ 210407 w 1155623"/>
                  <a:gd name="connsiteY66" fmla="*/ 349535 h 612544"/>
                  <a:gd name="connsiteX67" fmla="*/ 210407 w 1155623"/>
                  <a:gd name="connsiteY67" fmla="*/ 340387 h 612544"/>
                  <a:gd name="connsiteX68" fmla="*/ 187537 w 1155623"/>
                  <a:gd name="connsiteY68" fmla="*/ 317517 h 612544"/>
                  <a:gd name="connsiteX69" fmla="*/ 182963 w 1155623"/>
                  <a:gd name="connsiteY69" fmla="*/ 285498 h 612544"/>
                  <a:gd name="connsiteX70" fmla="*/ 219555 w 1155623"/>
                  <a:gd name="connsiteY70" fmla="*/ 267202 h 612544"/>
                  <a:gd name="connsiteX71" fmla="*/ 230991 w 1155623"/>
                  <a:gd name="connsiteY71" fmla="*/ 253480 h 612544"/>
                  <a:gd name="connsiteX72" fmla="*/ 230991 w 1155623"/>
                  <a:gd name="connsiteY72" fmla="*/ 205452 h 612544"/>
                  <a:gd name="connsiteX73" fmla="*/ 226416 w 1155623"/>
                  <a:gd name="connsiteY73" fmla="*/ 141415 h 612544"/>
                  <a:gd name="connsiteX74" fmla="*/ 210407 w 1155623"/>
                  <a:gd name="connsiteY74" fmla="*/ 118545 h 612544"/>
                  <a:gd name="connsiteX75" fmla="*/ 155518 w 1155623"/>
                  <a:gd name="connsiteY75" fmla="*/ 116258 h 612544"/>
                  <a:gd name="connsiteX76" fmla="*/ 118926 w 1155623"/>
                  <a:gd name="connsiteY76" fmla="*/ 139128 h 612544"/>
                  <a:gd name="connsiteX77" fmla="*/ 84620 w 1155623"/>
                  <a:gd name="connsiteY77" fmla="*/ 120832 h 612544"/>
                  <a:gd name="connsiteX78" fmla="*/ 80046 w 1155623"/>
                  <a:gd name="connsiteY78" fmla="*/ 136841 h 612544"/>
                  <a:gd name="connsiteX79" fmla="*/ 59463 w 1155623"/>
                  <a:gd name="connsiteY79" fmla="*/ 134554 h 612544"/>
                  <a:gd name="connsiteX80" fmla="*/ 43454 w 1155623"/>
                  <a:gd name="connsiteY80" fmla="*/ 113971 h 612544"/>
                  <a:gd name="connsiteX81" fmla="*/ 0 w 1155623"/>
                  <a:gd name="connsiteY81" fmla="*/ 97962 h 612544"/>
                  <a:gd name="connsiteX82" fmla="*/ 4169 w 1155623"/>
                  <a:gd name="connsiteY82" fmla="*/ 0 h 61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155623" h="612544">
                    <a:moveTo>
                      <a:pt x="947404" y="0"/>
                    </a:moveTo>
                    <a:lnTo>
                      <a:pt x="931205" y="25920"/>
                    </a:lnTo>
                    <a:lnTo>
                      <a:pt x="950262" y="50696"/>
                    </a:lnTo>
                    <a:lnTo>
                      <a:pt x="946451" y="65943"/>
                    </a:lnTo>
                    <a:lnTo>
                      <a:pt x="925486" y="71661"/>
                    </a:lnTo>
                    <a:lnTo>
                      <a:pt x="923581" y="83096"/>
                    </a:lnTo>
                    <a:lnTo>
                      <a:pt x="887369" y="138366"/>
                    </a:lnTo>
                    <a:lnTo>
                      <a:pt x="883557" y="174577"/>
                    </a:lnTo>
                    <a:lnTo>
                      <a:pt x="912145" y="205071"/>
                    </a:lnTo>
                    <a:lnTo>
                      <a:pt x="931205" y="208883"/>
                    </a:lnTo>
                    <a:lnTo>
                      <a:pt x="935015" y="218412"/>
                    </a:lnTo>
                    <a:lnTo>
                      <a:pt x="929298" y="231753"/>
                    </a:lnTo>
                    <a:lnTo>
                      <a:pt x="976945" y="283211"/>
                    </a:lnTo>
                    <a:lnTo>
                      <a:pt x="1011250" y="283211"/>
                    </a:lnTo>
                    <a:lnTo>
                      <a:pt x="1036026" y="273682"/>
                    </a:lnTo>
                    <a:lnTo>
                      <a:pt x="1058897" y="277494"/>
                    </a:lnTo>
                    <a:lnTo>
                      <a:pt x="1066520" y="285117"/>
                    </a:lnTo>
                    <a:lnTo>
                      <a:pt x="1108449" y="287023"/>
                    </a:lnTo>
                    <a:lnTo>
                      <a:pt x="1112261" y="283211"/>
                    </a:lnTo>
                    <a:lnTo>
                      <a:pt x="1133225" y="281306"/>
                    </a:lnTo>
                    <a:lnTo>
                      <a:pt x="1131319" y="304176"/>
                    </a:lnTo>
                    <a:lnTo>
                      <a:pt x="1152284" y="338481"/>
                    </a:lnTo>
                    <a:lnTo>
                      <a:pt x="1154190" y="351822"/>
                    </a:lnTo>
                    <a:lnTo>
                      <a:pt x="1155623" y="352695"/>
                    </a:lnTo>
                    <a:lnTo>
                      <a:pt x="1141230" y="370119"/>
                    </a:lnTo>
                    <a:lnTo>
                      <a:pt x="1122934" y="376980"/>
                    </a:lnTo>
                    <a:lnTo>
                      <a:pt x="1102350" y="363258"/>
                    </a:lnTo>
                    <a:lnTo>
                      <a:pt x="1088628" y="358684"/>
                    </a:lnTo>
                    <a:lnTo>
                      <a:pt x="1026878" y="374693"/>
                    </a:lnTo>
                    <a:lnTo>
                      <a:pt x="1008582" y="372406"/>
                    </a:lnTo>
                    <a:lnTo>
                      <a:pt x="999434" y="379267"/>
                    </a:lnTo>
                    <a:lnTo>
                      <a:pt x="967415" y="379267"/>
                    </a:lnTo>
                    <a:lnTo>
                      <a:pt x="910239" y="333526"/>
                    </a:lnTo>
                    <a:lnTo>
                      <a:pt x="871360" y="308369"/>
                    </a:lnTo>
                    <a:lnTo>
                      <a:pt x="839341" y="322091"/>
                    </a:lnTo>
                    <a:lnTo>
                      <a:pt x="782166" y="315230"/>
                    </a:lnTo>
                    <a:lnTo>
                      <a:pt x="759295" y="306082"/>
                    </a:lnTo>
                    <a:lnTo>
                      <a:pt x="702119" y="276350"/>
                    </a:lnTo>
                    <a:lnTo>
                      <a:pt x="665527" y="278637"/>
                    </a:lnTo>
                    <a:lnTo>
                      <a:pt x="601490" y="379267"/>
                    </a:lnTo>
                    <a:lnTo>
                      <a:pt x="601490" y="425007"/>
                    </a:lnTo>
                    <a:lnTo>
                      <a:pt x="587768" y="425007"/>
                    </a:lnTo>
                    <a:lnTo>
                      <a:pt x="585481" y="443304"/>
                    </a:lnTo>
                    <a:lnTo>
                      <a:pt x="564897" y="443304"/>
                    </a:lnTo>
                    <a:lnTo>
                      <a:pt x="528305" y="459313"/>
                    </a:lnTo>
                    <a:lnTo>
                      <a:pt x="512296" y="452452"/>
                    </a:lnTo>
                    <a:lnTo>
                      <a:pt x="505435" y="475322"/>
                    </a:lnTo>
                    <a:lnTo>
                      <a:pt x="487138" y="495905"/>
                    </a:lnTo>
                    <a:lnTo>
                      <a:pt x="464268" y="489044"/>
                    </a:lnTo>
                    <a:lnTo>
                      <a:pt x="416240" y="509628"/>
                    </a:lnTo>
                    <a:lnTo>
                      <a:pt x="395657" y="530211"/>
                    </a:lnTo>
                    <a:lnTo>
                      <a:pt x="391083" y="553081"/>
                    </a:lnTo>
                    <a:lnTo>
                      <a:pt x="354490" y="553081"/>
                    </a:lnTo>
                    <a:lnTo>
                      <a:pt x="336194" y="546220"/>
                    </a:lnTo>
                    <a:lnTo>
                      <a:pt x="322472" y="557655"/>
                    </a:lnTo>
                    <a:lnTo>
                      <a:pt x="313324" y="589674"/>
                    </a:lnTo>
                    <a:lnTo>
                      <a:pt x="285879" y="612544"/>
                    </a:lnTo>
                    <a:lnTo>
                      <a:pt x="217268" y="562229"/>
                    </a:lnTo>
                    <a:lnTo>
                      <a:pt x="221842" y="525637"/>
                    </a:lnTo>
                    <a:lnTo>
                      <a:pt x="212694" y="493618"/>
                    </a:lnTo>
                    <a:lnTo>
                      <a:pt x="228704" y="473035"/>
                    </a:lnTo>
                    <a:lnTo>
                      <a:pt x="217268" y="443304"/>
                    </a:lnTo>
                    <a:lnTo>
                      <a:pt x="180676" y="441017"/>
                    </a:lnTo>
                    <a:lnTo>
                      <a:pt x="171528" y="406711"/>
                    </a:lnTo>
                    <a:lnTo>
                      <a:pt x="212694" y="397563"/>
                    </a:lnTo>
                    <a:lnTo>
                      <a:pt x="208120" y="372406"/>
                    </a:lnTo>
                    <a:lnTo>
                      <a:pt x="210407" y="349535"/>
                    </a:lnTo>
                    <a:lnTo>
                      <a:pt x="210407" y="340387"/>
                    </a:lnTo>
                    <a:lnTo>
                      <a:pt x="187537" y="317517"/>
                    </a:lnTo>
                    <a:lnTo>
                      <a:pt x="182963" y="285498"/>
                    </a:lnTo>
                    <a:lnTo>
                      <a:pt x="219555" y="267202"/>
                    </a:lnTo>
                    <a:lnTo>
                      <a:pt x="230991" y="253480"/>
                    </a:lnTo>
                    <a:lnTo>
                      <a:pt x="230991" y="205452"/>
                    </a:lnTo>
                    <a:lnTo>
                      <a:pt x="226416" y="141415"/>
                    </a:lnTo>
                    <a:lnTo>
                      <a:pt x="210407" y="118545"/>
                    </a:lnTo>
                    <a:lnTo>
                      <a:pt x="155518" y="116258"/>
                    </a:lnTo>
                    <a:lnTo>
                      <a:pt x="118926" y="139128"/>
                    </a:lnTo>
                    <a:lnTo>
                      <a:pt x="84620" y="120832"/>
                    </a:lnTo>
                    <a:lnTo>
                      <a:pt x="80046" y="136841"/>
                    </a:lnTo>
                    <a:lnTo>
                      <a:pt x="59463" y="134554"/>
                    </a:lnTo>
                    <a:lnTo>
                      <a:pt x="43454" y="113971"/>
                    </a:lnTo>
                    <a:lnTo>
                      <a:pt x="0" y="97962"/>
                    </a:lnTo>
                    <a:lnTo>
                      <a:pt x="4169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14E162FE-0FA1-64C5-E9ED-17EB01A2B7CF}"/>
                  </a:ext>
                </a:extLst>
              </p:cNvPr>
              <p:cNvSpPr/>
              <p:nvPr/>
            </p:nvSpPr>
            <p:spPr>
              <a:xfrm>
                <a:off x="659834" y="820361"/>
                <a:ext cx="1263841" cy="1501057"/>
              </a:xfrm>
              <a:custGeom>
                <a:avLst/>
                <a:gdLst>
                  <a:gd name="connsiteX0" fmla="*/ 306972 w 1263841"/>
                  <a:gd name="connsiteY0" fmla="*/ 0 h 1501057"/>
                  <a:gd name="connsiteX1" fmla="*/ 952399 w 1263841"/>
                  <a:gd name="connsiteY1" fmla="*/ 0 h 1501057"/>
                  <a:gd name="connsiteX2" fmla="*/ 948230 w 1263841"/>
                  <a:gd name="connsiteY2" fmla="*/ 97963 h 1501057"/>
                  <a:gd name="connsiteX3" fmla="*/ 991684 w 1263841"/>
                  <a:gd name="connsiteY3" fmla="*/ 113972 h 1501057"/>
                  <a:gd name="connsiteX4" fmla="*/ 1007693 w 1263841"/>
                  <a:gd name="connsiteY4" fmla="*/ 134555 h 1501057"/>
                  <a:gd name="connsiteX5" fmla="*/ 1028277 w 1263841"/>
                  <a:gd name="connsiteY5" fmla="*/ 136842 h 1501057"/>
                  <a:gd name="connsiteX6" fmla="*/ 1032851 w 1263841"/>
                  <a:gd name="connsiteY6" fmla="*/ 120833 h 1501057"/>
                  <a:gd name="connsiteX7" fmla="*/ 1067156 w 1263841"/>
                  <a:gd name="connsiteY7" fmla="*/ 139129 h 1501057"/>
                  <a:gd name="connsiteX8" fmla="*/ 1103749 w 1263841"/>
                  <a:gd name="connsiteY8" fmla="*/ 116259 h 1501057"/>
                  <a:gd name="connsiteX9" fmla="*/ 1158638 w 1263841"/>
                  <a:gd name="connsiteY9" fmla="*/ 118546 h 1501057"/>
                  <a:gd name="connsiteX10" fmla="*/ 1174647 w 1263841"/>
                  <a:gd name="connsiteY10" fmla="*/ 141416 h 1501057"/>
                  <a:gd name="connsiteX11" fmla="*/ 1179221 w 1263841"/>
                  <a:gd name="connsiteY11" fmla="*/ 205453 h 1501057"/>
                  <a:gd name="connsiteX12" fmla="*/ 1179221 w 1263841"/>
                  <a:gd name="connsiteY12" fmla="*/ 253481 h 1501057"/>
                  <a:gd name="connsiteX13" fmla="*/ 1167786 w 1263841"/>
                  <a:gd name="connsiteY13" fmla="*/ 267203 h 1501057"/>
                  <a:gd name="connsiteX14" fmla="*/ 1131193 w 1263841"/>
                  <a:gd name="connsiteY14" fmla="*/ 285499 h 1501057"/>
                  <a:gd name="connsiteX15" fmla="*/ 1135767 w 1263841"/>
                  <a:gd name="connsiteY15" fmla="*/ 317518 h 1501057"/>
                  <a:gd name="connsiteX16" fmla="*/ 1158638 w 1263841"/>
                  <a:gd name="connsiteY16" fmla="*/ 340388 h 1501057"/>
                  <a:gd name="connsiteX17" fmla="*/ 1158638 w 1263841"/>
                  <a:gd name="connsiteY17" fmla="*/ 349536 h 1501057"/>
                  <a:gd name="connsiteX18" fmla="*/ 1156350 w 1263841"/>
                  <a:gd name="connsiteY18" fmla="*/ 372407 h 1501057"/>
                  <a:gd name="connsiteX19" fmla="*/ 1160925 w 1263841"/>
                  <a:gd name="connsiteY19" fmla="*/ 397564 h 1501057"/>
                  <a:gd name="connsiteX20" fmla="*/ 1119758 w 1263841"/>
                  <a:gd name="connsiteY20" fmla="*/ 406712 h 1501057"/>
                  <a:gd name="connsiteX21" fmla="*/ 1128906 w 1263841"/>
                  <a:gd name="connsiteY21" fmla="*/ 441018 h 1501057"/>
                  <a:gd name="connsiteX22" fmla="*/ 1165499 w 1263841"/>
                  <a:gd name="connsiteY22" fmla="*/ 443305 h 1501057"/>
                  <a:gd name="connsiteX23" fmla="*/ 1176934 w 1263841"/>
                  <a:gd name="connsiteY23" fmla="*/ 473036 h 1501057"/>
                  <a:gd name="connsiteX24" fmla="*/ 1160925 w 1263841"/>
                  <a:gd name="connsiteY24" fmla="*/ 493619 h 1501057"/>
                  <a:gd name="connsiteX25" fmla="*/ 1170073 w 1263841"/>
                  <a:gd name="connsiteY25" fmla="*/ 525638 h 1501057"/>
                  <a:gd name="connsiteX26" fmla="*/ 1165499 w 1263841"/>
                  <a:gd name="connsiteY26" fmla="*/ 562230 h 1501057"/>
                  <a:gd name="connsiteX27" fmla="*/ 1232394 w 1263841"/>
                  <a:gd name="connsiteY27" fmla="*/ 611287 h 1501057"/>
                  <a:gd name="connsiteX28" fmla="*/ 1232394 w 1263841"/>
                  <a:gd name="connsiteY28" fmla="*/ 634844 h 1501057"/>
                  <a:gd name="connsiteX29" fmla="*/ 1249547 w 1263841"/>
                  <a:gd name="connsiteY29" fmla="*/ 649138 h 1501057"/>
                  <a:gd name="connsiteX30" fmla="*/ 1263841 w 1263841"/>
                  <a:gd name="connsiteY30" fmla="*/ 660573 h 1501057"/>
                  <a:gd name="connsiteX31" fmla="*/ 1249547 w 1263841"/>
                  <a:gd name="connsiteY31" fmla="*/ 700596 h 1501057"/>
                  <a:gd name="connsiteX32" fmla="*/ 1215242 w 1263841"/>
                  <a:gd name="connsiteY32" fmla="*/ 700596 h 1501057"/>
                  <a:gd name="connsiteX33" fmla="*/ 1206665 w 1263841"/>
                  <a:gd name="connsiteY33" fmla="*/ 712031 h 1501057"/>
                  <a:gd name="connsiteX34" fmla="*/ 1203807 w 1263841"/>
                  <a:gd name="connsiteY34" fmla="*/ 737760 h 1501057"/>
                  <a:gd name="connsiteX35" fmla="*/ 1140913 w 1263841"/>
                  <a:gd name="connsiteY35" fmla="*/ 737760 h 1501057"/>
                  <a:gd name="connsiteX36" fmla="*/ 1140913 w 1263841"/>
                  <a:gd name="connsiteY36" fmla="*/ 700596 h 1501057"/>
                  <a:gd name="connsiteX37" fmla="*/ 1126619 w 1263841"/>
                  <a:gd name="connsiteY37" fmla="*/ 686302 h 1501057"/>
                  <a:gd name="connsiteX38" fmla="*/ 1109467 w 1263841"/>
                  <a:gd name="connsiteY38" fmla="*/ 692020 h 1501057"/>
                  <a:gd name="connsiteX39" fmla="*/ 1092314 w 1263841"/>
                  <a:gd name="connsiteY39" fmla="*/ 686302 h 1501057"/>
                  <a:gd name="connsiteX40" fmla="*/ 1046573 w 1263841"/>
                  <a:gd name="connsiteY40" fmla="*/ 689161 h 1501057"/>
                  <a:gd name="connsiteX41" fmla="*/ 1037996 w 1263841"/>
                  <a:gd name="connsiteY41" fmla="*/ 697737 h 1501057"/>
                  <a:gd name="connsiteX42" fmla="*/ 1032279 w 1263841"/>
                  <a:gd name="connsiteY42" fmla="*/ 709172 h 1501057"/>
                  <a:gd name="connsiteX43" fmla="*/ 1006549 w 1263841"/>
                  <a:gd name="connsiteY43" fmla="*/ 712031 h 1501057"/>
                  <a:gd name="connsiteX44" fmla="*/ 989397 w 1263841"/>
                  <a:gd name="connsiteY44" fmla="*/ 697737 h 1501057"/>
                  <a:gd name="connsiteX45" fmla="*/ 989397 w 1263841"/>
                  <a:gd name="connsiteY45" fmla="*/ 677725 h 1501057"/>
                  <a:gd name="connsiteX46" fmla="*/ 986539 w 1263841"/>
                  <a:gd name="connsiteY46" fmla="*/ 657714 h 1501057"/>
                  <a:gd name="connsiteX47" fmla="*/ 969385 w 1263841"/>
                  <a:gd name="connsiteY47" fmla="*/ 643420 h 1501057"/>
                  <a:gd name="connsiteX48" fmla="*/ 917928 w 1263841"/>
                  <a:gd name="connsiteY48" fmla="*/ 631985 h 1501057"/>
                  <a:gd name="connsiteX49" fmla="*/ 840740 w 1263841"/>
                  <a:gd name="connsiteY49" fmla="*/ 754913 h 1501057"/>
                  <a:gd name="connsiteX50" fmla="*/ 820728 w 1263841"/>
                  <a:gd name="connsiteY50" fmla="*/ 726325 h 1501057"/>
                  <a:gd name="connsiteX51" fmla="*/ 797858 w 1263841"/>
                  <a:gd name="connsiteY51" fmla="*/ 726325 h 1501057"/>
                  <a:gd name="connsiteX52" fmla="*/ 774987 w 1263841"/>
                  <a:gd name="connsiteY52" fmla="*/ 789218 h 1501057"/>
                  <a:gd name="connsiteX53" fmla="*/ 766412 w 1263841"/>
                  <a:gd name="connsiteY53" fmla="*/ 800653 h 1501057"/>
                  <a:gd name="connsiteX54" fmla="*/ 749259 w 1263841"/>
                  <a:gd name="connsiteY54" fmla="*/ 829242 h 1501057"/>
                  <a:gd name="connsiteX55" fmla="*/ 752117 w 1263841"/>
                  <a:gd name="connsiteY55" fmla="*/ 840677 h 1501057"/>
                  <a:gd name="connsiteX56" fmla="*/ 792141 w 1263841"/>
                  <a:gd name="connsiteY56" fmla="*/ 872123 h 1501057"/>
                  <a:gd name="connsiteX57" fmla="*/ 746400 w 1263841"/>
                  <a:gd name="connsiteY57" fmla="*/ 917864 h 1501057"/>
                  <a:gd name="connsiteX58" fmla="*/ 760694 w 1263841"/>
                  <a:gd name="connsiteY58" fmla="*/ 929299 h 1501057"/>
                  <a:gd name="connsiteX59" fmla="*/ 760694 w 1263841"/>
                  <a:gd name="connsiteY59" fmla="*/ 963605 h 1501057"/>
                  <a:gd name="connsiteX60" fmla="*/ 780706 w 1263841"/>
                  <a:gd name="connsiteY60" fmla="*/ 1000769 h 1501057"/>
                  <a:gd name="connsiteX61" fmla="*/ 766412 w 1263841"/>
                  <a:gd name="connsiteY61" fmla="*/ 1020780 h 1501057"/>
                  <a:gd name="connsiteX62" fmla="*/ 766412 w 1263841"/>
                  <a:gd name="connsiteY62" fmla="*/ 1043651 h 1501057"/>
                  <a:gd name="connsiteX63" fmla="*/ 752117 w 1263841"/>
                  <a:gd name="connsiteY63" fmla="*/ 1072239 h 1501057"/>
                  <a:gd name="connsiteX64" fmla="*/ 732105 w 1263841"/>
                  <a:gd name="connsiteY64" fmla="*/ 1066521 h 1501057"/>
                  <a:gd name="connsiteX65" fmla="*/ 717812 w 1263841"/>
                  <a:gd name="connsiteY65" fmla="*/ 1089391 h 1501057"/>
                  <a:gd name="connsiteX66" fmla="*/ 720671 w 1263841"/>
                  <a:gd name="connsiteY66" fmla="*/ 1100826 h 1501057"/>
                  <a:gd name="connsiteX67" fmla="*/ 703518 w 1263841"/>
                  <a:gd name="connsiteY67" fmla="*/ 1146567 h 1501057"/>
                  <a:gd name="connsiteX68" fmla="*/ 729247 w 1263841"/>
                  <a:gd name="connsiteY68" fmla="*/ 1163720 h 1501057"/>
                  <a:gd name="connsiteX69" fmla="*/ 723530 w 1263841"/>
                  <a:gd name="connsiteY69" fmla="*/ 1206602 h 1501057"/>
                  <a:gd name="connsiteX70" fmla="*/ 694941 w 1263841"/>
                  <a:gd name="connsiteY70" fmla="*/ 1206602 h 1501057"/>
                  <a:gd name="connsiteX71" fmla="*/ 692083 w 1263841"/>
                  <a:gd name="connsiteY71" fmla="*/ 1226613 h 1501057"/>
                  <a:gd name="connsiteX72" fmla="*/ 700659 w 1263841"/>
                  <a:gd name="connsiteY72" fmla="*/ 1243766 h 1501057"/>
                  <a:gd name="connsiteX73" fmla="*/ 697801 w 1263841"/>
                  <a:gd name="connsiteY73" fmla="*/ 1258060 h 1501057"/>
                  <a:gd name="connsiteX74" fmla="*/ 717812 w 1263841"/>
                  <a:gd name="connsiteY74" fmla="*/ 1275213 h 1501057"/>
                  <a:gd name="connsiteX75" fmla="*/ 709235 w 1263841"/>
                  <a:gd name="connsiteY75" fmla="*/ 1312377 h 1501057"/>
                  <a:gd name="connsiteX76" fmla="*/ 669212 w 1263841"/>
                  <a:gd name="connsiteY76" fmla="*/ 1318095 h 1501057"/>
                  <a:gd name="connsiteX77" fmla="*/ 666354 w 1263841"/>
                  <a:gd name="connsiteY77" fmla="*/ 1338106 h 1501057"/>
                  <a:gd name="connsiteX78" fmla="*/ 643484 w 1263841"/>
                  <a:gd name="connsiteY78" fmla="*/ 1329530 h 1501057"/>
                  <a:gd name="connsiteX79" fmla="*/ 614895 w 1263841"/>
                  <a:gd name="connsiteY79" fmla="*/ 1343824 h 1501057"/>
                  <a:gd name="connsiteX80" fmla="*/ 603460 w 1263841"/>
                  <a:gd name="connsiteY80" fmla="*/ 1375270 h 1501057"/>
                  <a:gd name="connsiteX81" fmla="*/ 574873 w 1263841"/>
                  <a:gd name="connsiteY81" fmla="*/ 1383846 h 1501057"/>
                  <a:gd name="connsiteX82" fmla="*/ 560579 w 1263841"/>
                  <a:gd name="connsiteY82" fmla="*/ 1401000 h 1501057"/>
                  <a:gd name="connsiteX83" fmla="*/ 523414 w 1263841"/>
                  <a:gd name="connsiteY83" fmla="*/ 1409576 h 1501057"/>
                  <a:gd name="connsiteX84" fmla="*/ 514838 w 1263841"/>
                  <a:gd name="connsiteY84" fmla="*/ 1423870 h 1501057"/>
                  <a:gd name="connsiteX85" fmla="*/ 480532 w 1263841"/>
                  <a:gd name="connsiteY85" fmla="*/ 1429587 h 1501057"/>
                  <a:gd name="connsiteX86" fmla="*/ 474815 w 1263841"/>
                  <a:gd name="connsiteY86" fmla="*/ 1449599 h 1501057"/>
                  <a:gd name="connsiteX87" fmla="*/ 471956 w 1263841"/>
                  <a:gd name="connsiteY87" fmla="*/ 1475328 h 1501057"/>
                  <a:gd name="connsiteX88" fmla="*/ 429074 w 1263841"/>
                  <a:gd name="connsiteY88" fmla="*/ 1475328 h 1501057"/>
                  <a:gd name="connsiteX89" fmla="*/ 377616 w 1263841"/>
                  <a:gd name="connsiteY89" fmla="*/ 1492481 h 1501057"/>
                  <a:gd name="connsiteX90" fmla="*/ 360463 w 1263841"/>
                  <a:gd name="connsiteY90" fmla="*/ 1478187 h 1501057"/>
                  <a:gd name="connsiteX91" fmla="*/ 331876 w 1263841"/>
                  <a:gd name="connsiteY91" fmla="*/ 1475328 h 1501057"/>
                  <a:gd name="connsiteX92" fmla="*/ 320439 w 1263841"/>
                  <a:gd name="connsiteY92" fmla="*/ 1458176 h 1501057"/>
                  <a:gd name="connsiteX93" fmla="*/ 271840 w 1263841"/>
                  <a:gd name="connsiteY93" fmla="*/ 1463893 h 1501057"/>
                  <a:gd name="connsiteX94" fmla="*/ 260405 w 1263841"/>
                  <a:gd name="connsiteY94" fmla="*/ 1483904 h 1501057"/>
                  <a:gd name="connsiteX95" fmla="*/ 234676 w 1263841"/>
                  <a:gd name="connsiteY95" fmla="*/ 1483904 h 1501057"/>
                  <a:gd name="connsiteX96" fmla="*/ 191794 w 1263841"/>
                  <a:gd name="connsiteY96" fmla="*/ 1501057 h 1501057"/>
                  <a:gd name="connsiteX97" fmla="*/ 166065 w 1263841"/>
                  <a:gd name="connsiteY97" fmla="*/ 1452457 h 1501057"/>
                  <a:gd name="connsiteX98" fmla="*/ 174642 w 1263841"/>
                  <a:gd name="connsiteY98" fmla="*/ 1412435 h 1501057"/>
                  <a:gd name="connsiteX99" fmla="*/ 171783 w 1263841"/>
                  <a:gd name="connsiteY99" fmla="*/ 1375270 h 1501057"/>
                  <a:gd name="connsiteX100" fmla="*/ 206088 w 1263841"/>
                  <a:gd name="connsiteY100" fmla="*/ 1358118 h 1501057"/>
                  <a:gd name="connsiteX101" fmla="*/ 208947 w 1263841"/>
                  <a:gd name="connsiteY101" fmla="*/ 1309519 h 1501057"/>
                  <a:gd name="connsiteX102" fmla="*/ 194654 w 1263841"/>
                  <a:gd name="connsiteY102" fmla="*/ 1280930 h 1501057"/>
                  <a:gd name="connsiteX103" fmla="*/ 248970 w 1263841"/>
                  <a:gd name="connsiteY103" fmla="*/ 1275213 h 1501057"/>
                  <a:gd name="connsiteX104" fmla="*/ 220382 w 1263841"/>
                  <a:gd name="connsiteY104" fmla="*/ 1238048 h 1501057"/>
                  <a:gd name="connsiteX105" fmla="*/ 211806 w 1263841"/>
                  <a:gd name="connsiteY105" fmla="*/ 1226613 h 1501057"/>
                  <a:gd name="connsiteX106" fmla="*/ 223241 w 1263841"/>
                  <a:gd name="connsiteY106" fmla="*/ 1200884 h 1501057"/>
                  <a:gd name="connsiteX107" fmla="*/ 234676 w 1263841"/>
                  <a:gd name="connsiteY107" fmla="*/ 1198025 h 1501057"/>
                  <a:gd name="connsiteX108" fmla="*/ 237535 w 1263841"/>
                  <a:gd name="connsiteY108" fmla="*/ 1155143 h 1501057"/>
                  <a:gd name="connsiteX109" fmla="*/ 223241 w 1263841"/>
                  <a:gd name="connsiteY109" fmla="*/ 1126556 h 1501057"/>
                  <a:gd name="connsiteX110" fmla="*/ 186077 w 1263841"/>
                  <a:gd name="connsiteY110" fmla="*/ 1103686 h 1501057"/>
                  <a:gd name="connsiteX111" fmla="*/ 183217 w 1263841"/>
                  <a:gd name="connsiteY111" fmla="*/ 1066521 h 1501057"/>
                  <a:gd name="connsiteX112" fmla="*/ 151771 w 1263841"/>
                  <a:gd name="connsiteY112" fmla="*/ 1066521 h 1501057"/>
                  <a:gd name="connsiteX113" fmla="*/ 134618 w 1263841"/>
                  <a:gd name="connsiteY113" fmla="*/ 1037933 h 1501057"/>
                  <a:gd name="connsiteX114" fmla="*/ 137477 w 1263841"/>
                  <a:gd name="connsiteY114" fmla="*/ 1015063 h 1501057"/>
                  <a:gd name="connsiteX115" fmla="*/ 160347 w 1263841"/>
                  <a:gd name="connsiteY115" fmla="*/ 995051 h 1501057"/>
                  <a:gd name="connsiteX116" fmla="*/ 146053 w 1263841"/>
                  <a:gd name="connsiteY116" fmla="*/ 963605 h 1501057"/>
                  <a:gd name="connsiteX117" fmla="*/ 117466 w 1263841"/>
                  <a:gd name="connsiteY117" fmla="*/ 957887 h 1501057"/>
                  <a:gd name="connsiteX118" fmla="*/ 108889 w 1263841"/>
                  <a:gd name="connsiteY118" fmla="*/ 917864 h 1501057"/>
                  <a:gd name="connsiteX119" fmla="*/ 97454 w 1263841"/>
                  <a:gd name="connsiteY119" fmla="*/ 894994 h 1501057"/>
                  <a:gd name="connsiteX120" fmla="*/ 94596 w 1263841"/>
                  <a:gd name="connsiteY120" fmla="*/ 877841 h 1501057"/>
                  <a:gd name="connsiteX121" fmla="*/ 83160 w 1263841"/>
                  <a:gd name="connsiteY121" fmla="*/ 866406 h 1501057"/>
                  <a:gd name="connsiteX122" fmla="*/ 66007 w 1263841"/>
                  <a:gd name="connsiteY122" fmla="*/ 872123 h 1501057"/>
                  <a:gd name="connsiteX123" fmla="*/ 54572 w 1263841"/>
                  <a:gd name="connsiteY123" fmla="*/ 849253 h 1501057"/>
                  <a:gd name="connsiteX124" fmla="*/ 25985 w 1263841"/>
                  <a:gd name="connsiteY124" fmla="*/ 849253 h 1501057"/>
                  <a:gd name="connsiteX125" fmla="*/ 23125 w 1263841"/>
                  <a:gd name="connsiteY125" fmla="*/ 823523 h 1501057"/>
                  <a:gd name="connsiteX126" fmla="*/ 0 w 1263841"/>
                  <a:gd name="connsiteY126" fmla="*/ 823523 h 1501057"/>
                  <a:gd name="connsiteX127" fmla="*/ 0 w 1263841"/>
                  <a:gd name="connsiteY127" fmla="*/ 767969 h 1501057"/>
                  <a:gd name="connsiteX128" fmla="*/ 5973 w 1263841"/>
                  <a:gd name="connsiteY128" fmla="*/ 763489 h 1501057"/>
                  <a:gd name="connsiteX129" fmla="*/ 3114 w 1263841"/>
                  <a:gd name="connsiteY129" fmla="*/ 729184 h 1501057"/>
                  <a:gd name="connsiteX130" fmla="*/ 23125 w 1263841"/>
                  <a:gd name="connsiteY130" fmla="*/ 709172 h 1501057"/>
                  <a:gd name="connsiteX131" fmla="*/ 57432 w 1263841"/>
                  <a:gd name="connsiteY131" fmla="*/ 706313 h 1501057"/>
                  <a:gd name="connsiteX132" fmla="*/ 86019 w 1263841"/>
                  <a:gd name="connsiteY132" fmla="*/ 717749 h 1501057"/>
                  <a:gd name="connsiteX133" fmla="*/ 103172 w 1263841"/>
                  <a:gd name="connsiteY133" fmla="*/ 714890 h 1501057"/>
                  <a:gd name="connsiteX134" fmla="*/ 106031 w 1263841"/>
                  <a:gd name="connsiteY134" fmla="*/ 686302 h 1501057"/>
                  <a:gd name="connsiteX135" fmla="*/ 123183 w 1263841"/>
                  <a:gd name="connsiteY135" fmla="*/ 666290 h 1501057"/>
                  <a:gd name="connsiteX136" fmla="*/ 137477 w 1263841"/>
                  <a:gd name="connsiteY136" fmla="*/ 666290 h 1501057"/>
                  <a:gd name="connsiteX137" fmla="*/ 163207 w 1263841"/>
                  <a:gd name="connsiteY137" fmla="*/ 606255 h 1501057"/>
                  <a:gd name="connsiteX138" fmla="*/ 206088 w 1263841"/>
                  <a:gd name="connsiteY138" fmla="*/ 583385 h 1501057"/>
                  <a:gd name="connsiteX139" fmla="*/ 206088 w 1263841"/>
                  <a:gd name="connsiteY139" fmla="*/ 557656 h 1501057"/>
                  <a:gd name="connsiteX140" fmla="*/ 226099 w 1263841"/>
                  <a:gd name="connsiteY140" fmla="*/ 514774 h 1501057"/>
                  <a:gd name="connsiteX141" fmla="*/ 197512 w 1263841"/>
                  <a:gd name="connsiteY141" fmla="*/ 506198 h 1501057"/>
                  <a:gd name="connsiteX142" fmla="*/ 171783 w 1263841"/>
                  <a:gd name="connsiteY142" fmla="*/ 471893 h 1501057"/>
                  <a:gd name="connsiteX143" fmla="*/ 174642 w 1263841"/>
                  <a:gd name="connsiteY143" fmla="*/ 454740 h 1501057"/>
                  <a:gd name="connsiteX144" fmla="*/ 168924 w 1263841"/>
                  <a:gd name="connsiteY144" fmla="*/ 434728 h 1501057"/>
                  <a:gd name="connsiteX145" fmla="*/ 183217 w 1263841"/>
                  <a:gd name="connsiteY145" fmla="*/ 414717 h 1501057"/>
                  <a:gd name="connsiteX146" fmla="*/ 206088 w 1263841"/>
                  <a:gd name="connsiteY146" fmla="*/ 417576 h 1501057"/>
                  <a:gd name="connsiteX147" fmla="*/ 206088 w 1263841"/>
                  <a:gd name="connsiteY147" fmla="*/ 380411 h 1501057"/>
                  <a:gd name="connsiteX148" fmla="*/ 188935 w 1263841"/>
                  <a:gd name="connsiteY148" fmla="*/ 374694 h 1501057"/>
                  <a:gd name="connsiteX149" fmla="*/ 191794 w 1263841"/>
                  <a:gd name="connsiteY149" fmla="*/ 348965 h 1501057"/>
                  <a:gd name="connsiteX150" fmla="*/ 257546 w 1263841"/>
                  <a:gd name="connsiteY150" fmla="*/ 260342 h 1501057"/>
                  <a:gd name="connsiteX151" fmla="*/ 260405 w 1263841"/>
                  <a:gd name="connsiteY151" fmla="*/ 220319 h 1501057"/>
                  <a:gd name="connsiteX152" fmla="*/ 234676 w 1263841"/>
                  <a:gd name="connsiteY152" fmla="*/ 197449 h 1501057"/>
                  <a:gd name="connsiteX153" fmla="*/ 231818 w 1263841"/>
                  <a:gd name="connsiteY153" fmla="*/ 180296 h 1501057"/>
                  <a:gd name="connsiteX154" fmla="*/ 203229 w 1263841"/>
                  <a:gd name="connsiteY154" fmla="*/ 171719 h 1501057"/>
                  <a:gd name="connsiteX155" fmla="*/ 198693 w 1263841"/>
                  <a:gd name="connsiteY155" fmla="*/ 150785 h 1501057"/>
                  <a:gd name="connsiteX156" fmla="*/ 202658 w 1263841"/>
                  <a:gd name="connsiteY156" fmla="*/ 150565 h 1501057"/>
                  <a:gd name="connsiteX157" fmla="*/ 216380 w 1263841"/>
                  <a:gd name="connsiteY157" fmla="*/ 141416 h 1501057"/>
                  <a:gd name="connsiteX158" fmla="*/ 218667 w 1263841"/>
                  <a:gd name="connsiteY158" fmla="*/ 123120 h 1501057"/>
                  <a:gd name="connsiteX159" fmla="*/ 234676 w 1263841"/>
                  <a:gd name="connsiteY159" fmla="*/ 118546 h 1501057"/>
                  <a:gd name="connsiteX160" fmla="*/ 239250 w 1263841"/>
                  <a:gd name="connsiteY160" fmla="*/ 100250 h 1501057"/>
                  <a:gd name="connsiteX161" fmla="*/ 266695 w 1263841"/>
                  <a:gd name="connsiteY161" fmla="*/ 75093 h 1501057"/>
                  <a:gd name="connsiteX162" fmla="*/ 252972 w 1263841"/>
                  <a:gd name="connsiteY162" fmla="*/ 56796 h 1501057"/>
                  <a:gd name="connsiteX163" fmla="*/ 252972 w 1263841"/>
                  <a:gd name="connsiteY163" fmla="*/ 43074 h 1501057"/>
                  <a:gd name="connsiteX164" fmla="*/ 271269 w 1263841"/>
                  <a:gd name="connsiteY164" fmla="*/ 38500 h 1501057"/>
                  <a:gd name="connsiteX165" fmla="*/ 278130 w 1263841"/>
                  <a:gd name="connsiteY165" fmla="*/ 20204 h 1501057"/>
                  <a:gd name="connsiteX166" fmla="*/ 303287 w 1263841"/>
                  <a:gd name="connsiteY166" fmla="*/ 11056 h 1501057"/>
                  <a:gd name="connsiteX0" fmla="*/ 306972 w 1263841"/>
                  <a:gd name="connsiteY0" fmla="*/ 53598 h 1554655"/>
                  <a:gd name="connsiteX1" fmla="*/ 554604 w 1263841"/>
                  <a:gd name="connsiteY1" fmla="*/ 0 h 1554655"/>
                  <a:gd name="connsiteX2" fmla="*/ 952399 w 1263841"/>
                  <a:gd name="connsiteY2" fmla="*/ 53598 h 1554655"/>
                  <a:gd name="connsiteX3" fmla="*/ 948230 w 1263841"/>
                  <a:gd name="connsiteY3" fmla="*/ 151561 h 1554655"/>
                  <a:gd name="connsiteX4" fmla="*/ 991684 w 1263841"/>
                  <a:gd name="connsiteY4" fmla="*/ 167570 h 1554655"/>
                  <a:gd name="connsiteX5" fmla="*/ 1007693 w 1263841"/>
                  <a:gd name="connsiteY5" fmla="*/ 188153 h 1554655"/>
                  <a:gd name="connsiteX6" fmla="*/ 1028277 w 1263841"/>
                  <a:gd name="connsiteY6" fmla="*/ 190440 h 1554655"/>
                  <a:gd name="connsiteX7" fmla="*/ 1032851 w 1263841"/>
                  <a:gd name="connsiteY7" fmla="*/ 174431 h 1554655"/>
                  <a:gd name="connsiteX8" fmla="*/ 1067156 w 1263841"/>
                  <a:gd name="connsiteY8" fmla="*/ 192727 h 1554655"/>
                  <a:gd name="connsiteX9" fmla="*/ 1103749 w 1263841"/>
                  <a:gd name="connsiteY9" fmla="*/ 169857 h 1554655"/>
                  <a:gd name="connsiteX10" fmla="*/ 1158638 w 1263841"/>
                  <a:gd name="connsiteY10" fmla="*/ 172144 h 1554655"/>
                  <a:gd name="connsiteX11" fmla="*/ 1174647 w 1263841"/>
                  <a:gd name="connsiteY11" fmla="*/ 195014 h 1554655"/>
                  <a:gd name="connsiteX12" fmla="*/ 1179221 w 1263841"/>
                  <a:gd name="connsiteY12" fmla="*/ 259051 h 1554655"/>
                  <a:gd name="connsiteX13" fmla="*/ 1179221 w 1263841"/>
                  <a:gd name="connsiteY13" fmla="*/ 307079 h 1554655"/>
                  <a:gd name="connsiteX14" fmla="*/ 1167786 w 1263841"/>
                  <a:gd name="connsiteY14" fmla="*/ 320801 h 1554655"/>
                  <a:gd name="connsiteX15" fmla="*/ 1131193 w 1263841"/>
                  <a:gd name="connsiteY15" fmla="*/ 339097 h 1554655"/>
                  <a:gd name="connsiteX16" fmla="*/ 1135767 w 1263841"/>
                  <a:gd name="connsiteY16" fmla="*/ 371116 h 1554655"/>
                  <a:gd name="connsiteX17" fmla="*/ 1158638 w 1263841"/>
                  <a:gd name="connsiteY17" fmla="*/ 393986 h 1554655"/>
                  <a:gd name="connsiteX18" fmla="*/ 1158638 w 1263841"/>
                  <a:gd name="connsiteY18" fmla="*/ 403134 h 1554655"/>
                  <a:gd name="connsiteX19" fmla="*/ 1156350 w 1263841"/>
                  <a:gd name="connsiteY19" fmla="*/ 426005 h 1554655"/>
                  <a:gd name="connsiteX20" fmla="*/ 1160925 w 1263841"/>
                  <a:gd name="connsiteY20" fmla="*/ 451162 h 1554655"/>
                  <a:gd name="connsiteX21" fmla="*/ 1119758 w 1263841"/>
                  <a:gd name="connsiteY21" fmla="*/ 460310 h 1554655"/>
                  <a:gd name="connsiteX22" fmla="*/ 1128906 w 1263841"/>
                  <a:gd name="connsiteY22" fmla="*/ 494616 h 1554655"/>
                  <a:gd name="connsiteX23" fmla="*/ 1165499 w 1263841"/>
                  <a:gd name="connsiteY23" fmla="*/ 496903 h 1554655"/>
                  <a:gd name="connsiteX24" fmla="*/ 1176934 w 1263841"/>
                  <a:gd name="connsiteY24" fmla="*/ 526634 h 1554655"/>
                  <a:gd name="connsiteX25" fmla="*/ 1160925 w 1263841"/>
                  <a:gd name="connsiteY25" fmla="*/ 547217 h 1554655"/>
                  <a:gd name="connsiteX26" fmla="*/ 1170073 w 1263841"/>
                  <a:gd name="connsiteY26" fmla="*/ 579236 h 1554655"/>
                  <a:gd name="connsiteX27" fmla="*/ 1165499 w 1263841"/>
                  <a:gd name="connsiteY27" fmla="*/ 615828 h 1554655"/>
                  <a:gd name="connsiteX28" fmla="*/ 1232394 w 1263841"/>
                  <a:gd name="connsiteY28" fmla="*/ 664885 h 1554655"/>
                  <a:gd name="connsiteX29" fmla="*/ 1232394 w 1263841"/>
                  <a:gd name="connsiteY29" fmla="*/ 688442 h 1554655"/>
                  <a:gd name="connsiteX30" fmla="*/ 1249547 w 1263841"/>
                  <a:gd name="connsiteY30" fmla="*/ 702736 h 1554655"/>
                  <a:gd name="connsiteX31" fmla="*/ 1263841 w 1263841"/>
                  <a:gd name="connsiteY31" fmla="*/ 714171 h 1554655"/>
                  <a:gd name="connsiteX32" fmla="*/ 1249547 w 1263841"/>
                  <a:gd name="connsiteY32" fmla="*/ 754194 h 1554655"/>
                  <a:gd name="connsiteX33" fmla="*/ 1215242 w 1263841"/>
                  <a:gd name="connsiteY33" fmla="*/ 754194 h 1554655"/>
                  <a:gd name="connsiteX34" fmla="*/ 1206665 w 1263841"/>
                  <a:gd name="connsiteY34" fmla="*/ 765629 h 1554655"/>
                  <a:gd name="connsiteX35" fmla="*/ 1203807 w 1263841"/>
                  <a:gd name="connsiteY35" fmla="*/ 791358 h 1554655"/>
                  <a:gd name="connsiteX36" fmla="*/ 1140913 w 1263841"/>
                  <a:gd name="connsiteY36" fmla="*/ 791358 h 1554655"/>
                  <a:gd name="connsiteX37" fmla="*/ 1140913 w 1263841"/>
                  <a:gd name="connsiteY37" fmla="*/ 754194 h 1554655"/>
                  <a:gd name="connsiteX38" fmla="*/ 1126619 w 1263841"/>
                  <a:gd name="connsiteY38" fmla="*/ 739900 h 1554655"/>
                  <a:gd name="connsiteX39" fmla="*/ 1109467 w 1263841"/>
                  <a:gd name="connsiteY39" fmla="*/ 745618 h 1554655"/>
                  <a:gd name="connsiteX40" fmla="*/ 1092314 w 1263841"/>
                  <a:gd name="connsiteY40" fmla="*/ 739900 h 1554655"/>
                  <a:gd name="connsiteX41" fmla="*/ 1046573 w 1263841"/>
                  <a:gd name="connsiteY41" fmla="*/ 742759 h 1554655"/>
                  <a:gd name="connsiteX42" fmla="*/ 1037996 w 1263841"/>
                  <a:gd name="connsiteY42" fmla="*/ 751335 h 1554655"/>
                  <a:gd name="connsiteX43" fmla="*/ 1032279 w 1263841"/>
                  <a:gd name="connsiteY43" fmla="*/ 762770 h 1554655"/>
                  <a:gd name="connsiteX44" fmla="*/ 1006549 w 1263841"/>
                  <a:gd name="connsiteY44" fmla="*/ 765629 h 1554655"/>
                  <a:gd name="connsiteX45" fmla="*/ 989397 w 1263841"/>
                  <a:gd name="connsiteY45" fmla="*/ 751335 h 1554655"/>
                  <a:gd name="connsiteX46" fmla="*/ 989397 w 1263841"/>
                  <a:gd name="connsiteY46" fmla="*/ 731323 h 1554655"/>
                  <a:gd name="connsiteX47" fmla="*/ 986539 w 1263841"/>
                  <a:gd name="connsiteY47" fmla="*/ 711312 h 1554655"/>
                  <a:gd name="connsiteX48" fmla="*/ 969385 w 1263841"/>
                  <a:gd name="connsiteY48" fmla="*/ 697018 h 1554655"/>
                  <a:gd name="connsiteX49" fmla="*/ 917928 w 1263841"/>
                  <a:gd name="connsiteY49" fmla="*/ 685583 h 1554655"/>
                  <a:gd name="connsiteX50" fmla="*/ 840740 w 1263841"/>
                  <a:gd name="connsiteY50" fmla="*/ 808511 h 1554655"/>
                  <a:gd name="connsiteX51" fmla="*/ 820728 w 1263841"/>
                  <a:gd name="connsiteY51" fmla="*/ 779923 h 1554655"/>
                  <a:gd name="connsiteX52" fmla="*/ 797858 w 1263841"/>
                  <a:gd name="connsiteY52" fmla="*/ 779923 h 1554655"/>
                  <a:gd name="connsiteX53" fmla="*/ 774987 w 1263841"/>
                  <a:gd name="connsiteY53" fmla="*/ 842816 h 1554655"/>
                  <a:gd name="connsiteX54" fmla="*/ 766412 w 1263841"/>
                  <a:gd name="connsiteY54" fmla="*/ 854251 h 1554655"/>
                  <a:gd name="connsiteX55" fmla="*/ 749259 w 1263841"/>
                  <a:gd name="connsiteY55" fmla="*/ 882840 h 1554655"/>
                  <a:gd name="connsiteX56" fmla="*/ 752117 w 1263841"/>
                  <a:gd name="connsiteY56" fmla="*/ 894275 h 1554655"/>
                  <a:gd name="connsiteX57" fmla="*/ 792141 w 1263841"/>
                  <a:gd name="connsiteY57" fmla="*/ 925721 h 1554655"/>
                  <a:gd name="connsiteX58" fmla="*/ 746400 w 1263841"/>
                  <a:gd name="connsiteY58" fmla="*/ 971462 h 1554655"/>
                  <a:gd name="connsiteX59" fmla="*/ 760694 w 1263841"/>
                  <a:gd name="connsiteY59" fmla="*/ 982897 h 1554655"/>
                  <a:gd name="connsiteX60" fmla="*/ 760694 w 1263841"/>
                  <a:gd name="connsiteY60" fmla="*/ 1017203 h 1554655"/>
                  <a:gd name="connsiteX61" fmla="*/ 780706 w 1263841"/>
                  <a:gd name="connsiteY61" fmla="*/ 1054367 h 1554655"/>
                  <a:gd name="connsiteX62" fmla="*/ 766412 w 1263841"/>
                  <a:gd name="connsiteY62" fmla="*/ 1074378 h 1554655"/>
                  <a:gd name="connsiteX63" fmla="*/ 766412 w 1263841"/>
                  <a:gd name="connsiteY63" fmla="*/ 1097249 h 1554655"/>
                  <a:gd name="connsiteX64" fmla="*/ 752117 w 1263841"/>
                  <a:gd name="connsiteY64" fmla="*/ 1125837 h 1554655"/>
                  <a:gd name="connsiteX65" fmla="*/ 732105 w 1263841"/>
                  <a:gd name="connsiteY65" fmla="*/ 1120119 h 1554655"/>
                  <a:gd name="connsiteX66" fmla="*/ 717812 w 1263841"/>
                  <a:gd name="connsiteY66" fmla="*/ 1142989 h 1554655"/>
                  <a:gd name="connsiteX67" fmla="*/ 720671 w 1263841"/>
                  <a:gd name="connsiteY67" fmla="*/ 1154424 h 1554655"/>
                  <a:gd name="connsiteX68" fmla="*/ 703518 w 1263841"/>
                  <a:gd name="connsiteY68" fmla="*/ 1200165 h 1554655"/>
                  <a:gd name="connsiteX69" fmla="*/ 729247 w 1263841"/>
                  <a:gd name="connsiteY69" fmla="*/ 1217318 h 1554655"/>
                  <a:gd name="connsiteX70" fmla="*/ 723530 w 1263841"/>
                  <a:gd name="connsiteY70" fmla="*/ 1260200 h 1554655"/>
                  <a:gd name="connsiteX71" fmla="*/ 694941 w 1263841"/>
                  <a:gd name="connsiteY71" fmla="*/ 1260200 h 1554655"/>
                  <a:gd name="connsiteX72" fmla="*/ 692083 w 1263841"/>
                  <a:gd name="connsiteY72" fmla="*/ 1280211 h 1554655"/>
                  <a:gd name="connsiteX73" fmla="*/ 700659 w 1263841"/>
                  <a:gd name="connsiteY73" fmla="*/ 1297364 h 1554655"/>
                  <a:gd name="connsiteX74" fmla="*/ 697801 w 1263841"/>
                  <a:gd name="connsiteY74" fmla="*/ 1311658 h 1554655"/>
                  <a:gd name="connsiteX75" fmla="*/ 717812 w 1263841"/>
                  <a:gd name="connsiteY75" fmla="*/ 1328811 h 1554655"/>
                  <a:gd name="connsiteX76" fmla="*/ 709235 w 1263841"/>
                  <a:gd name="connsiteY76" fmla="*/ 1365975 h 1554655"/>
                  <a:gd name="connsiteX77" fmla="*/ 669212 w 1263841"/>
                  <a:gd name="connsiteY77" fmla="*/ 1371693 h 1554655"/>
                  <a:gd name="connsiteX78" fmla="*/ 666354 w 1263841"/>
                  <a:gd name="connsiteY78" fmla="*/ 1391704 h 1554655"/>
                  <a:gd name="connsiteX79" fmla="*/ 643484 w 1263841"/>
                  <a:gd name="connsiteY79" fmla="*/ 1383128 h 1554655"/>
                  <a:gd name="connsiteX80" fmla="*/ 614895 w 1263841"/>
                  <a:gd name="connsiteY80" fmla="*/ 1397422 h 1554655"/>
                  <a:gd name="connsiteX81" fmla="*/ 603460 w 1263841"/>
                  <a:gd name="connsiteY81" fmla="*/ 1428868 h 1554655"/>
                  <a:gd name="connsiteX82" fmla="*/ 574873 w 1263841"/>
                  <a:gd name="connsiteY82" fmla="*/ 1437444 h 1554655"/>
                  <a:gd name="connsiteX83" fmla="*/ 560579 w 1263841"/>
                  <a:gd name="connsiteY83" fmla="*/ 1454598 h 1554655"/>
                  <a:gd name="connsiteX84" fmla="*/ 523414 w 1263841"/>
                  <a:gd name="connsiteY84" fmla="*/ 1463174 h 1554655"/>
                  <a:gd name="connsiteX85" fmla="*/ 514838 w 1263841"/>
                  <a:gd name="connsiteY85" fmla="*/ 1477468 h 1554655"/>
                  <a:gd name="connsiteX86" fmla="*/ 480532 w 1263841"/>
                  <a:gd name="connsiteY86" fmla="*/ 1483185 h 1554655"/>
                  <a:gd name="connsiteX87" fmla="*/ 474815 w 1263841"/>
                  <a:gd name="connsiteY87" fmla="*/ 1503197 h 1554655"/>
                  <a:gd name="connsiteX88" fmla="*/ 471956 w 1263841"/>
                  <a:gd name="connsiteY88" fmla="*/ 1528926 h 1554655"/>
                  <a:gd name="connsiteX89" fmla="*/ 429074 w 1263841"/>
                  <a:gd name="connsiteY89" fmla="*/ 1528926 h 1554655"/>
                  <a:gd name="connsiteX90" fmla="*/ 377616 w 1263841"/>
                  <a:gd name="connsiteY90" fmla="*/ 1546079 h 1554655"/>
                  <a:gd name="connsiteX91" fmla="*/ 360463 w 1263841"/>
                  <a:gd name="connsiteY91" fmla="*/ 1531785 h 1554655"/>
                  <a:gd name="connsiteX92" fmla="*/ 331876 w 1263841"/>
                  <a:gd name="connsiteY92" fmla="*/ 1528926 h 1554655"/>
                  <a:gd name="connsiteX93" fmla="*/ 320439 w 1263841"/>
                  <a:gd name="connsiteY93" fmla="*/ 1511774 h 1554655"/>
                  <a:gd name="connsiteX94" fmla="*/ 271840 w 1263841"/>
                  <a:gd name="connsiteY94" fmla="*/ 1517491 h 1554655"/>
                  <a:gd name="connsiteX95" fmla="*/ 260405 w 1263841"/>
                  <a:gd name="connsiteY95" fmla="*/ 1537502 h 1554655"/>
                  <a:gd name="connsiteX96" fmla="*/ 234676 w 1263841"/>
                  <a:gd name="connsiteY96" fmla="*/ 1537502 h 1554655"/>
                  <a:gd name="connsiteX97" fmla="*/ 191794 w 1263841"/>
                  <a:gd name="connsiteY97" fmla="*/ 1554655 h 1554655"/>
                  <a:gd name="connsiteX98" fmla="*/ 166065 w 1263841"/>
                  <a:gd name="connsiteY98" fmla="*/ 1506055 h 1554655"/>
                  <a:gd name="connsiteX99" fmla="*/ 174642 w 1263841"/>
                  <a:gd name="connsiteY99" fmla="*/ 1466033 h 1554655"/>
                  <a:gd name="connsiteX100" fmla="*/ 171783 w 1263841"/>
                  <a:gd name="connsiteY100" fmla="*/ 1428868 h 1554655"/>
                  <a:gd name="connsiteX101" fmla="*/ 206088 w 1263841"/>
                  <a:gd name="connsiteY101" fmla="*/ 1411716 h 1554655"/>
                  <a:gd name="connsiteX102" fmla="*/ 208947 w 1263841"/>
                  <a:gd name="connsiteY102" fmla="*/ 1363117 h 1554655"/>
                  <a:gd name="connsiteX103" fmla="*/ 194654 w 1263841"/>
                  <a:gd name="connsiteY103" fmla="*/ 1334528 h 1554655"/>
                  <a:gd name="connsiteX104" fmla="*/ 248970 w 1263841"/>
                  <a:gd name="connsiteY104" fmla="*/ 1328811 h 1554655"/>
                  <a:gd name="connsiteX105" fmla="*/ 220382 w 1263841"/>
                  <a:gd name="connsiteY105" fmla="*/ 1291646 h 1554655"/>
                  <a:gd name="connsiteX106" fmla="*/ 211806 w 1263841"/>
                  <a:gd name="connsiteY106" fmla="*/ 1280211 h 1554655"/>
                  <a:gd name="connsiteX107" fmla="*/ 223241 w 1263841"/>
                  <a:gd name="connsiteY107" fmla="*/ 1254482 h 1554655"/>
                  <a:gd name="connsiteX108" fmla="*/ 234676 w 1263841"/>
                  <a:gd name="connsiteY108" fmla="*/ 1251623 h 1554655"/>
                  <a:gd name="connsiteX109" fmla="*/ 237535 w 1263841"/>
                  <a:gd name="connsiteY109" fmla="*/ 1208741 h 1554655"/>
                  <a:gd name="connsiteX110" fmla="*/ 223241 w 1263841"/>
                  <a:gd name="connsiteY110" fmla="*/ 1180154 h 1554655"/>
                  <a:gd name="connsiteX111" fmla="*/ 186077 w 1263841"/>
                  <a:gd name="connsiteY111" fmla="*/ 1157284 h 1554655"/>
                  <a:gd name="connsiteX112" fmla="*/ 183217 w 1263841"/>
                  <a:gd name="connsiteY112" fmla="*/ 1120119 h 1554655"/>
                  <a:gd name="connsiteX113" fmla="*/ 151771 w 1263841"/>
                  <a:gd name="connsiteY113" fmla="*/ 1120119 h 1554655"/>
                  <a:gd name="connsiteX114" fmla="*/ 134618 w 1263841"/>
                  <a:gd name="connsiteY114" fmla="*/ 1091531 h 1554655"/>
                  <a:gd name="connsiteX115" fmla="*/ 137477 w 1263841"/>
                  <a:gd name="connsiteY115" fmla="*/ 1068661 h 1554655"/>
                  <a:gd name="connsiteX116" fmla="*/ 160347 w 1263841"/>
                  <a:gd name="connsiteY116" fmla="*/ 1048649 h 1554655"/>
                  <a:gd name="connsiteX117" fmla="*/ 146053 w 1263841"/>
                  <a:gd name="connsiteY117" fmla="*/ 1017203 h 1554655"/>
                  <a:gd name="connsiteX118" fmla="*/ 117466 w 1263841"/>
                  <a:gd name="connsiteY118" fmla="*/ 1011485 h 1554655"/>
                  <a:gd name="connsiteX119" fmla="*/ 108889 w 1263841"/>
                  <a:gd name="connsiteY119" fmla="*/ 971462 h 1554655"/>
                  <a:gd name="connsiteX120" fmla="*/ 97454 w 1263841"/>
                  <a:gd name="connsiteY120" fmla="*/ 948592 h 1554655"/>
                  <a:gd name="connsiteX121" fmla="*/ 94596 w 1263841"/>
                  <a:gd name="connsiteY121" fmla="*/ 931439 h 1554655"/>
                  <a:gd name="connsiteX122" fmla="*/ 83160 w 1263841"/>
                  <a:gd name="connsiteY122" fmla="*/ 920004 h 1554655"/>
                  <a:gd name="connsiteX123" fmla="*/ 66007 w 1263841"/>
                  <a:gd name="connsiteY123" fmla="*/ 925721 h 1554655"/>
                  <a:gd name="connsiteX124" fmla="*/ 54572 w 1263841"/>
                  <a:gd name="connsiteY124" fmla="*/ 902851 h 1554655"/>
                  <a:gd name="connsiteX125" fmla="*/ 25985 w 1263841"/>
                  <a:gd name="connsiteY125" fmla="*/ 902851 h 1554655"/>
                  <a:gd name="connsiteX126" fmla="*/ 23125 w 1263841"/>
                  <a:gd name="connsiteY126" fmla="*/ 877121 h 1554655"/>
                  <a:gd name="connsiteX127" fmla="*/ 0 w 1263841"/>
                  <a:gd name="connsiteY127" fmla="*/ 877121 h 1554655"/>
                  <a:gd name="connsiteX128" fmla="*/ 0 w 1263841"/>
                  <a:gd name="connsiteY128" fmla="*/ 821567 h 1554655"/>
                  <a:gd name="connsiteX129" fmla="*/ 5973 w 1263841"/>
                  <a:gd name="connsiteY129" fmla="*/ 817087 h 1554655"/>
                  <a:gd name="connsiteX130" fmla="*/ 3114 w 1263841"/>
                  <a:gd name="connsiteY130" fmla="*/ 782782 h 1554655"/>
                  <a:gd name="connsiteX131" fmla="*/ 23125 w 1263841"/>
                  <a:gd name="connsiteY131" fmla="*/ 762770 h 1554655"/>
                  <a:gd name="connsiteX132" fmla="*/ 57432 w 1263841"/>
                  <a:gd name="connsiteY132" fmla="*/ 759911 h 1554655"/>
                  <a:gd name="connsiteX133" fmla="*/ 86019 w 1263841"/>
                  <a:gd name="connsiteY133" fmla="*/ 771347 h 1554655"/>
                  <a:gd name="connsiteX134" fmla="*/ 103172 w 1263841"/>
                  <a:gd name="connsiteY134" fmla="*/ 768488 h 1554655"/>
                  <a:gd name="connsiteX135" fmla="*/ 106031 w 1263841"/>
                  <a:gd name="connsiteY135" fmla="*/ 739900 h 1554655"/>
                  <a:gd name="connsiteX136" fmla="*/ 123183 w 1263841"/>
                  <a:gd name="connsiteY136" fmla="*/ 719888 h 1554655"/>
                  <a:gd name="connsiteX137" fmla="*/ 137477 w 1263841"/>
                  <a:gd name="connsiteY137" fmla="*/ 719888 h 1554655"/>
                  <a:gd name="connsiteX138" fmla="*/ 163207 w 1263841"/>
                  <a:gd name="connsiteY138" fmla="*/ 659853 h 1554655"/>
                  <a:gd name="connsiteX139" fmla="*/ 206088 w 1263841"/>
                  <a:gd name="connsiteY139" fmla="*/ 636983 h 1554655"/>
                  <a:gd name="connsiteX140" fmla="*/ 206088 w 1263841"/>
                  <a:gd name="connsiteY140" fmla="*/ 611254 h 1554655"/>
                  <a:gd name="connsiteX141" fmla="*/ 226099 w 1263841"/>
                  <a:gd name="connsiteY141" fmla="*/ 568372 h 1554655"/>
                  <a:gd name="connsiteX142" fmla="*/ 197512 w 1263841"/>
                  <a:gd name="connsiteY142" fmla="*/ 559796 h 1554655"/>
                  <a:gd name="connsiteX143" fmla="*/ 171783 w 1263841"/>
                  <a:gd name="connsiteY143" fmla="*/ 525491 h 1554655"/>
                  <a:gd name="connsiteX144" fmla="*/ 174642 w 1263841"/>
                  <a:gd name="connsiteY144" fmla="*/ 508338 h 1554655"/>
                  <a:gd name="connsiteX145" fmla="*/ 168924 w 1263841"/>
                  <a:gd name="connsiteY145" fmla="*/ 488326 h 1554655"/>
                  <a:gd name="connsiteX146" fmla="*/ 183217 w 1263841"/>
                  <a:gd name="connsiteY146" fmla="*/ 468315 h 1554655"/>
                  <a:gd name="connsiteX147" fmla="*/ 206088 w 1263841"/>
                  <a:gd name="connsiteY147" fmla="*/ 471174 h 1554655"/>
                  <a:gd name="connsiteX148" fmla="*/ 206088 w 1263841"/>
                  <a:gd name="connsiteY148" fmla="*/ 434009 h 1554655"/>
                  <a:gd name="connsiteX149" fmla="*/ 188935 w 1263841"/>
                  <a:gd name="connsiteY149" fmla="*/ 428292 h 1554655"/>
                  <a:gd name="connsiteX150" fmla="*/ 191794 w 1263841"/>
                  <a:gd name="connsiteY150" fmla="*/ 402563 h 1554655"/>
                  <a:gd name="connsiteX151" fmla="*/ 257546 w 1263841"/>
                  <a:gd name="connsiteY151" fmla="*/ 313940 h 1554655"/>
                  <a:gd name="connsiteX152" fmla="*/ 260405 w 1263841"/>
                  <a:gd name="connsiteY152" fmla="*/ 273917 h 1554655"/>
                  <a:gd name="connsiteX153" fmla="*/ 234676 w 1263841"/>
                  <a:gd name="connsiteY153" fmla="*/ 251047 h 1554655"/>
                  <a:gd name="connsiteX154" fmla="*/ 231818 w 1263841"/>
                  <a:gd name="connsiteY154" fmla="*/ 233894 h 1554655"/>
                  <a:gd name="connsiteX155" fmla="*/ 203229 w 1263841"/>
                  <a:gd name="connsiteY155" fmla="*/ 225317 h 1554655"/>
                  <a:gd name="connsiteX156" fmla="*/ 198693 w 1263841"/>
                  <a:gd name="connsiteY156" fmla="*/ 204383 h 1554655"/>
                  <a:gd name="connsiteX157" fmla="*/ 202658 w 1263841"/>
                  <a:gd name="connsiteY157" fmla="*/ 204163 h 1554655"/>
                  <a:gd name="connsiteX158" fmla="*/ 216380 w 1263841"/>
                  <a:gd name="connsiteY158" fmla="*/ 195014 h 1554655"/>
                  <a:gd name="connsiteX159" fmla="*/ 218667 w 1263841"/>
                  <a:gd name="connsiteY159" fmla="*/ 176718 h 1554655"/>
                  <a:gd name="connsiteX160" fmla="*/ 234676 w 1263841"/>
                  <a:gd name="connsiteY160" fmla="*/ 172144 h 1554655"/>
                  <a:gd name="connsiteX161" fmla="*/ 239250 w 1263841"/>
                  <a:gd name="connsiteY161" fmla="*/ 153848 h 1554655"/>
                  <a:gd name="connsiteX162" fmla="*/ 266695 w 1263841"/>
                  <a:gd name="connsiteY162" fmla="*/ 128691 h 1554655"/>
                  <a:gd name="connsiteX163" fmla="*/ 252972 w 1263841"/>
                  <a:gd name="connsiteY163" fmla="*/ 110394 h 1554655"/>
                  <a:gd name="connsiteX164" fmla="*/ 252972 w 1263841"/>
                  <a:gd name="connsiteY164" fmla="*/ 96672 h 1554655"/>
                  <a:gd name="connsiteX165" fmla="*/ 271269 w 1263841"/>
                  <a:gd name="connsiteY165" fmla="*/ 92098 h 1554655"/>
                  <a:gd name="connsiteX166" fmla="*/ 278130 w 1263841"/>
                  <a:gd name="connsiteY166" fmla="*/ 73802 h 1554655"/>
                  <a:gd name="connsiteX167" fmla="*/ 303287 w 1263841"/>
                  <a:gd name="connsiteY167" fmla="*/ 64654 h 1554655"/>
                  <a:gd name="connsiteX168" fmla="*/ 306972 w 1263841"/>
                  <a:gd name="connsiteY168" fmla="*/ 53598 h 1554655"/>
                  <a:gd name="connsiteX0" fmla="*/ 554604 w 1263841"/>
                  <a:gd name="connsiteY0" fmla="*/ 0 h 1554655"/>
                  <a:gd name="connsiteX1" fmla="*/ 952399 w 1263841"/>
                  <a:gd name="connsiteY1" fmla="*/ 53598 h 1554655"/>
                  <a:gd name="connsiteX2" fmla="*/ 948230 w 1263841"/>
                  <a:gd name="connsiteY2" fmla="*/ 151561 h 1554655"/>
                  <a:gd name="connsiteX3" fmla="*/ 991684 w 1263841"/>
                  <a:gd name="connsiteY3" fmla="*/ 167570 h 1554655"/>
                  <a:gd name="connsiteX4" fmla="*/ 1007693 w 1263841"/>
                  <a:gd name="connsiteY4" fmla="*/ 188153 h 1554655"/>
                  <a:gd name="connsiteX5" fmla="*/ 1028277 w 1263841"/>
                  <a:gd name="connsiteY5" fmla="*/ 190440 h 1554655"/>
                  <a:gd name="connsiteX6" fmla="*/ 1032851 w 1263841"/>
                  <a:gd name="connsiteY6" fmla="*/ 174431 h 1554655"/>
                  <a:gd name="connsiteX7" fmla="*/ 1067156 w 1263841"/>
                  <a:gd name="connsiteY7" fmla="*/ 192727 h 1554655"/>
                  <a:gd name="connsiteX8" fmla="*/ 1103749 w 1263841"/>
                  <a:gd name="connsiteY8" fmla="*/ 169857 h 1554655"/>
                  <a:gd name="connsiteX9" fmla="*/ 1158638 w 1263841"/>
                  <a:gd name="connsiteY9" fmla="*/ 172144 h 1554655"/>
                  <a:gd name="connsiteX10" fmla="*/ 1174647 w 1263841"/>
                  <a:gd name="connsiteY10" fmla="*/ 195014 h 1554655"/>
                  <a:gd name="connsiteX11" fmla="*/ 1179221 w 1263841"/>
                  <a:gd name="connsiteY11" fmla="*/ 259051 h 1554655"/>
                  <a:gd name="connsiteX12" fmla="*/ 1179221 w 1263841"/>
                  <a:gd name="connsiteY12" fmla="*/ 307079 h 1554655"/>
                  <a:gd name="connsiteX13" fmla="*/ 1167786 w 1263841"/>
                  <a:gd name="connsiteY13" fmla="*/ 320801 h 1554655"/>
                  <a:gd name="connsiteX14" fmla="*/ 1131193 w 1263841"/>
                  <a:gd name="connsiteY14" fmla="*/ 339097 h 1554655"/>
                  <a:gd name="connsiteX15" fmla="*/ 1135767 w 1263841"/>
                  <a:gd name="connsiteY15" fmla="*/ 371116 h 1554655"/>
                  <a:gd name="connsiteX16" fmla="*/ 1158638 w 1263841"/>
                  <a:gd name="connsiteY16" fmla="*/ 393986 h 1554655"/>
                  <a:gd name="connsiteX17" fmla="*/ 1158638 w 1263841"/>
                  <a:gd name="connsiteY17" fmla="*/ 403134 h 1554655"/>
                  <a:gd name="connsiteX18" fmla="*/ 1156350 w 1263841"/>
                  <a:gd name="connsiteY18" fmla="*/ 426005 h 1554655"/>
                  <a:gd name="connsiteX19" fmla="*/ 1160925 w 1263841"/>
                  <a:gd name="connsiteY19" fmla="*/ 451162 h 1554655"/>
                  <a:gd name="connsiteX20" fmla="*/ 1119758 w 1263841"/>
                  <a:gd name="connsiteY20" fmla="*/ 460310 h 1554655"/>
                  <a:gd name="connsiteX21" fmla="*/ 1128906 w 1263841"/>
                  <a:gd name="connsiteY21" fmla="*/ 494616 h 1554655"/>
                  <a:gd name="connsiteX22" fmla="*/ 1165499 w 1263841"/>
                  <a:gd name="connsiteY22" fmla="*/ 496903 h 1554655"/>
                  <a:gd name="connsiteX23" fmla="*/ 1176934 w 1263841"/>
                  <a:gd name="connsiteY23" fmla="*/ 526634 h 1554655"/>
                  <a:gd name="connsiteX24" fmla="*/ 1160925 w 1263841"/>
                  <a:gd name="connsiteY24" fmla="*/ 547217 h 1554655"/>
                  <a:gd name="connsiteX25" fmla="*/ 1170073 w 1263841"/>
                  <a:gd name="connsiteY25" fmla="*/ 579236 h 1554655"/>
                  <a:gd name="connsiteX26" fmla="*/ 1165499 w 1263841"/>
                  <a:gd name="connsiteY26" fmla="*/ 615828 h 1554655"/>
                  <a:gd name="connsiteX27" fmla="*/ 1232394 w 1263841"/>
                  <a:gd name="connsiteY27" fmla="*/ 664885 h 1554655"/>
                  <a:gd name="connsiteX28" fmla="*/ 1232394 w 1263841"/>
                  <a:gd name="connsiteY28" fmla="*/ 688442 h 1554655"/>
                  <a:gd name="connsiteX29" fmla="*/ 1249547 w 1263841"/>
                  <a:gd name="connsiteY29" fmla="*/ 702736 h 1554655"/>
                  <a:gd name="connsiteX30" fmla="*/ 1263841 w 1263841"/>
                  <a:gd name="connsiteY30" fmla="*/ 714171 h 1554655"/>
                  <a:gd name="connsiteX31" fmla="*/ 1249547 w 1263841"/>
                  <a:gd name="connsiteY31" fmla="*/ 754194 h 1554655"/>
                  <a:gd name="connsiteX32" fmla="*/ 1215242 w 1263841"/>
                  <a:gd name="connsiteY32" fmla="*/ 754194 h 1554655"/>
                  <a:gd name="connsiteX33" fmla="*/ 1206665 w 1263841"/>
                  <a:gd name="connsiteY33" fmla="*/ 765629 h 1554655"/>
                  <a:gd name="connsiteX34" fmla="*/ 1203807 w 1263841"/>
                  <a:gd name="connsiteY34" fmla="*/ 791358 h 1554655"/>
                  <a:gd name="connsiteX35" fmla="*/ 1140913 w 1263841"/>
                  <a:gd name="connsiteY35" fmla="*/ 791358 h 1554655"/>
                  <a:gd name="connsiteX36" fmla="*/ 1140913 w 1263841"/>
                  <a:gd name="connsiteY36" fmla="*/ 754194 h 1554655"/>
                  <a:gd name="connsiteX37" fmla="*/ 1126619 w 1263841"/>
                  <a:gd name="connsiteY37" fmla="*/ 739900 h 1554655"/>
                  <a:gd name="connsiteX38" fmla="*/ 1109467 w 1263841"/>
                  <a:gd name="connsiteY38" fmla="*/ 745618 h 1554655"/>
                  <a:gd name="connsiteX39" fmla="*/ 1092314 w 1263841"/>
                  <a:gd name="connsiteY39" fmla="*/ 739900 h 1554655"/>
                  <a:gd name="connsiteX40" fmla="*/ 1046573 w 1263841"/>
                  <a:gd name="connsiteY40" fmla="*/ 742759 h 1554655"/>
                  <a:gd name="connsiteX41" fmla="*/ 1037996 w 1263841"/>
                  <a:gd name="connsiteY41" fmla="*/ 751335 h 1554655"/>
                  <a:gd name="connsiteX42" fmla="*/ 1032279 w 1263841"/>
                  <a:gd name="connsiteY42" fmla="*/ 762770 h 1554655"/>
                  <a:gd name="connsiteX43" fmla="*/ 1006549 w 1263841"/>
                  <a:gd name="connsiteY43" fmla="*/ 765629 h 1554655"/>
                  <a:gd name="connsiteX44" fmla="*/ 989397 w 1263841"/>
                  <a:gd name="connsiteY44" fmla="*/ 751335 h 1554655"/>
                  <a:gd name="connsiteX45" fmla="*/ 989397 w 1263841"/>
                  <a:gd name="connsiteY45" fmla="*/ 731323 h 1554655"/>
                  <a:gd name="connsiteX46" fmla="*/ 986539 w 1263841"/>
                  <a:gd name="connsiteY46" fmla="*/ 711312 h 1554655"/>
                  <a:gd name="connsiteX47" fmla="*/ 969385 w 1263841"/>
                  <a:gd name="connsiteY47" fmla="*/ 697018 h 1554655"/>
                  <a:gd name="connsiteX48" fmla="*/ 917928 w 1263841"/>
                  <a:gd name="connsiteY48" fmla="*/ 685583 h 1554655"/>
                  <a:gd name="connsiteX49" fmla="*/ 840740 w 1263841"/>
                  <a:gd name="connsiteY49" fmla="*/ 808511 h 1554655"/>
                  <a:gd name="connsiteX50" fmla="*/ 820728 w 1263841"/>
                  <a:gd name="connsiteY50" fmla="*/ 779923 h 1554655"/>
                  <a:gd name="connsiteX51" fmla="*/ 797858 w 1263841"/>
                  <a:gd name="connsiteY51" fmla="*/ 779923 h 1554655"/>
                  <a:gd name="connsiteX52" fmla="*/ 774987 w 1263841"/>
                  <a:gd name="connsiteY52" fmla="*/ 842816 h 1554655"/>
                  <a:gd name="connsiteX53" fmla="*/ 766412 w 1263841"/>
                  <a:gd name="connsiteY53" fmla="*/ 854251 h 1554655"/>
                  <a:gd name="connsiteX54" fmla="*/ 749259 w 1263841"/>
                  <a:gd name="connsiteY54" fmla="*/ 882840 h 1554655"/>
                  <a:gd name="connsiteX55" fmla="*/ 752117 w 1263841"/>
                  <a:gd name="connsiteY55" fmla="*/ 894275 h 1554655"/>
                  <a:gd name="connsiteX56" fmla="*/ 792141 w 1263841"/>
                  <a:gd name="connsiteY56" fmla="*/ 925721 h 1554655"/>
                  <a:gd name="connsiteX57" fmla="*/ 746400 w 1263841"/>
                  <a:gd name="connsiteY57" fmla="*/ 971462 h 1554655"/>
                  <a:gd name="connsiteX58" fmla="*/ 760694 w 1263841"/>
                  <a:gd name="connsiteY58" fmla="*/ 982897 h 1554655"/>
                  <a:gd name="connsiteX59" fmla="*/ 760694 w 1263841"/>
                  <a:gd name="connsiteY59" fmla="*/ 1017203 h 1554655"/>
                  <a:gd name="connsiteX60" fmla="*/ 780706 w 1263841"/>
                  <a:gd name="connsiteY60" fmla="*/ 1054367 h 1554655"/>
                  <a:gd name="connsiteX61" fmla="*/ 766412 w 1263841"/>
                  <a:gd name="connsiteY61" fmla="*/ 1074378 h 1554655"/>
                  <a:gd name="connsiteX62" fmla="*/ 766412 w 1263841"/>
                  <a:gd name="connsiteY62" fmla="*/ 1097249 h 1554655"/>
                  <a:gd name="connsiteX63" fmla="*/ 752117 w 1263841"/>
                  <a:gd name="connsiteY63" fmla="*/ 1125837 h 1554655"/>
                  <a:gd name="connsiteX64" fmla="*/ 732105 w 1263841"/>
                  <a:gd name="connsiteY64" fmla="*/ 1120119 h 1554655"/>
                  <a:gd name="connsiteX65" fmla="*/ 717812 w 1263841"/>
                  <a:gd name="connsiteY65" fmla="*/ 1142989 h 1554655"/>
                  <a:gd name="connsiteX66" fmla="*/ 720671 w 1263841"/>
                  <a:gd name="connsiteY66" fmla="*/ 1154424 h 1554655"/>
                  <a:gd name="connsiteX67" fmla="*/ 703518 w 1263841"/>
                  <a:gd name="connsiteY67" fmla="*/ 1200165 h 1554655"/>
                  <a:gd name="connsiteX68" fmla="*/ 729247 w 1263841"/>
                  <a:gd name="connsiteY68" fmla="*/ 1217318 h 1554655"/>
                  <a:gd name="connsiteX69" fmla="*/ 723530 w 1263841"/>
                  <a:gd name="connsiteY69" fmla="*/ 1260200 h 1554655"/>
                  <a:gd name="connsiteX70" fmla="*/ 694941 w 1263841"/>
                  <a:gd name="connsiteY70" fmla="*/ 1260200 h 1554655"/>
                  <a:gd name="connsiteX71" fmla="*/ 692083 w 1263841"/>
                  <a:gd name="connsiteY71" fmla="*/ 1280211 h 1554655"/>
                  <a:gd name="connsiteX72" fmla="*/ 700659 w 1263841"/>
                  <a:gd name="connsiteY72" fmla="*/ 1297364 h 1554655"/>
                  <a:gd name="connsiteX73" fmla="*/ 697801 w 1263841"/>
                  <a:gd name="connsiteY73" fmla="*/ 1311658 h 1554655"/>
                  <a:gd name="connsiteX74" fmla="*/ 717812 w 1263841"/>
                  <a:gd name="connsiteY74" fmla="*/ 1328811 h 1554655"/>
                  <a:gd name="connsiteX75" fmla="*/ 709235 w 1263841"/>
                  <a:gd name="connsiteY75" fmla="*/ 1365975 h 1554655"/>
                  <a:gd name="connsiteX76" fmla="*/ 669212 w 1263841"/>
                  <a:gd name="connsiteY76" fmla="*/ 1371693 h 1554655"/>
                  <a:gd name="connsiteX77" fmla="*/ 666354 w 1263841"/>
                  <a:gd name="connsiteY77" fmla="*/ 1391704 h 1554655"/>
                  <a:gd name="connsiteX78" fmla="*/ 643484 w 1263841"/>
                  <a:gd name="connsiteY78" fmla="*/ 1383128 h 1554655"/>
                  <a:gd name="connsiteX79" fmla="*/ 614895 w 1263841"/>
                  <a:gd name="connsiteY79" fmla="*/ 1397422 h 1554655"/>
                  <a:gd name="connsiteX80" fmla="*/ 603460 w 1263841"/>
                  <a:gd name="connsiteY80" fmla="*/ 1428868 h 1554655"/>
                  <a:gd name="connsiteX81" fmla="*/ 574873 w 1263841"/>
                  <a:gd name="connsiteY81" fmla="*/ 1437444 h 1554655"/>
                  <a:gd name="connsiteX82" fmla="*/ 560579 w 1263841"/>
                  <a:gd name="connsiteY82" fmla="*/ 1454598 h 1554655"/>
                  <a:gd name="connsiteX83" fmla="*/ 523414 w 1263841"/>
                  <a:gd name="connsiteY83" fmla="*/ 1463174 h 1554655"/>
                  <a:gd name="connsiteX84" fmla="*/ 514838 w 1263841"/>
                  <a:gd name="connsiteY84" fmla="*/ 1477468 h 1554655"/>
                  <a:gd name="connsiteX85" fmla="*/ 480532 w 1263841"/>
                  <a:gd name="connsiteY85" fmla="*/ 1483185 h 1554655"/>
                  <a:gd name="connsiteX86" fmla="*/ 474815 w 1263841"/>
                  <a:gd name="connsiteY86" fmla="*/ 1503197 h 1554655"/>
                  <a:gd name="connsiteX87" fmla="*/ 471956 w 1263841"/>
                  <a:gd name="connsiteY87" fmla="*/ 1528926 h 1554655"/>
                  <a:gd name="connsiteX88" fmla="*/ 429074 w 1263841"/>
                  <a:gd name="connsiteY88" fmla="*/ 1528926 h 1554655"/>
                  <a:gd name="connsiteX89" fmla="*/ 377616 w 1263841"/>
                  <a:gd name="connsiteY89" fmla="*/ 1546079 h 1554655"/>
                  <a:gd name="connsiteX90" fmla="*/ 360463 w 1263841"/>
                  <a:gd name="connsiteY90" fmla="*/ 1531785 h 1554655"/>
                  <a:gd name="connsiteX91" fmla="*/ 331876 w 1263841"/>
                  <a:gd name="connsiteY91" fmla="*/ 1528926 h 1554655"/>
                  <a:gd name="connsiteX92" fmla="*/ 320439 w 1263841"/>
                  <a:gd name="connsiteY92" fmla="*/ 1511774 h 1554655"/>
                  <a:gd name="connsiteX93" fmla="*/ 271840 w 1263841"/>
                  <a:gd name="connsiteY93" fmla="*/ 1517491 h 1554655"/>
                  <a:gd name="connsiteX94" fmla="*/ 260405 w 1263841"/>
                  <a:gd name="connsiteY94" fmla="*/ 1537502 h 1554655"/>
                  <a:gd name="connsiteX95" fmla="*/ 234676 w 1263841"/>
                  <a:gd name="connsiteY95" fmla="*/ 1537502 h 1554655"/>
                  <a:gd name="connsiteX96" fmla="*/ 191794 w 1263841"/>
                  <a:gd name="connsiteY96" fmla="*/ 1554655 h 1554655"/>
                  <a:gd name="connsiteX97" fmla="*/ 166065 w 1263841"/>
                  <a:gd name="connsiteY97" fmla="*/ 1506055 h 1554655"/>
                  <a:gd name="connsiteX98" fmla="*/ 174642 w 1263841"/>
                  <a:gd name="connsiteY98" fmla="*/ 1466033 h 1554655"/>
                  <a:gd name="connsiteX99" fmla="*/ 171783 w 1263841"/>
                  <a:gd name="connsiteY99" fmla="*/ 1428868 h 1554655"/>
                  <a:gd name="connsiteX100" fmla="*/ 206088 w 1263841"/>
                  <a:gd name="connsiteY100" fmla="*/ 1411716 h 1554655"/>
                  <a:gd name="connsiteX101" fmla="*/ 208947 w 1263841"/>
                  <a:gd name="connsiteY101" fmla="*/ 1363117 h 1554655"/>
                  <a:gd name="connsiteX102" fmla="*/ 194654 w 1263841"/>
                  <a:gd name="connsiteY102" fmla="*/ 1334528 h 1554655"/>
                  <a:gd name="connsiteX103" fmla="*/ 248970 w 1263841"/>
                  <a:gd name="connsiteY103" fmla="*/ 1328811 h 1554655"/>
                  <a:gd name="connsiteX104" fmla="*/ 220382 w 1263841"/>
                  <a:gd name="connsiteY104" fmla="*/ 1291646 h 1554655"/>
                  <a:gd name="connsiteX105" fmla="*/ 211806 w 1263841"/>
                  <a:gd name="connsiteY105" fmla="*/ 1280211 h 1554655"/>
                  <a:gd name="connsiteX106" fmla="*/ 223241 w 1263841"/>
                  <a:gd name="connsiteY106" fmla="*/ 1254482 h 1554655"/>
                  <a:gd name="connsiteX107" fmla="*/ 234676 w 1263841"/>
                  <a:gd name="connsiteY107" fmla="*/ 1251623 h 1554655"/>
                  <a:gd name="connsiteX108" fmla="*/ 237535 w 1263841"/>
                  <a:gd name="connsiteY108" fmla="*/ 1208741 h 1554655"/>
                  <a:gd name="connsiteX109" fmla="*/ 223241 w 1263841"/>
                  <a:gd name="connsiteY109" fmla="*/ 1180154 h 1554655"/>
                  <a:gd name="connsiteX110" fmla="*/ 186077 w 1263841"/>
                  <a:gd name="connsiteY110" fmla="*/ 1157284 h 1554655"/>
                  <a:gd name="connsiteX111" fmla="*/ 183217 w 1263841"/>
                  <a:gd name="connsiteY111" fmla="*/ 1120119 h 1554655"/>
                  <a:gd name="connsiteX112" fmla="*/ 151771 w 1263841"/>
                  <a:gd name="connsiteY112" fmla="*/ 1120119 h 1554655"/>
                  <a:gd name="connsiteX113" fmla="*/ 134618 w 1263841"/>
                  <a:gd name="connsiteY113" fmla="*/ 1091531 h 1554655"/>
                  <a:gd name="connsiteX114" fmla="*/ 137477 w 1263841"/>
                  <a:gd name="connsiteY114" fmla="*/ 1068661 h 1554655"/>
                  <a:gd name="connsiteX115" fmla="*/ 160347 w 1263841"/>
                  <a:gd name="connsiteY115" fmla="*/ 1048649 h 1554655"/>
                  <a:gd name="connsiteX116" fmla="*/ 146053 w 1263841"/>
                  <a:gd name="connsiteY116" fmla="*/ 1017203 h 1554655"/>
                  <a:gd name="connsiteX117" fmla="*/ 117466 w 1263841"/>
                  <a:gd name="connsiteY117" fmla="*/ 1011485 h 1554655"/>
                  <a:gd name="connsiteX118" fmla="*/ 108889 w 1263841"/>
                  <a:gd name="connsiteY118" fmla="*/ 971462 h 1554655"/>
                  <a:gd name="connsiteX119" fmla="*/ 97454 w 1263841"/>
                  <a:gd name="connsiteY119" fmla="*/ 948592 h 1554655"/>
                  <a:gd name="connsiteX120" fmla="*/ 94596 w 1263841"/>
                  <a:gd name="connsiteY120" fmla="*/ 931439 h 1554655"/>
                  <a:gd name="connsiteX121" fmla="*/ 83160 w 1263841"/>
                  <a:gd name="connsiteY121" fmla="*/ 920004 h 1554655"/>
                  <a:gd name="connsiteX122" fmla="*/ 66007 w 1263841"/>
                  <a:gd name="connsiteY122" fmla="*/ 925721 h 1554655"/>
                  <a:gd name="connsiteX123" fmla="*/ 54572 w 1263841"/>
                  <a:gd name="connsiteY123" fmla="*/ 902851 h 1554655"/>
                  <a:gd name="connsiteX124" fmla="*/ 25985 w 1263841"/>
                  <a:gd name="connsiteY124" fmla="*/ 902851 h 1554655"/>
                  <a:gd name="connsiteX125" fmla="*/ 23125 w 1263841"/>
                  <a:gd name="connsiteY125" fmla="*/ 877121 h 1554655"/>
                  <a:gd name="connsiteX126" fmla="*/ 0 w 1263841"/>
                  <a:gd name="connsiteY126" fmla="*/ 877121 h 1554655"/>
                  <a:gd name="connsiteX127" fmla="*/ 0 w 1263841"/>
                  <a:gd name="connsiteY127" fmla="*/ 821567 h 1554655"/>
                  <a:gd name="connsiteX128" fmla="*/ 5973 w 1263841"/>
                  <a:gd name="connsiteY128" fmla="*/ 817087 h 1554655"/>
                  <a:gd name="connsiteX129" fmla="*/ 3114 w 1263841"/>
                  <a:gd name="connsiteY129" fmla="*/ 782782 h 1554655"/>
                  <a:gd name="connsiteX130" fmla="*/ 23125 w 1263841"/>
                  <a:gd name="connsiteY130" fmla="*/ 762770 h 1554655"/>
                  <a:gd name="connsiteX131" fmla="*/ 57432 w 1263841"/>
                  <a:gd name="connsiteY131" fmla="*/ 759911 h 1554655"/>
                  <a:gd name="connsiteX132" fmla="*/ 86019 w 1263841"/>
                  <a:gd name="connsiteY132" fmla="*/ 771347 h 1554655"/>
                  <a:gd name="connsiteX133" fmla="*/ 103172 w 1263841"/>
                  <a:gd name="connsiteY133" fmla="*/ 768488 h 1554655"/>
                  <a:gd name="connsiteX134" fmla="*/ 106031 w 1263841"/>
                  <a:gd name="connsiteY134" fmla="*/ 739900 h 1554655"/>
                  <a:gd name="connsiteX135" fmla="*/ 123183 w 1263841"/>
                  <a:gd name="connsiteY135" fmla="*/ 719888 h 1554655"/>
                  <a:gd name="connsiteX136" fmla="*/ 137477 w 1263841"/>
                  <a:gd name="connsiteY136" fmla="*/ 719888 h 1554655"/>
                  <a:gd name="connsiteX137" fmla="*/ 163207 w 1263841"/>
                  <a:gd name="connsiteY137" fmla="*/ 659853 h 1554655"/>
                  <a:gd name="connsiteX138" fmla="*/ 206088 w 1263841"/>
                  <a:gd name="connsiteY138" fmla="*/ 636983 h 1554655"/>
                  <a:gd name="connsiteX139" fmla="*/ 206088 w 1263841"/>
                  <a:gd name="connsiteY139" fmla="*/ 611254 h 1554655"/>
                  <a:gd name="connsiteX140" fmla="*/ 226099 w 1263841"/>
                  <a:gd name="connsiteY140" fmla="*/ 568372 h 1554655"/>
                  <a:gd name="connsiteX141" fmla="*/ 197512 w 1263841"/>
                  <a:gd name="connsiteY141" fmla="*/ 559796 h 1554655"/>
                  <a:gd name="connsiteX142" fmla="*/ 171783 w 1263841"/>
                  <a:gd name="connsiteY142" fmla="*/ 525491 h 1554655"/>
                  <a:gd name="connsiteX143" fmla="*/ 174642 w 1263841"/>
                  <a:gd name="connsiteY143" fmla="*/ 508338 h 1554655"/>
                  <a:gd name="connsiteX144" fmla="*/ 168924 w 1263841"/>
                  <a:gd name="connsiteY144" fmla="*/ 488326 h 1554655"/>
                  <a:gd name="connsiteX145" fmla="*/ 183217 w 1263841"/>
                  <a:gd name="connsiteY145" fmla="*/ 468315 h 1554655"/>
                  <a:gd name="connsiteX146" fmla="*/ 206088 w 1263841"/>
                  <a:gd name="connsiteY146" fmla="*/ 471174 h 1554655"/>
                  <a:gd name="connsiteX147" fmla="*/ 206088 w 1263841"/>
                  <a:gd name="connsiteY147" fmla="*/ 434009 h 1554655"/>
                  <a:gd name="connsiteX148" fmla="*/ 188935 w 1263841"/>
                  <a:gd name="connsiteY148" fmla="*/ 428292 h 1554655"/>
                  <a:gd name="connsiteX149" fmla="*/ 191794 w 1263841"/>
                  <a:gd name="connsiteY149" fmla="*/ 402563 h 1554655"/>
                  <a:gd name="connsiteX150" fmla="*/ 257546 w 1263841"/>
                  <a:gd name="connsiteY150" fmla="*/ 313940 h 1554655"/>
                  <a:gd name="connsiteX151" fmla="*/ 260405 w 1263841"/>
                  <a:gd name="connsiteY151" fmla="*/ 273917 h 1554655"/>
                  <a:gd name="connsiteX152" fmla="*/ 234676 w 1263841"/>
                  <a:gd name="connsiteY152" fmla="*/ 251047 h 1554655"/>
                  <a:gd name="connsiteX153" fmla="*/ 231818 w 1263841"/>
                  <a:gd name="connsiteY153" fmla="*/ 233894 h 1554655"/>
                  <a:gd name="connsiteX154" fmla="*/ 203229 w 1263841"/>
                  <a:gd name="connsiteY154" fmla="*/ 225317 h 1554655"/>
                  <a:gd name="connsiteX155" fmla="*/ 198693 w 1263841"/>
                  <a:gd name="connsiteY155" fmla="*/ 204383 h 1554655"/>
                  <a:gd name="connsiteX156" fmla="*/ 202658 w 1263841"/>
                  <a:gd name="connsiteY156" fmla="*/ 204163 h 1554655"/>
                  <a:gd name="connsiteX157" fmla="*/ 216380 w 1263841"/>
                  <a:gd name="connsiteY157" fmla="*/ 195014 h 1554655"/>
                  <a:gd name="connsiteX158" fmla="*/ 218667 w 1263841"/>
                  <a:gd name="connsiteY158" fmla="*/ 176718 h 1554655"/>
                  <a:gd name="connsiteX159" fmla="*/ 234676 w 1263841"/>
                  <a:gd name="connsiteY159" fmla="*/ 172144 h 1554655"/>
                  <a:gd name="connsiteX160" fmla="*/ 239250 w 1263841"/>
                  <a:gd name="connsiteY160" fmla="*/ 153848 h 1554655"/>
                  <a:gd name="connsiteX161" fmla="*/ 266695 w 1263841"/>
                  <a:gd name="connsiteY161" fmla="*/ 128691 h 1554655"/>
                  <a:gd name="connsiteX162" fmla="*/ 252972 w 1263841"/>
                  <a:gd name="connsiteY162" fmla="*/ 110394 h 1554655"/>
                  <a:gd name="connsiteX163" fmla="*/ 252972 w 1263841"/>
                  <a:gd name="connsiteY163" fmla="*/ 96672 h 1554655"/>
                  <a:gd name="connsiteX164" fmla="*/ 271269 w 1263841"/>
                  <a:gd name="connsiteY164" fmla="*/ 92098 h 1554655"/>
                  <a:gd name="connsiteX165" fmla="*/ 278130 w 1263841"/>
                  <a:gd name="connsiteY165" fmla="*/ 73802 h 1554655"/>
                  <a:gd name="connsiteX166" fmla="*/ 303287 w 1263841"/>
                  <a:gd name="connsiteY166" fmla="*/ 64654 h 1554655"/>
                  <a:gd name="connsiteX167" fmla="*/ 306972 w 1263841"/>
                  <a:gd name="connsiteY167" fmla="*/ 53598 h 1554655"/>
                  <a:gd name="connsiteX168" fmla="*/ 646044 w 1263841"/>
                  <a:gd name="connsiteY168" fmla="*/ 91440 h 1554655"/>
                  <a:gd name="connsiteX0" fmla="*/ 952399 w 1263841"/>
                  <a:gd name="connsiteY0" fmla="*/ 15506 h 1516563"/>
                  <a:gd name="connsiteX1" fmla="*/ 948230 w 1263841"/>
                  <a:gd name="connsiteY1" fmla="*/ 113469 h 1516563"/>
                  <a:gd name="connsiteX2" fmla="*/ 991684 w 1263841"/>
                  <a:gd name="connsiteY2" fmla="*/ 129478 h 1516563"/>
                  <a:gd name="connsiteX3" fmla="*/ 1007693 w 1263841"/>
                  <a:gd name="connsiteY3" fmla="*/ 150061 h 1516563"/>
                  <a:gd name="connsiteX4" fmla="*/ 1028277 w 1263841"/>
                  <a:gd name="connsiteY4" fmla="*/ 152348 h 1516563"/>
                  <a:gd name="connsiteX5" fmla="*/ 1032851 w 1263841"/>
                  <a:gd name="connsiteY5" fmla="*/ 136339 h 1516563"/>
                  <a:gd name="connsiteX6" fmla="*/ 1067156 w 1263841"/>
                  <a:gd name="connsiteY6" fmla="*/ 154635 h 1516563"/>
                  <a:gd name="connsiteX7" fmla="*/ 1103749 w 1263841"/>
                  <a:gd name="connsiteY7" fmla="*/ 131765 h 1516563"/>
                  <a:gd name="connsiteX8" fmla="*/ 1158638 w 1263841"/>
                  <a:gd name="connsiteY8" fmla="*/ 134052 h 1516563"/>
                  <a:gd name="connsiteX9" fmla="*/ 1174647 w 1263841"/>
                  <a:gd name="connsiteY9" fmla="*/ 156922 h 1516563"/>
                  <a:gd name="connsiteX10" fmla="*/ 1179221 w 1263841"/>
                  <a:gd name="connsiteY10" fmla="*/ 220959 h 1516563"/>
                  <a:gd name="connsiteX11" fmla="*/ 1179221 w 1263841"/>
                  <a:gd name="connsiteY11" fmla="*/ 268987 h 1516563"/>
                  <a:gd name="connsiteX12" fmla="*/ 1167786 w 1263841"/>
                  <a:gd name="connsiteY12" fmla="*/ 282709 h 1516563"/>
                  <a:gd name="connsiteX13" fmla="*/ 1131193 w 1263841"/>
                  <a:gd name="connsiteY13" fmla="*/ 301005 h 1516563"/>
                  <a:gd name="connsiteX14" fmla="*/ 1135767 w 1263841"/>
                  <a:gd name="connsiteY14" fmla="*/ 333024 h 1516563"/>
                  <a:gd name="connsiteX15" fmla="*/ 1158638 w 1263841"/>
                  <a:gd name="connsiteY15" fmla="*/ 355894 h 1516563"/>
                  <a:gd name="connsiteX16" fmla="*/ 1158638 w 1263841"/>
                  <a:gd name="connsiteY16" fmla="*/ 365042 h 1516563"/>
                  <a:gd name="connsiteX17" fmla="*/ 1156350 w 1263841"/>
                  <a:gd name="connsiteY17" fmla="*/ 387913 h 1516563"/>
                  <a:gd name="connsiteX18" fmla="*/ 1160925 w 1263841"/>
                  <a:gd name="connsiteY18" fmla="*/ 413070 h 1516563"/>
                  <a:gd name="connsiteX19" fmla="*/ 1119758 w 1263841"/>
                  <a:gd name="connsiteY19" fmla="*/ 422218 h 1516563"/>
                  <a:gd name="connsiteX20" fmla="*/ 1128906 w 1263841"/>
                  <a:gd name="connsiteY20" fmla="*/ 456524 h 1516563"/>
                  <a:gd name="connsiteX21" fmla="*/ 1165499 w 1263841"/>
                  <a:gd name="connsiteY21" fmla="*/ 458811 h 1516563"/>
                  <a:gd name="connsiteX22" fmla="*/ 1176934 w 1263841"/>
                  <a:gd name="connsiteY22" fmla="*/ 488542 h 1516563"/>
                  <a:gd name="connsiteX23" fmla="*/ 1160925 w 1263841"/>
                  <a:gd name="connsiteY23" fmla="*/ 509125 h 1516563"/>
                  <a:gd name="connsiteX24" fmla="*/ 1170073 w 1263841"/>
                  <a:gd name="connsiteY24" fmla="*/ 541144 h 1516563"/>
                  <a:gd name="connsiteX25" fmla="*/ 1165499 w 1263841"/>
                  <a:gd name="connsiteY25" fmla="*/ 577736 h 1516563"/>
                  <a:gd name="connsiteX26" fmla="*/ 1232394 w 1263841"/>
                  <a:gd name="connsiteY26" fmla="*/ 626793 h 1516563"/>
                  <a:gd name="connsiteX27" fmla="*/ 1232394 w 1263841"/>
                  <a:gd name="connsiteY27" fmla="*/ 650350 h 1516563"/>
                  <a:gd name="connsiteX28" fmla="*/ 1249547 w 1263841"/>
                  <a:gd name="connsiteY28" fmla="*/ 664644 h 1516563"/>
                  <a:gd name="connsiteX29" fmla="*/ 1263841 w 1263841"/>
                  <a:gd name="connsiteY29" fmla="*/ 676079 h 1516563"/>
                  <a:gd name="connsiteX30" fmla="*/ 1249547 w 1263841"/>
                  <a:gd name="connsiteY30" fmla="*/ 716102 h 1516563"/>
                  <a:gd name="connsiteX31" fmla="*/ 1215242 w 1263841"/>
                  <a:gd name="connsiteY31" fmla="*/ 716102 h 1516563"/>
                  <a:gd name="connsiteX32" fmla="*/ 1206665 w 1263841"/>
                  <a:gd name="connsiteY32" fmla="*/ 727537 h 1516563"/>
                  <a:gd name="connsiteX33" fmla="*/ 1203807 w 1263841"/>
                  <a:gd name="connsiteY33" fmla="*/ 753266 h 1516563"/>
                  <a:gd name="connsiteX34" fmla="*/ 1140913 w 1263841"/>
                  <a:gd name="connsiteY34" fmla="*/ 753266 h 1516563"/>
                  <a:gd name="connsiteX35" fmla="*/ 1140913 w 1263841"/>
                  <a:gd name="connsiteY35" fmla="*/ 716102 h 1516563"/>
                  <a:gd name="connsiteX36" fmla="*/ 1126619 w 1263841"/>
                  <a:gd name="connsiteY36" fmla="*/ 701808 h 1516563"/>
                  <a:gd name="connsiteX37" fmla="*/ 1109467 w 1263841"/>
                  <a:gd name="connsiteY37" fmla="*/ 707526 h 1516563"/>
                  <a:gd name="connsiteX38" fmla="*/ 1092314 w 1263841"/>
                  <a:gd name="connsiteY38" fmla="*/ 701808 h 1516563"/>
                  <a:gd name="connsiteX39" fmla="*/ 1046573 w 1263841"/>
                  <a:gd name="connsiteY39" fmla="*/ 704667 h 1516563"/>
                  <a:gd name="connsiteX40" fmla="*/ 1037996 w 1263841"/>
                  <a:gd name="connsiteY40" fmla="*/ 713243 h 1516563"/>
                  <a:gd name="connsiteX41" fmla="*/ 1032279 w 1263841"/>
                  <a:gd name="connsiteY41" fmla="*/ 724678 h 1516563"/>
                  <a:gd name="connsiteX42" fmla="*/ 1006549 w 1263841"/>
                  <a:gd name="connsiteY42" fmla="*/ 727537 h 1516563"/>
                  <a:gd name="connsiteX43" fmla="*/ 989397 w 1263841"/>
                  <a:gd name="connsiteY43" fmla="*/ 713243 h 1516563"/>
                  <a:gd name="connsiteX44" fmla="*/ 989397 w 1263841"/>
                  <a:gd name="connsiteY44" fmla="*/ 693231 h 1516563"/>
                  <a:gd name="connsiteX45" fmla="*/ 986539 w 1263841"/>
                  <a:gd name="connsiteY45" fmla="*/ 673220 h 1516563"/>
                  <a:gd name="connsiteX46" fmla="*/ 969385 w 1263841"/>
                  <a:gd name="connsiteY46" fmla="*/ 658926 h 1516563"/>
                  <a:gd name="connsiteX47" fmla="*/ 917928 w 1263841"/>
                  <a:gd name="connsiteY47" fmla="*/ 647491 h 1516563"/>
                  <a:gd name="connsiteX48" fmla="*/ 840740 w 1263841"/>
                  <a:gd name="connsiteY48" fmla="*/ 770419 h 1516563"/>
                  <a:gd name="connsiteX49" fmla="*/ 820728 w 1263841"/>
                  <a:gd name="connsiteY49" fmla="*/ 741831 h 1516563"/>
                  <a:gd name="connsiteX50" fmla="*/ 797858 w 1263841"/>
                  <a:gd name="connsiteY50" fmla="*/ 741831 h 1516563"/>
                  <a:gd name="connsiteX51" fmla="*/ 774987 w 1263841"/>
                  <a:gd name="connsiteY51" fmla="*/ 804724 h 1516563"/>
                  <a:gd name="connsiteX52" fmla="*/ 766412 w 1263841"/>
                  <a:gd name="connsiteY52" fmla="*/ 816159 h 1516563"/>
                  <a:gd name="connsiteX53" fmla="*/ 749259 w 1263841"/>
                  <a:gd name="connsiteY53" fmla="*/ 844748 h 1516563"/>
                  <a:gd name="connsiteX54" fmla="*/ 752117 w 1263841"/>
                  <a:gd name="connsiteY54" fmla="*/ 856183 h 1516563"/>
                  <a:gd name="connsiteX55" fmla="*/ 792141 w 1263841"/>
                  <a:gd name="connsiteY55" fmla="*/ 887629 h 1516563"/>
                  <a:gd name="connsiteX56" fmla="*/ 746400 w 1263841"/>
                  <a:gd name="connsiteY56" fmla="*/ 933370 h 1516563"/>
                  <a:gd name="connsiteX57" fmla="*/ 760694 w 1263841"/>
                  <a:gd name="connsiteY57" fmla="*/ 944805 h 1516563"/>
                  <a:gd name="connsiteX58" fmla="*/ 760694 w 1263841"/>
                  <a:gd name="connsiteY58" fmla="*/ 979111 h 1516563"/>
                  <a:gd name="connsiteX59" fmla="*/ 780706 w 1263841"/>
                  <a:gd name="connsiteY59" fmla="*/ 1016275 h 1516563"/>
                  <a:gd name="connsiteX60" fmla="*/ 766412 w 1263841"/>
                  <a:gd name="connsiteY60" fmla="*/ 1036286 h 1516563"/>
                  <a:gd name="connsiteX61" fmla="*/ 766412 w 1263841"/>
                  <a:gd name="connsiteY61" fmla="*/ 1059157 h 1516563"/>
                  <a:gd name="connsiteX62" fmla="*/ 752117 w 1263841"/>
                  <a:gd name="connsiteY62" fmla="*/ 1087745 h 1516563"/>
                  <a:gd name="connsiteX63" fmla="*/ 732105 w 1263841"/>
                  <a:gd name="connsiteY63" fmla="*/ 1082027 h 1516563"/>
                  <a:gd name="connsiteX64" fmla="*/ 717812 w 1263841"/>
                  <a:gd name="connsiteY64" fmla="*/ 1104897 h 1516563"/>
                  <a:gd name="connsiteX65" fmla="*/ 720671 w 1263841"/>
                  <a:gd name="connsiteY65" fmla="*/ 1116332 h 1516563"/>
                  <a:gd name="connsiteX66" fmla="*/ 703518 w 1263841"/>
                  <a:gd name="connsiteY66" fmla="*/ 1162073 h 1516563"/>
                  <a:gd name="connsiteX67" fmla="*/ 729247 w 1263841"/>
                  <a:gd name="connsiteY67" fmla="*/ 1179226 h 1516563"/>
                  <a:gd name="connsiteX68" fmla="*/ 723530 w 1263841"/>
                  <a:gd name="connsiteY68" fmla="*/ 1222108 h 1516563"/>
                  <a:gd name="connsiteX69" fmla="*/ 694941 w 1263841"/>
                  <a:gd name="connsiteY69" fmla="*/ 1222108 h 1516563"/>
                  <a:gd name="connsiteX70" fmla="*/ 692083 w 1263841"/>
                  <a:gd name="connsiteY70" fmla="*/ 1242119 h 1516563"/>
                  <a:gd name="connsiteX71" fmla="*/ 700659 w 1263841"/>
                  <a:gd name="connsiteY71" fmla="*/ 1259272 h 1516563"/>
                  <a:gd name="connsiteX72" fmla="*/ 697801 w 1263841"/>
                  <a:gd name="connsiteY72" fmla="*/ 1273566 h 1516563"/>
                  <a:gd name="connsiteX73" fmla="*/ 717812 w 1263841"/>
                  <a:gd name="connsiteY73" fmla="*/ 1290719 h 1516563"/>
                  <a:gd name="connsiteX74" fmla="*/ 709235 w 1263841"/>
                  <a:gd name="connsiteY74" fmla="*/ 1327883 h 1516563"/>
                  <a:gd name="connsiteX75" fmla="*/ 669212 w 1263841"/>
                  <a:gd name="connsiteY75" fmla="*/ 1333601 h 1516563"/>
                  <a:gd name="connsiteX76" fmla="*/ 666354 w 1263841"/>
                  <a:gd name="connsiteY76" fmla="*/ 1353612 h 1516563"/>
                  <a:gd name="connsiteX77" fmla="*/ 643484 w 1263841"/>
                  <a:gd name="connsiteY77" fmla="*/ 1345036 h 1516563"/>
                  <a:gd name="connsiteX78" fmla="*/ 614895 w 1263841"/>
                  <a:gd name="connsiteY78" fmla="*/ 1359330 h 1516563"/>
                  <a:gd name="connsiteX79" fmla="*/ 603460 w 1263841"/>
                  <a:gd name="connsiteY79" fmla="*/ 1390776 h 1516563"/>
                  <a:gd name="connsiteX80" fmla="*/ 574873 w 1263841"/>
                  <a:gd name="connsiteY80" fmla="*/ 1399352 h 1516563"/>
                  <a:gd name="connsiteX81" fmla="*/ 560579 w 1263841"/>
                  <a:gd name="connsiteY81" fmla="*/ 1416506 h 1516563"/>
                  <a:gd name="connsiteX82" fmla="*/ 523414 w 1263841"/>
                  <a:gd name="connsiteY82" fmla="*/ 1425082 h 1516563"/>
                  <a:gd name="connsiteX83" fmla="*/ 514838 w 1263841"/>
                  <a:gd name="connsiteY83" fmla="*/ 1439376 h 1516563"/>
                  <a:gd name="connsiteX84" fmla="*/ 480532 w 1263841"/>
                  <a:gd name="connsiteY84" fmla="*/ 1445093 h 1516563"/>
                  <a:gd name="connsiteX85" fmla="*/ 474815 w 1263841"/>
                  <a:gd name="connsiteY85" fmla="*/ 1465105 h 1516563"/>
                  <a:gd name="connsiteX86" fmla="*/ 471956 w 1263841"/>
                  <a:gd name="connsiteY86" fmla="*/ 1490834 h 1516563"/>
                  <a:gd name="connsiteX87" fmla="*/ 429074 w 1263841"/>
                  <a:gd name="connsiteY87" fmla="*/ 1490834 h 1516563"/>
                  <a:gd name="connsiteX88" fmla="*/ 377616 w 1263841"/>
                  <a:gd name="connsiteY88" fmla="*/ 1507987 h 1516563"/>
                  <a:gd name="connsiteX89" fmla="*/ 360463 w 1263841"/>
                  <a:gd name="connsiteY89" fmla="*/ 1493693 h 1516563"/>
                  <a:gd name="connsiteX90" fmla="*/ 331876 w 1263841"/>
                  <a:gd name="connsiteY90" fmla="*/ 1490834 h 1516563"/>
                  <a:gd name="connsiteX91" fmla="*/ 320439 w 1263841"/>
                  <a:gd name="connsiteY91" fmla="*/ 1473682 h 1516563"/>
                  <a:gd name="connsiteX92" fmla="*/ 271840 w 1263841"/>
                  <a:gd name="connsiteY92" fmla="*/ 1479399 h 1516563"/>
                  <a:gd name="connsiteX93" fmla="*/ 260405 w 1263841"/>
                  <a:gd name="connsiteY93" fmla="*/ 1499410 h 1516563"/>
                  <a:gd name="connsiteX94" fmla="*/ 234676 w 1263841"/>
                  <a:gd name="connsiteY94" fmla="*/ 1499410 h 1516563"/>
                  <a:gd name="connsiteX95" fmla="*/ 191794 w 1263841"/>
                  <a:gd name="connsiteY95" fmla="*/ 1516563 h 1516563"/>
                  <a:gd name="connsiteX96" fmla="*/ 166065 w 1263841"/>
                  <a:gd name="connsiteY96" fmla="*/ 1467963 h 1516563"/>
                  <a:gd name="connsiteX97" fmla="*/ 174642 w 1263841"/>
                  <a:gd name="connsiteY97" fmla="*/ 1427941 h 1516563"/>
                  <a:gd name="connsiteX98" fmla="*/ 171783 w 1263841"/>
                  <a:gd name="connsiteY98" fmla="*/ 1390776 h 1516563"/>
                  <a:gd name="connsiteX99" fmla="*/ 206088 w 1263841"/>
                  <a:gd name="connsiteY99" fmla="*/ 1373624 h 1516563"/>
                  <a:gd name="connsiteX100" fmla="*/ 208947 w 1263841"/>
                  <a:gd name="connsiteY100" fmla="*/ 1325025 h 1516563"/>
                  <a:gd name="connsiteX101" fmla="*/ 194654 w 1263841"/>
                  <a:gd name="connsiteY101" fmla="*/ 1296436 h 1516563"/>
                  <a:gd name="connsiteX102" fmla="*/ 248970 w 1263841"/>
                  <a:gd name="connsiteY102" fmla="*/ 1290719 h 1516563"/>
                  <a:gd name="connsiteX103" fmla="*/ 220382 w 1263841"/>
                  <a:gd name="connsiteY103" fmla="*/ 1253554 h 1516563"/>
                  <a:gd name="connsiteX104" fmla="*/ 211806 w 1263841"/>
                  <a:gd name="connsiteY104" fmla="*/ 1242119 h 1516563"/>
                  <a:gd name="connsiteX105" fmla="*/ 223241 w 1263841"/>
                  <a:gd name="connsiteY105" fmla="*/ 1216390 h 1516563"/>
                  <a:gd name="connsiteX106" fmla="*/ 234676 w 1263841"/>
                  <a:gd name="connsiteY106" fmla="*/ 1213531 h 1516563"/>
                  <a:gd name="connsiteX107" fmla="*/ 237535 w 1263841"/>
                  <a:gd name="connsiteY107" fmla="*/ 1170649 h 1516563"/>
                  <a:gd name="connsiteX108" fmla="*/ 223241 w 1263841"/>
                  <a:gd name="connsiteY108" fmla="*/ 1142062 h 1516563"/>
                  <a:gd name="connsiteX109" fmla="*/ 186077 w 1263841"/>
                  <a:gd name="connsiteY109" fmla="*/ 1119192 h 1516563"/>
                  <a:gd name="connsiteX110" fmla="*/ 183217 w 1263841"/>
                  <a:gd name="connsiteY110" fmla="*/ 1082027 h 1516563"/>
                  <a:gd name="connsiteX111" fmla="*/ 151771 w 1263841"/>
                  <a:gd name="connsiteY111" fmla="*/ 1082027 h 1516563"/>
                  <a:gd name="connsiteX112" fmla="*/ 134618 w 1263841"/>
                  <a:gd name="connsiteY112" fmla="*/ 1053439 h 1516563"/>
                  <a:gd name="connsiteX113" fmla="*/ 137477 w 1263841"/>
                  <a:gd name="connsiteY113" fmla="*/ 1030569 h 1516563"/>
                  <a:gd name="connsiteX114" fmla="*/ 160347 w 1263841"/>
                  <a:gd name="connsiteY114" fmla="*/ 1010557 h 1516563"/>
                  <a:gd name="connsiteX115" fmla="*/ 146053 w 1263841"/>
                  <a:gd name="connsiteY115" fmla="*/ 979111 h 1516563"/>
                  <a:gd name="connsiteX116" fmla="*/ 117466 w 1263841"/>
                  <a:gd name="connsiteY116" fmla="*/ 973393 h 1516563"/>
                  <a:gd name="connsiteX117" fmla="*/ 108889 w 1263841"/>
                  <a:gd name="connsiteY117" fmla="*/ 933370 h 1516563"/>
                  <a:gd name="connsiteX118" fmla="*/ 97454 w 1263841"/>
                  <a:gd name="connsiteY118" fmla="*/ 910500 h 1516563"/>
                  <a:gd name="connsiteX119" fmla="*/ 94596 w 1263841"/>
                  <a:gd name="connsiteY119" fmla="*/ 893347 h 1516563"/>
                  <a:gd name="connsiteX120" fmla="*/ 83160 w 1263841"/>
                  <a:gd name="connsiteY120" fmla="*/ 881912 h 1516563"/>
                  <a:gd name="connsiteX121" fmla="*/ 66007 w 1263841"/>
                  <a:gd name="connsiteY121" fmla="*/ 887629 h 1516563"/>
                  <a:gd name="connsiteX122" fmla="*/ 54572 w 1263841"/>
                  <a:gd name="connsiteY122" fmla="*/ 864759 h 1516563"/>
                  <a:gd name="connsiteX123" fmla="*/ 25985 w 1263841"/>
                  <a:gd name="connsiteY123" fmla="*/ 864759 h 1516563"/>
                  <a:gd name="connsiteX124" fmla="*/ 23125 w 1263841"/>
                  <a:gd name="connsiteY124" fmla="*/ 839029 h 1516563"/>
                  <a:gd name="connsiteX125" fmla="*/ 0 w 1263841"/>
                  <a:gd name="connsiteY125" fmla="*/ 839029 h 1516563"/>
                  <a:gd name="connsiteX126" fmla="*/ 0 w 1263841"/>
                  <a:gd name="connsiteY126" fmla="*/ 783475 h 1516563"/>
                  <a:gd name="connsiteX127" fmla="*/ 5973 w 1263841"/>
                  <a:gd name="connsiteY127" fmla="*/ 778995 h 1516563"/>
                  <a:gd name="connsiteX128" fmla="*/ 3114 w 1263841"/>
                  <a:gd name="connsiteY128" fmla="*/ 744690 h 1516563"/>
                  <a:gd name="connsiteX129" fmla="*/ 23125 w 1263841"/>
                  <a:gd name="connsiteY129" fmla="*/ 724678 h 1516563"/>
                  <a:gd name="connsiteX130" fmla="*/ 57432 w 1263841"/>
                  <a:gd name="connsiteY130" fmla="*/ 721819 h 1516563"/>
                  <a:gd name="connsiteX131" fmla="*/ 86019 w 1263841"/>
                  <a:gd name="connsiteY131" fmla="*/ 733255 h 1516563"/>
                  <a:gd name="connsiteX132" fmla="*/ 103172 w 1263841"/>
                  <a:gd name="connsiteY132" fmla="*/ 730396 h 1516563"/>
                  <a:gd name="connsiteX133" fmla="*/ 106031 w 1263841"/>
                  <a:gd name="connsiteY133" fmla="*/ 701808 h 1516563"/>
                  <a:gd name="connsiteX134" fmla="*/ 123183 w 1263841"/>
                  <a:gd name="connsiteY134" fmla="*/ 681796 h 1516563"/>
                  <a:gd name="connsiteX135" fmla="*/ 137477 w 1263841"/>
                  <a:gd name="connsiteY135" fmla="*/ 681796 h 1516563"/>
                  <a:gd name="connsiteX136" fmla="*/ 163207 w 1263841"/>
                  <a:gd name="connsiteY136" fmla="*/ 621761 h 1516563"/>
                  <a:gd name="connsiteX137" fmla="*/ 206088 w 1263841"/>
                  <a:gd name="connsiteY137" fmla="*/ 598891 h 1516563"/>
                  <a:gd name="connsiteX138" fmla="*/ 206088 w 1263841"/>
                  <a:gd name="connsiteY138" fmla="*/ 573162 h 1516563"/>
                  <a:gd name="connsiteX139" fmla="*/ 226099 w 1263841"/>
                  <a:gd name="connsiteY139" fmla="*/ 530280 h 1516563"/>
                  <a:gd name="connsiteX140" fmla="*/ 197512 w 1263841"/>
                  <a:gd name="connsiteY140" fmla="*/ 521704 h 1516563"/>
                  <a:gd name="connsiteX141" fmla="*/ 171783 w 1263841"/>
                  <a:gd name="connsiteY141" fmla="*/ 487399 h 1516563"/>
                  <a:gd name="connsiteX142" fmla="*/ 174642 w 1263841"/>
                  <a:gd name="connsiteY142" fmla="*/ 470246 h 1516563"/>
                  <a:gd name="connsiteX143" fmla="*/ 168924 w 1263841"/>
                  <a:gd name="connsiteY143" fmla="*/ 450234 h 1516563"/>
                  <a:gd name="connsiteX144" fmla="*/ 183217 w 1263841"/>
                  <a:gd name="connsiteY144" fmla="*/ 430223 h 1516563"/>
                  <a:gd name="connsiteX145" fmla="*/ 206088 w 1263841"/>
                  <a:gd name="connsiteY145" fmla="*/ 433082 h 1516563"/>
                  <a:gd name="connsiteX146" fmla="*/ 206088 w 1263841"/>
                  <a:gd name="connsiteY146" fmla="*/ 395917 h 1516563"/>
                  <a:gd name="connsiteX147" fmla="*/ 188935 w 1263841"/>
                  <a:gd name="connsiteY147" fmla="*/ 390200 h 1516563"/>
                  <a:gd name="connsiteX148" fmla="*/ 191794 w 1263841"/>
                  <a:gd name="connsiteY148" fmla="*/ 364471 h 1516563"/>
                  <a:gd name="connsiteX149" fmla="*/ 257546 w 1263841"/>
                  <a:gd name="connsiteY149" fmla="*/ 275848 h 1516563"/>
                  <a:gd name="connsiteX150" fmla="*/ 260405 w 1263841"/>
                  <a:gd name="connsiteY150" fmla="*/ 235825 h 1516563"/>
                  <a:gd name="connsiteX151" fmla="*/ 234676 w 1263841"/>
                  <a:gd name="connsiteY151" fmla="*/ 212955 h 1516563"/>
                  <a:gd name="connsiteX152" fmla="*/ 231818 w 1263841"/>
                  <a:gd name="connsiteY152" fmla="*/ 195802 h 1516563"/>
                  <a:gd name="connsiteX153" fmla="*/ 203229 w 1263841"/>
                  <a:gd name="connsiteY153" fmla="*/ 187225 h 1516563"/>
                  <a:gd name="connsiteX154" fmla="*/ 198693 w 1263841"/>
                  <a:gd name="connsiteY154" fmla="*/ 166291 h 1516563"/>
                  <a:gd name="connsiteX155" fmla="*/ 202658 w 1263841"/>
                  <a:gd name="connsiteY155" fmla="*/ 166071 h 1516563"/>
                  <a:gd name="connsiteX156" fmla="*/ 216380 w 1263841"/>
                  <a:gd name="connsiteY156" fmla="*/ 156922 h 1516563"/>
                  <a:gd name="connsiteX157" fmla="*/ 218667 w 1263841"/>
                  <a:gd name="connsiteY157" fmla="*/ 138626 h 1516563"/>
                  <a:gd name="connsiteX158" fmla="*/ 234676 w 1263841"/>
                  <a:gd name="connsiteY158" fmla="*/ 134052 h 1516563"/>
                  <a:gd name="connsiteX159" fmla="*/ 239250 w 1263841"/>
                  <a:gd name="connsiteY159" fmla="*/ 115756 h 1516563"/>
                  <a:gd name="connsiteX160" fmla="*/ 266695 w 1263841"/>
                  <a:gd name="connsiteY160" fmla="*/ 90599 h 1516563"/>
                  <a:gd name="connsiteX161" fmla="*/ 252972 w 1263841"/>
                  <a:gd name="connsiteY161" fmla="*/ 72302 h 1516563"/>
                  <a:gd name="connsiteX162" fmla="*/ 252972 w 1263841"/>
                  <a:gd name="connsiteY162" fmla="*/ 58580 h 1516563"/>
                  <a:gd name="connsiteX163" fmla="*/ 271269 w 1263841"/>
                  <a:gd name="connsiteY163" fmla="*/ 54006 h 1516563"/>
                  <a:gd name="connsiteX164" fmla="*/ 278130 w 1263841"/>
                  <a:gd name="connsiteY164" fmla="*/ 35710 h 1516563"/>
                  <a:gd name="connsiteX165" fmla="*/ 303287 w 1263841"/>
                  <a:gd name="connsiteY165" fmla="*/ 26562 h 1516563"/>
                  <a:gd name="connsiteX166" fmla="*/ 306972 w 1263841"/>
                  <a:gd name="connsiteY166" fmla="*/ 15506 h 1516563"/>
                  <a:gd name="connsiteX167" fmla="*/ 646044 w 1263841"/>
                  <a:gd name="connsiteY167" fmla="*/ 53348 h 1516563"/>
                  <a:gd name="connsiteX0" fmla="*/ 952399 w 1263841"/>
                  <a:gd name="connsiteY0" fmla="*/ 0 h 1501057"/>
                  <a:gd name="connsiteX1" fmla="*/ 948230 w 1263841"/>
                  <a:gd name="connsiteY1" fmla="*/ 97963 h 1501057"/>
                  <a:gd name="connsiteX2" fmla="*/ 991684 w 1263841"/>
                  <a:gd name="connsiteY2" fmla="*/ 113972 h 1501057"/>
                  <a:gd name="connsiteX3" fmla="*/ 1007693 w 1263841"/>
                  <a:gd name="connsiteY3" fmla="*/ 134555 h 1501057"/>
                  <a:gd name="connsiteX4" fmla="*/ 1028277 w 1263841"/>
                  <a:gd name="connsiteY4" fmla="*/ 136842 h 1501057"/>
                  <a:gd name="connsiteX5" fmla="*/ 1032851 w 1263841"/>
                  <a:gd name="connsiteY5" fmla="*/ 120833 h 1501057"/>
                  <a:gd name="connsiteX6" fmla="*/ 1067156 w 1263841"/>
                  <a:gd name="connsiteY6" fmla="*/ 139129 h 1501057"/>
                  <a:gd name="connsiteX7" fmla="*/ 1103749 w 1263841"/>
                  <a:gd name="connsiteY7" fmla="*/ 116259 h 1501057"/>
                  <a:gd name="connsiteX8" fmla="*/ 1158638 w 1263841"/>
                  <a:gd name="connsiteY8" fmla="*/ 118546 h 1501057"/>
                  <a:gd name="connsiteX9" fmla="*/ 1174647 w 1263841"/>
                  <a:gd name="connsiteY9" fmla="*/ 141416 h 1501057"/>
                  <a:gd name="connsiteX10" fmla="*/ 1179221 w 1263841"/>
                  <a:gd name="connsiteY10" fmla="*/ 205453 h 1501057"/>
                  <a:gd name="connsiteX11" fmla="*/ 1179221 w 1263841"/>
                  <a:gd name="connsiteY11" fmla="*/ 253481 h 1501057"/>
                  <a:gd name="connsiteX12" fmla="*/ 1167786 w 1263841"/>
                  <a:gd name="connsiteY12" fmla="*/ 267203 h 1501057"/>
                  <a:gd name="connsiteX13" fmla="*/ 1131193 w 1263841"/>
                  <a:gd name="connsiteY13" fmla="*/ 285499 h 1501057"/>
                  <a:gd name="connsiteX14" fmla="*/ 1135767 w 1263841"/>
                  <a:gd name="connsiteY14" fmla="*/ 317518 h 1501057"/>
                  <a:gd name="connsiteX15" fmla="*/ 1158638 w 1263841"/>
                  <a:gd name="connsiteY15" fmla="*/ 340388 h 1501057"/>
                  <a:gd name="connsiteX16" fmla="*/ 1158638 w 1263841"/>
                  <a:gd name="connsiteY16" fmla="*/ 349536 h 1501057"/>
                  <a:gd name="connsiteX17" fmla="*/ 1156350 w 1263841"/>
                  <a:gd name="connsiteY17" fmla="*/ 372407 h 1501057"/>
                  <a:gd name="connsiteX18" fmla="*/ 1160925 w 1263841"/>
                  <a:gd name="connsiteY18" fmla="*/ 397564 h 1501057"/>
                  <a:gd name="connsiteX19" fmla="*/ 1119758 w 1263841"/>
                  <a:gd name="connsiteY19" fmla="*/ 406712 h 1501057"/>
                  <a:gd name="connsiteX20" fmla="*/ 1128906 w 1263841"/>
                  <a:gd name="connsiteY20" fmla="*/ 441018 h 1501057"/>
                  <a:gd name="connsiteX21" fmla="*/ 1165499 w 1263841"/>
                  <a:gd name="connsiteY21" fmla="*/ 443305 h 1501057"/>
                  <a:gd name="connsiteX22" fmla="*/ 1176934 w 1263841"/>
                  <a:gd name="connsiteY22" fmla="*/ 473036 h 1501057"/>
                  <a:gd name="connsiteX23" fmla="*/ 1160925 w 1263841"/>
                  <a:gd name="connsiteY23" fmla="*/ 493619 h 1501057"/>
                  <a:gd name="connsiteX24" fmla="*/ 1170073 w 1263841"/>
                  <a:gd name="connsiteY24" fmla="*/ 525638 h 1501057"/>
                  <a:gd name="connsiteX25" fmla="*/ 1165499 w 1263841"/>
                  <a:gd name="connsiteY25" fmla="*/ 562230 h 1501057"/>
                  <a:gd name="connsiteX26" fmla="*/ 1232394 w 1263841"/>
                  <a:gd name="connsiteY26" fmla="*/ 611287 h 1501057"/>
                  <a:gd name="connsiteX27" fmla="*/ 1232394 w 1263841"/>
                  <a:gd name="connsiteY27" fmla="*/ 634844 h 1501057"/>
                  <a:gd name="connsiteX28" fmla="*/ 1249547 w 1263841"/>
                  <a:gd name="connsiteY28" fmla="*/ 649138 h 1501057"/>
                  <a:gd name="connsiteX29" fmla="*/ 1263841 w 1263841"/>
                  <a:gd name="connsiteY29" fmla="*/ 660573 h 1501057"/>
                  <a:gd name="connsiteX30" fmla="*/ 1249547 w 1263841"/>
                  <a:gd name="connsiteY30" fmla="*/ 700596 h 1501057"/>
                  <a:gd name="connsiteX31" fmla="*/ 1215242 w 1263841"/>
                  <a:gd name="connsiteY31" fmla="*/ 700596 h 1501057"/>
                  <a:gd name="connsiteX32" fmla="*/ 1206665 w 1263841"/>
                  <a:gd name="connsiteY32" fmla="*/ 712031 h 1501057"/>
                  <a:gd name="connsiteX33" fmla="*/ 1203807 w 1263841"/>
                  <a:gd name="connsiteY33" fmla="*/ 737760 h 1501057"/>
                  <a:gd name="connsiteX34" fmla="*/ 1140913 w 1263841"/>
                  <a:gd name="connsiteY34" fmla="*/ 737760 h 1501057"/>
                  <a:gd name="connsiteX35" fmla="*/ 1140913 w 1263841"/>
                  <a:gd name="connsiteY35" fmla="*/ 700596 h 1501057"/>
                  <a:gd name="connsiteX36" fmla="*/ 1126619 w 1263841"/>
                  <a:gd name="connsiteY36" fmla="*/ 686302 h 1501057"/>
                  <a:gd name="connsiteX37" fmla="*/ 1109467 w 1263841"/>
                  <a:gd name="connsiteY37" fmla="*/ 692020 h 1501057"/>
                  <a:gd name="connsiteX38" fmla="*/ 1092314 w 1263841"/>
                  <a:gd name="connsiteY38" fmla="*/ 686302 h 1501057"/>
                  <a:gd name="connsiteX39" fmla="*/ 1046573 w 1263841"/>
                  <a:gd name="connsiteY39" fmla="*/ 689161 h 1501057"/>
                  <a:gd name="connsiteX40" fmla="*/ 1037996 w 1263841"/>
                  <a:gd name="connsiteY40" fmla="*/ 697737 h 1501057"/>
                  <a:gd name="connsiteX41" fmla="*/ 1032279 w 1263841"/>
                  <a:gd name="connsiteY41" fmla="*/ 709172 h 1501057"/>
                  <a:gd name="connsiteX42" fmla="*/ 1006549 w 1263841"/>
                  <a:gd name="connsiteY42" fmla="*/ 712031 h 1501057"/>
                  <a:gd name="connsiteX43" fmla="*/ 989397 w 1263841"/>
                  <a:gd name="connsiteY43" fmla="*/ 697737 h 1501057"/>
                  <a:gd name="connsiteX44" fmla="*/ 989397 w 1263841"/>
                  <a:gd name="connsiteY44" fmla="*/ 677725 h 1501057"/>
                  <a:gd name="connsiteX45" fmla="*/ 986539 w 1263841"/>
                  <a:gd name="connsiteY45" fmla="*/ 657714 h 1501057"/>
                  <a:gd name="connsiteX46" fmla="*/ 969385 w 1263841"/>
                  <a:gd name="connsiteY46" fmla="*/ 643420 h 1501057"/>
                  <a:gd name="connsiteX47" fmla="*/ 917928 w 1263841"/>
                  <a:gd name="connsiteY47" fmla="*/ 631985 h 1501057"/>
                  <a:gd name="connsiteX48" fmla="*/ 840740 w 1263841"/>
                  <a:gd name="connsiteY48" fmla="*/ 754913 h 1501057"/>
                  <a:gd name="connsiteX49" fmla="*/ 820728 w 1263841"/>
                  <a:gd name="connsiteY49" fmla="*/ 726325 h 1501057"/>
                  <a:gd name="connsiteX50" fmla="*/ 797858 w 1263841"/>
                  <a:gd name="connsiteY50" fmla="*/ 726325 h 1501057"/>
                  <a:gd name="connsiteX51" fmla="*/ 774987 w 1263841"/>
                  <a:gd name="connsiteY51" fmla="*/ 789218 h 1501057"/>
                  <a:gd name="connsiteX52" fmla="*/ 766412 w 1263841"/>
                  <a:gd name="connsiteY52" fmla="*/ 800653 h 1501057"/>
                  <a:gd name="connsiteX53" fmla="*/ 749259 w 1263841"/>
                  <a:gd name="connsiteY53" fmla="*/ 829242 h 1501057"/>
                  <a:gd name="connsiteX54" fmla="*/ 752117 w 1263841"/>
                  <a:gd name="connsiteY54" fmla="*/ 840677 h 1501057"/>
                  <a:gd name="connsiteX55" fmla="*/ 792141 w 1263841"/>
                  <a:gd name="connsiteY55" fmla="*/ 872123 h 1501057"/>
                  <a:gd name="connsiteX56" fmla="*/ 746400 w 1263841"/>
                  <a:gd name="connsiteY56" fmla="*/ 917864 h 1501057"/>
                  <a:gd name="connsiteX57" fmla="*/ 760694 w 1263841"/>
                  <a:gd name="connsiteY57" fmla="*/ 929299 h 1501057"/>
                  <a:gd name="connsiteX58" fmla="*/ 760694 w 1263841"/>
                  <a:gd name="connsiteY58" fmla="*/ 963605 h 1501057"/>
                  <a:gd name="connsiteX59" fmla="*/ 780706 w 1263841"/>
                  <a:gd name="connsiteY59" fmla="*/ 1000769 h 1501057"/>
                  <a:gd name="connsiteX60" fmla="*/ 766412 w 1263841"/>
                  <a:gd name="connsiteY60" fmla="*/ 1020780 h 1501057"/>
                  <a:gd name="connsiteX61" fmla="*/ 766412 w 1263841"/>
                  <a:gd name="connsiteY61" fmla="*/ 1043651 h 1501057"/>
                  <a:gd name="connsiteX62" fmla="*/ 752117 w 1263841"/>
                  <a:gd name="connsiteY62" fmla="*/ 1072239 h 1501057"/>
                  <a:gd name="connsiteX63" fmla="*/ 732105 w 1263841"/>
                  <a:gd name="connsiteY63" fmla="*/ 1066521 h 1501057"/>
                  <a:gd name="connsiteX64" fmla="*/ 717812 w 1263841"/>
                  <a:gd name="connsiteY64" fmla="*/ 1089391 h 1501057"/>
                  <a:gd name="connsiteX65" fmla="*/ 720671 w 1263841"/>
                  <a:gd name="connsiteY65" fmla="*/ 1100826 h 1501057"/>
                  <a:gd name="connsiteX66" fmla="*/ 703518 w 1263841"/>
                  <a:gd name="connsiteY66" fmla="*/ 1146567 h 1501057"/>
                  <a:gd name="connsiteX67" fmla="*/ 729247 w 1263841"/>
                  <a:gd name="connsiteY67" fmla="*/ 1163720 h 1501057"/>
                  <a:gd name="connsiteX68" fmla="*/ 723530 w 1263841"/>
                  <a:gd name="connsiteY68" fmla="*/ 1206602 h 1501057"/>
                  <a:gd name="connsiteX69" fmla="*/ 694941 w 1263841"/>
                  <a:gd name="connsiteY69" fmla="*/ 1206602 h 1501057"/>
                  <a:gd name="connsiteX70" fmla="*/ 692083 w 1263841"/>
                  <a:gd name="connsiteY70" fmla="*/ 1226613 h 1501057"/>
                  <a:gd name="connsiteX71" fmla="*/ 700659 w 1263841"/>
                  <a:gd name="connsiteY71" fmla="*/ 1243766 h 1501057"/>
                  <a:gd name="connsiteX72" fmla="*/ 697801 w 1263841"/>
                  <a:gd name="connsiteY72" fmla="*/ 1258060 h 1501057"/>
                  <a:gd name="connsiteX73" fmla="*/ 717812 w 1263841"/>
                  <a:gd name="connsiteY73" fmla="*/ 1275213 h 1501057"/>
                  <a:gd name="connsiteX74" fmla="*/ 709235 w 1263841"/>
                  <a:gd name="connsiteY74" fmla="*/ 1312377 h 1501057"/>
                  <a:gd name="connsiteX75" fmla="*/ 669212 w 1263841"/>
                  <a:gd name="connsiteY75" fmla="*/ 1318095 h 1501057"/>
                  <a:gd name="connsiteX76" fmla="*/ 666354 w 1263841"/>
                  <a:gd name="connsiteY76" fmla="*/ 1338106 h 1501057"/>
                  <a:gd name="connsiteX77" fmla="*/ 643484 w 1263841"/>
                  <a:gd name="connsiteY77" fmla="*/ 1329530 h 1501057"/>
                  <a:gd name="connsiteX78" fmla="*/ 614895 w 1263841"/>
                  <a:gd name="connsiteY78" fmla="*/ 1343824 h 1501057"/>
                  <a:gd name="connsiteX79" fmla="*/ 603460 w 1263841"/>
                  <a:gd name="connsiteY79" fmla="*/ 1375270 h 1501057"/>
                  <a:gd name="connsiteX80" fmla="*/ 574873 w 1263841"/>
                  <a:gd name="connsiteY80" fmla="*/ 1383846 h 1501057"/>
                  <a:gd name="connsiteX81" fmla="*/ 560579 w 1263841"/>
                  <a:gd name="connsiteY81" fmla="*/ 1401000 h 1501057"/>
                  <a:gd name="connsiteX82" fmla="*/ 523414 w 1263841"/>
                  <a:gd name="connsiteY82" fmla="*/ 1409576 h 1501057"/>
                  <a:gd name="connsiteX83" fmla="*/ 514838 w 1263841"/>
                  <a:gd name="connsiteY83" fmla="*/ 1423870 h 1501057"/>
                  <a:gd name="connsiteX84" fmla="*/ 480532 w 1263841"/>
                  <a:gd name="connsiteY84" fmla="*/ 1429587 h 1501057"/>
                  <a:gd name="connsiteX85" fmla="*/ 474815 w 1263841"/>
                  <a:gd name="connsiteY85" fmla="*/ 1449599 h 1501057"/>
                  <a:gd name="connsiteX86" fmla="*/ 471956 w 1263841"/>
                  <a:gd name="connsiteY86" fmla="*/ 1475328 h 1501057"/>
                  <a:gd name="connsiteX87" fmla="*/ 429074 w 1263841"/>
                  <a:gd name="connsiteY87" fmla="*/ 1475328 h 1501057"/>
                  <a:gd name="connsiteX88" fmla="*/ 377616 w 1263841"/>
                  <a:gd name="connsiteY88" fmla="*/ 1492481 h 1501057"/>
                  <a:gd name="connsiteX89" fmla="*/ 360463 w 1263841"/>
                  <a:gd name="connsiteY89" fmla="*/ 1478187 h 1501057"/>
                  <a:gd name="connsiteX90" fmla="*/ 331876 w 1263841"/>
                  <a:gd name="connsiteY90" fmla="*/ 1475328 h 1501057"/>
                  <a:gd name="connsiteX91" fmla="*/ 320439 w 1263841"/>
                  <a:gd name="connsiteY91" fmla="*/ 1458176 h 1501057"/>
                  <a:gd name="connsiteX92" fmla="*/ 271840 w 1263841"/>
                  <a:gd name="connsiteY92" fmla="*/ 1463893 h 1501057"/>
                  <a:gd name="connsiteX93" fmla="*/ 260405 w 1263841"/>
                  <a:gd name="connsiteY93" fmla="*/ 1483904 h 1501057"/>
                  <a:gd name="connsiteX94" fmla="*/ 234676 w 1263841"/>
                  <a:gd name="connsiteY94" fmla="*/ 1483904 h 1501057"/>
                  <a:gd name="connsiteX95" fmla="*/ 191794 w 1263841"/>
                  <a:gd name="connsiteY95" fmla="*/ 1501057 h 1501057"/>
                  <a:gd name="connsiteX96" fmla="*/ 166065 w 1263841"/>
                  <a:gd name="connsiteY96" fmla="*/ 1452457 h 1501057"/>
                  <a:gd name="connsiteX97" fmla="*/ 174642 w 1263841"/>
                  <a:gd name="connsiteY97" fmla="*/ 1412435 h 1501057"/>
                  <a:gd name="connsiteX98" fmla="*/ 171783 w 1263841"/>
                  <a:gd name="connsiteY98" fmla="*/ 1375270 h 1501057"/>
                  <a:gd name="connsiteX99" fmla="*/ 206088 w 1263841"/>
                  <a:gd name="connsiteY99" fmla="*/ 1358118 h 1501057"/>
                  <a:gd name="connsiteX100" fmla="*/ 208947 w 1263841"/>
                  <a:gd name="connsiteY100" fmla="*/ 1309519 h 1501057"/>
                  <a:gd name="connsiteX101" fmla="*/ 194654 w 1263841"/>
                  <a:gd name="connsiteY101" fmla="*/ 1280930 h 1501057"/>
                  <a:gd name="connsiteX102" fmla="*/ 248970 w 1263841"/>
                  <a:gd name="connsiteY102" fmla="*/ 1275213 h 1501057"/>
                  <a:gd name="connsiteX103" fmla="*/ 220382 w 1263841"/>
                  <a:gd name="connsiteY103" fmla="*/ 1238048 h 1501057"/>
                  <a:gd name="connsiteX104" fmla="*/ 211806 w 1263841"/>
                  <a:gd name="connsiteY104" fmla="*/ 1226613 h 1501057"/>
                  <a:gd name="connsiteX105" fmla="*/ 223241 w 1263841"/>
                  <a:gd name="connsiteY105" fmla="*/ 1200884 h 1501057"/>
                  <a:gd name="connsiteX106" fmla="*/ 234676 w 1263841"/>
                  <a:gd name="connsiteY106" fmla="*/ 1198025 h 1501057"/>
                  <a:gd name="connsiteX107" fmla="*/ 237535 w 1263841"/>
                  <a:gd name="connsiteY107" fmla="*/ 1155143 h 1501057"/>
                  <a:gd name="connsiteX108" fmla="*/ 223241 w 1263841"/>
                  <a:gd name="connsiteY108" fmla="*/ 1126556 h 1501057"/>
                  <a:gd name="connsiteX109" fmla="*/ 186077 w 1263841"/>
                  <a:gd name="connsiteY109" fmla="*/ 1103686 h 1501057"/>
                  <a:gd name="connsiteX110" fmla="*/ 183217 w 1263841"/>
                  <a:gd name="connsiteY110" fmla="*/ 1066521 h 1501057"/>
                  <a:gd name="connsiteX111" fmla="*/ 151771 w 1263841"/>
                  <a:gd name="connsiteY111" fmla="*/ 1066521 h 1501057"/>
                  <a:gd name="connsiteX112" fmla="*/ 134618 w 1263841"/>
                  <a:gd name="connsiteY112" fmla="*/ 1037933 h 1501057"/>
                  <a:gd name="connsiteX113" fmla="*/ 137477 w 1263841"/>
                  <a:gd name="connsiteY113" fmla="*/ 1015063 h 1501057"/>
                  <a:gd name="connsiteX114" fmla="*/ 160347 w 1263841"/>
                  <a:gd name="connsiteY114" fmla="*/ 995051 h 1501057"/>
                  <a:gd name="connsiteX115" fmla="*/ 146053 w 1263841"/>
                  <a:gd name="connsiteY115" fmla="*/ 963605 h 1501057"/>
                  <a:gd name="connsiteX116" fmla="*/ 117466 w 1263841"/>
                  <a:gd name="connsiteY116" fmla="*/ 957887 h 1501057"/>
                  <a:gd name="connsiteX117" fmla="*/ 108889 w 1263841"/>
                  <a:gd name="connsiteY117" fmla="*/ 917864 h 1501057"/>
                  <a:gd name="connsiteX118" fmla="*/ 97454 w 1263841"/>
                  <a:gd name="connsiteY118" fmla="*/ 894994 h 1501057"/>
                  <a:gd name="connsiteX119" fmla="*/ 94596 w 1263841"/>
                  <a:gd name="connsiteY119" fmla="*/ 877841 h 1501057"/>
                  <a:gd name="connsiteX120" fmla="*/ 83160 w 1263841"/>
                  <a:gd name="connsiteY120" fmla="*/ 866406 h 1501057"/>
                  <a:gd name="connsiteX121" fmla="*/ 66007 w 1263841"/>
                  <a:gd name="connsiteY121" fmla="*/ 872123 h 1501057"/>
                  <a:gd name="connsiteX122" fmla="*/ 54572 w 1263841"/>
                  <a:gd name="connsiteY122" fmla="*/ 849253 h 1501057"/>
                  <a:gd name="connsiteX123" fmla="*/ 25985 w 1263841"/>
                  <a:gd name="connsiteY123" fmla="*/ 849253 h 1501057"/>
                  <a:gd name="connsiteX124" fmla="*/ 23125 w 1263841"/>
                  <a:gd name="connsiteY124" fmla="*/ 823523 h 1501057"/>
                  <a:gd name="connsiteX125" fmla="*/ 0 w 1263841"/>
                  <a:gd name="connsiteY125" fmla="*/ 823523 h 1501057"/>
                  <a:gd name="connsiteX126" fmla="*/ 0 w 1263841"/>
                  <a:gd name="connsiteY126" fmla="*/ 767969 h 1501057"/>
                  <a:gd name="connsiteX127" fmla="*/ 5973 w 1263841"/>
                  <a:gd name="connsiteY127" fmla="*/ 763489 h 1501057"/>
                  <a:gd name="connsiteX128" fmla="*/ 3114 w 1263841"/>
                  <a:gd name="connsiteY128" fmla="*/ 729184 h 1501057"/>
                  <a:gd name="connsiteX129" fmla="*/ 23125 w 1263841"/>
                  <a:gd name="connsiteY129" fmla="*/ 709172 h 1501057"/>
                  <a:gd name="connsiteX130" fmla="*/ 57432 w 1263841"/>
                  <a:gd name="connsiteY130" fmla="*/ 706313 h 1501057"/>
                  <a:gd name="connsiteX131" fmla="*/ 86019 w 1263841"/>
                  <a:gd name="connsiteY131" fmla="*/ 717749 h 1501057"/>
                  <a:gd name="connsiteX132" fmla="*/ 103172 w 1263841"/>
                  <a:gd name="connsiteY132" fmla="*/ 714890 h 1501057"/>
                  <a:gd name="connsiteX133" fmla="*/ 106031 w 1263841"/>
                  <a:gd name="connsiteY133" fmla="*/ 686302 h 1501057"/>
                  <a:gd name="connsiteX134" fmla="*/ 123183 w 1263841"/>
                  <a:gd name="connsiteY134" fmla="*/ 666290 h 1501057"/>
                  <a:gd name="connsiteX135" fmla="*/ 137477 w 1263841"/>
                  <a:gd name="connsiteY135" fmla="*/ 666290 h 1501057"/>
                  <a:gd name="connsiteX136" fmla="*/ 163207 w 1263841"/>
                  <a:gd name="connsiteY136" fmla="*/ 606255 h 1501057"/>
                  <a:gd name="connsiteX137" fmla="*/ 206088 w 1263841"/>
                  <a:gd name="connsiteY137" fmla="*/ 583385 h 1501057"/>
                  <a:gd name="connsiteX138" fmla="*/ 206088 w 1263841"/>
                  <a:gd name="connsiteY138" fmla="*/ 557656 h 1501057"/>
                  <a:gd name="connsiteX139" fmla="*/ 226099 w 1263841"/>
                  <a:gd name="connsiteY139" fmla="*/ 514774 h 1501057"/>
                  <a:gd name="connsiteX140" fmla="*/ 197512 w 1263841"/>
                  <a:gd name="connsiteY140" fmla="*/ 506198 h 1501057"/>
                  <a:gd name="connsiteX141" fmla="*/ 171783 w 1263841"/>
                  <a:gd name="connsiteY141" fmla="*/ 471893 h 1501057"/>
                  <a:gd name="connsiteX142" fmla="*/ 174642 w 1263841"/>
                  <a:gd name="connsiteY142" fmla="*/ 454740 h 1501057"/>
                  <a:gd name="connsiteX143" fmla="*/ 168924 w 1263841"/>
                  <a:gd name="connsiteY143" fmla="*/ 434728 h 1501057"/>
                  <a:gd name="connsiteX144" fmla="*/ 183217 w 1263841"/>
                  <a:gd name="connsiteY144" fmla="*/ 414717 h 1501057"/>
                  <a:gd name="connsiteX145" fmla="*/ 206088 w 1263841"/>
                  <a:gd name="connsiteY145" fmla="*/ 417576 h 1501057"/>
                  <a:gd name="connsiteX146" fmla="*/ 206088 w 1263841"/>
                  <a:gd name="connsiteY146" fmla="*/ 380411 h 1501057"/>
                  <a:gd name="connsiteX147" fmla="*/ 188935 w 1263841"/>
                  <a:gd name="connsiteY147" fmla="*/ 374694 h 1501057"/>
                  <a:gd name="connsiteX148" fmla="*/ 191794 w 1263841"/>
                  <a:gd name="connsiteY148" fmla="*/ 348965 h 1501057"/>
                  <a:gd name="connsiteX149" fmla="*/ 257546 w 1263841"/>
                  <a:gd name="connsiteY149" fmla="*/ 260342 h 1501057"/>
                  <a:gd name="connsiteX150" fmla="*/ 260405 w 1263841"/>
                  <a:gd name="connsiteY150" fmla="*/ 220319 h 1501057"/>
                  <a:gd name="connsiteX151" fmla="*/ 234676 w 1263841"/>
                  <a:gd name="connsiteY151" fmla="*/ 197449 h 1501057"/>
                  <a:gd name="connsiteX152" fmla="*/ 231818 w 1263841"/>
                  <a:gd name="connsiteY152" fmla="*/ 180296 h 1501057"/>
                  <a:gd name="connsiteX153" fmla="*/ 203229 w 1263841"/>
                  <a:gd name="connsiteY153" fmla="*/ 171719 h 1501057"/>
                  <a:gd name="connsiteX154" fmla="*/ 198693 w 1263841"/>
                  <a:gd name="connsiteY154" fmla="*/ 150785 h 1501057"/>
                  <a:gd name="connsiteX155" fmla="*/ 202658 w 1263841"/>
                  <a:gd name="connsiteY155" fmla="*/ 150565 h 1501057"/>
                  <a:gd name="connsiteX156" fmla="*/ 216380 w 1263841"/>
                  <a:gd name="connsiteY156" fmla="*/ 141416 h 1501057"/>
                  <a:gd name="connsiteX157" fmla="*/ 218667 w 1263841"/>
                  <a:gd name="connsiteY157" fmla="*/ 123120 h 1501057"/>
                  <a:gd name="connsiteX158" fmla="*/ 234676 w 1263841"/>
                  <a:gd name="connsiteY158" fmla="*/ 118546 h 1501057"/>
                  <a:gd name="connsiteX159" fmla="*/ 239250 w 1263841"/>
                  <a:gd name="connsiteY159" fmla="*/ 100250 h 1501057"/>
                  <a:gd name="connsiteX160" fmla="*/ 266695 w 1263841"/>
                  <a:gd name="connsiteY160" fmla="*/ 75093 h 1501057"/>
                  <a:gd name="connsiteX161" fmla="*/ 252972 w 1263841"/>
                  <a:gd name="connsiteY161" fmla="*/ 56796 h 1501057"/>
                  <a:gd name="connsiteX162" fmla="*/ 252972 w 1263841"/>
                  <a:gd name="connsiteY162" fmla="*/ 43074 h 1501057"/>
                  <a:gd name="connsiteX163" fmla="*/ 271269 w 1263841"/>
                  <a:gd name="connsiteY163" fmla="*/ 38500 h 1501057"/>
                  <a:gd name="connsiteX164" fmla="*/ 278130 w 1263841"/>
                  <a:gd name="connsiteY164" fmla="*/ 20204 h 1501057"/>
                  <a:gd name="connsiteX165" fmla="*/ 303287 w 1263841"/>
                  <a:gd name="connsiteY165" fmla="*/ 11056 h 1501057"/>
                  <a:gd name="connsiteX166" fmla="*/ 306972 w 1263841"/>
                  <a:gd name="connsiteY166" fmla="*/ 0 h 150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1263841" h="1501057">
                    <a:moveTo>
                      <a:pt x="952399" y="0"/>
                    </a:moveTo>
                    <a:lnTo>
                      <a:pt x="948230" y="97963"/>
                    </a:lnTo>
                    <a:lnTo>
                      <a:pt x="991684" y="113972"/>
                    </a:lnTo>
                    <a:lnTo>
                      <a:pt x="1007693" y="134555"/>
                    </a:lnTo>
                    <a:lnTo>
                      <a:pt x="1028277" y="136842"/>
                    </a:lnTo>
                    <a:lnTo>
                      <a:pt x="1032851" y="120833"/>
                    </a:lnTo>
                    <a:lnTo>
                      <a:pt x="1067156" y="139129"/>
                    </a:lnTo>
                    <a:lnTo>
                      <a:pt x="1103749" y="116259"/>
                    </a:lnTo>
                    <a:lnTo>
                      <a:pt x="1158638" y="118546"/>
                    </a:lnTo>
                    <a:lnTo>
                      <a:pt x="1174647" y="141416"/>
                    </a:lnTo>
                    <a:lnTo>
                      <a:pt x="1179221" y="205453"/>
                    </a:lnTo>
                    <a:lnTo>
                      <a:pt x="1179221" y="253481"/>
                    </a:lnTo>
                    <a:lnTo>
                      <a:pt x="1167786" y="267203"/>
                    </a:lnTo>
                    <a:lnTo>
                      <a:pt x="1131193" y="285499"/>
                    </a:lnTo>
                    <a:lnTo>
                      <a:pt x="1135767" y="317518"/>
                    </a:lnTo>
                    <a:lnTo>
                      <a:pt x="1158638" y="340388"/>
                    </a:lnTo>
                    <a:lnTo>
                      <a:pt x="1158638" y="349536"/>
                    </a:lnTo>
                    <a:lnTo>
                      <a:pt x="1156350" y="372407"/>
                    </a:lnTo>
                    <a:lnTo>
                      <a:pt x="1160925" y="397564"/>
                    </a:lnTo>
                    <a:lnTo>
                      <a:pt x="1119758" y="406712"/>
                    </a:lnTo>
                    <a:lnTo>
                      <a:pt x="1128906" y="441018"/>
                    </a:lnTo>
                    <a:lnTo>
                      <a:pt x="1165499" y="443305"/>
                    </a:lnTo>
                    <a:lnTo>
                      <a:pt x="1176934" y="473036"/>
                    </a:lnTo>
                    <a:lnTo>
                      <a:pt x="1160925" y="493619"/>
                    </a:lnTo>
                    <a:lnTo>
                      <a:pt x="1170073" y="525638"/>
                    </a:lnTo>
                    <a:lnTo>
                      <a:pt x="1165499" y="562230"/>
                    </a:lnTo>
                    <a:lnTo>
                      <a:pt x="1232394" y="611287"/>
                    </a:lnTo>
                    <a:lnTo>
                      <a:pt x="1232394" y="634844"/>
                    </a:lnTo>
                    <a:lnTo>
                      <a:pt x="1249547" y="649138"/>
                    </a:lnTo>
                    <a:lnTo>
                      <a:pt x="1263841" y="660573"/>
                    </a:lnTo>
                    <a:lnTo>
                      <a:pt x="1249547" y="700596"/>
                    </a:lnTo>
                    <a:lnTo>
                      <a:pt x="1215242" y="700596"/>
                    </a:lnTo>
                    <a:lnTo>
                      <a:pt x="1206665" y="712031"/>
                    </a:lnTo>
                    <a:lnTo>
                      <a:pt x="1203807" y="737760"/>
                    </a:lnTo>
                    <a:lnTo>
                      <a:pt x="1140913" y="737760"/>
                    </a:lnTo>
                    <a:lnTo>
                      <a:pt x="1140913" y="700596"/>
                    </a:lnTo>
                    <a:lnTo>
                      <a:pt x="1126619" y="686302"/>
                    </a:lnTo>
                    <a:lnTo>
                      <a:pt x="1109467" y="692020"/>
                    </a:lnTo>
                    <a:lnTo>
                      <a:pt x="1092314" y="686302"/>
                    </a:lnTo>
                    <a:lnTo>
                      <a:pt x="1046573" y="689161"/>
                    </a:lnTo>
                    <a:lnTo>
                      <a:pt x="1037996" y="697737"/>
                    </a:lnTo>
                    <a:lnTo>
                      <a:pt x="1032279" y="709172"/>
                    </a:lnTo>
                    <a:lnTo>
                      <a:pt x="1006549" y="712031"/>
                    </a:lnTo>
                    <a:lnTo>
                      <a:pt x="989397" y="697737"/>
                    </a:lnTo>
                    <a:lnTo>
                      <a:pt x="989397" y="677725"/>
                    </a:lnTo>
                    <a:lnTo>
                      <a:pt x="986539" y="657714"/>
                    </a:lnTo>
                    <a:lnTo>
                      <a:pt x="969385" y="643420"/>
                    </a:lnTo>
                    <a:lnTo>
                      <a:pt x="917928" y="631985"/>
                    </a:lnTo>
                    <a:lnTo>
                      <a:pt x="840740" y="754913"/>
                    </a:lnTo>
                    <a:lnTo>
                      <a:pt x="820728" y="726325"/>
                    </a:lnTo>
                    <a:lnTo>
                      <a:pt x="797858" y="726325"/>
                    </a:lnTo>
                    <a:lnTo>
                      <a:pt x="774987" y="789218"/>
                    </a:lnTo>
                    <a:lnTo>
                      <a:pt x="766412" y="800653"/>
                    </a:lnTo>
                    <a:lnTo>
                      <a:pt x="749259" y="829242"/>
                    </a:lnTo>
                    <a:lnTo>
                      <a:pt x="752117" y="840677"/>
                    </a:lnTo>
                    <a:lnTo>
                      <a:pt x="792141" y="872123"/>
                    </a:lnTo>
                    <a:lnTo>
                      <a:pt x="746400" y="917864"/>
                    </a:lnTo>
                    <a:lnTo>
                      <a:pt x="760694" y="929299"/>
                    </a:lnTo>
                    <a:lnTo>
                      <a:pt x="760694" y="963605"/>
                    </a:lnTo>
                    <a:lnTo>
                      <a:pt x="780706" y="1000769"/>
                    </a:lnTo>
                    <a:lnTo>
                      <a:pt x="766412" y="1020780"/>
                    </a:lnTo>
                    <a:lnTo>
                      <a:pt x="766412" y="1043651"/>
                    </a:lnTo>
                    <a:lnTo>
                      <a:pt x="752117" y="1072239"/>
                    </a:lnTo>
                    <a:lnTo>
                      <a:pt x="732105" y="1066521"/>
                    </a:lnTo>
                    <a:lnTo>
                      <a:pt x="717812" y="1089391"/>
                    </a:lnTo>
                    <a:lnTo>
                      <a:pt x="720671" y="1100826"/>
                    </a:lnTo>
                    <a:lnTo>
                      <a:pt x="703518" y="1146567"/>
                    </a:lnTo>
                    <a:lnTo>
                      <a:pt x="729247" y="1163720"/>
                    </a:lnTo>
                    <a:lnTo>
                      <a:pt x="723530" y="1206602"/>
                    </a:lnTo>
                    <a:lnTo>
                      <a:pt x="694941" y="1206602"/>
                    </a:lnTo>
                    <a:lnTo>
                      <a:pt x="692083" y="1226613"/>
                    </a:lnTo>
                    <a:lnTo>
                      <a:pt x="700659" y="1243766"/>
                    </a:lnTo>
                    <a:lnTo>
                      <a:pt x="697801" y="1258060"/>
                    </a:lnTo>
                    <a:lnTo>
                      <a:pt x="717812" y="1275213"/>
                    </a:lnTo>
                    <a:lnTo>
                      <a:pt x="709235" y="1312377"/>
                    </a:lnTo>
                    <a:lnTo>
                      <a:pt x="669212" y="1318095"/>
                    </a:lnTo>
                    <a:lnTo>
                      <a:pt x="666354" y="1338106"/>
                    </a:lnTo>
                    <a:lnTo>
                      <a:pt x="643484" y="1329530"/>
                    </a:lnTo>
                    <a:lnTo>
                      <a:pt x="614895" y="1343824"/>
                    </a:lnTo>
                    <a:lnTo>
                      <a:pt x="603460" y="1375270"/>
                    </a:lnTo>
                    <a:lnTo>
                      <a:pt x="574873" y="1383846"/>
                    </a:lnTo>
                    <a:lnTo>
                      <a:pt x="560579" y="1401000"/>
                    </a:lnTo>
                    <a:lnTo>
                      <a:pt x="523414" y="1409576"/>
                    </a:lnTo>
                    <a:lnTo>
                      <a:pt x="514838" y="1423870"/>
                    </a:lnTo>
                    <a:lnTo>
                      <a:pt x="480532" y="1429587"/>
                    </a:lnTo>
                    <a:lnTo>
                      <a:pt x="474815" y="1449599"/>
                    </a:lnTo>
                    <a:lnTo>
                      <a:pt x="471956" y="1475328"/>
                    </a:lnTo>
                    <a:lnTo>
                      <a:pt x="429074" y="1475328"/>
                    </a:lnTo>
                    <a:lnTo>
                      <a:pt x="377616" y="1492481"/>
                    </a:lnTo>
                    <a:lnTo>
                      <a:pt x="360463" y="1478187"/>
                    </a:lnTo>
                    <a:lnTo>
                      <a:pt x="331876" y="1475328"/>
                    </a:lnTo>
                    <a:lnTo>
                      <a:pt x="320439" y="1458176"/>
                    </a:lnTo>
                    <a:lnTo>
                      <a:pt x="271840" y="1463893"/>
                    </a:lnTo>
                    <a:lnTo>
                      <a:pt x="260405" y="1483904"/>
                    </a:lnTo>
                    <a:lnTo>
                      <a:pt x="234676" y="1483904"/>
                    </a:lnTo>
                    <a:lnTo>
                      <a:pt x="191794" y="1501057"/>
                    </a:lnTo>
                    <a:lnTo>
                      <a:pt x="166065" y="1452457"/>
                    </a:lnTo>
                    <a:lnTo>
                      <a:pt x="174642" y="1412435"/>
                    </a:lnTo>
                    <a:lnTo>
                      <a:pt x="171783" y="1375270"/>
                    </a:lnTo>
                    <a:lnTo>
                      <a:pt x="206088" y="1358118"/>
                    </a:lnTo>
                    <a:lnTo>
                      <a:pt x="208947" y="1309519"/>
                    </a:lnTo>
                    <a:lnTo>
                      <a:pt x="194654" y="1280930"/>
                    </a:lnTo>
                    <a:lnTo>
                      <a:pt x="248970" y="1275213"/>
                    </a:lnTo>
                    <a:lnTo>
                      <a:pt x="220382" y="1238048"/>
                    </a:lnTo>
                    <a:lnTo>
                      <a:pt x="211806" y="1226613"/>
                    </a:lnTo>
                    <a:lnTo>
                      <a:pt x="223241" y="1200884"/>
                    </a:lnTo>
                    <a:lnTo>
                      <a:pt x="234676" y="1198025"/>
                    </a:lnTo>
                    <a:lnTo>
                      <a:pt x="237535" y="1155143"/>
                    </a:lnTo>
                    <a:lnTo>
                      <a:pt x="223241" y="1126556"/>
                    </a:lnTo>
                    <a:lnTo>
                      <a:pt x="186077" y="1103686"/>
                    </a:lnTo>
                    <a:lnTo>
                      <a:pt x="183217" y="1066521"/>
                    </a:lnTo>
                    <a:lnTo>
                      <a:pt x="151771" y="1066521"/>
                    </a:lnTo>
                    <a:lnTo>
                      <a:pt x="134618" y="1037933"/>
                    </a:lnTo>
                    <a:lnTo>
                      <a:pt x="137477" y="1015063"/>
                    </a:lnTo>
                    <a:lnTo>
                      <a:pt x="160347" y="995051"/>
                    </a:lnTo>
                    <a:lnTo>
                      <a:pt x="146053" y="963605"/>
                    </a:lnTo>
                    <a:lnTo>
                      <a:pt x="117466" y="957887"/>
                    </a:lnTo>
                    <a:lnTo>
                      <a:pt x="108889" y="917864"/>
                    </a:lnTo>
                    <a:lnTo>
                      <a:pt x="97454" y="894994"/>
                    </a:lnTo>
                    <a:lnTo>
                      <a:pt x="94596" y="877841"/>
                    </a:lnTo>
                    <a:lnTo>
                      <a:pt x="83160" y="866406"/>
                    </a:lnTo>
                    <a:lnTo>
                      <a:pt x="66007" y="872123"/>
                    </a:lnTo>
                    <a:lnTo>
                      <a:pt x="54572" y="849253"/>
                    </a:lnTo>
                    <a:lnTo>
                      <a:pt x="25985" y="849253"/>
                    </a:lnTo>
                    <a:lnTo>
                      <a:pt x="23125" y="823523"/>
                    </a:lnTo>
                    <a:lnTo>
                      <a:pt x="0" y="823523"/>
                    </a:lnTo>
                    <a:lnTo>
                      <a:pt x="0" y="767969"/>
                    </a:lnTo>
                    <a:lnTo>
                      <a:pt x="5973" y="763489"/>
                    </a:lnTo>
                    <a:lnTo>
                      <a:pt x="3114" y="729184"/>
                    </a:lnTo>
                    <a:lnTo>
                      <a:pt x="23125" y="709172"/>
                    </a:lnTo>
                    <a:lnTo>
                      <a:pt x="57432" y="706313"/>
                    </a:lnTo>
                    <a:lnTo>
                      <a:pt x="86019" y="717749"/>
                    </a:lnTo>
                    <a:lnTo>
                      <a:pt x="103172" y="714890"/>
                    </a:lnTo>
                    <a:lnTo>
                      <a:pt x="106031" y="686302"/>
                    </a:lnTo>
                    <a:lnTo>
                      <a:pt x="123183" y="666290"/>
                    </a:lnTo>
                    <a:lnTo>
                      <a:pt x="137477" y="666290"/>
                    </a:lnTo>
                    <a:lnTo>
                      <a:pt x="163207" y="606255"/>
                    </a:lnTo>
                    <a:lnTo>
                      <a:pt x="206088" y="583385"/>
                    </a:lnTo>
                    <a:lnTo>
                      <a:pt x="206088" y="557656"/>
                    </a:lnTo>
                    <a:lnTo>
                      <a:pt x="226099" y="514774"/>
                    </a:lnTo>
                    <a:lnTo>
                      <a:pt x="197512" y="506198"/>
                    </a:lnTo>
                    <a:lnTo>
                      <a:pt x="171783" y="471893"/>
                    </a:lnTo>
                    <a:lnTo>
                      <a:pt x="174642" y="454740"/>
                    </a:lnTo>
                    <a:lnTo>
                      <a:pt x="168924" y="434728"/>
                    </a:lnTo>
                    <a:lnTo>
                      <a:pt x="183217" y="414717"/>
                    </a:lnTo>
                    <a:lnTo>
                      <a:pt x="206088" y="417576"/>
                    </a:lnTo>
                    <a:lnTo>
                      <a:pt x="206088" y="380411"/>
                    </a:lnTo>
                    <a:lnTo>
                      <a:pt x="188935" y="374694"/>
                    </a:lnTo>
                    <a:lnTo>
                      <a:pt x="191794" y="348965"/>
                    </a:lnTo>
                    <a:lnTo>
                      <a:pt x="257546" y="260342"/>
                    </a:lnTo>
                    <a:lnTo>
                      <a:pt x="260405" y="220319"/>
                    </a:lnTo>
                    <a:lnTo>
                      <a:pt x="234676" y="197449"/>
                    </a:lnTo>
                    <a:lnTo>
                      <a:pt x="231818" y="180296"/>
                    </a:lnTo>
                    <a:lnTo>
                      <a:pt x="203229" y="171719"/>
                    </a:lnTo>
                    <a:lnTo>
                      <a:pt x="198693" y="150785"/>
                    </a:lnTo>
                    <a:lnTo>
                      <a:pt x="202658" y="150565"/>
                    </a:lnTo>
                    <a:lnTo>
                      <a:pt x="216380" y="141416"/>
                    </a:lnTo>
                    <a:lnTo>
                      <a:pt x="218667" y="123120"/>
                    </a:lnTo>
                    <a:lnTo>
                      <a:pt x="234676" y="118546"/>
                    </a:lnTo>
                    <a:lnTo>
                      <a:pt x="239250" y="100250"/>
                    </a:lnTo>
                    <a:lnTo>
                      <a:pt x="266695" y="75093"/>
                    </a:lnTo>
                    <a:lnTo>
                      <a:pt x="252972" y="56796"/>
                    </a:lnTo>
                    <a:lnTo>
                      <a:pt x="252972" y="43074"/>
                    </a:lnTo>
                    <a:lnTo>
                      <a:pt x="271269" y="38500"/>
                    </a:lnTo>
                    <a:lnTo>
                      <a:pt x="278130" y="20204"/>
                    </a:lnTo>
                    <a:lnTo>
                      <a:pt x="303287" y="11056"/>
                    </a:lnTo>
                    <a:lnTo>
                      <a:pt x="306972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77E36E72-2547-3E5C-F8B8-596BB76AE4F0}"/>
                  </a:ext>
                </a:extLst>
              </p:cNvPr>
              <p:cNvSpPr/>
              <p:nvPr/>
            </p:nvSpPr>
            <p:spPr>
              <a:xfrm>
                <a:off x="1892229" y="1096713"/>
                <a:ext cx="1089201" cy="594344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243E6A34-D4B6-ACFC-341C-D01E72C03A87}"/>
                  </a:ext>
                </a:extLst>
              </p:cNvPr>
              <p:cNvSpPr/>
              <p:nvPr/>
            </p:nvSpPr>
            <p:spPr>
              <a:xfrm>
                <a:off x="759194" y="1820176"/>
                <a:ext cx="1532313" cy="1175915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EFA5E96-88FD-6565-5534-502FE75401BB}"/>
                  </a:ext>
                </a:extLst>
              </p:cNvPr>
              <p:cNvSpPr/>
              <p:nvPr/>
            </p:nvSpPr>
            <p:spPr>
              <a:xfrm>
                <a:off x="659836" y="890880"/>
                <a:ext cx="260407" cy="697452"/>
              </a:xfrm>
              <a:custGeom>
                <a:avLst/>
                <a:gdLst>
                  <a:gd name="connsiteX0" fmla="*/ 24271 w 260407"/>
                  <a:gd name="connsiteY0" fmla="*/ 0 h 697452"/>
                  <a:gd name="connsiteX1" fmla="*/ 28845 w 260407"/>
                  <a:gd name="connsiteY1" fmla="*/ 32019 h 697452"/>
                  <a:gd name="connsiteX2" fmla="*/ 76873 w 260407"/>
                  <a:gd name="connsiteY2" fmla="*/ 54889 h 697452"/>
                  <a:gd name="connsiteX3" fmla="*/ 97456 w 260407"/>
                  <a:gd name="connsiteY3" fmla="*/ 41167 h 697452"/>
                  <a:gd name="connsiteX4" fmla="*/ 120326 w 260407"/>
                  <a:gd name="connsiteY4" fmla="*/ 43454 h 697452"/>
                  <a:gd name="connsiteX5" fmla="*/ 161493 w 260407"/>
                  <a:gd name="connsiteY5" fmla="*/ 82333 h 697452"/>
                  <a:gd name="connsiteX6" fmla="*/ 202660 w 260407"/>
                  <a:gd name="connsiteY6" fmla="*/ 80046 h 697452"/>
                  <a:gd name="connsiteX7" fmla="*/ 198696 w 260407"/>
                  <a:gd name="connsiteY7" fmla="*/ 80267 h 697452"/>
                  <a:gd name="connsiteX8" fmla="*/ 203231 w 260407"/>
                  <a:gd name="connsiteY8" fmla="*/ 101201 h 697452"/>
                  <a:gd name="connsiteX9" fmla="*/ 231820 w 260407"/>
                  <a:gd name="connsiteY9" fmla="*/ 109778 h 697452"/>
                  <a:gd name="connsiteX10" fmla="*/ 234678 w 260407"/>
                  <a:gd name="connsiteY10" fmla="*/ 126930 h 697452"/>
                  <a:gd name="connsiteX11" fmla="*/ 260407 w 260407"/>
                  <a:gd name="connsiteY11" fmla="*/ 149801 h 697452"/>
                  <a:gd name="connsiteX12" fmla="*/ 257549 w 260407"/>
                  <a:gd name="connsiteY12" fmla="*/ 189824 h 697452"/>
                  <a:gd name="connsiteX13" fmla="*/ 191796 w 260407"/>
                  <a:gd name="connsiteY13" fmla="*/ 278447 h 697452"/>
                  <a:gd name="connsiteX14" fmla="*/ 188938 w 260407"/>
                  <a:gd name="connsiteY14" fmla="*/ 304175 h 697452"/>
                  <a:gd name="connsiteX15" fmla="*/ 206090 w 260407"/>
                  <a:gd name="connsiteY15" fmla="*/ 309893 h 697452"/>
                  <a:gd name="connsiteX16" fmla="*/ 206090 w 260407"/>
                  <a:gd name="connsiteY16" fmla="*/ 347057 h 697452"/>
                  <a:gd name="connsiteX17" fmla="*/ 183219 w 260407"/>
                  <a:gd name="connsiteY17" fmla="*/ 344198 h 697452"/>
                  <a:gd name="connsiteX18" fmla="*/ 168926 w 260407"/>
                  <a:gd name="connsiteY18" fmla="*/ 364210 h 697452"/>
                  <a:gd name="connsiteX19" fmla="*/ 174644 w 260407"/>
                  <a:gd name="connsiteY19" fmla="*/ 384221 h 697452"/>
                  <a:gd name="connsiteX20" fmla="*/ 171785 w 260407"/>
                  <a:gd name="connsiteY20" fmla="*/ 401374 h 697452"/>
                  <a:gd name="connsiteX21" fmla="*/ 197514 w 260407"/>
                  <a:gd name="connsiteY21" fmla="*/ 435680 h 697452"/>
                  <a:gd name="connsiteX22" fmla="*/ 226102 w 260407"/>
                  <a:gd name="connsiteY22" fmla="*/ 444256 h 697452"/>
                  <a:gd name="connsiteX23" fmla="*/ 206090 w 260407"/>
                  <a:gd name="connsiteY23" fmla="*/ 487138 h 697452"/>
                  <a:gd name="connsiteX24" fmla="*/ 206090 w 260407"/>
                  <a:gd name="connsiteY24" fmla="*/ 512867 h 697452"/>
                  <a:gd name="connsiteX25" fmla="*/ 163209 w 260407"/>
                  <a:gd name="connsiteY25" fmla="*/ 535737 h 697452"/>
                  <a:gd name="connsiteX26" fmla="*/ 137479 w 260407"/>
                  <a:gd name="connsiteY26" fmla="*/ 595772 h 697452"/>
                  <a:gd name="connsiteX27" fmla="*/ 123185 w 260407"/>
                  <a:gd name="connsiteY27" fmla="*/ 595772 h 697452"/>
                  <a:gd name="connsiteX28" fmla="*/ 106033 w 260407"/>
                  <a:gd name="connsiteY28" fmla="*/ 615783 h 697452"/>
                  <a:gd name="connsiteX29" fmla="*/ 103174 w 260407"/>
                  <a:gd name="connsiteY29" fmla="*/ 644372 h 697452"/>
                  <a:gd name="connsiteX30" fmla="*/ 86021 w 260407"/>
                  <a:gd name="connsiteY30" fmla="*/ 647230 h 697452"/>
                  <a:gd name="connsiteX31" fmla="*/ 57434 w 260407"/>
                  <a:gd name="connsiteY31" fmla="*/ 635795 h 697452"/>
                  <a:gd name="connsiteX32" fmla="*/ 23127 w 260407"/>
                  <a:gd name="connsiteY32" fmla="*/ 638653 h 697452"/>
                  <a:gd name="connsiteX33" fmla="*/ 3116 w 260407"/>
                  <a:gd name="connsiteY33" fmla="*/ 658665 h 697452"/>
                  <a:gd name="connsiteX34" fmla="*/ 5975 w 260407"/>
                  <a:gd name="connsiteY34" fmla="*/ 692971 h 697452"/>
                  <a:gd name="connsiteX35" fmla="*/ 0 w 260407"/>
                  <a:gd name="connsiteY35" fmla="*/ 697452 h 697452"/>
                  <a:gd name="connsiteX36" fmla="*/ 0 w 260407"/>
                  <a:gd name="connsiteY36" fmla="*/ 12136 h 697452"/>
                  <a:gd name="connsiteX37" fmla="*/ 24271 w 260407"/>
                  <a:gd name="connsiteY37" fmla="*/ 0 h 697452"/>
                  <a:gd name="connsiteX0" fmla="*/ 160231 w 396367"/>
                  <a:gd name="connsiteY0" fmla="*/ 0 h 697452"/>
                  <a:gd name="connsiteX1" fmla="*/ 164805 w 396367"/>
                  <a:gd name="connsiteY1" fmla="*/ 32019 h 697452"/>
                  <a:gd name="connsiteX2" fmla="*/ 212833 w 396367"/>
                  <a:gd name="connsiteY2" fmla="*/ 54889 h 697452"/>
                  <a:gd name="connsiteX3" fmla="*/ 233416 w 396367"/>
                  <a:gd name="connsiteY3" fmla="*/ 41167 h 697452"/>
                  <a:gd name="connsiteX4" fmla="*/ 256286 w 396367"/>
                  <a:gd name="connsiteY4" fmla="*/ 43454 h 697452"/>
                  <a:gd name="connsiteX5" fmla="*/ 297453 w 396367"/>
                  <a:gd name="connsiteY5" fmla="*/ 82333 h 697452"/>
                  <a:gd name="connsiteX6" fmla="*/ 338620 w 396367"/>
                  <a:gd name="connsiteY6" fmla="*/ 80046 h 697452"/>
                  <a:gd name="connsiteX7" fmla="*/ 334656 w 396367"/>
                  <a:gd name="connsiteY7" fmla="*/ 80267 h 697452"/>
                  <a:gd name="connsiteX8" fmla="*/ 339191 w 396367"/>
                  <a:gd name="connsiteY8" fmla="*/ 101201 h 697452"/>
                  <a:gd name="connsiteX9" fmla="*/ 367780 w 396367"/>
                  <a:gd name="connsiteY9" fmla="*/ 109778 h 697452"/>
                  <a:gd name="connsiteX10" fmla="*/ 370638 w 396367"/>
                  <a:gd name="connsiteY10" fmla="*/ 126930 h 697452"/>
                  <a:gd name="connsiteX11" fmla="*/ 396367 w 396367"/>
                  <a:gd name="connsiteY11" fmla="*/ 149801 h 697452"/>
                  <a:gd name="connsiteX12" fmla="*/ 393509 w 396367"/>
                  <a:gd name="connsiteY12" fmla="*/ 189824 h 697452"/>
                  <a:gd name="connsiteX13" fmla="*/ 327756 w 396367"/>
                  <a:gd name="connsiteY13" fmla="*/ 278447 h 697452"/>
                  <a:gd name="connsiteX14" fmla="*/ 324898 w 396367"/>
                  <a:gd name="connsiteY14" fmla="*/ 304175 h 697452"/>
                  <a:gd name="connsiteX15" fmla="*/ 342050 w 396367"/>
                  <a:gd name="connsiteY15" fmla="*/ 309893 h 697452"/>
                  <a:gd name="connsiteX16" fmla="*/ 342050 w 396367"/>
                  <a:gd name="connsiteY16" fmla="*/ 347057 h 697452"/>
                  <a:gd name="connsiteX17" fmla="*/ 319179 w 396367"/>
                  <a:gd name="connsiteY17" fmla="*/ 344198 h 697452"/>
                  <a:gd name="connsiteX18" fmla="*/ 304886 w 396367"/>
                  <a:gd name="connsiteY18" fmla="*/ 364210 h 697452"/>
                  <a:gd name="connsiteX19" fmla="*/ 310604 w 396367"/>
                  <a:gd name="connsiteY19" fmla="*/ 384221 h 697452"/>
                  <a:gd name="connsiteX20" fmla="*/ 307745 w 396367"/>
                  <a:gd name="connsiteY20" fmla="*/ 401374 h 697452"/>
                  <a:gd name="connsiteX21" fmla="*/ 333474 w 396367"/>
                  <a:gd name="connsiteY21" fmla="*/ 435680 h 697452"/>
                  <a:gd name="connsiteX22" fmla="*/ 362062 w 396367"/>
                  <a:gd name="connsiteY22" fmla="*/ 444256 h 697452"/>
                  <a:gd name="connsiteX23" fmla="*/ 342050 w 396367"/>
                  <a:gd name="connsiteY23" fmla="*/ 487138 h 697452"/>
                  <a:gd name="connsiteX24" fmla="*/ 342050 w 396367"/>
                  <a:gd name="connsiteY24" fmla="*/ 512867 h 697452"/>
                  <a:gd name="connsiteX25" fmla="*/ 299169 w 396367"/>
                  <a:gd name="connsiteY25" fmla="*/ 535737 h 697452"/>
                  <a:gd name="connsiteX26" fmla="*/ 273439 w 396367"/>
                  <a:gd name="connsiteY26" fmla="*/ 595772 h 697452"/>
                  <a:gd name="connsiteX27" fmla="*/ 259145 w 396367"/>
                  <a:gd name="connsiteY27" fmla="*/ 595772 h 697452"/>
                  <a:gd name="connsiteX28" fmla="*/ 241993 w 396367"/>
                  <a:gd name="connsiteY28" fmla="*/ 615783 h 697452"/>
                  <a:gd name="connsiteX29" fmla="*/ 239134 w 396367"/>
                  <a:gd name="connsiteY29" fmla="*/ 644372 h 697452"/>
                  <a:gd name="connsiteX30" fmla="*/ 221981 w 396367"/>
                  <a:gd name="connsiteY30" fmla="*/ 647230 h 697452"/>
                  <a:gd name="connsiteX31" fmla="*/ 193394 w 396367"/>
                  <a:gd name="connsiteY31" fmla="*/ 635795 h 697452"/>
                  <a:gd name="connsiteX32" fmla="*/ 159087 w 396367"/>
                  <a:gd name="connsiteY32" fmla="*/ 638653 h 697452"/>
                  <a:gd name="connsiteX33" fmla="*/ 139076 w 396367"/>
                  <a:gd name="connsiteY33" fmla="*/ 658665 h 697452"/>
                  <a:gd name="connsiteX34" fmla="*/ 141935 w 396367"/>
                  <a:gd name="connsiteY34" fmla="*/ 692971 h 697452"/>
                  <a:gd name="connsiteX35" fmla="*/ 135960 w 396367"/>
                  <a:gd name="connsiteY35" fmla="*/ 697452 h 697452"/>
                  <a:gd name="connsiteX36" fmla="*/ 0 w 396367"/>
                  <a:gd name="connsiteY36" fmla="*/ 409283 h 697452"/>
                  <a:gd name="connsiteX37" fmla="*/ 135960 w 396367"/>
                  <a:gd name="connsiteY37" fmla="*/ 12136 h 697452"/>
                  <a:gd name="connsiteX38" fmla="*/ 160231 w 396367"/>
                  <a:gd name="connsiteY38" fmla="*/ 0 h 697452"/>
                  <a:gd name="connsiteX0" fmla="*/ 0 w 396367"/>
                  <a:gd name="connsiteY0" fmla="*/ 409283 h 697452"/>
                  <a:gd name="connsiteX1" fmla="*/ 135960 w 396367"/>
                  <a:gd name="connsiteY1" fmla="*/ 12136 h 697452"/>
                  <a:gd name="connsiteX2" fmla="*/ 160231 w 396367"/>
                  <a:gd name="connsiteY2" fmla="*/ 0 h 697452"/>
                  <a:gd name="connsiteX3" fmla="*/ 164805 w 396367"/>
                  <a:gd name="connsiteY3" fmla="*/ 32019 h 697452"/>
                  <a:gd name="connsiteX4" fmla="*/ 212833 w 396367"/>
                  <a:gd name="connsiteY4" fmla="*/ 54889 h 697452"/>
                  <a:gd name="connsiteX5" fmla="*/ 233416 w 396367"/>
                  <a:gd name="connsiteY5" fmla="*/ 41167 h 697452"/>
                  <a:gd name="connsiteX6" fmla="*/ 256286 w 396367"/>
                  <a:gd name="connsiteY6" fmla="*/ 43454 h 697452"/>
                  <a:gd name="connsiteX7" fmla="*/ 297453 w 396367"/>
                  <a:gd name="connsiteY7" fmla="*/ 82333 h 697452"/>
                  <a:gd name="connsiteX8" fmla="*/ 338620 w 396367"/>
                  <a:gd name="connsiteY8" fmla="*/ 80046 h 697452"/>
                  <a:gd name="connsiteX9" fmla="*/ 334656 w 396367"/>
                  <a:gd name="connsiteY9" fmla="*/ 80267 h 697452"/>
                  <a:gd name="connsiteX10" fmla="*/ 339191 w 396367"/>
                  <a:gd name="connsiteY10" fmla="*/ 101201 h 697452"/>
                  <a:gd name="connsiteX11" fmla="*/ 367780 w 396367"/>
                  <a:gd name="connsiteY11" fmla="*/ 109778 h 697452"/>
                  <a:gd name="connsiteX12" fmla="*/ 370638 w 396367"/>
                  <a:gd name="connsiteY12" fmla="*/ 126930 h 697452"/>
                  <a:gd name="connsiteX13" fmla="*/ 396367 w 396367"/>
                  <a:gd name="connsiteY13" fmla="*/ 149801 h 697452"/>
                  <a:gd name="connsiteX14" fmla="*/ 393509 w 396367"/>
                  <a:gd name="connsiteY14" fmla="*/ 189824 h 697452"/>
                  <a:gd name="connsiteX15" fmla="*/ 327756 w 396367"/>
                  <a:gd name="connsiteY15" fmla="*/ 278447 h 697452"/>
                  <a:gd name="connsiteX16" fmla="*/ 324898 w 396367"/>
                  <a:gd name="connsiteY16" fmla="*/ 304175 h 697452"/>
                  <a:gd name="connsiteX17" fmla="*/ 342050 w 396367"/>
                  <a:gd name="connsiteY17" fmla="*/ 309893 h 697452"/>
                  <a:gd name="connsiteX18" fmla="*/ 342050 w 396367"/>
                  <a:gd name="connsiteY18" fmla="*/ 347057 h 697452"/>
                  <a:gd name="connsiteX19" fmla="*/ 319179 w 396367"/>
                  <a:gd name="connsiteY19" fmla="*/ 344198 h 697452"/>
                  <a:gd name="connsiteX20" fmla="*/ 304886 w 396367"/>
                  <a:gd name="connsiteY20" fmla="*/ 364210 h 697452"/>
                  <a:gd name="connsiteX21" fmla="*/ 310604 w 396367"/>
                  <a:gd name="connsiteY21" fmla="*/ 384221 h 697452"/>
                  <a:gd name="connsiteX22" fmla="*/ 307745 w 396367"/>
                  <a:gd name="connsiteY22" fmla="*/ 401374 h 697452"/>
                  <a:gd name="connsiteX23" fmla="*/ 333474 w 396367"/>
                  <a:gd name="connsiteY23" fmla="*/ 435680 h 697452"/>
                  <a:gd name="connsiteX24" fmla="*/ 362062 w 396367"/>
                  <a:gd name="connsiteY24" fmla="*/ 444256 h 697452"/>
                  <a:gd name="connsiteX25" fmla="*/ 342050 w 396367"/>
                  <a:gd name="connsiteY25" fmla="*/ 487138 h 697452"/>
                  <a:gd name="connsiteX26" fmla="*/ 342050 w 396367"/>
                  <a:gd name="connsiteY26" fmla="*/ 512867 h 697452"/>
                  <a:gd name="connsiteX27" fmla="*/ 299169 w 396367"/>
                  <a:gd name="connsiteY27" fmla="*/ 535737 h 697452"/>
                  <a:gd name="connsiteX28" fmla="*/ 273439 w 396367"/>
                  <a:gd name="connsiteY28" fmla="*/ 595772 h 697452"/>
                  <a:gd name="connsiteX29" fmla="*/ 259145 w 396367"/>
                  <a:gd name="connsiteY29" fmla="*/ 595772 h 697452"/>
                  <a:gd name="connsiteX30" fmla="*/ 241993 w 396367"/>
                  <a:gd name="connsiteY30" fmla="*/ 615783 h 697452"/>
                  <a:gd name="connsiteX31" fmla="*/ 239134 w 396367"/>
                  <a:gd name="connsiteY31" fmla="*/ 644372 h 697452"/>
                  <a:gd name="connsiteX32" fmla="*/ 221981 w 396367"/>
                  <a:gd name="connsiteY32" fmla="*/ 647230 h 697452"/>
                  <a:gd name="connsiteX33" fmla="*/ 193394 w 396367"/>
                  <a:gd name="connsiteY33" fmla="*/ 635795 h 697452"/>
                  <a:gd name="connsiteX34" fmla="*/ 159087 w 396367"/>
                  <a:gd name="connsiteY34" fmla="*/ 638653 h 697452"/>
                  <a:gd name="connsiteX35" fmla="*/ 139076 w 396367"/>
                  <a:gd name="connsiteY35" fmla="*/ 658665 h 697452"/>
                  <a:gd name="connsiteX36" fmla="*/ 141935 w 396367"/>
                  <a:gd name="connsiteY36" fmla="*/ 692971 h 697452"/>
                  <a:gd name="connsiteX37" fmla="*/ 135960 w 396367"/>
                  <a:gd name="connsiteY37" fmla="*/ 697452 h 697452"/>
                  <a:gd name="connsiteX38" fmla="*/ 91440 w 396367"/>
                  <a:gd name="connsiteY38" fmla="*/ 500723 h 697452"/>
                  <a:gd name="connsiteX0" fmla="*/ 75453 w 335860"/>
                  <a:gd name="connsiteY0" fmla="*/ 12136 h 697452"/>
                  <a:gd name="connsiteX1" fmla="*/ 99724 w 335860"/>
                  <a:gd name="connsiteY1" fmla="*/ 0 h 697452"/>
                  <a:gd name="connsiteX2" fmla="*/ 104298 w 335860"/>
                  <a:gd name="connsiteY2" fmla="*/ 32019 h 697452"/>
                  <a:gd name="connsiteX3" fmla="*/ 152326 w 335860"/>
                  <a:gd name="connsiteY3" fmla="*/ 54889 h 697452"/>
                  <a:gd name="connsiteX4" fmla="*/ 172909 w 335860"/>
                  <a:gd name="connsiteY4" fmla="*/ 41167 h 697452"/>
                  <a:gd name="connsiteX5" fmla="*/ 195779 w 335860"/>
                  <a:gd name="connsiteY5" fmla="*/ 43454 h 697452"/>
                  <a:gd name="connsiteX6" fmla="*/ 236946 w 335860"/>
                  <a:gd name="connsiteY6" fmla="*/ 82333 h 697452"/>
                  <a:gd name="connsiteX7" fmla="*/ 278113 w 335860"/>
                  <a:gd name="connsiteY7" fmla="*/ 80046 h 697452"/>
                  <a:gd name="connsiteX8" fmla="*/ 274149 w 335860"/>
                  <a:gd name="connsiteY8" fmla="*/ 80267 h 697452"/>
                  <a:gd name="connsiteX9" fmla="*/ 278684 w 335860"/>
                  <a:gd name="connsiteY9" fmla="*/ 101201 h 697452"/>
                  <a:gd name="connsiteX10" fmla="*/ 307273 w 335860"/>
                  <a:gd name="connsiteY10" fmla="*/ 109778 h 697452"/>
                  <a:gd name="connsiteX11" fmla="*/ 310131 w 335860"/>
                  <a:gd name="connsiteY11" fmla="*/ 126930 h 697452"/>
                  <a:gd name="connsiteX12" fmla="*/ 335860 w 335860"/>
                  <a:gd name="connsiteY12" fmla="*/ 149801 h 697452"/>
                  <a:gd name="connsiteX13" fmla="*/ 333002 w 335860"/>
                  <a:gd name="connsiteY13" fmla="*/ 189824 h 697452"/>
                  <a:gd name="connsiteX14" fmla="*/ 267249 w 335860"/>
                  <a:gd name="connsiteY14" fmla="*/ 278447 h 697452"/>
                  <a:gd name="connsiteX15" fmla="*/ 264391 w 335860"/>
                  <a:gd name="connsiteY15" fmla="*/ 304175 h 697452"/>
                  <a:gd name="connsiteX16" fmla="*/ 281543 w 335860"/>
                  <a:gd name="connsiteY16" fmla="*/ 309893 h 697452"/>
                  <a:gd name="connsiteX17" fmla="*/ 281543 w 335860"/>
                  <a:gd name="connsiteY17" fmla="*/ 347057 h 697452"/>
                  <a:gd name="connsiteX18" fmla="*/ 258672 w 335860"/>
                  <a:gd name="connsiteY18" fmla="*/ 344198 h 697452"/>
                  <a:gd name="connsiteX19" fmla="*/ 244379 w 335860"/>
                  <a:gd name="connsiteY19" fmla="*/ 364210 h 697452"/>
                  <a:gd name="connsiteX20" fmla="*/ 250097 w 335860"/>
                  <a:gd name="connsiteY20" fmla="*/ 384221 h 697452"/>
                  <a:gd name="connsiteX21" fmla="*/ 247238 w 335860"/>
                  <a:gd name="connsiteY21" fmla="*/ 401374 h 697452"/>
                  <a:gd name="connsiteX22" fmla="*/ 272967 w 335860"/>
                  <a:gd name="connsiteY22" fmla="*/ 435680 h 697452"/>
                  <a:gd name="connsiteX23" fmla="*/ 301555 w 335860"/>
                  <a:gd name="connsiteY23" fmla="*/ 444256 h 697452"/>
                  <a:gd name="connsiteX24" fmla="*/ 281543 w 335860"/>
                  <a:gd name="connsiteY24" fmla="*/ 487138 h 697452"/>
                  <a:gd name="connsiteX25" fmla="*/ 281543 w 335860"/>
                  <a:gd name="connsiteY25" fmla="*/ 512867 h 697452"/>
                  <a:gd name="connsiteX26" fmla="*/ 238662 w 335860"/>
                  <a:gd name="connsiteY26" fmla="*/ 535737 h 697452"/>
                  <a:gd name="connsiteX27" fmla="*/ 212932 w 335860"/>
                  <a:gd name="connsiteY27" fmla="*/ 595772 h 697452"/>
                  <a:gd name="connsiteX28" fmla="*/ 198638 w 335860"/>
                  <a:gd name="connsiteY28" fmla="*/ 595772 h 697452"/>
                  <a:gd name="connsiteX29" fmla="*/ 181486 w 335860"/>
                  <a:gd name="connsiteY29" fmla="*/ 615783 h 697452"/>
                  <a:gd name="connsiteX30" fmla="*/ 178627 w 335860"/>
                  <a:gd name="connsiteY30" fmla="*/ 644372 h 697452"/>
                  <a:gd name="connsiteX31" fmla="*/ 161474 w 335860"/>
                  <a:gd name="connsiteY31" fmla="*/ 647230 h 697452"/>
                  <a:gd name="connsiteX32" fmla="*/ 132887 w 335860"/>
                  <a:gd name="connsiteY32" fmla="*/ 635795 h 697452"/>
                  <a:gd name="connsiteX33" fmla="*/ 98580 w 335860"/>
                  <a:gd name="connsiteY33" fmla="*/ 638653 h 697452"/>
                  <a:gd name="connsiteX34" fmla="*/ 78569 w 335860"/>
                  <a:gd name="connsiteY34" fmla="*/ 658665 h 697452"/>
                  <a:gd name="connsiteX35" fmla="*/ 81428 w 335860"/>
                  <a:gd name="connsiteY35" fmla="*/ 692971 h 697452"/>
                  <a:gd name="connsiteX36" fmla="*/ 75453 w 335860"/>
                  <a:gd name="connsiteY36" fmla="*/ 697452 h 697452"/>
                  <a:gd name="connsiteX37" fmla="*/ 30933 w 335860"/>
                  <a:gd name="connsiteY37" fmla="*/ 500723 h 697452"/>
                  <a:gd name="connsiteX0" fmla="*/ 0 w 260407"/>
                  <a:gd name="connsiteY0" fmla="*/ 12136 h 697452"/>
                  <a:gd name="connsiteX1" fmla="*/ 24271 w 260407"/>
                  <a:gd name="connsiteY1" fmla="*/ 0 h 697452"/>
                  <a:gd name="connsiteX2" fmla="*/ 28845 w 260407"/>
                  <a:gd name="connsiteY2" fmla="*/ 32019 h 697452"/>
                  <a:gd name="connsiteX3" fmla="*/ 76873 w 260407"/>
                  <a:gd name="connsiteY3" fmla="*/ 54889 h 697452"/>
                  <a:gd name="connsiteX4" fmla="*/ 97456 w 260407"/>
                  <a:gd name="connsiteY4" fmla="*/ 41167 h 697452"/>
                  <a:gd name="connsiteX5" fmla="*/ 120326 w 260407"/>
                  <a:gd name="connsiteY5" fmla="*/ 43454 h 697452"/>
                  <a:gd name="connsiteX6" fmla="*/ 161493 w 260407"/>
                  <a:gd name="connsiteY6" fmla="*/ 82333 h 697452"/>
                  <a:gd name="connsiteX7" fmla="*/ 202660 w 260407"/>
                  <a:gd name="connsiteY7" fmla="*/ 80046 h 697452"/>
                  <a:gd name="connsiteX8" fmla="*/ 198696 w 260407"/>
                  <a:gd name="connsiteY8" fmla="*/ 80267 h 697452"/>
                  <a:gd name="connsiteX9" fmla="*/ 203231 w 260407"/>
                  <a:gd name="connsiteY9" fmla="*/ 101201 h 697452"/>
                  <a:gd name="connsiteX10" fmla="*/ 231820 w 260407"/>
                  <a:gd name="connsiteY10" fmla="*/ 109778 h 697452"/>
                  <a:gd name="connsiteX11" fmla="*/ 234678 w 260407"/>
                  <a:gd name="connsiteY11" fmla="*/ 126930 h 697452"/>
                  <a:gd name="connsiteX12" fmla="*/ 260407 w 260407"/>
                  <a:gd name="connsiteY12" fmla="*/ 149801 h 697452"/>
                  <a:gd name="connsiteX13" fmla="*/ 257549 w 260407"/>
                  <a:gd name="connsiteY13" fmla="*/ 189824 h 697452"/>
                  <a:gd name="connsiteX14" fmla="*/ 191796 w 260407"/>
                  <a:gd name="connsiteY14" fmla="*/ 278447 h 697452"/>
                  <a:gd name="connsiteX15" fmla="*/ 188938 w 260407"/>
                  <a:gd name="connsiteY15" fmla="*/ 304175 h 697452"/>
                  <a:gd name="connsiteX16" fmla="*/ 206090 w 260407"/>
                  <a:gd name="connsiteY16" fmla="*/ 309893 h 697452"/>
                  <a:gd name="connsiteX17" fmla="*/ 206090 w 260407"/>
                  <a:gd name="connsiteY17" fmla="*/ 347057 h 697452"/>
                  <a:gd name="connsiteX18" fmla="*/ 183219 w 260407"/>
                  <a:gd name="connsiteY18" fmla="*/ 344198 h 697452"/>
                  <a:gd name="connsiteX19" fmla="*/ 168926 w 260407"/>
                  <a:gd name="connsiteY19" fmla="*/ 364210 h 697452"/>
                  <a:gd name="connsiteX20" fmla="*/ 174644 w 260407"/>
                  <a:gd name="connsiteY20" fmla="*/ 384221 h 697452"/>
                  <a:gd name="connsiteX21" fmla="*/ 171785 w 260407"/>
                  <a:gd name="connsiteY21" fmla="*/ 401374 h 697452"/>
                  <a:gd name="connsiteX22" fmla="*/ 197514 w 260407"/>
                  <a:gd name="connsiteY22" fmla="*/ 435680 h 697452"/>
                  <a:gd name="connsiteX23" fmla="*/ 226102 w 260407"/>
                  <a:gd name="connsiteY23" fmla="*/ 444256 h 697452"/>
                  <a:gd name="connsiteX24" fmla="*/ 206090 w 260407"/>
                  <a:gd name="connsiteY24" fmla="*/ 487138 h 697452"/>
                  <a:gd name="connsiteX25" fmla="*/ 206090 w 260407"/>
                  <a:gd name="connsiteY25" fmla="*/ 512867 h 697452"/>
                  <a:gd name="connsiteX26" fmla="*/ 163209 w 260407"/>
                  <a:gd name="connsiteY26" fmla="*/ 535737 h 697452"/>
                  <a:gd name="connsiteX27" fmla="*/ 137479 w 260407"/>
                  <a:gd name="connsiteY27" fmla="*/ 595772 h 697452"/>
                  <a:gd name="connsiteX28" fmla="*/ 123185 w 260407"/>
                  <a:gd name="connsiteY28" fmla="*/ 595772 h 697452"/>
                  <a:gd name="connsiteX29" fmla="*/ 106033 w 260407"/>
                  <a:gd name="connsiteY29" fmla="*/ 615783 h 697452"/>
                  <a:gd name="connsiteX30" fmla="*/ 103174 w 260407"/>
                  <a:gd name="connsiteY30" fmla="*/ 644372 h 697452"/>
                  <a:gd name="connsiteX31" fmla="*/ 86021 w 260407"/>
                  <a:gd name="connsiteY31" fmla="*/ 647230 h 697452"/>
                  <a:gd name="connsiteX32" fmla="*/ 57434 w 260407"/>
                  <a:gd name="connsiteY32" fmla="*/ 635795 h 697452"/>
                  <a:gd name="connsiteX33" fmla="*/ 23127 w 260407"/>
                  <a:gd name="connsiteY33" fmla="*/ 638653 h 697452"/>
                  <a:gd name="connsiteX34" fmla="*/ 3116 w 260407"/>
                  <a:gd name="connsiteY34" fmla="*/ 658665 h 697452"/>
                  <a:gd name="connsiteX35" fmla="*/ 5975 w 260407"/>
                  <a:gd name="connsiteY35" fmla="*/ 692971 h 697452"/>
                  <a:gd name="connsiteX36" fmla="*/ 0 w 260407"/>
                  <a:gd name="connsiteY36" fmla="*/ 697452 h 69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60407" h="697452">
                    <a:moveTo>
                      <a:pt x="0" y="12136"/>
                    </a:moveTo>
                    <a:lnTo>
                      <a:pt x="24271" y="0"/>
                    </a:lnTo>
                    <a:lnTo>
                      <a:pt x="28845" y="32019"/>
                    </a:lnTo>
                    <a:lnTo>
                      <a:pt x="76873" y="54889"/>
                    </a:lnTo>
                    <a:lnTo>
                      <a:pt x="97456" y="41167"/>
                    </a:lnTo>
                    <a:lnTo>
                      <a:pt x="120326" y="43454"/>
                    </a:lnTo>
                    <a:lnTo>
                      <a:pt x="161493" y="82333"/>
                    </a:lnTo>
                    <a:lnTo>
                      <a:pt x="202660" y="80046"/>
                    </a:lnTo>
                    <a:lnTo>
                      <a:pt x="198696" y="80267"/>
                    </a:lnTo>
                    <a:lnTo>
                      <a:pt x="203231" y="101201"/>
                    </a:lnTo>
                    <a:lnTo>
                      <a:pt x="231820" y="109778"/>
                    </a:lnTo>
                    <a:lnTo>
                      <a:pt x="234678" y="126930"/>
                    </a:lnTo>
                    <a:lnTo>
                      <a:pt x="260407" y="149801"/>
                    </a:lnTo>
                    <a:lnTo>
                      <a:pt x="257549" y="189824"/>
                    </a:lnTo>
                    <a:lnTo>
                      <a:pt x="191796" y="278447"/>
                    </a:lnTo>
                    <a:lnTo>
                      <a:pt x="188938" y="304175"/>
                    </a:lnTo>
                    <a:lnTo>
                      <a:pt x="206090" y="309893"/>
                    </a:lnTo>
                    <a:lnTo>
                      <a:pt x="206090" y="347057"/>
                    </a:lnTo>
                    <a:lnTo>
                      <a:pt x="183219" y="344198"/>
                    </a:lnTo>
                    <a:lnTo>
                      <a:pt x="168926" y="364210"/>
                    </a:lnTo>
                    <a:lnTo>
                      <a:pt x="174644" y="384221"/>
                    </a:lnTo>
                    <a:lnTo>
                      <a:pt x="171785" y="401374"/>
                    </a:lnTo>
                    <a:lnTo>
                      <a:pt x="197514" y="435680"/>
                    </a:lnTo>
                    <a:lnTo>
                      <a:pt x="226102" y="444256"/>
                    </a:lnTo>
                    <a:lnTo>
                      <a:pt x="206090" y="487138"/>
                    </a:lnTo>
                    <a:lnTo>
                      <a:pt x="206090" y="512867"/>
                    </a:lnTo>
                    <a:lnTo>
                      <a:pt x="163209" y="535737"/>
                    </a:lnTo>
                    <a:lnTo>
                      <a:pt x="137479" y="595772"/>
                    </a:lnTo>
                    <a:lnTo>
                      <a:pt x="123185" y="595772"/>
                    </a:lnTo>
                    <a:lnTo>
                      <a:pt x="106033" y="615783"/>
                    </a:lnTo>
                    <a:lnTo>
                      <a:pt x="103174" y="644372"/>
                    </a:lnTo>
                    <a:lnTo>
                      <a:pt x="86021" y="647230"/>
                    </a:lnTo>
                    <a:lnTo>
                      <a:pt x="57434" y="635795"/>
                    </a:lnTo>
                    <a:lnTo>
                      <a:pt x="23127" y="638653"/>
                    </a:lnTo>
                    <a:lnTo>
                      <a:pt x="3116" y="658665"/>
                    </a:lnTo>
                    <a:lnTo>
                      <a:pt x="5975" y="692971"/>
                    </a:lnTo>
                    <a:lnTo>
                      <a:pt x="0" y="69745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BD97B9EB-A57B-A394-080C-CD0B3625300B}"/>
                  </a:ext>
                </a:extLst>
              </p:cNvPr>
              <p:cNvSpPr/>
              <p:nvPr/>
            </p:nvSpPr>
            <p:spPr>
              <a:xfrm>
                <a:off x="659835" y="1643885"/>
                <a:ext cx="248972" cy="637510"/>
              </a:xfrm>
              <a:custGeom>
                <a:avLst/>
                <a:gdLst>
                  <a:gd name="connsiteX0" fmla="*/ 0 w 248972"/>
                  <a:gd name="connsiteY0" fmla="*/ 0 h 637510"/>
                  <a:gd name="connsiteX1" fmla="*/ 23127 w 248972"/>
                  <a:gd name="connsiteY1" fmla="*/ 0 h 637510"/>
                  <a:gd name="connsiteX2" fmla="*/ 25987 w 248972"/>
                  <a:gd name="connsiteY2" fmla="*/ 25729 h 637510"/>
                  <a:gd name="connsiteX3" fmla="*/ 54574 w 248972"/>
                  <a:gd name="connsiteY3" fmla="*/ 25729 h 637510"/>
                  <a:gd name="connsiteX4" fmla="*/ 66009 w 248972"/>
                  <a:gd name="connsiteY4" fmla="*/ 48600 h 637510"/>
                  <a:gd name="connsiteX5" fmla="*/ 83162 w 248972"/>
                  <a:gd name="connsiteY5" fmla="*/ 42882 h 637510"/>
                  <a:gd name="connsiteX6" fmla="*/ 94598 w 248972"/>
                  <a:gd name="connsiteY6" fmla="*/ 54317 h 637510"/>
                  <a:gd name="connsiteX7" fmla="*/ 97456 w 248972"/>
                  <a:gd name="connsiteY7" fmla="*/ 71470 h 637510"/>
                  <a:gd name="connsiteX8" fmla="*/ 108891 w 248972"/>
                  <a:gd name="connsiteY8" fmla="*/ 94340 h 637510"/>
                  <a:gd name="connsiteX9" fmla="*/ 117468 w 248972"/>
                  <a:gd name="connsiteY9" fmla="*/ 134363 h 637510"/>
                  <a:gd name="connsiteX10" fmla="*/ 146055 w 248972"/>
                  <a:gd name="connsiteY10" fmla="*/ 140081 h 637510"/>
                  <a:gd name="connsiteX11" fmla="*/ 160349 w 248972"/>
                  <a:gd name="connsiteY11" fmla="*/ 171527 h 637510"/>
                  <a:gd name="connsiteX12" fmla="*/ 137479 w 248972"/>
                  <a:gd name="connsiteY12" fmla="*/ 191539 h 637510"/>
                  <a:gd name="connsiteX13" fmla="*/ 134620 w 248972"/>
                  <a:gd name="connsiteY13" fmla="*/ 214409 h 637510"/>
                  <a:gd name="connsiteX14" fmla="*/ 151774 w 248972"/>
                  <a:gd name="connsiteY14" fmla="*/ 242997 h 637510"/>
                  <a:gd name="connsiteX15" fmla="*/ 183219 w 248972"/>
                  <a:gd name="connsiteY15" fmla="*/ 242997 h 637510"/>
                  <a:gd name="connsiteX16" fmla="*/ 186079 w 248972"/>
                  <a:gd name="connsiteY16" fmla="*/ 280162 h 637510"/>
                  <a:gd name="connsiteX17" fmla="*/ 223243 w 248972"/>
                  <a:gd name="connsiteY17" fmla="*/ 303032 h 637510"/>
                  <a:gd name="connsiteX18" fmla="*/ 237537 w 248972"/>
                  <a:gd name="connsiteY18" fmla="*/ 331619 h 637510"/>
                  <a:gd name="connsiteX19" fmla="*/ 234678 w 248972"/>
                  <a:gd name="connsiteY19" fmla="*/ 374502 h 637510"/>
                  <a:gd name="connsiteX20" fmla="*/ 223243 w 248972"/>
                  <a:gd name="connsiteY20" fmla="*/ 377360 h 637510"/>
                  <a:gd name="connsiteX21" fmla="*/ 211808 w 248972"/>
                  <a:gd name="connsiteY21" fmla="*/ 403089 h 637510"/>
                  <a:gd name="connsiteX22" fmla="*/ 220385 w 248972"/>
                  <a:gd name="connsiteY22" fmla="*/ 414525 h 637510"/>
                  <a:gd name="connsiteX23" fmla="*/ 248972 w 248972"/>
                  <a:gd name="connsiteY23" fmla="*/ 451689 h 637510"/>
                  <a:gd name="connsiteX24" fmla="*/ 194656 w 248972"/>
                  <a:gd name="connsiteY24" fmla="*/ 457406 h 637510"/>
                  <a:gd name="connsiteX25" fmla="*/ 208949 w 248972"/>
                  <a:gd name="connsiteY25" fmla="*/ 485995 h 637510"/>
                  <a:gd name="connsiteX26" fmla="*/ 206090 w 248972"/>
                  <a:gd name="connsiteY26" fmla="*/ 534594 h 637510"/>
                  <a:gd name="connsiteX27" fmla="*/ 171785 w 248972"/>
                  <a:gd name="connsiteY27" fmla="*/ 551747 h 637510"/>
                  <a:gd name="connsiteX28" fmla="*/ 174520 w 248972"/>
                  <a:gd name="connsiteY28" fmla="*/ 587308 h 637510"/>
                  <a:gd name="connsiteX29" fmla="*/ 137479 w 248972"/>
                  <a:gd name="connsiteY29" fmla="*/ 583193 h 637510"/>
                  <a:gd name="connsiteX30" fmla="*/ 123185 w 248972"/>
                  <a:gd name="connsiteY30" fmla="*/ 600346 h 637510"/>
                  <a:gd name="connsiteX31" fmla="*/ 57434 w 248972"/>
                  <a:gd name="connsiteY31" fmla="*/ 637510 h 637510"/>
                  <a:gd name="connsiteX32" fmla="*/ 28845 w 248972"/>
                  <a:gd name="connsiteY32" fmla="*/ 634652 h 637510"/>
                  <a:gd name="connsiteX33" fmla="*/ 3116 w 248972"/>
                  <a:gd name="connsiteY33" fmla="*/ 608922 h 637510"/>
                  <a:gd name="connsiteX34" fmla="*/ 0 w 248972"/>
                  <a:gd name="connsiteY34" fmla="*/ 609442 h 637510"/>
                  <a:gd name="connsiteX35" fmla="*/ 0 w 248972"/>
                  <a:gd name="connsiteY35" fmla="*/ 0 h 637510"/>
                  <a:gd name="connsiteX0" fmla="*/ 150247 w 399219"/>
                  <a:gd name="connsiteY0" fmla="*/ 0 h 637510"/>
                  <a:gd name="connsiteX1" fmla="*/ 173374 w 399219"/>
                  <a:gd name="connsiteY1" fmla="*/ 0 h 637510"/>
                  <a:gd name="connsiteX2" fmla="*/ 176234 w 399219"/>
                  <a:gd name="connsiteY2" fmla="*/ 25729 h 637510"/>
                  <a:gd name="connsiteX3" fmla="*/ 204821 w 399219"/>
                  <a:gd name="connsiteY3" fmla="*/ 25729 h 637510"/>
                  <a:gd name="connsiteX4" fmla="*/ 216256 w 399219"/>
                  <a:gd name="connsiteY4" fmla="*/ 48600 h 637510"/>
                  <a:gd name="connsiteX5" fmla="*/ 233409 w 399219"/>
                  <a:gd name="connsiteY5" fmla="*/ 42882 h 637510"/>
                  <a:gd name="connsiteX6" fmla="*/ 244845 w 399219"/>
                  <a:gd name="connsiteY6" fmla="*/ 54317 h 637510"/>
                  <a:gd name="connsiteX7" fmla="*/ 247703 w 399219"/>
                  <a:gd name="connsiteY7" fmla="*/ 71470 h 637510"/>
                  <a:gd name="connsiteX8" fmla="*/ 259138 w 399219"/>
                  <a:gd name="connsiteY8" fmla="*/ 94340 h 637510"/>
                  <a:gd name="connsiteX9" fmla="*/ 267715 w 399219"/>
                  <a:gd name="connsiteY9" fmla="*/ 134363 h 637510"/>
                  <a:gd name="connsiteX10" fmla="*/ 296302 w 399219"/>
                  <a:gd name="connsiteY10" fmla="*/ 140081 h 637510"/>
                  <a:gd name="connsiteX11" fmla="*/ 310596 w 399219"/>
                  <a:gd name="connsiteY11" fmla="*/ 171527 h 637510"/>
                  <a:gd name="connsiteX12" fmla="*/ 287726 w 399219"/>
                  <a:gd name="connsiteY12" fmla="*/ 191539 h 637510"/>
                  <a:gd name="connsiteX13" fmla="*/ 284867 w 399219"/>
                  <a:gd name="connsiteY13" fmla="*/ 214409 h 637510"/>
                  <a:gd name="connsiteX14" fmla="*/ 302021 w 399219"/>
                  <a:gd name="connsiteY14" fmla="*/ 242997 h 637510"/>
                  <a:gd name="connsiteX15" fmla="*/ 333466 w 399219"/>
                  <a:gd name="connsiteY15" fmla="*/ 242997 h 637510"/>
                  <a:gd name="connsiteX16" fmla="*/ 336326 w 399219"/>
                  <a:gd name="connsiteY16" fmla="*/ 280162 h 637510"/>
                  <a:gd name="connsiteX17" fmla="*/ 373490 w 399219"/>
                  <a:gd name="connsiteY17" fmla="*/ 303032 h 637510"/>
                  <a:gd name="connsiteX18" fmla="*/ 387784 w 399219"/>
                  <a:gd name="connsiteY18" fmla="*/ 331619 h 637510"/>
                  <a:gd name="connsiteX19" fmla="*/ 384925 w 399219"/>
                  <a:gd name="connsiteY19" fmla="*/ 374502 h 637510"/>
                  <a:gd name="connsiteX20" fmla="*/ 373490 w 399219"/>
                  <a:gd name="connsiteY20" fmla="*/ 377360 h 637510"/>
                  <a:gd name="connsiteX21" fmla="*/ 362055 w 399219"/>
                  <a:gd name="connsiteY21" fmla="*/ 403089 h 637510"/>
                  <a:gd name="connsiteX22" fmla="*/ 370632 w 399219"/>
                  <a:gd name="connsiteY22" fmla="*/ 414525 h 637510"/>
                  <a:gd name="connsiteX23" fmla="*/ 399219 w 399219"/>
                  <a:gd name="connsiteY23" fmla="*/ 451689 h 637510"/>
                  <a:gd name="connsiteX24" fmla="*/ 344903 w 399219"/>
                  <a:gd name="connsiteY24" fmla="*/ 457406 h 637510"/>
                  <a:gd name="connsiteX25" fmla="*/ 359196 w 399219"/>
                  <a:gd name="connsiteY25" fmla="*/ 485995 h 637510"/>
                  <a:gd name="connsiteX26" fmla="*/ 356337 w 399219"/>
                  <a:gd name="connsiteY26" fmla="*/ 534594 h 637510"/>
                  <a:gd name="connsiteX27" fmla="*/ 322032 w 399219"/>
                  <a:gd name="connsiteY27" fmla="*/ 551747 h 637510"/>
                  <a:gd name="connsiteX28" fmla="*/ 324767 w 399219"/>
                  <a:gd name="connsiteY28" fmla="*/ 587308 h 637510"/>
                  <a:gd name="connsiteX29" fmla="*/ 287726 w 399219"/>
                  <a:gd name="connsiteY29" fmla="*/ 583193 h 637510"/>
                  <a:gd name="connsiteX30" fmla="*/ 273432 w 399219"/>
                  <a:gd name="connsiteY30" fmla="*/ 600346 h 637510"/>
                  <a:gd name="connsiteX31" fmla="*/ 207681 w 399219"/>
                  <a:gd name="connsiteY31" fmla="*/ 637510 h 637510"/>
                  <a:gd name="connsiteX32" fmla="*/ 179092 w 399219"/>
                  <a:gd name="connsiteY32" fmla="*/ 634652 h 637510"/>
                  <a:gd name="connsiteX33" fmla="*/ 153363 w 399219"/>
                  <a:gd name="connsiteY33" fmla="*/ 608922 h 637510"/>
                  <a:gd name="connsiteX34" fmla="*/ 150247 w 399219"/>
                  <a:gd name="connsiteY34" fmla="*/ 609442 h 637510"/>
                  <a:gd name="connsiteX35" fmla="*/ 0 w 399219"/>
                  <a:gd name="connsiteY35" fmla="*/ 156340 h 637510"/>
                  <a:gd name="connsiteX36" fmla="*/ 150247 w 399219"/>
                  <a:gd name="connsiteY36" fmla="*/ 0 h 637510"/>
                  <a:gd name="connsiteX0" fmla="*/ 0 w 399219"/>
                  <a:gd name="connsiteY0" fmla="*/ 156340 h 637510"/>
                  <a:gd name="connsiteX1" fmla="*/ 150247 w 399219"/>
                  <a:gd name="connsiteY1" fmla="*/ 0 h 637510"/>
                  <a:gd name="connsiteX2" fmla="*/ 173374 w 399219"/>
                  <a:gd name="connsiteY2" fmla="*/ 0 h 637510"/>
                  <a:gd name="connsiteX3" fmla="*/ 176234 w 399219"/>
                  <a:gd name="connsiteY3" fmla="*/ 25729 h 637510"/>
                  <a:gd name="connsiteX4" fmla="*/ 204821 w 399219"/>
                  <a:gd name="connsiteY4" fmla="*/ 25729 h 637510"/>
                  <a:gd name="connsiteX5" fmla="*/ 216256 w 399219"/>
                  <a:gd name="connsiteY5" fmla="*/ 48600 h 637510"/>
                  <a:gd name="connsiteX6" fmla="*/ 233409 w 399219"/>
                  <a:gd name="connsiteY6" fmla="*/ 42882 h 637510"/>
                  <a:gd name="connsiteX7" fmla="*/ 244845 w 399219"/>
                  <a:gd name="connsiteY7" fmla="*/ 54317 h 637510"/>
                  <a:gd name="connsiteX8" fmla="*/ 247703 w 399219"/>
                  <a:gd name="connsiteY8" fmla="*/ 71470 h 637510"/>
                  <a:gd name="connsiteX9" fmla="*/ 259138 w 399219"/>
                  <a:gd name="connsiteY9" fmla="*/ 94340 h 637510"/>
                  <a:gd name="connsiteX10" fmla="*/ 267715 w 399219"/>
                  <a:gd name="connsiteY10" fmla="*/ 134363 h 637510"/>
                  <a:gd name="connsiteX11" fmla="*/ 296302 w 399219"/>
                  <a:gd name="connsiteY11" fmla="*/ 140081 h 637510"/>
                  <a:gd name="connsiteX12" fmla="*/ 310596 w 399219"/>
                  <a:gd name="connsiteY12" fmla="*/ 171527 h 637510"/>
                  <a:gd name="connsiteX13" fmla="*/ 287726 w 399219"/>
                  <a:gd name="connsiteY13" fmla="*/ 191539 h 637510"/>
                  <a:gd name="connsiteX14" fmla="*/ 284867 w 399219"/>
                  <a:gd name="connsiteY14" fmla="*/ 214409 h 637510"/>
                  <a:gd name="connsiteX15" fmla="*/ 302021 w 399219"/>
                  <a:gd name="connsiteY15" fmla="*/ 242997 h 637510"/>
                  <a:gd name="connsiteX16" fmla="*/ 333466 w 399219"/>
                  <a:gd name="connsiteY16" fmla="*/ 242997 h 637510"/>
                  <a:gd name="connsiteX17" fmla="*/ 336326 w 399219"/>
                  <a:gd name="connsiteY17" fmla="*/ 280162 h 637510"/>
                  <a:gd name="connsiteX18" fmla="*/ 373490 w 399219"/>
                  <a:gd name="connsiteY18" fmla="*/ 303032 h 637510"/>
                  <a:gd name="connsiteX19" fmla="*/ 387784 w 399219"/>
                  <a:gd name="connsiteY19" fmla="*/ 331619 h 637510"/>
                  <a:gd name="connsiteX20" fmla="*/ 384925 w 399219"/>
                  <a:gd name="connsiteY20" fmla="*/ 374502 h 637510"/>
                  <a:gd name="connsiteX21" fmla="*/ 373490 w 399219"/>
                  <a:gd name="connsiteY21" fmla="*/ 377360 h 637510"/>
                  <a:gd name="connsiteX22" fmla="*/ 362055 w 399219"/>
                  <a:gd name="connsiteY22" fmla="*/ 403089 h 637510"/>
                  <a:gd name="connsiteX23" fmla="*/ 370632 w 399219"/>
                  <a:gd name="connsiteY23" fmla="*/ 414525 h 637510"/>
                  <a:gd name="connsiteX24" fmla="*/ 399219 w 399219"/>
                  <a:gd name="connsiteY24" fmla="*/ 451689 h 637510"/>
                  <a:gd name="connsiteX25" fmla="*/ 344903 w 399219"/>
                  <a:gd name="connsiteY25" fmla="*/ 457406 h 637510"/>
                  <a:gd name="connsiteX26" fmla="*/ 359196 w 399219"/>
                  <a:gd name="connsiteY26" fmla="*/ 485995 h 637510"/>
                  <a:gd name="connsiteX27" fmla="*/ 356337 w 399219"/>
                  <a:gd name="connsiteY27" fmla="*/ 534594 h 637510"/>
                  <a:gd name="connsiteX28" fmla="*/ 322032 w 399219"/>
                  <a:gd name="connsiteY28" fmla="*/ 551747 h 637510"/>
                  <a:gd name="connsiteX29" fmla="*/ 324767 w 399219"/>
                  <a:gd name="connsiteY29" fmla="*/ 587308 h 637510"/>
                  <a:gd name="connsiteX30" fmla="*/ 287726 w 399219"/>
                  <a:gd name="connsiteY30" fmla="*/ 583193 h 637510"/>
                  <a:gd name="connsiteX31" fmla="*/ 273432 w 399219"/>
                  <a:gd name="connsiteY31" fmla="*/ 600346 h 637510"/>
                  <a:gd name="connsiteX32" fmla="*/ 207681 w 399219"/>
                  <a:gd name="connsiteY32" fmla="*/ 637510 h 637510"/>
                  <a:gd name="connsiteX33" fmla="*/ 179092 w 399219"/>
                  <a:gd name="connsiteY33" fmla="*/ 634652 h 637510"/>
                  <a:gd name="connsiteX34" fmla="*/ 153363 w 399219"/>
                  <a:gd name="connsiteY34" fmla="*/ 608922 h 637510"/>
                  <a:gd name="connsiteX35" fmla="*/ 150247 w 399219"/>
                  <a:gd name="connsiteY35" fmla="*/ 609442 h 637510"/>
                  <a:gd name="connsiteX36" fmla="*/ 91440 w 399219"/>
                  <a:gd name="connsiteY36" fmla="*/ 247780 h 637510"/>
                  <a:gd name="connsiteX0" fmla="*/ 88070 w 337042"/>
                  <a:gd name="connsiteY0" fmla="*/ 0 h 637510"/>
                  <a:gd name="connsiteX1" fmla="*/ 111197 w 337042"/>
                  <a:gd name="connsiteY1" fmla="*/ 0 h 637510"/>
                  <a:gd name="connsiteX2" fmla="*/ 114057 w 337042"/>
                  <a:gd name="connsiteY2" fmla="*/ 25729 h 637510"/>
                  <a:gd name="connsiteX3" fmla="*/ 142644 w 337042"/>
                  <a:gd name="connsiteY3" fmla="*/ 25729 h 637510"/>
                  <a:gd name="connsiteX4" fmla="*/ 154079 w 337042"/>
                  <a:gd name="connsiteY4" fmla="*/ 48600 h 637510"/>
                  <a:gd name="connsiteX5" fmla="*/ 171232 w 337042"/>
                  <a:gd name="connsiteY5" fmla="*/ 42882 h 637510"/>
                  <a:gd name="connsiteX6" fmla="*/ 182668 w 337042"/>
                  <a:gd name="connsiteY6" fmla="*/ 54317 h 637510"/>
                  <a:gd name="connsiteX7" fmla="*/ 185526 w 337042"/>
                  <a:gd name="connsiteY7" fmla="*/ 71470 h 637510"/>
                  <a:gd name="connsiteX8" fmla="*/ 196961 w 337042"/>
                  <a:gd name="connsiteY8" fmla="*/ 94340 h 637510"/>
                  <a:gd name="connsiteX9" fmla="*/ 205538 w 337042"/>
                  <a:gd name="connsiteY9" fmla="*/ 134363 h 637510"/>
                  <a:gd name="connsiteX10" fmla="*/ 234125 w 337042"/>
                  <a:gd name="connsiteY10" fmla="*/ 140081 h 637510"/>
                  <a:gd name="connsiteX11" fmla="*/ 248419 w 337042"/>
                  <a:gd name="connsiteY11" fmla="*/ 171527 h 637510"/>
                  <a:gd name="connsiteX12" fmla="*/ 225549 w 337042"/>
                  <a:gd name="connsiteY12" fmla="*/ 191539 h 637510"/>
                  <a:gd name="connsiteX13" fmla="*/ 222690 w 337042"/>
                  <a:gd name="connsiteY13" fmla="*/ 214409 h 637510"/>
                  <a:gd name="connsiteX14" fmla="*/ 239844 w 337042"/>
                  <a:gd name="connsiteY14" fmla="*/ 242997 h 637510"/>
                  <a:gd name="connsiteX15" fmla="*/ 271289 w 337042"/>
                  <a:gd name="connsiteY15" fmla="*/ 242997 h 637510"/>
                  <a:gd name="connsiteX16" fmla="*/ 274149 w 337042"/>
                  <a:gd name="connsiteY16" fmla="*/ 280162 h 637510"/>
                  <a:gd name="connsiteX17" fmla="*/ 311313 w 337042"/>
                  <a:gd name="connsiteY17" fmla="*/ 303032 h 637510"/>
                  <a:gd name="connsiteX18" fmla="*/ 325607 w 337042"/>
                  <a:gd name="connsiteY18" fmla="*/ 331619 h 637510"/>
                  <a:gd name="connsiteX19" fmla="*/ 322748 w 337042"/>
                  <a:gd name="connsiteY19" fmla="*/ 374502 h 637510"/>
                  <a:gd name="connsiteX20" fmla="*/ 311313 w 337042"/>
                  <a:gd name="connsiteY20" fmla="*/ 377360 h 637510"/>
                  <a:gd name="connsiteX21" fmla="*/ 299878 w 337042"/>
                  <a:gd name="connsiteY21" fmla="*/ 403089 h 637510"/>
                  <a:gd name="connsiteX22" fmla="*/ 308455 w 337042"/>
                  <a:gd name="connsiteY22" fmla="*/ 414525 h 637510"/>
                  <a:gd name="connsiteX23" fmla="*/ 337042 w 337042"/>
                  <a:gd name="connsiteY23" fmla="*/ 451689 h 637510"/>
                  <a:gd name="connsiteX24" fmla="*/ 282726 w 337042"/>
                  <a:gd name="connsiteY24" fmla="*/ 457406 h 637510"/>
                  <a:gd name="connsiteX25" fmla="*/ 297019 w 337042"/>
                  <a:gd name="connsiteY25" fmla="*/ 485995 h 637510"/>
                  <a:gd name="connsiteX26" fmla="*/ 294160 w 337042"/>
                  <a:gd name="connsiteY26" fmla="*/ 534594 h 637510"/>
                  <a:gd name="connsiteX27" fmla="*/ 259855 w 337042"/>
                  <a:gd name="connsiteY27" fmla="*/ 551747 h 637510"/>
                  <a:gd name="connsiteX28" fmla="*/ 262590 w 337042"/>
                  <a:gd name="connsiteY28" fmla="*/ 587308 h 637510"/>
                  <a:gd name="connsiteX29" fmla="*/ 225549 w 337042"/>
                  <a:gd name="connsiteY29" fmla="*/ 583193 h 637510"/>
                  <a:gd name="connsiteX30" fmla="*/ 211255 w 337042"/>
                  <a:gd name="connsiteY30" fmla="*/ 600346 h 637510"/>
                  <a:gd name="connsiteX31" fmla="*/ 145504 w 337042"/>
                  <a:gd name="connsiteY31" fmla="*/ 637510 h 637510"/>
                  <a:gd name="connsiteX32" fmla="*/ 116915 w 337042"/>
                  <a:gd name="connsiteY32" fmla="*/ 634652 h 637510"/>
                  <a:gd name="connsiteX33" fmla="*/ 91186 w 337042"/>
                  <a:gd name="connsiteY33" fmla="*/ 608922 h 637510"/>
                  <a:gd name="connsiteX34" fmla="*/ 88070 w 337042"/>
                  <a:gd name="connsiteY34" fmla="*/ 609442 h 637510"/>
                  <a:gd name="connsiteX35" fmla="*/ 29263 w 337042"/>
                  <a:gd name="connsiteY35" fmla="*/ 247780 h 637510"/>
                  <a:gd name="connsiteX0" fmla="*/ 0 w 248972"/>
                  <a:gd name="connsiteY0" fmla="*/ 0 h 637510"/>
                  <a:gd name="connsiteX1" fmla="*/ 23127 w 248972"/>
                  <a:gd name="connsiteY1" fmla="*/ 0 h 637510"/>
                  <a:gd name="connsiteX2" fmla="*/ 25987 w 248972"/>
                  <a:gd name="connsiteY2" fmla="*/ 25729 h 637510"/>
                  <a:gd name="connsiteX3" fmla="*/ 54574 w 248972"/>
                  <a:gd name="connsiteY3" fmla="*/ 25729 h 637510"/>
                  <a:gd name="connsiteX4" fmla="*/ 66009 w 248972"/>
                  <a:gd name="connsiteY4" fmla="*/ 48600 h 637510"/>
                  <a:gd name="connsiteX5" fmla="*/ 83162 w 248972"/>
                  <a:gd name="connsiteY5" fmla="*/ 42882 h 637510"/>
                  <a:gd name="connsiteX6" fmla="*/ 94598 w 248972"/>
                  <a:gd name="connsiteY6" fmla="*/ 54317 h 637510"/>
                  <a:gd name="connsiteX7" fmla="*/ 97456 w 248972"/>
                  <a:gd name="connsiteY7" fmla="*/ 71470 h 637510"/>
                  <a:gd name="connsiteX8" fmla="*/ 108891 w 248972"/>
                  <a:gd name="connsiteY8" fmla="*/ 94340 h 637510"/>
                  <a:gd name="connsiteX9" fmla="*/ 117468 w 248972"/>
                  <a:gd name="connsiteY9" fmla="*/ 134363 h 637510"/>
                  <a:gd name="connsiteX10" fmla="*/ 146055 w 248972"/>
                  <a:gd name="connsiteY10" fmla="*/ 140081 h 637510"/>
                  <a:gd name="connsiteX11" fmla="*/ 160349 w 248972"/>
                  <a:gd name="connsiteY11" fmla="*/ 171527 h 637510"/>
                  <a:gd name="connsiteX12" fmla="*/ 137479 w 248972"/>
                  <a:gd name="connsiteY12" fmla="*/ 191539 h 637510"/>
                  <a:gd name="connsiteX13" fmla="*/ 134620 w 248972"/>
                  <a:gd name="connsiteY13" fmla="*/ 214409 h 637510"/>
                  <a:gd name="connsiteX14" fmla="*/ 151774 w 248972"/>
                  <a:gd name="connsiteY14" fmla="*/ 242997 h 637510"/>
                  <a:gd name="connsiteX15" fmla="*/ 183219 w 248972"/>
                  <a:gd name="connsiteY15" fmla="*/ 242997 h 637510"/>
                  <a:gd name="connsiteX16" fmla="*/ 186079 w 248972"/>
                  <a:gd name="connsiteY16" fmla="*/ 280162 h 637510"/>
                  <a:gd name="connsiteX17" fmla="*/ 223243 w 248972"/>
                  <a:gd name="connsiteY17" fmla="*/ 303032 h 637510"/>
                  <a:gd name="connsiteX18" fmla="*/ 237537 w 248972"/>
                  <a:gd name="connsiteY18" fmla="*/ 331619 h 637510"/>
                  <a:gd name="connsiteX19" fmla="*/ 234678 w 248972"/>
                  <a:gd name="connsiteY19" fmla="*/ 374502 h 637510"/>
                  <a:gd name="connsiteX20" fmla="*/ 223243 w 248972"/>
                  <a:gd name="connsiteY20" fmla="*/ 377360 h 637510"/>
                  <a:gd name="connsiteX21" fmla="*/ 211808 w 248972"/>
                  <a:gd name="connsiteY21" fmla="*/ 403089 h 637510"/>
                  <a:gd name="connsiteX22" fmla="*/ 220385 w 248972"/>
                  <a:gd name="connsiteY22" fmla="*/ 414525 h 637510"/>
                  <a:gd name="connsiteX23" fmla="*/ 248972 w 248972"/>
                  <a:gd name="connsiteY23" fmla="*/ 451689 h 637510"/>
                  <a:gd name="connsiteX24" fmla="*/ 194656 w 248972"/>
                  <a:gd name="connsiteY24" fmla="*/ 457406 h 637510"/>
                  <a:gd name="connsiteX25" fmla="*/ 208949 w 248972"/>
                  <a:gd name="connsiteY25" fmla="*/ 485995 h 637510"/>
                  <a:gd name="connsiteX26" fmla="*/ 206090 w 248972"/>
                  <a:gd name="connsiteY26" fmla="*/ 534594 h 637510"/>
                  <a:gd name="connsiteX27" fmla="*/ 171785 w 248972"/>
                  <a:gd name="connsiteY27" fmla="*/ 551747 h 637510"/>
                  <a:gd name="connsiteX28" fmla="*/ 174520 w 248972"/>
                  <a:gd name="connsiteY28" fmla="*/ 587308 h 637510"/>
                  <a:gd name="connsiteX29" fmla="*/ 137479 w 248972"/>
                  <a:gd name="connsiteY29" fmla="*/ 583193 h 637510"/>
                  <a:gd name="connsiteX30" fmla="*/ 123185 w 248972"/>
                  <a:gd name="connsiteY30" fmla="*/ 600346 h 637510"/>
                  <a:gd name="connsiteX31" fmla="*/ 57434 w 248972"/>
                  <a:gd name="connsiteY31" fmla="*/ 637510 h 637510"/>
                  <a:gd name="connsiteX32" fmla="*/ 28845 w 248972"/>
                  <a:gd name="connsiteY32" fmla="*/ 634652 h 637510"/>
                  <a:gd name="connsiteX33" fmla="*/ 3116 w 248972"/>
                  <a:gd name="connsiteY33" fmla="*/ 608922 h 637510"/>
                  <a:gd name="connsiteX34" fmla="*/ 0 w 248972"/>
                  <a:gd name="connsiteY34" fmla="*/ 609442 h 63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8972" h="637510">
                    <a:moveTo>
                      <a:pt x="0" y="0"/>
                    </a:moveTo>
                    <a:lnTo>
                      <a:pt x="23127" y="0"/>
                    </a:lnTo>
                    <a:lnTo>
                      <a:pt x="25987" y="25729"/>
                    </a:lnTo>
                    <a:lnTo>
                      <a:pt x="54574" y="25729"/>
                    </a:lnTo>
                    <a:lnTo>
                      <a:pt x="66009" y="48600"/>
                    </a:lnTo>
                    <a:lnTo>
                      <a:pt x="83162" y="42882"/>
                    </a:lnTo>
                    <a:lnTo>
                      <a:pt x="94598" y="54317"/>
                    </a:lnTo>
                    <a:lnTo>
                      <a:pt x="97456" y="71470"/>
                    </a:lnTo>
                    <a:lnTo>
                      <a:pt x="108891" y="94340"/>
                    </a:lnTo>
                    <a:lnTo>
                      <a:pt x="117468" y="134363"/>
                    </a:lnTo>
                    <a:lnTo>
                      <a:pt x="146055" y="140081"/>
                    </a:lnTo>
                    <a:lnTo>
                      <a:pt x="160349" y="171527"/>
                    </a:lnTo>
                    <a:lnTo>
                      <a:pt x="137479" y="191539"/>
                    </a:lnTo>
                    <a:lnTo>
                      <a:pt x="134620" y="214409"/>
                    </a:lnTo>
                    <a:lnTo>
                      <a:pt x="151774" y="242997"/>
                    </a:lnTo>
                    <a:lnTo>
                      <a:pt x="183219" y="242997"/>
                    </a:lnTo>
                    <a:lnTo>
                      <a:pt x="186079" y="280162"/>
                    </a:lnTo>
                    <a:lnTo>
                      <a:pt x="223243" y="303032"/>
                    </a:lnTo>
                    <a:lnTo>
                      <a:pt x="237537" y="331619"/>
                    </a:lnTo>
                    <a:lnTo>
                      <a:pt x="234678" y="374502"/>
                    </a:lnTo>
                    <a:lnTo>
                      <a:pt x="223243" y="377360"/>
                    </a:lnTo>
                    <a:lnTo>
                      <a:pt x="211808" y="403089"/>
                    </a:lnTo>
                    <a:lnTo>
                      <a:pt x="220385" y="414525"/>
                    </a:lnTo>
                    <a:lnTo>
                      <a:pt x="248972" y="451689"/>
                    </a:lnTo>
                    <a:lnTo>
                      <a:pt x="194656" y="457406"/>
                    </a:lnTo>
                    <a:lnTo>
                      <a:pt x="208949" y="485995"/>
                    </a:lnTo>
                    <a:lnTo>
                      <a:pt x="206090" y="534594"/>
                    </a:lnTo>
                    <a:lnTo>
                      <a:pt x="171785" y="551747"/>
                    </a:lnTo>
                    <a:lnTo>
                      <a:pt x="174520" y="587308"/>
                    </a:lnTo>
                    <a:lnTo>
                      <a:pt x="137479" y="583193"/>
                    </a:lnTo>
                    <a:lnTo>
                      <a:pt x="123185" y="600346"/>
                    </a:lnTo>
                    <a:lnTo>
                      <a:pt x="57434" y="637510"/>
                    </a:lnTo>
                    <a:lnTo>
                      <a:pt x="28845" y="634652"/>
                    </a:lnTo>
                    <a:lnTo>
                      <a:pt x="3116" y="608922"/>
                    </a:lnTo>
                    <a:lnTo>
                      <a:pt x="0" y="60944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BDA47DF-56B7-6C9D-C660-1B218E60EAFF}"/>
                  </a:ext>
                </a:extLst>
              </p:cNvPr>
              <p:cNvSpPr/>
              <p:nvPr/>
            </p:nvSpPr>
            <p:spPr>
              <a:xfrm>
                <a:off x="1406235" y="1452347"/>
                <a:ext cx="871931" cy="895755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4592ABEB-3154-955F-C360-21AF7B5A796F}"/>
                  </a:ext>
                </a:extLst>
              </p:cNvPr>
              <p:cNvSpPr/>
              <p:nvPr/>
            </p:nvSpPr>
            <p:spPr>
              <a:xfrm>
                <a:off x="659834" y="2227077"/>
                <a:ext cx="430935" cy="704426"/>
              </a:xfrm>
              <a:custGeom>
                <a:avLst/>
                <a:gdLst>
                  <a:gd name="connsiteX0" fmla="*/ 137955 w 430935"/>
                  <a:gd name="connsiteY0" fmla="*/ 0 h 704426"/>
                  <a:gd name="connsiteX1" fmla="*/ 174996 w 430935"/>
                  <a:gd name="connsiteY1" fmla="*/ 4116 h 704426"/>
                  <a:gd name="connsiteX2" fmla="*/ 175120 w 430935"/>
                  <a:gd name="connsiteY2" fmla="*/ 5719 h 704426"/>
                  <a:gd name="connsiteX3" fmla="*/ 166543 w 430935"/>
                  <a:gd name="connsiteY3" fmla="*/ 45741 h 704426"/>
                  <a:gd name="connsiteX4" fmla="*/ 192272 w 430935"/>
                  <a:gd name="connsiteY4" fmla="*/ 94341 h 704426"/>
                  <a:gd name="connsiteX5" fmla="*/ 235154 w 430935"/>
                  <a:gd name="connsiteY5" fmla="*/ 77188 h 704426"/>
                  <a:gd name="connsiteX6" fmla="*/ 260883 w 430935"/>
                  <a:gd name="connsiteY6" fmla="*/ 77188 h 704426"/>
                  <a:gd name="connsiteX7" fmla="*/ 272318 w 430935"/>
                  <a:gd name="connsiteY7" fmla="*/ 57176 h 704426"/>
                  <a:gd name="connsiteX8" fmla="*/ 320917 w 430935"/>
                  <a:gd name="connsiteY8" fmla="*/ 51459 h 704426"/>
                  <a:gd name="connsiteX9" fmla="*/ 332354 w 430935"/>
                  <a:gd name="connsiteY9" fmla="*/ 68612 h 704426"/>
                  <a:gd name="connsiteX10" fmla="*/ 360941 w 430935"/>
                  <a:gd name="connsiteY10" fmla="*/ 71471 h 704426"/>
                  <a:gd name="connsiteX11" fmla="*/ 378094 w 430935"/>
                  <a:gd name="connsiteY11" fmla="*/ 85765 h 704426"/>
                  <a:gd name="connsiteX12" fmla="*/ 429552 w 430935"/>
                  <a:gd name="connsiteY12" fmla="*/ 68612 h 704426"/>
                  <a:gd name="connsiteX13" fmla="*/ 430935 w 430935"/>
                  <a:gd name="connsiteY13" fmla="*/ 68612 h 704426"/>
                  <a:gd name="connsiteX14" fmla="*/ 410493 w 430935"/>
                  <a:gd name="connsiteY14" fmla="*/ 105776 h 704426"/>
                  <a:gd name="connsiteX15" fmla="*/ 418117 w 430935"/>
                  <a:gd name="connsiteY15" fmla="*/ 122929 h 704426"/>
                  <a:gd name="connsiteX16" fmla="*/ 418117 w 430935"/>
                  <a:gd name="connsiteY16" fmla="*/ 141988 h 704426"/>
                  <a:gd name="connsiteX17" fmla="*/ 404775 w 430935"/>
                  <a:gd name="connsiteY17" fmla="*/ 157234 h 704426"/>
                  <a:gd name="connsiteX18" fmla="*/ 395247 w 430935"/>
                  <a:gd name="connsiteY18" fmla="*/ 199163 h 704426"/>
                  <a:gd name="connsiteX19" fmla="*/ 383811 w 430935"/>
                  <a:gd name="connsiteY19" fmla="*/ 201069 h 704426"/>
                  <a:gd name="connsiteX20" fmla="*/ 376188 w 430935"/>
                  <a:gd name="connsiteY20" fmla="*/ 222034 h 704426"/>
                  <a:gd name="connsiteX21" fmla="*/ 328541 w 430935"/>
                  <a:gd name="connsiteY21" fmla="*/ 260151 h 704426"/>
                  <a:gd name="connsiteX22" fmla="*/ 307577 w 430935"/>
                  <a:gd name="connsiteY22" fmla="*/ 292551 h 704426"/>
                  <a:gd name="connsiteX23" fmla="*/ 313294 w 430935"/>
                  <a:gd name="connsiteY23" fmla="*/ 342103 h 704426"/>
                  <a:gd name="connsiteX24" fmla="*/ 299954 w 430935"/>
                  <a:gd name="connsiteY24" fmla="*/ 357350 h 704426"/>
                  <a:gd name="connsiteX25" fmla="*/ 275177 w 430935"/>
                  <a:gd name="connsiteY25" fmla="*/ 368785 h 704426"/>
                  <a:gd name="connsiteX26" fmla="*/ 248496 w 430935"/>
                  <a:gd name="connsiteY26" fmla="*/ 435490 h 704426"/>
                  <a:gd name="connsiteX27" fmla="*/ 238966 w 430935"/>
                  <a:gd name="connsiteY27" fmla="*/ 448831 h 704426"/>
                  <a:gd name="connsiteX28" fmla="*/ 212284 w 430935"/>
                  <a:gd name="connsiteY28" fmla="*/ 448831 h 704426"/>
                  <a:gd name="connsiteX29" fmla="*/ 206566 w 430935"/>
                  <a:gd name="connsiteY29" fmla="*/ 477419 h 704426"/>
                  <a:gd name="connsiteX30" fmla="*/ 153202 w 430935"/>
                  <a:gd name="connsiteY30" fmla="*/ 485043 h 704426"/>
                  <a:gd name="connsiteX31" fmla="*/ 118898 w 430935"/>
                  <a:gd name="connsiteY31" fmla="*/ 511725 h 704426"/>
                  <a:gd name="connsiteX32" fmla="*/ 120803 w 430935"/>
                  <a:gd name="connsiteY32" fmla="*/ 546030 h 704426"/>
                  <a:gd name="connsiteX33" fmla="*/ 101744 w 430935"/>
                  <a:gd name="connsiteY33" fmla="*/ 561277 h 704426"/>
                  <a:gd name="connsiteX34" fmla="*/ 99838 w 430935"/>
                  <a:gd name="connsiteY34" fmla="*/ 591771 h 704426"/>
                  <a:gd name="connsiteX35" fmla="*/ 113179 w 430935"/>
                  <a:gd name="connsiteY35" fmla="*/ 620359 h 704426"/>
                  <a:gd name="connsiteX36" fmla="*/ 109628 w 430935"/>
                  <a:gd name="connsiteY36" fmla="*/ 673634 h 704426"/>
                  <a:gd name="connsiteX37" fmla="*/ 109368 w 430935"/>
                  <a:gd name="connsiteY37" fmla="*/ 673723 h 704426"/>
                  <a:gd name="connsiteX38" fmla="*/ 67438 w 430935"/>
                  <a:gd name="connsiteY38" fmla="*/ 685158 h 704426"/>
                  <a:gd name="connsiteX39" fmla="*/ 0 w 430935"/>
                  <a:gd name="connsiteY39" fmla="*/ 704426 h 704426"/>
                  <a:gd name="connsiteX40" fmla="*/ 0 w 430935"/>
                  <a:gd name="connsiteY40" fmla="*/ 26329 h 704426"/>
                  <a:gd name="connsiteX41" fmla="*/ 3593 w 430935"/>
                  <a:gd name="connsiteY41" fmla="*/ 25730 h 704426"/>
                  <a:gd name="connsiteX42" fmla="*/ 29322 w 430935"/>
                  <a:gd name="connsiteY42" fmla="*/ 51459 h 704426"/>
                  <a:gd name="connsiteX43" fmla="*/ 57910 w 430935"/>
                  <a:gd name="connsiteY43" fmla="*/ 54318 h 704426"/>
                  <a:gd name="connsiteX44" fmla="*/ 123661 w 430935"/>
                  <a:gd name="connsiteY44" fmla="*/ 17154 h 704426"/>
                  <a:gd name="connsiteX0" fmla="*/ 221530 w 514510"/>
                  <a:gd name="connsiteY0" fmla="*/ 0 h 704426"/>
                  <a:gd name="connsiteX1" fmla="*/ 258571 w 514510"/>
                  <a:gd name="connsiteY1" fmla="*/ 4116 h 704426"/>
                  <a:gd name="connsiteX2" fmla="*/ 258695 w 514510"/>
                  <a:gd name="connsiteY2" fmla="*/ 5719 h 704426"/>
                  <a:gd name="connsiteX3" fmla="*/ 250118 w 514510"/>
                  <a:gd name="connsiteY3" fmla="*/ 45741 h 704426"/>
                  <a:gd name="connsiteX4" fmla="*/ 275847 w 514510"/>
                  <a:gd name="connsiteY4" fmla="*/ 94341 h 704426"/>
                  <a:gd name="connsiteX5" fmla="*/ 318729 w 514510"/>
                  <a:gd name="connsiteY5" fmla="*/ 77188 h 704426"/>
                  <a:gd name="connsiteX6" fmla="*/ 344458 w 514510"/>
                  <a:gd name="connsiteY6" fmla="*/ 77188 h 704426"/>
                  <a:gd name="connsiteX7" fmla="*/ 355893 w 514510"/>
                  <a:gd name="connsiteY7" fmla="*/ 57176 h 704426"/>
                  <a:gd name="connsiteX8" fmla="*/ 404492 w 514510"/>
                  <a:gd name="connsiteY8" fmla="*/ 51459 h 704426"/>
                  <a:gd name="connsiteX9" fmla="*/ 415929 w 514510"/>
                  <a:gd name="connsiteY9" fmla="*/ 68612 h 704426"/>
                  <a:gd name="connsiteX10" fmla="*/ 444516 w 514510"/>
                  <a:gd name="connsiteY10" fmla="*/ 71471 h 704426"/>
                  <a:gd name="connsiteX11" fmla="*/ 461669 w 514510"/>
                  <a:gd name="connsiteY11" fmla="*/ 85765 h 704426"/>
                  <a:gd name="connsiteX12" fmla="*/ 513127 w 514510"/>
                  <a:gd name="connsiteY12" fmla="*/ 68612 h 704426"/>
                  <a:gd name="connsiteX13" fmla="*/ 514510 w 514510"/>
                  <a:gd name="connsiteY13" fmla="*/ 68612 h 704426"/>
                  <a:gd name="connsiteX14" fmla="*/ 494068 w 514510"/>
                  <a:gd name="connsiteY14" fmla="*/ 105776 h 704426"/>
                  <a:gd name="connsiteX15" fmla="*/ 501692 w 514510"/>
                  <a:gd name="connsiteY15" fmla="*/ 122929 h 704426"/>
                  <a:gd name="connsiteX16" fmla="*/ 501692 w 514510"/>
                  <a:gd name="connsiteY16" fmla="*/ 141988 h 704426"/>
                  <a:gd name="connsiteX17" fmla="*/ 488350 w 514510"/>
                  <a:gd name="connsiteY17" fmla="*/ 157234 h 704426"/>
                  <a:gd name="connsiteX18" fmla="*/ 478822 w 514510"/>
                  <a:gd name="connsiteY18" fmla="*/ 199163 h 704426"/>
                  <a:gd name="connsiteX19" fmla="*/ 467386 w 514510"/>
                  <a:gd name="connsiteY19" fmla="*/ 201069 h 704426"/>
                  <a:gd name="connsiteX20" fmla="*/ 459763 w 514510"/>
                  <a:gd name="connsiteY20" fmla="*/ 222034 h 704426"/>
                  <a:gd name="connsiteX21" fmla="*/ 412116 w 514510"/>
                  <a:gd name="connsiteY21" fmla="*/ 260151 h 704426"/>
                  <a:gd name="connsiteX22" fmla="*/ 391152 w 514510"/>
                  <a:gd name="connsiteY22" fmla="*/ 292551 h 704426"/>
                  <a:gd name="connsiteX23" fmla="*/ 396869 w 514510"/>
                  <a:gd name="connsiteY23" fmla="*/ 342103 h 704426"/>
                  <a:gd name="connsiteX24" fmla="*/ 383529 w 514510"/>
                  <a:gd name="connsiteY24" fmla="*/ 357350 h 704426"/>
                  <a:gd name="connsiteX25" fmla="*/ 358752 w 514510"/>
                  <a:gd name="connsiteY25" fmla="*/ 368785 h 704426"/>
                  <a:gd name="connsiteX26" fmla="*/ 332071 w 514510"/>
                  <a:gd name="connsiteY26" fmla="*/ 435490 h 704426"/>
                  <a:gd name="connsiteX27" fmla="*/ 322541 w 514510"/>
                  <a:gd name="connsiteY27" fmla="*/ 448831 h 704426"/>
                  <a:gd name="connsiteX28" fmla="*/ 295859 w 514510"/>
                  <a:gd name="connsiteY28" fmla="*/ 448831 h 704426"/>
                  <a:gd name="connsiteX29" fmla="*/ 290141 w 514510"/>
                  <a:gd name="connsiteY29" fmla="*/ 477419 h 704426"/>
                  <a:gd name="connsiteX30" fmla="*/ 236777 w 514510"/>
                  <a:gd name="connsiteY30" fmla="*/ 485043 h 704426"/>
                  <a:gd name="connsiteX31" fmla="*/ 202473 w 514510"/>
                  <a:gd name="connsiteY31" fmla="*/ 511725 h 704426"/>
                  <a:gd name="connsiteX32" fmla="*/ 204378 w 514510"/>
                  <a:gd name="connsiteY32" fmla="*/ 546030 h 704426"/>
                  <a:gd name="connsiteX33" fmla="*/ 185319 w 514510"/>
                  <a:gd name="connsiteY33" fmla="*/ 561277 h 704426"/>
                  <a:gd name="connsiteX34" fmla="*/ 183413 w 514510"/>
                  <a:gd name="connsiteY34" fmla="*/ 591771 h 704426"/>
                  <a:gd name="connsiteX35" fmla="*/ 196754 w 514510"/>
                  <a:gd name="connsiteY35" fmla="*/ 620359 h 704426"/>
                  <a:gd name="connsiteX36" fmla="*/ 193203 w 514510"/>
                  <a:gd name="connsiteY36" fmla="*/ 673634 h 704426"/>
                  <a:gd name="connsiteX37" fmla="*/ 192943 w 514510"/>
                  <a:gd name="connsiteY37" fmla="*/ 673723 h 704426"/>
                  <a:gd name="connsiteX38" fmla="*/ 151013 w 514510"/>
                  <a:gd name="connsiteY38" fmla="*/ 685158 h 704426"/>
                  <a:gd name="connsiteX39" fmla="*/ 83575 w 514510"/>
                  <a:gd name="connsiteY39" fmla="*/ 704426 h 704426"/>
                  <a:gd name="connsiteX40" fmla="*/ 4 w 514510"/>
                  <a:gd name="connsiteY40" fmla="*/ 235136 h 704426"/>
                  <a:gd name="connsiteX41" fmla="*/ 83575 w 514510"/>
                  <a:gd name="connsiteY41" fmla="*/ 26329 h 704426"/>
                  <a:gd name="connsiteX42" fmla="*/ 87168 w 514510"/>
                  <a:gd name="connsiteY42" fmla="*/ 25730 h 704426"/>
                  <a:gd name="connsiteX43" fmla="*/ 112897 w 514510"/>
                  <a:gd name="connsiteY43" fmla="*/ 51459 h 704426"/>
                  <a:gd name="connsiteX44" fmla="*/ 141485 w 514510"/>
                  <a:gd name="connsiteY44" fmla="*/ 54318 h 704426"/>
                  <a:gd name="connsiteX45" fmla="*/ 207236 w 514510"/>
                  <a:gd name="connsiteY45" fmla="*/ 17154 h 704426"/>
                  <a:gd name="connsiteX46" fmla="*/ 221530 w 514510"/>
                  <a:gd name="connsiteY46" fmla="*/ 0 h 704426"/>
                  <a:gd name="connsiteX0" fmla="*/ 0 w 514506"/>
                  <a:gd name="connsiteY0" fmla="*/ 235136 h 704426"/>
                  <a:gd name="connsiteX1" fmla="*/ 83571 w 514506"/>
                  <a:gd name="connsiteY1" fmla="*/ 26329 h 704426"/>
                  <a:gd name="connsiteX2" fmla="*/ 87164 w 514506"/>
                  <a:gd name="connsiteY2" fmla="*/ 25730 h 704426"/>
                  <a:gd name="connsiteX3" fmla="*/ 112893 w 514506"/>
                  <a:gd name="connsiteY3" fmla="*/ 51459 h 704426"/>
                  <a:gd name="connsiteX4" fmla="*/ 141481 w 514506"/>
                  <a:gd name="connsiteY4" fmla="*/ 54318 h 704426"/>
                  <a:gd name="connsiteX5" fmla="*/ 207232 w 514506"/>
                  <a:gd name="connsiteY5" fmla="*/ 17154 h 704426"/>
                  <a:gd name="connsiteX6" fmla="*/ 221526 w 514506"/>
                  <a:gd name="connsiteY6" fmla="*/ 0 h 704426"/>
                  <a:gd name="connsiteX7" fmla="*/ 258567 w 514506"/>
                  <a:gd name="connsiteY7" fmla="*/ 4116 h 704426"/>
                  <a:gd name="connsiteX8" fmla="*/ 258691 w 514506"/>
                  <a:gd name="connsiteY8" fmla="*/ 5719 h 704426"/>
                  <a:gd name="connsiteX9" fmla="*/ 250114 w 514506"/>
                  <a:gd name="connsiteY9" fmla="*/ 45741 h 704426"/>
                  <a:gd name="connsiteX10" fmla="*/ 275843 w 514506"/>
                  <a:gd name="connsiteY10" fmla="*/ 94341 h 704426"/>
                  <a:gd name="connsiteX11" fmla="*/ 318725 w 514506"/>
                  <a:gd name="connsiteY11" fmla="*/ 77188 h 704426"/>
                  <a:gd name="connsiteX12" fmla="*/ 344454 w 514506"/>
                  <a:gd name="connsiteY12" fmla="*/ 77188 h 704426"/>
                  <a:gd name="connsiteX13" fmla="*/ 355889 w 514506"/>
                  <a:gd name="connsiteY13" fmla="*/ 57176 h 704426"/>
                  <a:gd name="connsiteX14" fmla="*/ 404488 w 514506"/>
                  <a:gd name="connsiteY14" fmla="*/ 51459 h 704426"/>
                  <a:gd name="connsiteX15" fmla="*/ 415925 w 514506"/>
                  <a:gd name="connsiteY15" fmla="*/ 68612 h 704426"/>
                  <a:gd name="connsiteX16" fmla="*/ 444512 w 514506"/>
                  <a:gd name="connsiteY16" fmla="*/ 71471 h 704426"/>
                  <a:gd name="connsiteX17" fmla="*/ 461665 w 514506"/>
                  <a:gd name="connsiteY17" fmla="*/ 85765 h 704426"/>
                  <a:gd name="connsiteX18" fmla="*/ 513123 w 514506"/>
                  <a:gd name="connsiteY18" fmla="*/ 68612 h 704426"/>
                  <a:gd name="connsiteX19" fmla="*/ 514506 w 514506"/>
                  <a:gd name="connsiteY19" fmla="*/ 68612 h 704426"/>
                  <a:gd name="connsiteX20" fmla="*/ 494064 w 514506"/>
                  <a:gd name="connsiteY20" fmla="*/ 105776 h 704426"/>
                  <a:gd name="connsiteX21" fmla="*/ 501688 w 514506"/>
                  <a:gd name="connsiteY21" fmla="*/ 122929 h 704426"/>
                  <a:gd name="connsiteX22" fmla="*/ 501688 w 514506"/>
                  <a:gd name="connsiteY22" fmla="*/ 141988 h 704426"/>
                  <a:gd name="connsiteX23" fmla="*/ 488346 w 514506"/>
                  <a:gd name="connsiteY23" fmla="*/ 157234 h 704426"/>
                  <a:gd name="connsiteX24" fmla="*/ 478818 w 514506"/>
                  <a:gd name="connsiteY24" fmla="*/ 199163 h 704426"/>
                  <a:gd name="connsiteX25" fmla="*/ 467382 w 514506"/>
                  <a:gd name="connsiteY25" fmla="*/ 201069 h 704426"/>
                  <a:gd name="connsiteX26" fmla="*/ 459759 w 514506"/>
                  <a:gd name="connsiteY26" fmla="*/ 222034 h 704426"/>
                  <a:gd name="connsiteX27" fmla="*/ 412112 w 514506"/>
                  <a:gd name="connsiteY27" fmla="*/ 260151 h 704426"/>
                  <a:gd name="connsiteX28" fmla="*/ 391148 w 514506"/>
                  <a:gd name="connsiteY28" fmla="*/ 292551 h 704426"/>
                  <a:gd name="connsiteX29" fmla="*/ 396865 w 514506"/>
                  <a:gd name="connsiteY29" fmla="*/ 342103 h 704426"/>
                  <a:gd name="connsiteX30" fmla="*/ 383525 w 514506"/>
                  <a:gd name="connsiteY30" fmla="*/ 357350 h 704426"/>
                  <a:gd name="connsiteX31" fmla="*/ 358748 w 514506"/>
                  <a:gd name="connsiteY31" fmla="*/ 368785 h 704426"/>
                  <a:gd name="connsiteX32" fmla="*/ 332067 w 514506"/>
                  <a:gd name="connsiteY32" fmla="*/ 435490 h 704426"/>
                  <a:gd name="connsiteX33" fmla="*/ 322537 w 514506"/>
                  <a:gd name="connsiteY33" fmla="*/ 448831 h 704426"/>
                  <a:gd name="connsiteX34" fmla="*/ 295855 w 514506"/>
                  <a:gd name="connsiteY34" fmla="*/ 448831 h 704426"/>
                  <a:gd name="connsiteX35" fmla="*/ 290137 w 514506"/>
                  <a:gd name="connsiteY35" fmla="*/ 477419 h 704426"/>
                  <a:gd name="connsiteX36" fmla="*/ 236773 w 514506"/>
                  <a:gd name="connsiteY36" fmla="*/ 485043 h 704426"/>
                  <a:gd name="connsiteX37" fmla="*/ 202469 w 514506"/>
                  <a:gd name="connsiteY37" fmla="*/ 511725 h 704426"/>
                  <a:gd name="connsiteX38" fmla="*/ 204374 w 514506"/>
                  <a:gd name="connsiteY38" fmla="*/ 546030 h 704426"/>
                  <a:gd name="connsiteX39" fmla="*/ 185315 w 514506"/>
                  <a:gd name="connsiteY39" fmla="*/ 561277 h 704426"/>
                  <a:gd name="connsiteX40" fmla="*/ 183409 w 514506"/>
                  <a:gd name="connsiteY40" fmla="*/ 591771 h 704426"/>
                  <a:gd name="connsiteX41" fmla="*/ 196750 w 514506"/>
                  <a:gd name="connsiteY41" fmla="*/ 620359 h 704426"/>
                  <a:gd name="connsiteX42" fmla="*/ 193199 w 514506"/>
                  <a:gd name="connsiteY42" fmla="*/ 673634 h 704426"/>
                  <a:gd name="connsiteX43" fmla="*/ 192939 w 514506"/>
                  <a:gd name="connsiteY43" fmla="*/ 673723 h 704426"/>
                  <a:gd name="connsiteX44" fmla="*/ 151009 w 514506"/>
                  <a:gd name="connsiteY44" fmla="*/ 685158 h 704426"/>
                  <a:gd name="connsiteX45" fmla="*/ 83571 w 514506"/>
                  <a:gd name="connsiteY45" fmla="*/ 704426 h 704426"/>
                  <a:gd name="connsiteX46" fmla="*/ 91440 w 514506"/>
                  <a:gd name="connsiteY46" fmla="*/ 326576 h 704426"/>
                  <a:gd name="connsiteX0" fmla="*/ 35062 w 465997"/>
                  <a:gd name="connsiteY0" fmla="*/ 26329 h 704426"/>
                  <a:gd name="connsiteX1" fmla="*/ 38655 w 465997"/>
                  <a:gd name="connsiteY1" fmla="*/ 25730 h 704426"/>
                  <a:gd name="connsiteX2" fmla="*/ 64384 w 465997"/>
                  <a:gd name="connsiteY2" fmla="*/ 51459 h 704426"/>
                  <a:gd name="connsiteX3" fmla="*/ 92972 w 465997"/>
                  <a:gd name="connsiteY3" fmla="*/ 54318 h 704426"/>
                  <a:gd name="connsiteX4" fmla="*/ 158723 w 465997"/>
                  <a:gd name="connsiteY4" fmla="*/ 17154 h 704426"/>
                  <a:gd name="connsiteX5" fmla="*/ 173017 w 465997"/>
                  <a:gd name="connsiteY5" fmla="*/ 0 h 704426"/>
                  <a:gd name="connsiteX6" fmla="*/ 210058 w 465997"/>
                  <a:gd name="connsiteY6" fmla="*/ 4116 h 704426"/>
                  <a:gd name="connsiteX7" fmla="*/ 210182 w 465997"/>
                  <a:gd name="connsiteY7" fmla="*/ 5719 h 704426"/>
                  <a:gd name="connsiteX8" fmla="*/ 201605 w 465997"/>
                  <a:gd name="connsiteY8" fmla="*/ 45741 h 704426"/>
                  <a:gd name="connsiteX9" fmla="*/ 227334 w 465997"/>
                  <a:gd name="connsiteY9" fmla="*/ 94341 h 704426"/>
                  <a:gd name="connsiteX10" fmla="*/ 270216 w 465997"/>
                  <a:gd name="connsiteY10" fmla="*/ 77188 h 704426"/>
                  <a:gd name="connsiteX11" fmla="*/ 295945 w 465997"/>
                  <a:gd name="connsiteY11" fmla="*/ 77188 h 704426"/>
                  <a:gd name="connsiteX12" fmla="*/ 307380 w 465997"/>
                  <a:gd name="connsiteY12" fmla="*/ 57176 h 704426"/>
                  <a:gd name="connsiteX13" fmla="*/ 355979 w 465997"/>
                  <a:gd name="connsiteY13" fmla="*/ 51459 h 704426"/>
                  <a:gd name="connsiteX14" fmla="*/ 367416 w 465997"/>
                  <a:gd name="connsiteY14" fmla="*/ 68612 h 704426"/>
                  <a:gd name="connsiteX15" fmla="*/ 396003 w 465997"/>
                  <a:gd name="connsiteY15" fmla="*/ 71471 h 704426"/>
                  <a:gd name="connsiteX16" fmla="*/ 413156 w 465997"/>
                  <a:gd name="connsiteY16" fmla="*/ 85765 h 704426"/>
                  <a:gd name="connsiteX17" fmla="*/ 464614 w 465997"/>
                  <a:gd name="connsiteY17" fmla="*/ 68612 h 704426"/>
                  <a:gd name="connsiteX18" fmla="*/ 465997 w 465997"/>
                  <a:gd name="connsiteY18" fmla="*/ 68612 h 704426"/>
                  <a:gd name="connsiteX19" fmla="*/ 445555 w 465997"/>
                  <a:gd name="connsiteY19" fmla="*/ 105776 h 704426"/>
                  <a:gd name="connsiteX20" fmla="*/ 453179 w 465997"/>
                  <a:gd name="connsiteY20" fmla="*/ 122929 h 704426"/>
                  <a:gd name="connsiteX21" fmla="*/ 453179 w 465997"/>
                  <a:gd name="connsiteY21" fmla="*/ 141988 h 704426"/>
                  <a:gd name="connsiteX22" fmla="*/ 439837 w 465997"/>
                  <a:gd name="connsiteY22" fmla="*/ 157234 h 704426"/>
                  <a:gd name="connsiteX23" fmla="*/ 430309 w 465997"/>
                  <a:gd name="connsiteY23" fmla="*/ 199163 h 704426"/>
                  <a:gd name="connsiteX24" fmla="*/ 418873 w 465997"/>
                  <a:gd name="connsiteY24" fmla="*/ 201069 h 704426"/>
                  <a:gd name="connsiteX25" fmla="*/ 411250 w 465997"/>
                  <a:gd name="connsiteY25" fmla="*/ 222034 h 704426"/>
                  <a:gd name="connsiteX26" fmla="*/ 363603 w 465997"/>
                  <a:gd name="connsiteY26" fmla="*/ 260151 h 704426"/>
                  <a:gd name="connsiteX27" fmla="*/ 342639 w 465997"/>
                  <a:gd name="connsiteY27" fmla="*/ 292551 h 704426"/>
                  <a:gd name="connsiteX28" fmla="*/ 348356 w 465997"/>
                  <a:gd name="connsiteY28" fmla="*/ 342103 h 704426"/>
                  <a:gd name="connsiteX29" fmla="*/ 335016 w 465997"/>
                  <a:gd name="connsiteY29" fmla="*/ 357350 h 704426"/>
                  <a:gd name="connsiteX30" fmla="*/ 310239 w 465997"/>
                  <a:gd name="connsiteY30" fmla="*/ 368785 h 704426"/>
                  <a:gd name="connsiteX31" fmla="*/ 283558 w 465997"/>
                  <a:gd name="connsiteY31" fmla="*/ 435490 h 704426"/>
                  <a:gd name="connsiteX32" fmla="*/ 274028 w 465997"/>
                  <a:gd name="connsiteY32" fmla="*/ 448831 h 704426"/>
                  <a:gd name="connsiteX33" fmla="*/ 247346 w 465997"/>
                  <a:gd name="connsiteY33" fmla="*/ 448831 h 704426"/>
                  <a:gd name="connsiteX34" fmla="*/ 241628 w 465997"/>
                  <a:gd name="connsiteY34" fmla="*/ 477419 h 704426"/>
                  <a:gd name="connsiteX35" fmla="*/ 188264 w 465997"/>
                  <a:gd name="connsiteY35" fmla="*/ 485043 h 704426"/>
                  <a:gd name="connsiteX36" fmla="*/ 153960 w 465997"/>
                  <a:gd name="connsiteY36" fmla="*/ 511725 h 704426"/>
                  <a:gd name="connsiteX37" fmla="*/ 155865 w 465997"/>
                  <a:gd name="connsiteY37" fmla="*/ 546030 h 704426"/>
                  <a:gd name="connsiteX38" fmla="*/ 136806 w 465997"/>
                  <a:gd name="connsiteY38" fmla="*/ 561277 h 704426"/>
                  <a:gd name="connsiteX39" fmla="*/ 134900 w 465997"/>
                  <a:gd name="connsiteY39" fmla="*/ 591771 h 704426"/>
                  <a:gd name="connsiteX40" fmla="*/ 148241 w 465997"/>
                  <a:gd name="connsiteY40" fmla="*/ 620359 h 704426"/>
                  <a:gd name="connsiteX41" fmla="*/ 144690 w 465997"/>
                  <a:gd name="connsiteY41" fmla="*/ 673634 h 704426"/>
                  <a:gd name="connsiteX42" fmla="*/ 144430 w 465997"/>
                  <a:gd name="connsiteY42" fmla="*/ 673723 h 704426"/>
                  <a:gd name="connsiteX43" fmla="*/ 102500 w 465997"/>
                  <a:gd name="connsiteY43" fmla="*/ 685158 h 704426"/>
                  <a:gd name="connsiteX44" fmla="*/ 35062 w 465997"/>
                  <a:gd name="connsiteY44" fmla="*/ 704426 h 704426"/>
                  <a:gd name="connsiteX45" fmla="*/ 42931 w 465997"/>
                  <a:gd name="connsiteY45" fmla="*/ 326576 h 704426"/>
                  <a:gd name="connsiteX0" fmla="*/ 0 w 430935"/>
                  <a:gd name="connsiteY0" fmla="*/ 26329 h 704426"/>
                  <a:gd name="connsiteX1" fmla="*/ 3593 w 430935"/>
                  <a:gd name="connsiteY1" fmla="*/ 25730 h 704426"/>
                  <a:gd name="connsiteX2" fmla="*/ 29322 w 430935"/>
                  <a:gd name="connsiteY2" fmla="*/ 51459 h 704426"/>
                  <a:gd name="connsiteX3" fmla="*/ 57910 w 430935"/>
                  <a:gd name="connsiteY3" fmla="*/ 54318 h 704426"/>
                  <a:gd name="connsiteX4" fmla="*/ 123661 w 430935"/>
                  <a:gd name="connsiteY4" fmla="*/ 17154 h 704426"/>
                  <a:gd name="connsiteX5" fmla="*/ 137955 w 430935"/>
                  <a:gd name="connsiteY5" fmla="*/ 0 h 704426"/>
                  <a:gd name="connsiteX6" fmla="*/ 174996 w 430935"/>
                  <a:gd name="connsiteY6" fmla="*/ 4116 h 704426"/>
                  <a:gd name="connsiteX7" fmla="*/ 175120 w 430935"/>
                  <a:gd name="connsiteY7" fmla="*/ 5719 h 704426"/>
                  <a:gd name="connsiteX8" fmla="*/ 166543 w 430935"/>
                  <a:gd name="connsiteY8" fmla="*/ 45741 h 704426"/>
                  <a:gd name="connsiteX9" fmla="*/ 192272 w 430935"/>
                  <a:gd name="connsiteY9" fmla="*/ 94341 h 704426"/>
                  <a:gd name="connsiteX10" fmla="*/ 235154 w 430935"/>
                  <a:gd name="connsiteY10" fmla="*/ 77188 h 704426"/>
                  <a:gd name="connsiteX11" fmla="*/ 260883 w 430935"/>
                  <a:gd name="connsiteY11" fmla="*/ 77188 h 704426"/>
                  <a:gd name="connsiteX12" fmla="*/ 272318 w 430935"/>
                  <a:gd name="connsiteY12" fmla="*/ 57176 h 704426"/>
                  <a:gd name="connsiteX13" fmla="*/ 320917 w 430935"/>
                  <a:gd name="connsiteY13" fmla="*/ 51459 h 704426"/>
                  <a:gd name="connsiteX14" fmla="*/ 332354 w 430935"/>
                  <a:gd name="connsiteY14" fmla="*/ 68612 h 704426"/>
                  <a:gd name="connsiteX15" fmla="*/ 360941 w 430935"/>
                  <a:gd name="connsiteY15" fmla="*/ 71471 h 704426"/>
                  <a:gd name="connsiteX16" fmla="*/ 378094 w 430935"/>
                  <a:gd name="connsiteY16" fmla="*/ 85765 h 704426"/>
                  <a:gd name="connsiteX17" fmla="*/ 429552 w 430935"/>
                  <a:gd name="connsiteY17" fmla="*/ 68612 h 704426"/>
                  <a:gd name="connsiteX18" fmla="*/ 430935 w 430935"/>
                  <a:gd name="connsiteY18" fmla="*/ 68612 h 704426"/>
                  <a:gd name="connsiteX19" fmla="*/ 410493 w 430935"/>
                  <a:gd name="connsiteY19" fmla="*/ 105776 h 704426"/>
                  <a:gd name="connsiteX20" fmla="*/ 418117 w 430935"/>
                  <a:gd name="connsiteY20" fmla="*/ 122929 h 704426"/>
                  <a:gd name="connsiteX21" fmla="*/ 418117 w 430935"/>
                  <a:gd name="connsiteY21" fmla="*/ 141988 h 704426"/>
                  <a:gd name="connsiteX22" fmla="*/ 404775 w 430935"/>
                  <a:gd name="connsiteY22" fmla="*/ 157234 h 704426"/>
                  <a:gd name="connsiteX23" fmla="*/ 395247 w 430935"/>
                  <a:gd name="connsiteY23" fmla="*/ 199163 h 704426"/>
                  <a:gd name="connsiteX24" fmla="*/ 383811 w 430935"/>
                  <a:gd name="connsiteY24" fmla="*/ 201069 h 704426"/>
                  <a:gd name="connsiteX25" fmla="*/ 376188 w 430935"/>
                  <a:gd name="connsiteY25" fmla="*/ 222034 h 704426"/>
                  <a:gd name="connsiteX26" fmla="*/ 328541 w 430935"/>
                  <a:gd name="connsiteY26" fmla="*/ 260151 h 704426"/>
                  <a:gd name="connsiteX27" fmla="*/ 307577 w 430935"/>
                  <a:gd name="connsiteY27" fmla="*/ 292551 h 704426"/>
                  <a:gd name="connsiteX28" fmla="*/ 313294 w 430935"/>
                  <a:gd name="connsiteY28" fmla="*/ 342103 h 704426"/>
                  <a:gd name="connsiteX29" fmla="*/ 299954 w 430935"/>
                  <a:gd name="connsiteY29" fmla="*/ 357350 h 704426"/>
                  <a:gd name="connsiteX30" fmla="*/ 275177 w 430935"/>
                  <a:gd name="connsiteY30" fmla="*/ 368785 h 704426"/>
                  <a:gd name="connsiteX31" fmla="*/ 248496 w 430935"/>
                  <a:gd name="connsiteY31" fmla="*/ 435490 h 704426"/>
                  <a:gd name="connsiteX32" fmla="*/ 238966 w 430935"/>
                  <a:gd name="connsiteY32" fmla="*/ 448831 h 704426"/>
                  <a:gd name="connsiteX33" fmla="*/ 212284 w 430935"/>
                  <a:gd name="connsiteY33" fmla="*/ 448831 h 704426"/>
                  <a:gd name="connsiteX34" fmla="*/ 206566 w 430935"/>
                  <a:gd name="connsiteY34" fmla="*/ 477419 h 704426"/>
                  <a:gd name="connsiteX35" fmla="*/ 153202 w 430935"/>
                  <a:gd name="connsiteY35" fmla="*/ 485043 h 704426"/>
                  <a:gd name="connsiteX36" fmla="*/ 118898 w 430935"/>
                  <a:gd name="connsiteY36" fmla="*/ 511725 h 704426"/>
                  <a:gd name="connsiteX37" fmla="*/ 120803 w 430935"/>
                  <a:gd name="connsiteY37" fmla="*/ 546030 h 704426"/>
                  <a:gd name="connsiteX38" fmla="*/ 101744 w 430935"/>
                  <a:gd name="connsiteY38" fmla="*/ 561277 h 704426"/>
                  <a:gd name="connsiteX39" fmla="*/ 99838 w 430935"/>
                  <a:gd name="connsiteY39" fmla="*/ 591771 h 704426"/>
                  <a:gd name="connsiteX40" fmla="*/ 113179 w 430935"/>
                  <a:gd name="connsiteY40" fmla="*/ 620359 h 704426"/>
                  <a:gd name="connsiteX41" fmla="*/ 109628 w 430935"/>
                  <a:gd name="connsiteY41" fmla="*/ 673634 h 704426"/>
                  <a:gd name="connsiteX42" fmla="*/ 109368 w 430935"/>
                  <a:gd name="connsiteY42" fmla="*/ 673723 h 704426"/>
                  <a:gd name="connsiteX43" fmla="*/ 67438 w 430935"/>
                  <a:gd name="connsiteY43" fmla="*/ 685158 h 704426"/>
                  <a:gd name="connsiteX44" fmla="*/ 0 w 430935"/>
                  <a:gd name="connsiteY44" fmla="*/ 704426 h 704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430935" h="704426">
                    <a:moveTo>
                      <a:pt x="0" y="26329"/>
                    </a:moveTo>
                    <a:lnTo>
                      <a:pt x="3593" y="25730"/>
                    </a:lnTo>
                    <a:lnTo>
                      <a:pt x="29322" y="51459"/>
                    </a:lnTo>
                    <a:lnTo>
                      <a:pt x="57910" y="54318"/>
                    </a:lnTo>
                    <a:lnTo>
                      <a:pt x="123661" y="17154"/>
                    </a:lnTo>
                    <a:lnTo>
                      <a:pt x="137955" y="0"/>
                    </a:lnTo>
                    <a:lnTo>
                      <a:pt x="174996" y="4116"/>
                    </a:lnTo>
                    <a:cubicBezTo>
                      <a:pt x="175037" y="4650"/>
                      <a:pt x="175079" y="5184"/>
                      <a:pt x="175120" y="5719"/>
                    </a:cubicBezTo>
                    <a:lnTo>
                      <a:pt x="166543" y="45741"/>
                    </a:lnTo>
                    <a:lnTo>
                      <a:pt x="192272" y="94341"/>
                    </a:lnTo>
                    <a:lnTo>
                      <a:pt x="235154" y="77188"/>
                    </a:lnTo>
                    <a:lnTo>
                      <a:pt x="260883" y="77188"/>
                    </a:lnTo>
                    <a:lnTo>
                      <a:pt x="272318" y="57176"/>
                    </a:lnTo>
                    <a:lnTo>
                      <a:pt x="320917" y="51459"/>
                    </a:lnTo>
                    <a:lnTo>
                      <a:pt x="332354" y="68612"/>
                    </a:lnTo>
                    <a:lnTo>
                      <a:pt x="360941" y="71471"/>
                    </a:lnTo>
                    <a:lnTo>
                      <a:pt x="378094" y="85765"/>
                    </a:lnTo>
                    <a:lnTo>
                      <a:pt x="429552" y="68612"/>
                    </a:lnTo>
                    <a:lnTo>
                      <a:pt x="430935" y="68612"/>
                    </a:lnTo>
                    <a:lnTo>
                      <a:pt x="410493" y="105776"/>
                    </a:lnTo>
                    <a:lnTo>
                      <a:pt x="418117" y="122929"/>
                    </a:lnTo>
                    <a:lnTo>
                      <a:pt x="418117" y="141988"/>
                    </a:lnTo>
                    <a:lnTo>
                      <a:pt x="404775" y="157234"/>
                    </a:lnTo>
                    <a:lnTo>
                      <a:pt x="395247" y="199163"/>
                    </a:lnTo>
                    <a:lnTo>
                      <a:pt x="383811" y="201069"/>
                    </a:lnTo>
                    <a:lnTo>
                      <a:pt x="376188" y="222034"/>
                    </a:lnTo>
                    <a:lnTo>
                      <a:pt x="328541" y="260151"/>
                    </a:lnTo>
                    <a:lnTo>
                      <a:pt x="307577" y="292551"/>
                    </a:lnTo>
                    <a:lnTo>
                      <a:pt x="313294" y="342103"/>
                    </a:lnTo>
                    <a:lnTo>
                      <a:pt x="299954" y="357350"/>
                    </a:lnTo>
                    <a:lnTo>
                      <a:pt x="275177" y="368785"/>
                    </a:lnTo>
                    <a:lnTo>
                      <a:pt x="248496" y="435490"/>
                    </a:lnTo>
                    <a:lnTo>
                      <a:pt x="238966" y="448831"/>
                    </a:lnTo>
                    <a:lnTo>
                      <a:pt x="212284" y="448831"/>
                    </a:lnTo>
                    <a:lnTo>
                      <a:pt x="206566" y="477419"/>
                    </a:lnTo>
                    <a:lnTo>
                      <a:pt x="153202" y="485043"/>
                    </a:lnTo>
                    <a:lnTo>
                      <a:pt x="118898" y="511725"/>
                    </a:lnTo>
                    <a:lnTo>
                      <a:pt x="120803" y="546030"/>
                    </a:lnTo>
                    <a:lnTo>
                      <a:pt x="101744" y="561277"/>
                    </a:lnTo>
                    <a:lnTo>
                      <a:pt x="99838" y="591771"/>
                    </a:lnTo>
                    <a:lnTo>
                      <a:pt x="113179" y="620359"/>
                    </a:lnTo>
                    <a:lnTo>
                      <a:pt x="109628" y="673634"/>
                    </a:lnTo>
                    <a:lnTo>
                      <a:pt x="109368" y="673723"/>
                    </a:lnTo>
                    <a:lnTo>
                      <a:pt x="67438" y="685158"/>
                    </a:lnTo>
                    <a:lnTo>
                      <a:pt x="0" y="70442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A7BEE6CB-5851-76DB-17B7-EA86A519AD09}"/>
                  </a:ext>
                </a:extLst>
              </p:cNvPr>
              <p:cNvSpPr/>
              <p:nvPr/>
            </p:nvSpPr>
            <p:spPr>
              <a:xfrm>
                <a:off x="2092344" y="1530962"/>
                <a:ext cx="910810" cy="440730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4F3414A-E2B3-3095-694E-7864F4E3C3D9}"/>
                  </a:ext>
                </a:extLst>
              </p:cNvPr>
              <p:cNvSpPr/>
              <p:nvPr/>
            </p:nvSpPr>
            <p:spPr>
              <a:xfrm>
                <a:off x="2082114" y="1783013"/>
                <a:ext cx="805928" cy="607016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CF4F1B05-321B-90F5-2BB2-A48AA71A3CBE}"/>
                </a:ext>
              </a:extLst>
            </p:cNvPr>
            <p:cNvGrpSpPr/>
            <p:nvPr/>
          </p:nvGrpSpPr>
          <p:grpSpPr>
            <a:xfrm>
              <a:off x="4102369" y="1710127"/>
              <a:ext cx="1660368" cy="948259"/>
              <a:chOff x="1161049" y="1710127"/>
              <a:chExt cx="1660368" cy="948259"/>
            </a:xfrm>
          </p:grpSpPr>
          <p:sp>
            <p:nvSpPr>
              <p:cNvPr id="242" name="正方形/長方形 241">
                <a:extLst>
                  <a:ext uri="{FF2B5EF4-FFF2-40B4-BE49-F238E27FC236}">
                    <a16:creationId xmlns:a16="http://schemas.microsoft.com/office/drawing/2014/main" id="{F218A750-933F-5DFE-A37B-2BFA9F5A6D61}"/>
                  </a:ext>
                </a:extLst>
              </p:cNvPr>
              <p:cNvSpPr/>
              <p:nvPr/>
            </p:nvSpPr>
            <p:spPr>
              <a:xfrm rot="20426645">
                <a:off x="1161049" y="2471773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730F5606-90B3-5678-D5DA-13FA1905AD28}"/>
                  </a:ext>
                </a:extLst>
              </p:cNvPr>
              <p:cNvSpPr/>
              <p:nvPr/>
            </p:nvSpPr>
            <p:spPr>
              <a:xfrm>
                <a:off x="1659271" y="1758153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B3C4F19A-2A89-287F-9C02-FDDA15FA4826}"/>
                  </a:ext>
                </a:extLst>
              </p:cNvPr>
              <p:cNvSpPr/>
              <p:nvPr/>
            </p:nvSpPr>
            <p:spPr>
              <a:xfrm>
                <a:off x="2436265" y="1710127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A52E6AA3-7235-BC14-E20B-3320B2771CB1}"/>
                  </a:ext>
                </a:extLst>
              </p:cNvPr>
              <p:cNvSpPr/>
              <p:nvPr/>
            </p:nvSpPr>
            <p:spPr>
              <a:xfrm rot="21068761">
                <a:off x="2186628" y="1973785"/>
                <a:ext cx="634789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AA4A9ACB-9EB1-B37C-D76F-20BC940A0A7A}"/>
              </a:ext>
            </a:extLst>
          </p:cNvPr>
          <p:cNvGrpSpPr/>
          <p:nvPr/>
        </p:nvGrpSpPr>
        <p:grpSpPr>
          <a:xfrm>
            <a:off x="6565334" y="820361"/>
            <a:ext cx="2715481" cy="2175730"/>
            <a:chOff x="6565334" y="820361"/>
            <a:chExt cx="2715481" cy="2175730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A871D3B-6CE4-178E-538F-90123853230E}"/>
                </a:ext>
              </a:extLst>
            </p:cNvPr>
            <p:cNvGrpSpPr/>
            <p:nvPr/>
          </p:nvGrpSpPr>
          <p:grpSpPr>
            <a:xfrm>
              <a:off x="6565334" y="820361"/>
              <a:ext cx="2715481" cy="2175730"/>
              <a:chOff x="659834" y="820361"/>
              <a:chExt cx="2715481" cy="2175730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D88129B3-DA6D-67E1-3D0E-FAB1FBE86098}"/>
                  </a:ext>
                </a:extLst>
              </p:cNvPr>
              <p:cNvSpPr/>
              <p:nvPr/>
            </p:nvSpPr>
            <p:spPr>
              <a:xfrm>
                <a:off x="2491620" y="820362"/>
                <a:ext cx="815708" cy="367851"/>
              </a:xfrm>
              <a:custGeom>
                <a:avLst/>
                <a:gdLst>
                  <a:gd name="connsiteX0" fmla="*/ 63846 w 815708"/>
                  <a:gd name="connsiteY0" fmla="*/ 0 h 367851"/>
                  <a:gd name="connsiteX1" fmla="*/ 813960 w 815708"/>
                  <a:gd name="connsiteY1" fmla="*/ 0 h 367851"/>
                  <a:gd name="connsiteX2" fmla="*/ 815708 w 815708"/>
                  <a:gd name="connsiteY2" fmla="*/ 4193 h 367851"/>
                  <a:gd name="connsiteX3" fmla="*/ 772254 w 815708"/>
                  <a:gd name="connsiteY3" fmla="*/ 65943 h 367851"/>
                  <a:gd name="connsiteX4" fmla="*/ 769967 w 815708"/>
                  <a:gd name="connsiteY4" fmla="*/ 111684 h 367851"/>
                  <a:gd name="connsiteX5" fmla="*/ 756245 w 815708"/>
                  <a:gd name="connsiteY5" fmla="*/ 134554 h 367851"/>
                  <a:gd name="connsiteX6" fmla="*/ 728800 w 815708"/>
                  <a:gd name="connsiteY6" fmla="*/ 139128 h 367851"/>
                  <a:gd name="connsiteX7" fmla="*/ 710504 w 815708"/>
                  <a:gd name="connsiteY7" fmla="*/ 120832 h 367851"/>
                  <a:gd name="connsiteX8" fmla="*/ 696782 w 815708"/>
                  <a:gd name="connsiteY8" fmla="*/ 120832 h 367851"/>
                  <a:gd name="connsiteX9" fmla="*/ 689921 w 815708"/>
                  <a:gd name="connsiteY9" fmla="*/ 136841 h 367851"/>
                  <a:gd name="connsiteX10" fmla="*/ 646467 w 815708"/>
                  <a:gd name="connsiteY10" fmla="*/ 132267 h 367851"/>
                  <a:gd name="connsiteX11" fmla="*/ 646467 w 815708"/>
                  <a:gd name="connsiteY11" fmla="*/ 150563 h 367851"/>
                  <a:gd name="connsiteX12" fmla="*/ 628171 w 815708"/>
                  <a:gd name="connsiteY12" fmla="*/ 164285 h 367851"/>
                  <a:gd name="connsiteX13" fmla="*/ 566421 w 815708"/>
                  <a:gd name="connsiteY13" fmla="*/ 175721 h 367851"/>
                  <a:gd name="connsiteX14" fmla="*/ 552699 w 815708"/>
                  <a:gd name="connsiteY14" fmla="*/ 166572 h 367851"/>
                  <a:gd name="connsiteX15" fmla="*/ 552699 w 815708"/>
                  <a:gd name="connsiteY15" fmla="*/ 187156 h 367851"/>
                  <a:gd name="connsiteX16" fmla="*/ 502385 w 815708"/>
                  <a:gd name="connsiteY16" fmla="*/ 207739 h 367851"/>
                  <a:gd name="connsiteX17" fmla="*/ 502385 w 815708"/>
                  <a:gd name="connsiteY17" fmla="*/ 246619 h 367851"/>
                  <a:gd name="connsiteX18" fmla="*/ 488662 w 815708"/>
                  <a:gd name="connsiteY18" fmla="*/ 246619 h 367851"/>
                  <a:gd name="connsiteX19" fmla="*/ 468079 w 815708"/>
                  <a:gd name="connsiteY19" fmla="*/ 230609 h 367851"/>
                  <a:gd name="connsiteX20" fmla="*/ 438348 w 815708"/>
                  <a:gd name="connsiteY20" fmla="*/ 246619 h 367851"/>
                  <a:gd name="connsiteX21" fmla="*/ 424626 w 815708"/>
                  <a:gd name="connsiteY21" fmla="*/ 315230 h 367851"/>
                  <a:gd name="connsiteX22" fmla="*/ 342292 w 815708"/>
                  <a:gd name="connsiteY22" fmla="*/ 358683 h 367851"/>
                  <a:gd name="connsiteX23" fmla="*/ 317135 w 815708"/>
                  <a:gd name="connsiteY23" fmla="*/ 358683 h 367851"/>
                  <a:gd name="connsiteX24" fmla="*/ 296966 w 815708"/>
                  <a:gd name="connsiteY24" fmla="*/ 367851 h 367851"/>
                  <a:gd name="connsiteX25" fmla="*/ 270632 w 815708"/>
                  <a:gd name="connsiteY25" fmla="*/ 351822 h 367851"/>
                  <a:gd name="connsiteX26" fmla="*/ 268727 w 815708"/>
                  <a:gd name="connsiteY26" fmla="*/ 338481 h 367851"/>
                  <a:gd name="connsiteX27" fmla="*/ 247762 w 815708"/>
                  <a:gd name="connsiteY27" fmla="*/ 304176 h 367851"/>
                  <a:gd name="connsiteX28" fmla="*/ 249667 w 815708"/>
                  <a:gd name="connsiteY28" fmla="*/ 281305 h 367851"/>
                  <a:gd name="connsiteX29" fmla="*/ 228703 w 815708"/>
                  <a:gd name="connsiteY29" fmla="*/ 283211 h 367851"/>
                  <a:gd name="connsiteX30" fmla="*/ 224892 w 815708"/>
                  <a:gd name="connsiteY30" fmla="*/ 287023 h 367851"/>
                  <a:gd name="connsiteX31" fmla="*/ 182963 w 815708"/>
                  <a:gd name="connsiteY31" fmla="*/ 285117 h 367851"/>
                  <a:gd name="connsiteX32" fmla="*/ 175339 w 815708"/>
                  <a:gd name="connsiteY32" fmla="*/ 277494 h 367851"/>
                  <a:gd name="connsiteX33" fmla="*/ 152469 w 815708"/>
                  <a:gd name="connsiteY33" fmla="*/ 273682 h 367851"/>
                  <a:gd name="connsiteX34" fmla="*/ 127692 w 815708"/>
                  <a:gd name="connsiteY34" fmla="*/ 283211 h 367851"/>
                  <a:gd name="connsiteX35" fmla="*/ 93388 w 815708"/>
                  <a:gd name="connsiteY35" fmla="*/ 283211 h 367851"/>
                  <a:gd name="connsiteX36" fmla="*/ 45741 w 815708"/>
                  <a:gd name="connsiteY36" fmla="*/ 231753 h 367851"/>
                  <a:gd name="connsiteX37" fmla="*/ 51458 w 815708"/>
                  <a:gd name="connsiteY37" fmla="*/ 218412 h 367851"/>
                  <a:gd name="connsiteX38" fmla="*/ 47647 w 815708"/>
                  <a:gd name="connsiteY38" fmla="*/ 208882 h 367851"/>
                  <a:gd name="connsiteX39" fmla="*/ 28588 w 815708"/>
                  <a:gd name="connsiteY39" fmla="*/ 205071 h 367851"/>
                  <a:gd name="connsiteX40" fmla="*/ 0 w 815708"/>
                  <a:gd name="connsiteY40" fmla="*/ 174577 h 367851"/>
                  <a:gd name="connsiteX41" fmla="*/ 3812 w 815708"/>
                  <a:gd name="connsiteY41" fmla="*/ 138366 h 367851"/>
                  <a:gd name="connsiteX42" fmla="*/ 40024 w 815708"/>
                  <a:gd name="connsiteY42" fmla="*/ 83096 h 367851"/>
                  <a:gd name="connsiteX43" fmla="*/ 41929 w 815708"/>
                  <a:gd name="connsiteY43" fmla="*/ 71661 h 367851"/>
                  <a:gd name="connsiteX44" fmla="*/ 62894 w 815708"/>
                  <a:gd name="connsiteY44" fmla="*/ 65943 h 367851"/>
                  <a:gd name="connsiteX45" fmla="*/ 66705 w 815708"/>
                  <a:gd name="connsiteY45" fmla="*/ 50696 h 367851"/>
                  <a:gd name="connsiteX46" fmla="*/ 47647 w 815708"/>
                  <a:gd name="connsiteY46" fmla="*/ 25920 h 367851"/>
                  <a:gd name="connsiteX0" fmla="*/ 63846 w 815708"/>
                  <a:gd name="connsiteY0" fmla="*/ 91699 h 459550"/>
                  <a:gd name="connsiteX1" fmla="*/ 456368 w 815708"/>
                  <a:gd name="connsiteY1" fmla="*/ 0 h 459550"/>
                  <a:gd name="connsiteX2" fmla="*/ 813960 w 815708"/>
                  <a:gd name="connsiteY2" fmla="*/ 91699 h 459550"/>
                  <a:gd name="connsiteX3" fmla="*/ 815708 w 815708"/>
                  <a:gd name="connsiteY3" fmla="*/ 95892 h 459550"/>
                  <a:gd name="connsiteX4" fmla="*/ 772254 w 815708"/>
                  <a:gd name="connsiteY4" fmla="*/ 157642 h 459550"/>
                  <a:gd name="connsiteX5" fmla="*/ 769967 w 815708"/>
                  <a:gd name="connsiteY5" fmla="*/ 203383 h 459550"/>
                  <a:gd name="connsiteX6" fmla="*/ 756245 w 815708"/>
                  <a:gd name="connsiteY6" fmla="*/ 226253 h 459550"/>
                  <a:gd name="connsiteX7" fmla="*/ 728800 w 815708"/>
                  <a:gd name="connsiteY7" fmla="*/ 230827 h 459550"/>
                  <a:gd name="connsiteX8" fmla="*/ 710504 w 815708"/>
                  <a:gd name="connsiteY8" fmla="*/ 212531 h 459550"/>
                  <a:gd name="connsiteX9" fmla="*/ 696782 w 815708"/>
                  <a:gd name="connsiteY9" fmla="*/ 212531 h 459550"/>
                  <a:gd name="connsiteX10" fmla="*/ 689921 w 815708"/>
                  <a:gd name="connsiteY10" fmla="*/ 228540 h 459550"/>
                  <a:gd name="connsiteX11" fmla="*/ 646467 w 815708"/>
                  <a:gd name="connsiteY11" fmla="*/ 223966 h 459550"/>
                  <a:gd name="connsiteX12" fmla="*/ 646467 w 815708"/>
                  <a:gd name="connsiteY12" fmla="*/ 242262 h 459550"/>
                  <a:gd name="connsiteX13" fmla="*/ 628171 w 815708"/>
                  <a:gd name="connsiteY13" fmla="*/ 255984 h 459550"/>
                  <a:gd name="connsiteX14" fmla="*/ 566421 w 815708"/>
                  <a:gd name="connsiteY14" fmla="*/ 267420 h 459550"/>
                  <a:gd name="connsiteX15" fmla="*/ 552699 w 815708"/>
                  <a:gd name="connsiteY15" fmla="*/ 258271 h 459550"/>
                  <a:gd name="connsiteX16" fmla="*/ 552699 w 815708"/>
                  <a:gd name="connsiteY16" fmla="*/ 278855 h 459550"/>
                  <a:gd name="connsiteX17" fmla="*/ 502385 w 815708"/>
                  <a:gd name="connsiteY17" fmla="*/ 299438 h 459550"/>
                  <a:gd name="connsiteX18" fmla="*/ 502385 w 815708"/>
                  <a:gd name="connsiteY18" fmla="*/ 338318 h 459550"/>
                  <a:gd name="connsiteX19" fmla="*/ 488662 w 815708"/>
                  <a:gd name="connsiteY19" fmla="*/ 338318 h 459550"/>
                  <a:gd name="connsiteX20" fmla="*/ 468079 w 815708"/>
                  <a:gd name="connsiteY20" fmla="*/ 322308 h 459550"/>
                  <a:gd name="connsiteX21" fmla="*/ 438348 w 815708"/>
                  <a:gd name="connsiteY21" fmla="*/ 338318 h 459550"/>
                  <a:gd name="connsiteX22" fmla="*/ 424626 w 815708"/>
                  <a:gd name="connsiteY22" fmla="*/ 406929 h 459550"/>
                  <a:gd name="connsiteX23" fmla="*/ 342292 w 815708"/>
                  <a:gd name="connsiteY23" fmla="*/ 450382 h 459550"/>
                  <a:gd name="connsiteX24" fmla="*/ 317135 w 815708"/>
                  <a:gd name="connsiteY24" fmla="*/ 450382 h 459550"/>
                  <a:gd name="connsiteX25" fmla="*/ 296966 w 815708"/>
                  <a:gd name="connsiteY25" fmla="*/ 459550 h 459550"/>
                  <a:gd name="connsiteX26" fmla="*/ 270632 w 815708"/>
                  <a:gd name="connsiteY26" fmla="*/ 443521 h 459550"/>
                  <a:gd name="connsiteX27" fmla="*/ 268727 w 815708"/>
                  <a:gd name="connsiteY27" fmla="*/ 430180 h 459550"/>
                  <a:gd name="connsiteX28" fmla="*/ 247762 w 815708"/>
                  <a:gd name="connsiteY28" fmla="*/ 395875 h 459550"/>
                  <a:gd name="connsiteX29" fmla="*/ 249667 w 815708"/>
                  <a:gd name="connsiteY29" fmla="*/ 373004 h 459550"/>
                  <a:gd name="connsiteX30" fmla="*/ 228703 w 815708"/>
                  <a:gd name="connsiteY30" fmla="*/ 374910 h 459550"/>
                  <a:gd name="connsiteX31" fmla="*/ 224892 w 815708"/>
                  <a:gd name="connsiteY31" fmla="*/ 378722 h 459550"/>
                  <a:gd name="connsiteX32" fmla="*/ 182963 w 815708"/>
                  <a:gd name="connsiteY32" fmla="*/ 376816 h 459550"/>
                  <a:gd name="connsiteX33" fmla="*/ 175339 w 815708"/>
                  <a:gd name="connsiteY33" fmla="*/ 369193 h 459550"/>
                  <a:gd name="connsiteX34" fmla="*/ 152469 w 815708"/>
                  <a:gd name="connsiteY34" fmla="*/ 365381 h 459550"/>
                  <a:gd name="connsiteX35" fmla="*/ 127692 w 815708"/>
                  <a:gd name="connsiteY35" fmla="*/ 374910 h 459550"/>
                  <a:gd name="connsiteX36" fmla="*/ 93388 w 815708"/>
                  <a:gd name="connsiteY36" fmla="*/ 374910 h 459550"/>
                  <a:gd name="connsiteX37" fmla="*/ 45741 w 815708"/>
                  <a:gd name="connsiteY37" fmla="*/ 323452 h 459550"/>
                  <a:gd name="connsiteX38" fmla="*/ 51458 w 815708"/>
                  <a:gd name="connsiteY38" fmla="*/ 310111 h 459550"/>
                  <a:gd name="connsiteX39" fmla="*/ 47647 w 815708"/>
                  <a:gd name="connsiteY39" fmla="*/ 300581 h 459550"/>
                  <a:gd name="connsiteX40" fmla="*/ 28588 w 815708"/>
                  <a:gd name="connsiteY40" fmla="*/ 296770 h 459550"/>
                  <a:gd name="connsiteX41" fmla="*/ 0 w 815708"/>
                  <a:gd name="connsiteY41" fmla="*/ 266276 h 459550"/>
                  <a:gd name="connsiteX42" fmla="*/ 3812 w 815708"/>
                  <a:gd name="connsiteY42" fmla="*/ 230065 h 459550"/>
                  <a:gd name="connsiteX43" fmla="*/ 40024 w 815708"/>
                  <a:gd name="connsiteY43" fmla="*/ 174795 h 459550"/>
                  <a:gd name="connsiteX44" fmla="*/ 41929 w 815708"/>
                  <a:gd name="connsiteY44" fmla="*/ 163360 h 459550"/>
                  <a:gd name="connsiteX45" fmla="*/ 62894 w 815708"/>
                  <a:gd name="connsiteY45" fmla="*/ 157642 h 459550"/>
                  <a:gd name="connsiteX46" fmla="*/ 66705 w 815708"/>
                  <a:gd name="connsiteY46" fmla="*/ 142395 h 459550"/>
                  <a:gd name="connsiteX47" fmla="*/ 47647 w 815708"/>
                  <a:gd name="connsiteY47" fmla="*/ 117619 h 459550"/>
                  <a:gd name="connsiteX48" fmla="*/ 63846 w 815708"/>
                  <a:gd name="connsiteY48" fmla="*/ 91699 h 459550"/>
                  <a:gd name="connsiteX0" fmla="*/ 456368 w 815708"/>
                  <a:gd name="connsiteY0" fmla="*/ 0 h 459550"/>
                  <a:gd name="connsiteX1" fmla="*/ 813960 w 815708"/>
                  <a:gd name="connsiteY1" fmla="*/ 91699 h 459550"/>
                  <a:gd name="connsiteX2" fmla="*/ 815708 w 815708"/>
                  <a:gd name="connsiteY2" fmla="*/ 95892 h 459550"/>
                  <a:gd name="connsiteX3" fmla="*/ 772254 w 815708"/>
                  <a:gd name="connsiteY3" fmla="*/ 157642 h 459550"/>
                  <a:gd name="connsiteX4" fmla="*/ 769967 w 815708"/>
                  <a:gd name="connsiteY4" fmla="*/ 203383 h 459550"/>
                  <a:gd name="connsiteX5" fmla="*/ 756245 w 815708"/>
                  <a:gd name="connsiteY5" fmla="*/ 226253 h 459550"/>
                  <a:gd name="connsiteX6" fmla="*/ 728800 w 815708"/>
                  <a:gd name="connsiteY6" fmla="*/ 230827 h 459550"/>
                  <a:gd name="connsiteX7" fmla="*/ 710504 w 815708"/>
                  <a:gd name="connsiteY7" fmla="*/ 212531 h 459550"/>
                  <a:gd name="connsiteX8" fmla="*/ 696782 w 815708"/>
                  <a:gd name="connsiteY8" fmla="*/ 212531 h 459550"/>
                  <a:gd name="connsiteX9" fmla="*/ 689921 w 815708"/>
                  <a:gd name="connsiteY9" fmla="*/ 228540 h 459550"/>
                  <a:gd name="connsiteX10" fmla="*/ 646467 w 815708"/>
                  <a:gd name="connsiteY10" fmla="*/ 223966 h 459550"/>
                  <a:gd name="connsiteX11" fmla="*/ 646467 w 815708"/>
                  <a:gd name="connsiteY11" fmla="*/ 242262 h 459550"/>
                  <a:gd name="connsiteX12" fmla="*/ 628171 w 815708"/>
                  <a:gd name="connsiteY12" fmla="*/ 255984 h 459550"/>
                  <a:gd name="connsiteX13" fmla="*/ 566421 w 815708"/>
                  <a:gd name="connsiteY13" fmla="*/ 267420 h 459550"/>
                  <a:gd name="connsiteX14" fmla="*/ 552699 w 815708"/>
                  <a:gd name="connsiteY14" fmla="*/ 258271 h 459550"/>
                  <a:gd name="connsiteX15" fmla="*/ 552699 w 815708"/>
                  <a:gd name="connsiteY15" fmla="*/ 278855 h 459550"/>
                  <a:gd name="connsiteX16" fmla="*/ 502385 w 815708"/>
                  <a:gd name="connsiteY16" fmla="*/ 299438 h 459550"/>
                  <a:gd name="connsiteX17" fmla="*/ 502385 w 815708"/>
                  <a:gd name="connsiteY17" fmla="*/ 338318 h 459550"/>
                  <a:gd name="connsiteX18" fmla="*/ 488662 w 815708"/>
                  <a:gd name="connsiteY18" fmla="*/ 338318 h 459550"/>
                  <a:gd name="connsiteX19" fmla="*/ 468079 w 815708"/>
                  <a:gd name="connsiteY19" fmla="*/ 322308 h 459550"/>
                  <a:gd name="connsiteX20" fmla="*/ 438348 w 815708"/>
                  <a:gd name="connsiteY20" fmla="*/ 338318 h 459550"/>
                  <a:gd name="connsiteX21" fmla="*/ 424626 w 815708"/>
                  <a:gd name="connsiteY21" fmla="*/ 406929 h 459550"/>
                  <a:gd name="connsiteX22" fmla="*/ 342292 w 815708"/>
                  <a:gd name="connsiteY22" fmla="*/ 450382 h 459550"/>
                  <a:gd name="connsiteX23" fmla="*/ 317135 w 815708"/>
                  <a:gd name="connsiteY23" fmla="*/ 450382 h 459550"/>
                  <a:gd name="connsiteX24" fmla="*/ 296966 w 815708"/>
                  <a:gd name="connsiteY24" fmla="*/ 459550 h 459550"/>
                  <a:gd name="connsiteX25" fmla="*/ 270632 w 815708"/>
                  <a:gd name="connsiteY25" fmla="*/ 443521 h 459550"/>
                  <a:gd name="connsiteX26" fmla="*/ 268727 w 815708"/>
                  <a:gd name="connsiteY26" fmla="*/ 430180 h 459550"/>
                  <a:gd name="connsiteX27" fmla="*/ 247762 w 815708"/>
                  <a:gd name="connsiteY27" fmla="*/ 395875 h 459550"/>
                  <a:gd name="connsiteX28" fmla="*/ 249667 w 815708"/>
                  <a:gd name="connsiteY28" fmla="*/ 373004 h 459550"/>
                  <a:gd name="connsiteX29" fmla="*/ 228703 w 815708"/>
                  <a:gd name="connsiteY29" fmla="*/ 374910 h 459550"/>
                  <a:gd name="connsiteX30" fmla="*/ 224892 w 815708"/>
                  <a:gd name="connsiteY30" fmla="*/ 378722 h 459550"/>
                  <a:gd name="connsiteX31" fmla="*/ 182963 w 815708"/>
                  <a:gd name="connsiteY31" fmla="*/ 376816 h 459550"/>
                  <a:gd name="connsiteX32" fmla="*/ 175339 w 815708"/>
                  <a:gd name="connsiteY32" fmla="*/ 369193 h 459550"/>
                  <a:gd name="connsiteX33" fmla="*/ 152469 w 815708"/>
                  <a:gd name="connsiteY33" fmla="*/ 365381 h 459550"/>
                  <a:gd name="connsiteX34" fmla="*/ 127692 w 815708"/>
                  <a:gd name="connsiteY34" fmla="*/ 374910 h 459550"/>
                  <a:gd name="connsiteX35" fmla="*/ 93388 w 815708"/>
                  <a:gd name="connsiteY35" fmla="*/ 374910 h 459550"/>
                  <a:gd name="connsiteX36" fmla="*/ 45741 w 815708"/>
                  <a:gd name="connsiteY36" fmla="*/ 323452 h 459550"/>
                  <a:gd name="connsiteX37" fmla="*/ 51458 w 815708"/>
                  <a:gd name="connsiteY37" fmla="*/ 310111 h 459550"/>
                  <a:gd name="connsiteX38" fmla="*/ 47647 w 815708"/>
                  <a:gd name="connsiteY38" fmla="*/ 300581 h 459550"/>
                  <a:gd name="connsiteX39" fmla="*/ 28588 w 815708"/>
                  <a:gd name="connsiteY39" fmla="*/ 296770 h 459550"/>
                  <a:gd name="connsiteX40" fmla="*/ 0 w 815708"/>
                  <a:gd name="connsiteY40" fmla="*/ 266276 h 459550"/>
                  <a:gd name="connsiteX41" fmla="*/ 3812 w 815708"/>
                  <a:gd name="connsiteY41" fmla="*/ 230065 h 459550"/>
                  <a:gd name="connsiteX42" fmla="*/ 40024 w 815708"/>
                  <a:gd name="connsiteY42" fmla="*/ 174795 h 459550"/>
                  <a:gd name="connsiteX43" fmla="*/ 41929 w 815708"/>
                  <a:gd name="connsiteY43" fmla="*/ 163360 h 459550"/>
                  <a:gd name="connsiteX44" fmla="*/ 62894 w 815708"/>
                  <a:gd name="connsiteY44" fmla="*/ 157642 h 459550"/>
                  <a:gd name="connsiteX45" fmla="*/ 66705 w 815708"/>
                  <a:gd name="connsiteY45" fmla="*/ 142395 h 459550"/>
                  <a:gd name="connsiteX46" fmla="*/ 47647 w 815708"/>
                  <a:gd name="connsiteY46" fmla="*/ 117619 h 459550"/>
                  <a:gd name="connsiteX47" fmla="*/ 63846 w 815708"/>
                  <a:gd name="connsiteY47" fmla="*/ 91699 h 459550"/>
                  <a:gd name="connsiteX48" fmla="*/ 547808 w 815708"/>
                  <a:gd name="connsiteY48" fmla="*/ 91440 h 459550"/>
                  <a:gd name="connsiteX0" fmla="*/ 813960 w 815708"/>
                  <a:gd name="connsiteY0" fmla="*/ 40743 h 408594"/>
                  <a:gd name="connsiteX1" fmla="*/ 815708 w 815708"/>
                  <a:gd name="connsiteY1" fmla="*/ 44936 h 408594"/>
                  <a:gd name="connsiteX2" fmla="*/ 772254 w 815708"/>
                  <a:gd name="connsiteY2" fmla="*/ 106686 h 408594"/>
                  <a:gd name="connsiteX3" fmla="*/ 769967 w 815708"/>
                  <a:gd name="connsiteY3" fmla="*/ 152427 h 408594"/>
                  <a:gd name="connsiteX4" fmla="*/ 756245 w 815708"/>
                  <a:gd name="connsiteY4" fmla="*/ 175297 h 408594"/>
                  <a:gd name="connsiteX5" fmla="*/ 728800 w 815708"/>
                  <a:gd name="connsiteY5" fmla="*/ 179871 h 408594"/>
                  <a:gd name="connsiteX6" fmla="*/ 710504 w 815708"/>
                  <a:gd name="connsiteY6" fmla="*/ 161575 h 408594"/>
                  <a:gd name="connsiteX7" fmla="*/ 696782 w 815708"/>
                  <a:gd name="connsiteY7" fmla="*/ 161575 h 408594"/>
                  <a:gd name="connsiteX8" fmla="*/ 689921 w 815708"/>
                  <a:gd name="connsiteY8" fmla="*/ 177584 h 408594"/>
                  <a:gd name="connsiteX9" fmla="*/ 646467 w 815708"/>
                  <a:gd name="connsiteY9" fmla="*/ 173010 h 408594"/>
                  <a:gd name="connsiteX10" fmla="*/ 646467 w 815708"/>
                  <a:gd name="connsiteY10" fmla="*/ 191306 h 408594"/>
                  <a:gd name="connsiteX11" fmla="*/ 628171 w 815708"/>
                  <a:gd name="connsiteY11" fmla="*/ 205028 h 408594"/>
                  <a:gd name="connsiteX12" fmla="*/ 566421 w 815708"/>
                  <a:gd name="connsiteY12" fmla="*/ 216464 h 408594"/>
                  <a:gd name="connsiteX13" fmla="*/ 552699 w 815708"/>
                  <a:gd name="connsiteY13" fmla="*/ 207315 h 408594"/>
                  <a:gd name="connsiteX14" fmla="*/ 552699 w 815708"/>
                  <a:gd name="connsiteY14" fmla="*/ 227899 h 408594"/>
                  <a:gd name="connsiteX15" fmla="*/ 502385 w 815708"/>
                  <a:gd name="connsiteY15" fmla="*/ 248482 h 408594"/>
                  <a:gd name="connsiteX16" fmla="*/ 502385 w 815708"/>
                  <a:gd name="connsiteY16" fmla="*/ 287362 h 408594"/>
                  <a:gd name="connsiteX17" fmla="*/ 488662 w 815708"/>
                  <a:gd name="connsiteY17" fmla="*/ 287362 h 408594"/>
                  <a:gd name="connsiteX18" fmla="*/ 468079 w 815708"/>
                  <a:gd name="connsiteY18" fmla="*/ 271352 h 408594"/>
                  <a:gd name="connsiteX19" fmla="*/ 438348 w 815708"/>
                  <a:gd name="connsiteY19" fmla="*/ 287362 h 408594"/>
                  <a:gd name="connsiteX20" fmla="*/ 424626 w 815708"/>
                  <a:gd name="connsiteY20" fmla="*/ 355973 h 408594"/>
                  <a:gd name="connsiteX21" fmla="*/ 342292 w 815708"/>
                  <a:gd name="connsiteY21" fmla="*/ 399426 h 408594"/>
                  <a:gd name="connsiteX22" fmla="*/ 317135 w 815708"/>
                  <a:gd name="connsiteY22" fmla="*/ 399426 h 408594"/>
                  <a:gd name="connsiteX23" fmla="*/ 296966 w 815708"/>
                  <a:gd name="connsiteY23" fmla="*/ 408594 h 408594"/>
                  <a:gd name="connsiteX24" fmla="*/ 270632 w 815708"/>
                  <a:gd name="connsiteY24" fmla="*/ 392565 h 408594"/>
                  <a:gd name="connsiteX25" fmla="*/ 268727 w 815708"/>
                  <a:gd name="connsiteY25" fmla="*/ 379224 h 408594"/>
                  <a:gd name="connsiteX26" fmla="*/ 247762 w 815708"/>
                  <a:gd name="connsiteY26" fmla="*/ 344919 h 408594"/>
                  <a:gd name="connsiteX27" fmla="*/ 249667 w 815708"/>
                  <a:gd name="connsiteY27" fmla="*/ 322048 h 408594"/>
                  <a:gd name="connsiteX28" fmla="*/ 228703 w 815708"/>
                  <a:gd name="connsiteY28" fmla="*/ 323954 h 408594"/>
                  <a:gd name="connsiteX29" fmla="*/ 224892 w 815708"/>
                  <a:gd name="connsiteY29" fmla="*/ 327766 h 408594"/>
                  <a:gd name="connsiteX30" fmla="*/ 182963 w 815708"/>
                  <a:gd name="connsiteY30" fmla="*/ 325860 h 408594"/>
                  <a:gd name="connsiteX31" fmla="*/ 175339 w 815708"/>
                  <a:gd name="connsiteY31" fmla="*/ 318237 h 408594"/>
                  <a:gd name="connsiteX32" fmla="*/ 152469 w 815708"/>
                  <a:gd name="connsiteY32" fmla="*/ 314425 h 408594"/>
                  <a:gd name="connsiteX33" fmla="*/ 127692 w 815708"/>
                  <a:gd name="connsiteY33" fmla="*/ 323954 h 408594"/>
                  <a:gd name="connsiteX34" fmla="*/ 93388 w 815708"/>
                  <a:gd name="connsiteY34" fmla="*/ 323954 h 408594"/>
                  <a:gd name="connsiteX35" fmla="*/ 45741 w 815708"/>
                  <a:gd name="connsiteY35" fmla="*/ 272496 h 408594"/>
                  <a:gd name="connsiteX36" fmla="*/ 51458 w 815708"/>
                  <a:gd name="connsiteY36" fmla="*/ 259155 h 408594"/>
                  <a:gd name="connsiteX37" fmla="*/ 47647 w 815708"/>
                  <a:gd name="connsiteY37" fmla="*/ 249625 h 408594"/>
                  <a:gd name="connsiteX38" fmla="*/ 28588 w 815708"/>
                  <a:gd name="connsiteY38" fmla="*/ 245814 h 408594"/>
                  <a:gd name="connsiteX39" fmla="*/ 0 w 815708"/>
                  <a:gd name="connsiteY39" fmla="*/ 215320 h 408594"/>
                  <a:gd name="connsiteX40" fmla="*/ 3812 w 815708"/>
                  <a:gd name="connsiteY40" fmla="*/ 179109 h 408594"/>
                  <a:gd name="connsiteX41" fmla="*/ 40024 w 815708"/>
                  <a:gd name="connsiteY41" fmla="*/ 123839 h 408594"/>
                  <a:gd name="connsiteX42" fmla="*/ 41929 w 815708"/>
                  <a:gd name="connsiteY42" fmla="*/ 112404 h 408594"/>
                  <a:gd name="connsiteX43" fmla="*/ 62894 w 815708"/>
                  <a:gd name="connsiteY43" fmla="*/ 106686 h 408594"/>
                  <a:gd name="connsiteX44" fmla="*/ 66705 w 815708"/>
                  <a:gd name="connsiteY44" fmla="*/ 91439 h 408594"/>
                  <a:gd name="connsiteX45" fmla="*/ 47647 w 815708"/>
                  <a:gd name="connsiteY45" fmla="*/ 66663 h 408594"/>
                  <a:gd name="connsiteX46" fmla="*/ 63846 w 815708"/>
                  <a:gd name="connsiteY46" fmla="*/ 40743 h 408594"/>
                  <a:gd name="connsiteX47" fmla="*/ 547808 w 815708"/>
                  <a:gd name="connsiteY47" fmla="*/ 40484 h 408594"/>
                  <a:gd name="connsiteX0" fmla="*/ 813960 w 815708"/>
                  <a:gd name="connsiteY0" fmla="*/ 0 h 367851"/>
                  <a:gd name="connsiteX1" fmla="*/ 815708 w 815708"/>
                  <a:gd name="connsiteY1" fmla="*/ 4193 h 367851"/>
                  <a:gd name="connsiteX2" fmla="*/ 772254 w 815708"/>
                  <a:gd name="connsiteY2" fmla="*/ 65943 h 367851"/>
                  <a:gd name="connsiteX3" fmla="*/ 769967 w 815708"/>
                  <a:gd name="connsiteY3" fmla="*/ 111684 h 367851"/>
                  <a:gd name="connsiteX4" fmla="*/ 756245 w 815708"/>
                  <a:gd name="connsiteY4" fmla="*/ 134554 h 367851"/>
                  <a:gd name="connsiteX5" fmla="*/ 728800 w 815708"/>
                  <a:gd name="connsiteY5" fmla="*/ 139128 h 367851"/>
                  <a:gd name="connsiteX6" fmla="*/ 710504 w 815708"/>
                  <a:gd name="connsiteY6" fmla="*/ 120832 h 367851"/>
                  <a:gd name="connsiteX7" fmla="*/ 696782 w 815708"/>
                  <a:gd name="connsiteY7" fmla="*/ 120832 h 367851"/>
                  <a:gd name="connsiteX8" fmla="*/ 689921 w 815708"/>
                  <a:gd name="connsiteY8" fmla="*/ 136841 h 367851"/>
                  <a:gd name="connsiteX9" fmla="*/ 646467 w 815708"/>
                  <a:gd name="connsiteY9" fmla="*/ 132267 h 367851"/>
                  <a:gd name="connsiteX10" fmla="*/ 646467 w 815708"/>
                  <a:gd name="connsiteY10" fmla="*/ 150563 h 367851"/>
                  <a:gd name="connsiteX11" fmla="*/ 628171 w 815708"/>
                  <a:gd name="connsiteY11" fmla="*/ 164285 h 367851"/>
                  <a:gd name="connsiteX12" fmla="*/ 566421 w 815708"/>
                  <a:gd name="connsiteY12" fmla="*/ 175721 h 367851"/>
                  <a:gd name="connsiteX13" fmla="*/ 552699 w 815708"/>
                  <a:gd name="connsiteY13" fmla="*/ 166572 h 367851"/>
                  <a:gd name="connsiteX14" fmla="*/ 552699 w 815708"/>
                  <a:gd name="connsiteY14" fmla="*/ 187156 h 367851"/>
                  <a:gd name="connsiteX15" fmla="*/ 502385 w 815708"/>
                  <a:gd name="connsiteY15" fmla="*/ 207739 h 367851"/>
                  <a:gd name="connsiteX16" fmla="*/ 502385 w 815708"/>
                  <a:gd name="connsiteY16" fmla="*/ 246619 h 367851"/>
                  <a:gd name="connsiteX17" fmla="*/ 488662 w 815708"/>
                  <a:gd name="connsiteY17" fmla="*/ 246619 h 367851"/>
                  <a:gd name="connsiteX18" fmla="*/ 468079 w 815708"/>
                  <a:gd name="connsiteY18" fmla="*/ 230609 h 367851"/>
                  <a:gd name="connsiteX19" fmla="*/ 438348 w 815708"/>
                  <a:gd name="connsiteY19" fmla="*/ 246619 h 367851"/>
                  <a:gd name="connsiteX20" fmla="*/ 424626 w 815708"/>
                  <a:gd name="connsiteY20" fmla="*/ 315230 h 367851"/>
                  <a:gd name="connsiteX21" fmla="*/ 342292 w 815708"/>
                  <a:gd name="connsiteY21" fmla="*/ 358683 h 367851"/>
                  <a:gd name="connsiteX22" fmla="*/ 317135 w 815708"/>
                  <a:gd name="connsiteY22" fmla="*/ 358683 h 367851"/>
                  <a:gd name="connsiteX23" fmla="*/ 296966 w 815708"/>
                  <a:gd name="connsiteY23" fmla="*/ 367851 h 367851"/>
                  <a:gd name="connsiteX24" fmla="*/ 270632 w 815708"/>
                  <a:gd name="connsiteY24" fmla="*/ 351822 h 367851"/>
                  <a:gd name="connsiteX25" fmla="*/ 268727 w 815708"/>
                  <a:gd name="connsiteY25" fmla="*/ 338481 h 367851"/>
                  <a:gd name="connsiteX26" fmla="*/ 247762 w 815708"/>
                  <a:gd name="connsiteY26" fmla="*/ 304176 h 367851"/>
                  <a:gd name="connsiteX27" fmla="*/ 249667 w 815708"/>
                  <a:gd name="connsiteY27" fmla="*/ 281305 h 367851"/>
                  <a:gd name="connsiteX28" fmla="*/ 228703 w 815708"/>
                  <a:gd name="connsiteY28" fmla="*/ 283211 h 367851"/>
                  <a:gd name="connsiteX29" fmla="*/ 224892 w 815708"/>
                  <a:gd name="connsiteY29" fmla="*/ 287023 h 367851"/>
                  <a:gd name="connsiteX30" fmla="*/ 182963 w 815708"/>
                  <a:gd name="connsiteY30" fmla="*/ 285117 h 367851"/>
                  <a:gd name="connsiteX31" fmla="*/ 175339 w 815708"/>
                  <a:gd name="connsiteY31" fmla="*/ 277494 h 367851"/>
                  <a:gd name="connsiteX32" fmla="*/ 152469 w 815708"/>
                  <a:gd name="connsiteY32" fmla="*/ 273682 h 367851"/>
                  <a:gd name="connsiteX33" fmla="*/ 127692 w 815708"/>
                  <a:gd name="connsiteY33" fmla="*/ 283211 h 367851"/>
                  <a:gd name="connsiteX34" fmla="*/ 93388 w 815708"/>
                  <a:gd name="connsiteY34" fmla="*/ 283211 h 367851"/>
                  <a:gd name="connsiteX35" fmla="*/ 45741 w 815708"/>
                  <a:gd name="connsiteY35" fmla="*/ 231753 h 367851"/>
                  <a:gd name="connsiteX36" fmla="*/ 51458 w 815708"/>
                  <a:gd name="connsiteY36" fmla="*/ 218412 h 367851"/>
                  <a:gd name="connsiteX37" fmla="*/ 47647 w 815708"/>
                  <a:gd name="connsiteY37" fmla="*/ 208882 h 367851"/>
                  <a:gd name="connsiteX38" fmla="*/ 28588 w 815708"/>
                  <a:gd name="connsiteY38" fmla="*/ 205071 h 367851"/>
                  <a:gd name="connsiteX39" fmla="*/ 0 w 815708"/>
                  <a:gd name="connsiteY39" fmla="*/ 174577 h 367851"/>
                  <a:gd name="connsiteX40" fmla="*/ 3812 w 815708"/>
                  <a:gd name="connsiteY40" fmla="*/ 138366 h 367851"/>
                  <a:gd name="connsiteX41" fmla="*/ 40024 w 815708"/>
                  <a:gd name="connsiteY41" fmla="*/ 83096 h 367851"/>
                  <a:gd name="connsiteX42" fmla="*/ 41929 w 815708"/>
                  <a:gd name="connsiteY42" fmla="*/ 71661 h 367851"/>
                  <a:gd name="connsiteX43" fmla="*/ 62894 w 815708"/>
                  <a:gd name="connsiteY43" fmla="*/ 65943 h 367851"/>
                  <a:gd name="connsiteX44" fmla="*/ 66705 w 815708"/>
                  <a:gd name="connsiteY44" fmla="*/ 50696 h 367851"/>
                  <a:gd name="connsiteX45" fmla="*/ 47647 w 815708"/>
                  <a:gd name="connsiteY45" fmla="*/ 25920 h 367851"/>
                  <a:gd name="connsiteX46" fmla="*/ 63846 w 815708"/>
                  <a:gd name="connsiteY46" fmla="*/ 0 h 367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15708" h="367851">
                    <a:moveTo>
                      <a:pt x="813960" y="0"/>
                    </a:moveTo>
                    <a:lnTo>
                      <a:pt x="815708" y="4193"/>
                    </a:lnTo>
                    <a:lnTo>
                      <a:pt x="772254" y="65943"/>
                    </a:lnTo>
                    <a:lnTo>
                      <a:pt x="769967" y="111684"/>
                    </a:lnTo>
                    <a:lnTo>
                      <a:pt x="756245" y="134554"/>
                    </a:lnTo>
                    <a:lnTo>
                      <a:pt x="728800" y="139128"/>
                    </a:lnTo>
                    <a:lnTo>
                      <a:pt x="710504" y="120832"/>
                    </a:lnTo>
                    <a:lnTo>
                      <a:pt x="696782" y="120832"/>
                    </a:lnTo>
                    <a:lnTo>
                      <a:pt x="689921" y="136841"/>
                    </a:lnTo>
                    <a:lnTo>
                      <a:pt x="646467" y="132267"/>
                    </a:lnTo>
                    <a:lnTo>
                      <a:pt x="646467" y="150563"/>
                    </a:lnTo>
                    <a:lnTo>
                      <a:pt x="628171" y="164285"/>
                    </a:lnTo>
                    <a:lnTo>
                      <a:pt x="566421" y="175721"/>
                    </a:lnTo>
                    <a:lnTo>
                      <a:pt x="552699" y="166572"/>
                    </a:lnTo>
                    <a:lnTo>
                      <a:pt x="552699" y="187156"/>
                    </a:lnTo>
                    <a:lnTo>
                      <a:pt x="502385" y="207739"/>
                    </a:lnTo>
                    <a:lnTo>
                      <a:pt x="502385" y="246619"/>
                    </a:lnTo>
                    <a:lnTo>
                      <a:pt x="488662" y="246619"/>
                    </a:lnTo>
                    <a:lnTo>
                      <a:pt x="468079" y="230609"/>
                    </a:lnTo>
                    <a:lnTo>
                      <a:pt x="438348" y="246619"/>
                    </a:lnTo>
                    <a:lnTo>
                      <a:pt x="424626" y="315230"/>
                    </a:lnTo>
                    <a:lnTo>
                      <a:pt x="342292" y="358683"/>
                    </a:lnTo>
                    <a:lnTo>
                      <a:pt x="317135" y="358683"/>
                    </a:lnTo>
                    <a:lnTo>
                      <a:pt x="296966" y="367851"/>
                    </a:lnTo>
                    <a:lnTo>
                      <a:pt x="270632" y="351822"/>
                    </a:lnTo>
                    <a:lnTo>
                      <a:pt x="268727" y="338481"/>
                    </a:lnTo>
                    <a:lnTo>
                      <a:pt x="247762" y="304176"/>
                    </a:lnTo>
                    <a:lnTo>
                      <a:pt x="249667" y="281305"/>
                    </a:lnTo>
                    <a:lnTo>
                      <a:pt x="228703" y="283211"/>
                    </a:lnTo>
                    <a:lnTo>
                      <a:pt x="224892" y="287023"/>
                    </a:lnTo>
                    <a:lnTo>
                      <a:pt x="182963" y="285117"/>
                    </a:lnTo>
                    <a:lnTo>
                      <a:pt x="175339" y="277494"/>
                    </a:lnTo>
                    <a:lnTo>
                      <a:pt x="152469" y="273682"/>
                    </a:lnTo>
                    <a:lnTo>
                      <a:pt x="127692" y="283211"/>
                    </a:lnTo>
                    <a:lnTo>
                      <a:pt x="93388" y="283211"/>
                    </a:lnTo>
                    <a:lnTo>
                      <a:pt x="45741" y="231753"/>
                    </a:lnTo>
                    <a:lnTo>
                      <a:pt x="51458" y="218412"/>
                    </a:lnTo>
                    <a:lnTo>
                      <a:pt x="47647" y="208882"/>
                    </a:lnTo>
                    <a:lnTo>
                      <a:pt x="28588" y="205071"/>
                    </a:lnTo>
                    <a:lnTo>
                      <a:pt x="0" y="174577"/>
                    </a:lnTo>
                    <a:lnTo>
                      <a:pt x="3812" y="138366"/>
                    </a:lnTo>
                    <a:lnTo>
                      <a:pt x="40024" y="83096"/>
                    </a:lnTo>
                    <a:lnTo>
                      <a:pt x="41929" y="71661"/>
                    </a:lnTo>
                    <a:lnTo>
                      <a:pt x="62894" y="65943"/>
                    </a:lnTo>
                    <a:lnTo>
                      <a:pt x="66705" y="50696"/>
                    </a:lnTo>
                    <a:lnTo>
                      <a:pt x="47647" y="25920"/>
                    </a:lnTo>
                    <a:lnTo>
                      <a:pt x="6384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6F929C0-C25F-7228-F847-28AB9666F29A}"/>
                  </a:ext>
                </a:extLst>
              </p:cNvPr>
              <p:cNvSpPr/>
              <p:nvPr/>
            </p:nvSpPr>
            <p:spPr>
              <a:xfrm>
                <a:off x="2854498" y="1300258"/>
                <a:ext cx="520817" cy="1356211"/>
              </a:xfrm>
              <a:custGeom>
                <a:avLst/>
                <a:gdLst>
                  <a:gd name="connsiteX0" fmla="*/ 33161 w 520817"/>
                  <a:gd name="connsiteY0" fmla="*/ 0 h 1356211"/>
                  <a:gd name="connsiteX1" fmla="*/ 53745 w 520817"/>
                  <a:gd name="connsiteY1" fmla="*/ 45741 h 1356211"/>
                  <a:gd name="connsiteX2" fmla="*/ 76615 w 520817"/>
                  <a:gd name="connsiteY2" fmla="*/ 73185 h 1356211"/>
                  <a:gd name="connsiteX3" fmla="*/ 104059 w 520817"/>
                  <a:gd name="connsiteY3" fmla="*/ 91481 h 1356211"/>
                  <a:gd name="connsiteX4" fmla="*/ 122356 w 520817"/>
                  <a:gd name="connsiteY4" fmla="*/ 141796 h 1356211"/>
                  <a:gd name="connsiteX5" fmla="*/ 156661 w 520817"/>
                  <a:gd name="connsiteY5" fmla="*/ 150944 h 1356211"/>
                  <a:gd name="connsiteX6" fmla="*/ 158948 w 520817"/>
                  <a:gd name="connsiteY6" fmla="*/ 182963 h 1356211"/>
                  <a:gd name="connsiteX7" fmla="*/ 218411 w 520817"/>
                  <a:gd name="connsiteY7" fmla="*/ 224129 h 1356211"/>
                  <a:gd name="connsiteX8" fmla="*/ 234420 w 520817"/>
                  <a:gd name="connsiteY8" fmla="*/ 217268 h 1356211"/>
                  <a:gd name="connsiteX9" fmla="*/ 287022 w 520817"/>
                  <a:gd name="connsiteY9" fmla="*/ 247000 h 1356211"/>
                  <a:gd name="connsiteX10" fmla="*/ 309892 w 520817"/>
                  <a:gd name="connsiteY10" fmla="*/ 247000 h 1356211"/>
                  <a:gd name="connsiteX11" fmla="*/ 335050 w 520817"/>
                  <a:gd name="connsiteY11" fmla="*/ 253861 h 1356211"/>
                  <a:gd name="connsiteX12" fmla="*/ 357920 w 520817"/>
                  <a:gd name="connsiteY12" fmla="*/ 292740 h 1356211"/>
                  <a:gd name="connsiteX13" fmla="*/ 401374 w 520817"/>
                  <a:gd name="connsiteY13" fmla="*/ 272157 h 1356211"/>
                  <a:gd name="connsiteX14" fmla="*/ 419670 w 520817"/>
                  <a:gd name="connsiteY14" fmla="*/ 274444 h 1356211"/>
                  <a:gd name="connsiteX15" fmla="*/ 444827 w 520817"/>
                  <a:gd name="connsiteY15" fmla="*/ 274444 h 1356211"/>
                  <a:gd name="connsiteX16" fmla="*/ 465410 w 520817"/>
                  <a:gd name="connsiteY16" fmla="*/ 258435 h 1356211"/>
                  <a:gd name="connsiteX17" fmla="*/ 481420 w 520817"/>
                  <a:gd name="connsiteY17" fmla="*/ 258435 h 1356211"/>
                  <a:gd name="connsiteX18" fmla="*/ 497429 w 520817"/>
                  <a:gd name="connsiteY18" fmla="*/ 265296 h 1356211"/>
                  <a:gd name="connsiteX19" fmla="*/ 520817 w 520817"/>
                  <a:gd name="connsiteY19" fmla="*/ 265296 h 1356211"/>
                  <a:gd name="connsiteX20" fmla="*/ 520817 w 520817"/>
                  <a:gd name="connsiteY20" fmla="*/ 1063523 h 1356211"/>
                  <a:gd name="connsiteX21" fmla="*/ 491712 w 520817"/>
                  <a:gd name="connsiteY21" fmla="*/ 1072619 h 1356211"/>
                  <a:gd name="connsiteX22" fmla="*/ 480277 w 520817"/>
                  <a:gd name="connsiteY22" fmla="*/ 1088628 h 1356211"/>
                  <a:gd name="connsiteX23" fmla="*/ 455119 w 520817"/>
                  <a:gd name="connsiteY23" fmla="*/ 1090915 h 1356211"/>
                  <a:gd name="connsiteX24" fmla="*/ 445971 w 520817"/>
                  <a:gd name="connsiteY24" fmla="*/ 1106925 h 1356211"/>
                  <a:gd name="connsiteX25" fmla="*/ 411666 w 520817"/>
                  <a:gd name="connsiteY25" fmla="*/ 1113786 h 1356211"/>
                  <a:gd name="connsiteX26" fmla="*/ 402518 w 520817"/>
                  <a:gd name="connsiteY26" fmla="*/ 1104637 h 1356211"/>
                  <a:gd name="connsiteX27" fmla="*/ 368212 w 520817"/>
                  <a:gd name="connsiteY27" fmla="*/ 1100063 h 1356211"/>
                  <a:gd name="connsiteX28" fmla="*/ 320185 w 520817"/>
                  <a:gd name="connsiteY28" fmla="*/ 1113786 h 1356211"/>
                  <a:gd name="connsiteX29" fmla="*/ 320185 w 520817"/>
                  <a:gd name="connsiteY29" fmla="*/ 1141230 h 1356211"/>
                  <a:gd name="connsiteX30" fmla="*/ 288166 w 520817"/>
                  <a:gd name="connsiteY30" fmla="*/ 1173248 h 1356211"/>
                  <a:gd name="connsiteX31" fmla="*/ 244712 w 520817"/>
                  <a:gd name="connsiteY31" fmla="*/ 1186971 h 1356211"/>
                  <a:gd name="connsiteX32" fmla="*/ 198972 w 520817"/>
                  <a:gd name="connsiteY32" fmla="*/ 1239572 h 1356211"/>
                  <a:gd name="connsiteX33" fmla="*/ 187537 w 520817"/>
                  <a:gd name="connsiteY33" fmla="*/ 1310471 h 1356211"/>
                  <a:gd name="connsiteX34" fmla="*/ 157805 w 520817"/>
                  <a:gd name="connsiteY34" fmla="*/ 1351637 h 1356211"/>
                  <a:gd name="connsiteX35" fmla="*/ 121213 w 520817"/>
                  <a:gd name="connsiteY35" fmla="*/ 1356211 h 1356211"/>
                  <a:gd name="connsiteX36" fmla="*/ 59463 w 520817"/>
                  <a:gd name="connsiteY36" fmla="*/ 1340202 h 1356211"/>
                  <a:gd name="connsiteX37" fmla="*/ 59463 w 520817"/>
                  <a:gd name="connsiteY37" fmla="*/ 1308183 h 1356211"/>
                  <a:gd name="connsiteX38" fmla="*/ 18296 w 520817"/>
                  <a:gd name="connsiteY38" fmla="*/ 1294461 h 1356211"/>
                  <a:gd name="connsiteX39" fmla="*/ 0 w 520817"/>
                  <a:gd name="connsiteY39" fmla="*/ 1280739 h 1356211"/>
                  <a:gd name="connsiteX40" fmla="*/ 0 w 520817"/>
                  <a:gd name="connsiteY40" fmla="*/ 1267017 h 1356211"/>
                  <a:gd name="connsiteX41" fmla="*/ 29732 w 520817"/>
                  <a:gd name="connsiteY41" fmla="*/ 1269304 h 1356211"/>
                  <a:gd name="connsiteX42" fmla="*/ 52602 w 520817"/>
                  <a:gd name="connsiteY42" fmla="*/ 1262443 h 1356211"/>
                  <a:gd name="connsiteX43" fmla="*/ 61750 w 520817"/>
                  <a:gd name="connsiteY43" fmla="*/ 1253295 h 1356211"/>
                  <a:gd name="connsiteX44" fmla="*/ 89194 w 520817"/>
                  <a:gd name="connsiteY44" fmla="*/ 1253295 h 1356211"/>
                  <a:gd name="connsiteX45" fmla="*/ 89194 w 520817"/>
                  <a:gd name="connsiteY45" fmla="*/ 1230424 h 1356211"/>
                  <a:gd name="connsiteX46" fmla="*/ 61750 w 520817"/>
                  <a:gd name="connsiteY46" fmla="*/ 1200693 h 1356211"/>
                  <a:gd name="connsiteX47" fmla="*/ 59463 w 520817"/>
                  <a:gd name="connsiteY47" fmla="*/ 1166387 h 1356211"/>
                  <a:gd name="connsiteX48" fmla="*/ 70898 w 520817"/>
                  <a:gd name="connsiteY48" fmla="*/ 1141230 h 1356211"/>
                  <a:gd name="connsiteX49" fmla="*/ 59463 w 520817"/>
                  <a:gd name="connsiteY49" fmla="*/ 1120647 h 1356211"/>
                  <a:gd name="connsiteX50" fmla="*/ 64037 w 520817"/>
                  <a:gd name="connsiteY50" fmla="*/ 1097776 h 1356211"/>
                  <a:gd name="connsiteX51" fmla="*/ 61750 w 520817"/>
                  <a:gd name="connsiteY51" fmla="*/ 1084054 h 1356211"/>
                  <a:gd name="connsiteX52" fmla="*/ 54889 w 520817"/>
                  <a:gd name="connsiteY52" fmla="*/ 1047462 h 1356211"/>
                  <a:gd name="connsiteX53" fmla="*/ 61750 w 520817"/>
                  <a:gd name="connsiteY53" fmla="*/ 1010869 h 1356211"/>
                  <a:gd name="connsiteX54" fmla="*/ 100630 w 520817"/>
                  <a:gd name="connsiteY54" fmla="*/ 992573 h 1356211"/>
                  <a:gd name="connsiteX55" fmla="*/ 98342 w 520817"/>
                  <a:gd name="connsiteY55" fmla="*/ 960554 h 1356211"/>
                  <a:gd name="connsiteX56" fmla="*/ 82333 w 520817"/>
                  <a:gd name="connsiteY56" fmla="*/ 933110 h 1356211"/>
                  <a:gd name="connsiteX57" fmla="*/ 82333 w 520817"/>
                  <a:gd name="connsiteY57" fmla="*/ 917101 h 1356211"/>
                  <a:gd name="connsiteX58" fmla="*/ 48028 w 520817"/>
                  <a:gd name="connsiteY58" fmla="*/ 894230 h 1356211"/>
                  <a:gd name="connsiteX59" fmla="*/ 59463 w 520817"/>
                  <a:gd name="connsiteY59" fmla="*/ 871360 h 1356211"/>
                  <a:gd name="connsiteX60" fmla="*/ 64037 w 520817"/>
                  <a:gd name="connsiteY60" fmla="*/ 855351 h 1356211"/>
                  <a:gd name="connsiteX61" fmla="*/ 91481 w 520817"/>
                  <a:gd name="connsiteY61" fmla="*/ 821045 h 1356211"/>
                  <a:gd name="connsiteX62" fmla="*/ 129074 w 520817"/>
                  <a:gd name="connsiteY62" fmla="*/ 821903 h 1356211"/>
                  <a:gd name="connsiteX63" fmla="*/ 146722 w 520817"/>
                  <a:gd name="connsiteY63" fmla="*/ 807914 h 1356211"/>
                  <a:gd name="connsiteX64" fmla="*/ 132648 w 520817"/>
                  <a:gd name="connsiteY64" fmla="*/ 800462 h 1356211"/>
                  <a:gd name="connsiteX65" fmla="*/ 130361 w 520817"/>
                  <a:gd name="connsiteY65" fmla="*/ 770730 h 1356211"/>
                  <a:gd name="connsiteX66" fmla="*/ 141796 w 520817"/>
                  <a:gd name="connsiteY66" fmla="*/ 750147 h 1356211"/>
                  <a:gd name="connsiteX67" fmla="*/ 189824 w 520817"/>
                  <a:gd name="connsiteY67" fmla="*/ 743286 h 1356211"/>
                  <a:gd name="connsiteX68" fmla="*/ 203546 w 520817"/>
                  <a:gd name="connsiteY68" fmla="*/ 720416 h 1356211"/>
                  <a:gd name="connsiteX69" fmla="*/ 217268 w 520817"/>
                  <a:gd name="connsiteY69" fmla="*/ 720416 h 1356211"/>
                  <a:gd name="connsiteX70" fmla="*/ 251574 w 520817"/>
                  <a:gd name="connsiteY70" fmla="*/ 695258 h 1356211"/>
                  <a:gd name="connsiteX71" fmla="*/ 256148 w 520817"/>
                  <a:gd name="connsiteY71" fmla="*/ 672388 h 1356211"/>
                  <a:gd name="connsiteX72" fmla="*/ 267583 w 520817"/>
                  <a:gd name="connsiteY72" fmla="*/ 654092 h 1356211"/>
                  <a:gd name="connsiteX73" fmla="*/ 279018 w 520817"/>
                  <a:gd name="connsiteY73" fmla="*/ 626647 h 1356211"/>
                  <a:gd name="connsiteX74" fmla="*/ 304175 w 520817"/>
                  <a:gd name="connsiteY74" fmla="*/ 626647 h 1356211"/>
                  <a:gd name="connsiteX75" fmla="*/ 306462 w 520817"/>
                  <a:gd name="connsiteY75" fmla="*/ 606064 h 1356211"/>
                  <a:gd name="connsiteX76" fmla="*/ 322472 w 520817"/>
                  <a:gd name="connsiteY76" fmla="*/ 606064 h 1356211"/>
                  <a:gd name="connsiteX77" fmla="*/ 322472 w 520817"/>
                  <a:gd name="connsiteY77" fmla="*/ 580907 h 1356211"/>
                  <a:gd name="connsiteX78" fmla="*/ 283592 w 520817"/>
                  <a:gd name="connsiteY78" fmla="*/ 553462 h 1356211"/>
                  <a:gd name="connsiteX79" fmla="*/ 237851 w 520817"/>
                  <a:gd name="connsiteY79" fmla="*/ 507722 h 1356211"/>
                  <a:gd name="connsiteX80" fmla="*/ 208120 w 520817"/>
                  <a:gd name="connsiteY80" fmla="*/ 500860 h 1356211"/>
                  <a:gd name="connsiteX81" fmla="*/ 198972 w 520817"/>
                  <a:gd name="connsiteY81" fmla="*/ 480277 h 1356211"/>
                  <a:gd name="connsiteX82" fmla="*/ 160092 w 520817"/>
                  <a:gd name="connsiteY82" fmla="*/ 482564 h 1356211"/>
                  <a:gd name="connsiteX83" fmla="*/ 150944 w 520817"/>
                  <a:gd name="connsiteY83" fmla="*/ 500860 h 1356211"/>
                  <a:gd name="connsiteX84" fmla="*/ 169240 w 520817"/>
                  <a:gd name="connsiteY84" fmla="*/ 523731 h 1356211"/>
                  <a:gd name="connsiteX85" fmla="*/ 139509 w 520817"/>
                  <a:gd name="connsiteY85" fmla="*/ 532879 h 1356211"/>
                  <a:gd name="connsiteX86" fmla="*/ 130361 w 520817"/>
                  <a:gd name="connsiteY86" fmla="*/ 530592 h 1356211"/>
                  <a:gd name="connsiteX87" fmla="*/ 118926 w 520817"/>
                  <a:gd name="connsiteY87" fmla="*/ 544314 h 1356211"/>
                  <a:gd name="connsiteX88" fmla="*/ 100630 w 520817"/>
                  <a:gd name="connsiteY88" fmla="*/ 532879 h 1356211"/>
                  <a:gd name="connsiteX89" fmla="*/ 116639 w 520817"/>
                  <a:gd name="connsiteY89" fmla="*/ 505435 h 1356211"/>
                  <a:gd name="connsiteX90" fmla="*/ 116639 w 520817"/>
                  <a:gd name="connsiteY90" fmla="*/ 480277 h 1356211"/>
                  <a:gd name="connsiteX91" fmla="*/ 148657 w 520817"/>
                  <a:gd name="connsiteY91" fmla="*/ 457407 h 1356211"/>
                  <a:gd name="connsiteX92" fmla="*/ 132648 w 520817"/>
                  <a:gd name="connsiteY92" fmla="*/ 432249 h 1356211"/>
                  <a:gd name="connsiteX93" fmla="*/ 128074 w 520817"/>
                  <a:gd name="connsiteY93" fmla="*/ 400231 h 1356211"/>
                  <a:gd name="connsiteX94" fmla="*/ 114352 w 520817"/>
                  <a:gd name="connsiteY94" fmla="*/ 391083 h 1356211"/>
                  <a:gd name="connsiteX95" fmla="*/ 121213 w 520817"/>
                  <a:gd name="connsiteY95" fmla="*/ 363638 h 1356211"/>
                  <a:gd name="connsiteX96" fmla="*/ 117536 w 520817"/>
                  <a:gd name="connsiteY96" fmla="*/ 359293 h 1356211"/>
                  <a:gd name="connsiteX97" fmla="*/ 125787 w 520817"/>
                  <a:gd name="connsiteY97" fmla="*/ 249287 h 1356211"/>
                  <a:gd name="connsiteX98" fmla="*/ 98628 w 520817"/>
                  <a:gd name="connsiteY98" fmla="*/ 199258 h 1356211"/>
                  <a:gd name="connsiteX99" fmla="*/ 77187 w 520817"/>
                  <a:gd name="connsiteY99" fmla="*/ 182106 h 1356211"/>
                  <a:gd name="connsiteX100" fmla="*/ 51458 w 520817"/>
                  <a:gd name="connsiteY100" fmla="*/ 126358 h 1356211"/>
                  <a:gd name="connsiteX101" fmla="*/ 52888 w 520817"/>
                  <a:gd name="connsiteY101" fmla="*/ 72042 h 1356211"/>
                  <a:gd name="connsiteX102" fmla="*/ 31446 w 520817"/>
                  <a:gd name="connsiteY102" fmla="*/ 60606 h 1356211"/>
                  <a:gd name="connsiteX103" fmla="*/ 13008 w 520817"/>
                  <a:gd name="connsiteY103" fmla="*/ 22313 h 1356211"/>
                  <a:gd name="connsiteX104" fmla="*/ 14865 w 520817"/>
                  <a:gd name="connsiteY104" fmla="*/ 22870 h 1356211"/>
                  <a:gd name="connsiteX105" fmla="*/ 14865 w 520817"/>
                  <a:gd name="connsiteY105" fmla="*/ 4574 h 1356211"/>
                  <a:gd name="connsiteX0" fmla="*/ 33161 w 626890"/>
                  <a:gd name="connsiteY0" fmla="*/ 0 h 1356211"/>
                  <a:gd name="connsiteX1" fmla="*/ 53745 w 626890"/>
                  <a:gd name="connsiteY1" fmla="*/ 45741 h 1356211"/>
                  <a:gd name="connsiteX2" fmla="*/ 76615 w 626890"/>
                  <a:gd name="connsiteY2" fmla="*/ 73185 h 1356211"/>
                  <a:gd name="connsiteX3" fmla="*/ 104059 w 626890"/>
                  <a:gd name="connsiteY3" fmla="*/ 91481 h 1356211"/>
                  <a:gd name="connsiteX4" fmla="*/ 122356 w 626890"/>
                  <a:gd name="connsiteY4" fmla="*/ 141796 h 1356211"/>
                  <a:gd name="connsiteX5" fmla="*/ 156661 w 626890"/>
                  <a:gd name="connsiteY5" fmla="*/ 150944 h 1356211"/>
                  <a:gd name="connsiteX6" fmla="*/ 158948 w 626890"/>
                  <a:gd name="connsiteY6" fmla="*/ 182963 h 1356211"/>
                  <a:gd name="connsiteX7" fmla="*/ 218411 w 626890"/>
                  <a:gd name="connsiteY7" fmla="*/ 224129 h 1356211"/>
                  <a:gd name="connsiteX8" fmla="*/ 234420 w 626890"/>
                  <a:gd name="connsiteY8" fmla="*/ 217268 h 1356211"/>
                  <a:gd name="connsiteX9" fmla="*/ 287022 w 626890"/>
                  <a:gd name="connsiteY9" fmla="*/ 247000 h 1356211"/>
                  <a:gd name="connsiteX10" fmla="*/ 309892 w 626890"/>
                  <a:gd name="connsiteY10" fmla="*/ 247000 h 1356211"/>
                  <a:gd name="connsiteX11" fmla="*/ 335050 w 626890"/>
                  <a:gd name="connsiteY11" fmla="*/ 253861 h 1356211"/>
                  <a:gd name="connsiteX12" fmla="*/ 357920 w 626890"/>
                  <a:gd name="connsiteY12" fmla="*/ 292740 h 1356211"/>
                  <a:gd name="connsiteX13" fmla="*/ 401374 w 626890"/>
                  <a:gd name="connsiteY13" fmla="*/ 272157 h 1356211"/>
                  <a:gd name="connsiteX14" fmla="*/ 419670 w 626890"/>
                  <a:gd name="connsiteY14" fmla="*/ 274444 h 1356211"/>
                  <a:gd name="connsiteX15" fmla="*/ 444827 w 626890"/>
                  <a:gd name="connsiteY15" fmla="*/ 274444 h 1356211"/>
                  <a:gd name="connsiteX16" fmla="*/ 465410 w 626890"/>
                  <a:gd name="connsiteY16" fmla="*/ 258435 h 1356211"/>
                  <a:gd name="connsiteX17" fmla="*/ 481420 w 626890"/>
                  <a:gd name="connsiteY17" fmla="*/ 258435 h 1356211"/>
                  <a:gd name="connsiteX18" fmla="*/ 497429 w 626890"/>
                  <a:gd name="connsiteY18" fmla="*/ 265296 h 1356211"/>
                  <a:gd name="connsiteX19" fmla="*/ 520817 w 626890"/>
                  <a:gd name="connsiteY19" fmla="*/ 265296 h 1356211"/>
                  <a:gd name="connsiteX20" fmla="*/ 626890 w 626890"/>
                  <a:gd name="connsiteY20" fmla="*/ 519017 h 1356211"/>
                  <a:gd name="connsiteX21" fmla="*/ 520817 w 626890"/>
                  <a:gd name="connsiteY21" fmla="*/ 1063523 h 1356211"/>
                  <a:gd name="connsiteX22" fmla="*/ 491712 w 626890"/>
                  <a:gd name="connsiteY22" fmla="*/ 1072619 h 1356211"/>
                  <a:gd name="connsiteX23" fmla="*/ 480277 w 626890"/>
                  <a:gd name="connsiteY23" fmla="*/ 1088628 h 1356211"/>
                  <a:gd name="connsiteX24" fmla="*/ 455119 w 626890"/>
                  <a:gd name="connsiteY24" fmla="*/ 1090915 h 1356211"/>
                  <a:gd name="connsiteX25" fmla="*/ 445971 w 626890"/>
                  <a:gd name="connsiteY25" fmla="*/ 1106925 h 1356211"/>
                  <a:gd name="connsiteX26" fmla="*/ 411666 w 626890"/>
                  <a:gd name="connsiteY26" fmla="*/ 1113786 h 1356211"/>
                  <a:gd name="connsiteX27" fmla="*/ 402518 w 626890"/>
                  <a:gd name="connsiteY27" fmla="*/ 1104637 h 1356211"/>
                  <a:gd name="connsiteX28" fmla="*/ 368212 w 626890"/>
                  <a:gd name="connsiteY28" fmla="*/ 1100063 h 1356211"/>
                  <a:gd name="connsiteX29" fmla="*/ 320185 w 626890"/>
                  <a:gd name="connsiteY29" fmla="*/ 1113786 h 1356211"/>
                  <a:gd name="connsiteX30" fmla="*/ 320185 w 626890"/>
                  <a:gd name="connsiteY30" fmla="*/ 1141230 h 1356211"/>
                  <a:gd name="connsiteX31" fmla="*/ 288166 w 626890"/>
                  <a:gd name="connsiteY31" fmla="*/ 1173248 h 1356211"/>
                  <a:gd name="connsiteX32" fmla="*/ 244712 w 626890"/>
                  <a:gd name="connsiteY32" fmla="*/ 1186971 h 1356211"/>
                  <a:gd name="connsiteX33" fmla="*/ 198972 w 626890"/>
                  <a:gd name="connsiteY33" fmla="*/ 1239572 h 1356211"/>
                  <a:gd name="connsiteX34" fmla="*/ 187537 w 626890"/>
                  <a:gd name="connsiteY34" fmla="*/ 1310471 h 1356211"/>
                  <a:gd name="connsiteX35" fmla="*/ 157805 w 626890"/>
                  <a:gd name="connsiteY35" fmla="*/ 1351637 h 1356211"/>
                  <a:gd name="connsiteX36" fmla="*/ 121213 w 626890"/>
                  <a:gd name="connsiteY36" fmla="*/ 1356211 h 1356211"/>
                  <a:gd name="connsiteX37" fmla="*/ 59463 w 626890"/>
                  <a:gd name="connsiteY37" fmla="*/ 1340202 h 1356211"/>
                  <a:gd name="connsiteX38" fmla="*/ 59463 w 626890"/>
                  <a:gd name="connsiteY38" fmla="*/ 1308183 h 1356211"/>
                  <a:gd name="connsiteX39" fmla="*/ 18296 w 626890"/>
                  <a:gd name="connsiteY39" fmla="*/ 1294461 h 1356211"/>
                  <a:gd name="connsiteX40" fmla="*/ 0 w 626890"/>
                  <a:gd name="connsiteY40" fmla="*/ 1280739 h 1356211"/>
                  <a:gd name="connsiteX41" fmla="*/ 0 w 626890"/>
                  <a:gd name="connsiteY41" fmla="*/ 1267017 h 1356211"/>
                  <a:gd name="connsiteX42" fmla="*/ 29732 w 626890"/>
                  <a:gd name="connsiteY42" fmla="*/ 1269304 h 1356211"/>
                  <a:gd name="connsiteX43" fmla="*/ 52602 w 626890"/>
                  <a:gd name="connsiteY43" fmla="*/ 1262443 h 1356211"/>
                  <a:gd name="connsiteX44" fmla="*/ 61750 w 626890"/>
                  <a:gd name="connsiteY44" fmla="*/ 1253295 h 1356211"/>
                  <a:gd name="connsiteX45" fmla="*/ 89194 w 626890"/>
                  <a:gd name="connsiteY45" fmla="*/ 1253295 h 1356211"/>
                  <a:gd name="connsiteX46" fmla="*/ 89194 w 626890"/>
                  <a:gd name="connsiteY46" fmla="*/ 1230424 h 1356211"/>
                  <a:gd name="connsiteX47" fmla="*/ 61750 w 626890"/>
                  <a:gd name="connsiteY47" fmla="*/ 1200693 h 1356211"/>
                  <a:gd name="connsiteX48" fmla="*/ 59463 w 626890"/>
                  <a:gd name="connsiteY48" fmla="*/ 1166387 h 1356211"/>
                  <a:gd name="connsiteX49" fmla="*/ 70898 w 626890"/>
                  <a:gd name="connsiteY49" fmla="*/ 1141230 h 1356211"/>
                  <a:gd name="connsiteX50" fmla="*/ 59463 w 626890"/>
                  <a:gd name="connsiteY50" fmla="*/ 1120647 h 1356211"/>
                  <a:gd name="connsiteX51" fmla="*/ 64037 w 626890"/>
                  <a:gd name="connsiteY51" fmla="*/ 1097776 h 1356211"/>
                  <a:gd name="connsiteX52" fmla="*/ 61750 w 626890"/>
                  <a:gd name="connsiteY52" fmla="*/ 1084054 h 1356211"/>
                  <a:gd name="connsiteX53" fmla="*/ 54889 w 626890"/>
                  <a:gd name="connsiteY53" fmla="*/ 1047462 h 1356211"/>
                  <a:gd name="connsiteX54" fmla="*/ 61750 w 626890"/>
                  <a:gd name="connsiteY54" fmla="*/ 1010869 h 1356211"/>
                  <a:gd name="connsiteX55" fmla="*/ 100630 w 626890"/>
                  <a:gd name="connsiteY55" fmla="*/ 992573 h 1356211"/>
                  <a:gd name="connsiteX56" fmla="*/ 98342 w 626890"/>
                  <a:gd name="connsiteY56" fmla="*/ 960554 h 1356211"/>
                  <a:gd name="connsiteX57" fmla="*/ 82333 w 626890"/>
                  <a:gd name="connsiteY57" fmla="*/ 933110 h 1356211"/>
                  <a:gd name="connsiteX58" fmla="*/ 82333 w 626890"/>
                  <a:gd name="connsiteY58" fmla="*/ 917101 h 1356211"/>
                  <a:gd name="connsiteX59" fmla="*/ 48028 w 626890"/>
                  <a:gd name="connsiteY59" fmla="*/ 894230 h 1356211"/>
                  <a:gd name="connsiteX60" fmla="*/ 59463 w 626890"/>
                  <a:gd name="connsiteY60" fmla="*/ 871360 h 1356211"/>
                  <a:gd name="connsiteX61" fmla="*/ 64037 w 626890"/>
                  <a:gd name="connsiteY61" fmla="*/ 855351 h 1356211"/>
                  <a:gd name="connsiteX62" fmla="*/ 91481 w 626890"/>
                  <a:gd name="connsiteY62" fmla="*/ 821045 h 1356211"/>
                  <a:gd name="connsiteX63" fmla="*/ 129074 w 626890"/>
                  <a:gd name="connsiteY63" fmla="*/ 821903 h 1356211"/>
                  <a:gd name="connsiteX64" fmla="*/ 146722 w 626890"/>
                  <a:gd name="connsiteY64" fmla="*/ 807914 h 1356211"/>
                  <a:gd name="connsiteX65" fmla="*/ 132648 w 626890"/>
                  <a:gd name="connsiteY65" fmla="*/ 800462 h 1356211"/>
                  <a:gd name="connsiteX66" fmla="*/ 130361 w 626890"/>
                  <a:gd name="connsiteY66" fmla="*/ 770730 h 1356211"/>
                  <a:gd name="connsiteX67" fmla="*/ 141796 w 626890"/>
                  <a:gd name="connsiteY67" fmla="*/ 750147 h 1356211"/>
                  <a:gd name="connsiteX68" fmla="*/ 189824 w 626890"/>
                  <a:gd name="connsiteY68" fmla="*/ 743286 h 1356211"/>
                  <a:gd name="connsiteX69" fmla="*/ 203546 w 626890"/>
                  <a:gd name="connsiteY69" fmla="*/ 720416 h 1356211"/>
                  <a:gd name="connsiteX70" fmla="*/ 217268 w 626890"/>
                  <a:gd name="connsiteY70" fmla="*/ 720416 h 1356211"/>
                  <a:gd name="connsiteX71" fmla="*/ 251574 w 626890"/>
                  <a:gd name="connsiteY71" fmla="*/ 695258 h 1356211"/>
                  <a:gd name="connsiteX72" fmla="*/ 256148 w 626890"/>
                  <a:gd name="connsiteY72" fmla="*/ 672388 h 1356211"/>
                  <a:gd name="connsiteX73" fmla="*/ 267583 w 626890"/>
                  <a:gd name="connsiteY73" fmla="*/ 654092 h 1356211"/>
                  <a:gd name="connsiteX74" fmla="*/ 279018 w 626890"/>
                  <a:gd name="connsiteY74" fmla="*/ 626647 h 1356211"/>
                  <a:gd name="connsiteX75" fmla="*/ 304175 w 626890"/>
                  <a:gd name="connsiteY75" fmla="*/ 626647 h 1356211"/>
                  <a:gd name="connsiteX76" fmla="*/ 306462 w 626890"/>
                  <a:gd name="connsiteY76" fmla="*/ 606064 h 1356211"/>
                  <a:gd name="connsiteX77" fmla="*/ 322472 w 626890"/>
                  <a:gd name="connsiteY77" fmla="*/ 606064 h 1356211"/>
                  <a:gd name="connsiteX78" fmla="*/ 322472 w 626890"/>
                  <a:gd name="connsiteY78" fmla="*/ 580907 h 1356211"/>
                  <a:gd name="connsiteX79" fmla="*/ 283592 w 626890"/>
                  <a:gd name="connsiteY79" fmla="*/ 553462 h 1356211"/>
                  <a:gd name="connsiteX80" fmla="*/ 237851 w 626890"/>
                  <a:gd name="connsiteY80" fmla="*/ 507722 h 1356211"/>
                  <a:gd name="connsiteX81" fmla="*/ 208120 w 626890"/>
                  <a:gd name="connsiteY81" fmla="*/ 500860 h 1356211"/>
                  <a:gd name="connsiteX82" fmla="*/ 198972 w 626890"/>
                  <a:gd name="connsiteY82" fmla="*/ 480277 h 1356211"/>
                  <a:gd name="connsiteX83" fmla="*/ 160092 w 626890"/>
                  <a:gd name="connsiteY83" fmla="*/ 482564 h 1356211"/>
                  <a:gd name="connsiteX84" fmla="*/ 150944 w 626890"/>
                  <a:gd name="connsiteY84" fmla="*/ 500860 h 1356211"/>
                  <a:gd name="connsiteX85" fmla="*/ 169240 w 626890"/>
                  <a:gd name="connsiteY85" fmla="*/ 523731 h 1356211"/>
                  <a:gd name="connsiteX86" fmla="*/ 139509 w 626890"/>
                  <a:gd name="connsiteY86" fmla="*/ 532879 h 1356211"/>
                  <a:gd name="connsiteX87" fmla="*/ 130361 w 626890"/>
                  <a:gd name="connsiteY87" fmla="*/ 530592 h 1356211"/>
                  <a:gd name="connsiteX88" fmla="*/ 118926 w 626890"/>
                  <a:gd name="connsiteY88" fmla="*/ 544314 h 1356211"/>
                  <a:gd name="connsiteX89" fmla="*/ 100630 w 626890"/>
                  <a:gd name="connsiteY89" fmla="*/ 532879 h 1356211"/>
                  <a:gd name="connsiteX90" fmla="*/ 116639 w 626890"/>
                  <a:gd name="connsiteY90" fmla="*/ 505435 h 1356211"/>
                  <a:gd name="connsiteX91" fmla="*/ 116639 w 626890"/>
                  <a:gd name="connsiteY91" fmla="*/ 480277 h 1356211"/>
                  <a:gd name="connsiteX92" fmla="*/ 148657 w 626890"/>
                  <a:gd name="connsiteY92" fmla="*/ 457407 h 1356211"/>
                  <a:gd name="connsiteX93" fmla="*/ 132648 w 626890"/>
                  <a:gd name="connsiteY93" fmla="*/ 432249 h 1356211"/>
                  <a:gd name="connsiteX94" fmla="*/ 128074 w 626890"/>
                  <a:gd name="connsiteY94" fmla="*/ 400231 h 1356211"/>
                  <a:gd name="connsiteX95" fmla="*/ 114352 w 626890"/>
                  <a:gd name="connsiteY95" fmla="*/ 391083 h 1356211"/>
                  <a:gd name="connsiteX96" fmla="*/ 121213 w 626890"/>
                  <a:gd name="connsiteY96" fmla="*/ 363638 h 1356211"/>
                  <a:gd name="connsiteX97" fmla="*/ 117536 w 626890"/>
                  <a:gd name="connsiteY97" fmla="*/ 359293 h 1356211"/>
                  <a:gd name="connsiteX98" fmla="*/ 125787 w 626890"/>
                  <a:gd name="connsiteY98" fmla="*/ 249287 h 1356211"/>
                  <a:gd name="connsiteX99" fmla="*/ 98628 w 626890"/>
                  <a:gd name="connsiteY99" fmla="*/ 199258 h 1356211"/>
                  <a:gd name="connsiteX100" fmla="*/ 77187 w 626890"/>
                  <a:gd name="connsiteY100" fmla="*/ 182106 h 1356211"/>
                  <a:gd name="connsiteX101" fmla="*/ 51458 w 626890"/>
                  <a:gd name="connsiteY101" fmla="*/ 126358 h 1356211"/>
                  <a:gd name="connsiteX102" fmla="*/ 52888 w 626890"/>
                  <a:gd name="connsiteY102" fmla="*/ 72042 h 1356211"/>
                  <a:gd name="connsiteX103" fmla="*/ 31446 w 626890"/>
                  <a:gd name="connsiteY103" fmla="*/ 60606 h 1356211"/>
                  <a:gd name="connsiteX104" fmla="*/ 13008 w 626890"/>
                  <a:gd name="connsiteY104" fmla="*/ 22313 h 1356211"/>
                  <a:gd name="connsiteX105" fmla="*/ 14865 w 626890"/>
                  <a:gd name="connsiteY105" fmla="*/ 22870 h 1356211"/>
                  <a:gd name="connsiteX106" fmla="*/ 14865 w 626890"/>
                  <a:gd name="connsiteY106" fmla="*/ 4574 h 1356211"/>
                  <a:gd name="connsiteX107" fmla="*/ 33161 w 626890"/>
                  <a:gd name="connsiteY107" fmla="*/ 0 h 1356211"/>
                  <a:gd name="connsiteX0" fmla="*/ 626890 w 718330"/>
                  <a:gd name="connsiteY0" fmla="*/ 519017 h 1356211"/>
                  <a:gd name="connsiteX1" fmla="*/ 520817 w 718330"/>
                  <a:gd name="connsiteY1" fmla="*/ 1063523 h 1356211"/>
                  <a:gd name="connsiteX2" fmla="*/ 491712 w 718330"/>
                  <a:gd name="connsiteY2" fmla="*/ 1072619 h 1356211"/>
                  <a:gd name="connsiteX3" fmla="*/ 480277 w 718330"/>
                  <a:gd name="connsiteY3" fmla="*/ 1088628 h 1356211"/>
                  <a:gd name="connsiteX4" fmla="*/ 455119 w 718330"/>
                  <a:gd name="connsiteY4" fmla="*/ 1090915 h 1356211"/>
                  <a:gd name="connsiteX5" fmla="*/ 445971 w 718330"/>
                  <a:gd name="connsiteY5" fmla="*/ 1106925 h 1356211"/>
                  <a:gd name="connsiteX6" fmla="*/ 411666 w 718330"/>
                  <a:gd name="connsiteY6" fmla="*/ 1113786 h 1356211"/>
                  <a:gd name="connsiteX7" fmla="*/ 402518 w 718330"/>
                  <a:gd name="connsiteY7" fmla="*/ 1104637 h 1356211"/>
                  <a:gd name="connsiteX8" fmla="*/ 368212 w 718330"/>
                  <a:gd name="connsiteY8" fmla="*/ 1100063 h 1356211"/>
                  <a:gd name="connsiteX9" fmla="*/ 320185 w 718330"/>
                  <a:gd name="connsiteY9" fmla="*/ 1113786 h 1356211"/>
                  <a:gd name="connsiteX10" fmla="*/ 320185 w 718330"/>
                  <a:gd name="connsiteY10" fmla="*/ 1141230 h 1356211"/>
                  <a:gd name="connsiteX11" fmla="*/ 288166 w 718330"/>
                  <a:gd name="connsiteY11" fmla="*/ 1173248 h 1356211"/>
                  <a:gd name="connsiteX12" fmla="*/ 244712 w 718330"/>
                  <a:gd name="connsiteY12" fmla="*/ 1186971 h 1356211"/>
                  <a:gd name="connsiteX13" fmla="*/ 198972 w 718330"/>
                  <a:gd name="connsiteY13" fmla="*/ 1239572 h 1356211"/>
                  <a:gd name="connsiteX14" fmla="*/ 187537 w 718330"/>
                  <a:gd name="connsiteY14" fmla="*/ 1310471 h 1356211"/>
                  <a:gd name="connsiteX15" fmla="*/ 157805 w 718330"/>
                  <a:gd name="connsiteY15" fmla="*/ 1351637 h 1356211"/>
                  <a:gd name="connsiteX16" fmla="*/ 121213 w 718330"/>
                  <a:gd name="connsiteY16" fmla="*/ 1356211 h 1356211"/>
                  <a:gd name="connsiteX17" fmla="*/ 59463 w 718330"/>
                  <a:gd name="connsiteY17" fmla="*/ 1340202 h 1356211"/>
                  <a:gd name="connsiteX18" fmla="*/ 59463 w 718330"/>
                  <a:gd name="connsiteY18" fmla="*/ 1308183 h 1356211"/>
                  <a:gd name="connsiteX19" fmla="*/ 18296 w 718330"/>
                  <a:gd name="connsiteY19" fmla="*/ 1294461 h 1356211"/>
                  <a:gd name="connsiteX20" fmla="*/ 0 w 718330"/>
                  <a:gd name="connsiteY20" fmla="*/ 1280739 h 1356211"/>
                  <a:gd name="connsiteX21" fmla="*/ 0 w 718330"/>
                  <a:gd name="connsiteY21" fmla="*/ 1267017 h 1356211"/>
                  <a:gd name="connsiteX22" fmla="*/ 29732 w 718330"/>
                  <a:gd name="connsiteY22" fmla="*/ 1269304 h 1356211"/>
                  <a:gd name="connsiteX23" fmla="*/ 52602 w 718330"/>
                  <a:gd name="connsiteY23" fmla="*/ 1262443 h 1356211"/>
                  <a:gd name="connsiteX24" fmla="*/ 61750 w 718330"/>
                  <a:gd name="connsiteY24" fmla="*/ 1253295 h 1356211"/>
                  <a:gd name="connsiteX25" fmla="*/ 89194 w 718330"/>
                  <a:gd name="connsiteY25" fmla="*/ 1253295 h 1356211"/>
                  <a:gd name="connsiteX26" fmla="*/ 89194 w 718330"/>
                  <a:gd name="connsiteY26" fmla="*/ 1230424 h 1356211"/>
                  <a:gd name="connsiteX27" fmla="*/ 61750 w 718330"/>
                  <a:gd name="connsiteY27" fmla="*/ 1200693 h 1356211"/>
                  <a:gd name="connsiteX28" fmla="*/ 59463 w 718330"/>
                  <a:gd name="connsiteY28" fmla="*/ 1166387 h 1356211"/>
                  <a:gd name="connsiteX29" fmla="*/ 70898 w 718330"/>
                  <a:gd name="connsiteY29" fmla="*/ 1141230 h 1356211"/>
                  <a:gd name="connsiteX30" fmla="*/ 59463 w 718330"/>
                  <a:gd name="connsiteY30" fmla="*/ 1120647 h 1356211"/>
                  <a:gd name="connsiteX31" fmla="*/ 64037 w 718330"/>
                  <a:gd name="connsiteY31" fmla="*/ 1097776 h 1356211"/>
                  <a:gd name="connsiteX32" fmla="*/ 61750 w 718330"/>
                  <a:gd name="connsiteY32" fmla="*/ 1084054 h 1356211"/>
                  <a:gd name="connsiteX33" fmla="*/ 54889 w 718330"/>
                  <a:gd name="connsiteY33" fmla="*/ 1047462 h 1356211"/>
                  <a:gd name="connsiteX34" fmla="*/ 61750 w 718330"/>
                  <a:gd name="connsiteY34" fmla="*/ 1010869 h 1356211"/>
                  <a:gd name="connsiteX35" fmla="*/ 100630 w 718330"/>
                  <a:gd name="connsiteY35" fmla="*/ 992573 h 1356211"/>
                  <a:gd name="connsiteX36" fmla="*/ 98342 w 718330"/>
                  <a:gd name="connsiteY36" fmla="*/ 960554 h 1356211"/>
                  <a:gd name="connsiteX37" fmla="*/ 82333 w 718330"/>
                  <a:gd name="connsiteY37" fmla="*/ 933110 h 1356211"/>
                  <a:gd name="connsiteX38" fmla="*/ 82333 w 718330"/>
                  <a:gd name="connsiteY38" fmla="*/ 917101 h 1356211"/>
                  <a:gd name="connsiteX39" fmla="*/ 48028 w 718330"/>
                  <a:gd name="connsiteY39" fmla="*/ 894230 h 1356211"/>
                  <a:gd name="connsiteX40" fmla="*/ 59463 w 718330"/>
                  <a:gd name="connsiteY40" fmla="*/ 871360 h 1356211"/>
                  <a:gd name="connsiteX41" fmla="*/ 64037 w 718330"/>
                  <a:gd name="connsiteY41" fmla="*/ 855351 h 1356211"/>
                  <a:gd name="connsiteX42" fmla="*/ 91481 w 718330"/>
                  <a:gd name="connsiteY42" fmla="*/ 821045 h 1356211"/>
                  <a:gd name="connsiteX43" fmla="*/ 129074 w 718330"/>
                  <a:gd name="connsiteY43" fmla="*/ 821903 h 1356211"/>
                  <a:gd name="connsiteX44" fmla="*/ 146722 w 718330"/>
                  <a:gd name="connsiteY44" fmla="*/ 807914 h 1356211"/>
                  <a:gd name="connsiteX45" fmla="*/ 132648 w 718330"/>
                  <a:gd name="connsiteY45" fmla="*/ 800462 h 1356211"/>
                  <a:gd name="connsiteX46" fmla="*/ 130361 w 718330"/>
                  <a:gd name="connsiteY46" fmla="*/ 770730 h 1356211"/>
                  <a:gd name="connsiteX47" fmla="*/ 141796 w 718330"/>
                  <a:gd name="connsiteY47" fmla="*/ 750147 h 1356211"/>
                  <a:gd name="connsiteX48" fmla="*/ 189824 w 718330"/>
                  <a:gd name="connsiteY48" fmla="*/ 743286 h 1356211"/>
                  <a:gd name="connsiteX49" fmla="*/ 203546 w 718330"/>
                  <a:gd name="connsiteY49" fmla="*/ 720416 h 1356211"/>
                  <a:gd name="connsiteX50" fmla="*/ 217268 w 718330"/>
                  <a:gd name="connsiteY50" fmla="*/ 720416 h 1356211"/>
                  <a:gd name="connsiteX51" fmla="*/ 251574 w 718330"/>
                  <a:gd name="connsiteY51" fmla="*/ 695258 h 1356211"/>
                  <a:gd name="connsiteX52" fmla="*/ 256148 w 718330"/>
                  <a:gd name="connsiteY52" fmla="*/ 672388 h 1356211"/>
                  <a:gd name="connsiteX53" fmla="*/ 267583 w 718330"/>
                  <a:gd name="connsiteY53" fmla="*/ 654092 h 1356211"/>
                  <a:gd name="connsiteX54" fmla="*/ 279018 w 718330"/>
                  <a:gd name="connsiteY54" fmla="*/ 626647 h 1356211"/>
                  <a:gd name="connsiteX55" fmla="*/ 304175 w 718330"/>
                  <a:gd name="connsiteY55" fmla="*/ 626647 h 1356211"/>
                  <a:gd name="connsiteX56" fmla="*/ 306462 w 718330"/>
                  <a:gd name="connsiteY56" fmla="*/ 606064 h 1356211"/>
                  <a:gd name="connsiteX57" fmla="*/ 322472 w 718330"/>
                  <a:gd name="connsiteY57" fmla="*/ 606064 h 1356211"/>
                  <a:gd name="connsiteX58" fmla="*/ 322472 w 718330"/>
                  <a:gd name="connsiteY58" fmla="*/ 580907 h 1356211"/>
                  <a:gd name="connsiteX59" fmla="*/ 283592 w 718330"/>
                  <a:gd name="connsiteY59" fmla="*/ 553462 h 1356211"/>
                  <a:gd name="connsiteX60" fmla="*/ 237851 w 718330"/>
                  <a:gd name="connsiteY60" fmla="*/ 507722 h 1356211"/>
                  <a:gd name="connsiteX61" fmla="*/ 208120 w 718330"/>
                  <a:gd name="connsiteY61" fmla="*/ 500860 h 1356211"/>
                  <a:gd name="connsiteX62" fmla="*/ 198972 w 718330"/>
                  <a:gd name="connsiteY62" fmla="*/ 480277 h 1356211"/>
                  <a:gd name="connsiteX63" fmla="*/ 160092 w 718330"/>
                  <a:gd name="connsiteY63" fmla="*/ 482564 h 1356211"/>
                  <a:gd name="connsiteX64" fmla="*/ 150944 w 718330"/>
                  <a:gd name="connsiteY64" fmla="*/ 500860 h 1356211"/>
                  <a:gd name="connsiteX65" fmla="*/ 169240 w 718330"/>
                  <a:gd name="connsiteY65" fmla="*/ 523731 h 1356211"/>
                  <a:gd name="connsiteX66" fmla="*/ 139509 w 718330"/>
                  <a:gd name="connsiteY66" fmla="*/ 532879 h 1356211"/>
                  <a:gd name="connsiteX67" fmla="*/ 130361 w 718330"/>
                  <a:gd name="connsiteY67" fmla="*/ 530592 h 1356211"/>
                  <a:gd name="connsiteX68" fmla="*/ 118926 w 718330"/>
                  <a:gd name="connsiteY68" fmla="*/ 544314 h 1356211"/>
                  <a:gd name="connsiteX69" fmla="*/ 100630 w 718330"/>
                  <a:gd name="connsiteY69" fmla="*/ 532879 h 1356211"/>
                  <a:gd name="connsiteX70" fmla="*/ 116639 w 718330"/>
                  <a:gd name="connsiteY70" fmla="*/ 505435 h 1356211"/>
                  <a:gd name="connsiteX71" fmla="*/ 116639 w 718330"/>
                  <a:gd name="connsiteY71" fmla="*/ 480277 h 1356211"/>
                  <a:gd name="connsiteX72" fmla="*/ 148657 w 718330"/>
                  <a:gd name="connsiteY72" fmla="*/ 457407 h 1356211"/>
                  <a:gd name="connsiteX73" fmla="*/ 132648 w 718330"/>
                  <a:gd name="connsiteY73" fmla="*/ 432249 h 1356211"/>
                  <a:gd name="connsiteX74" fmla="*/ 128074 w 718330"/>
                  <a:gd name="connsiteY74" fmla="*/ 400231 h 1356211"/>
                  <a:gd name="connsiteX75" fmla="*/ 114352 w 718330"/>
                  <a:gd name="connsiteY75" fmla="*/ 391083 h 1356211"/>
                  <a:gd name="connsiteX76" fmla="*/ 121213 w 718330"/>
                  <a:gd name="connsiteY76" fmla="*/ 363638 h 1356211"/>
                  <a:gd name="connsiteX77" fmla="*/ 117536 w 718330"/>
                  <a:gd name="connsiteY77" fmla="*/ 359293 h 1356211"/>
                  <a:gd name="connsiteX78" fmla="*/ 125787 w 718330"/>
                  <a:gd name="connsiteY78" fmla="*/ 249287 h 1356211"/>
                  <a:gd name="connsiteX79" fmla="*/ 98628 w 718330"/>
                  <a:gd name="connsiteY79" fmla="*/ 199258 h 1356211"/>
                  <a:gd name="connsiteX80" fmla="*/ 77187 w 718330"/>
                  <a:gd name="connsiteY80" fmla="*/ 182106 h 1356211"/>
                  <a:gd name="connsiteX81" fmla="*/ 51458 w 718330"/>
                  <a:gd name="connsiteY81" fmla="*/ 126358 h 1356211"/>
                  <a:gd name="connsiteX82" fmla="*/ 52888 w 718330"/>
                  <a:gd name="connsiteY82" fmla="*/ 72042 h 1356211"/>
                  <a:gd name="connsiteX83" fmla="*/ 31446 w 718330"/>
                  <a:gd name="connsiteY83" fmla="*/ 60606 h 1356211"/>
                  <a:gd name="connsiteX84" fmla="*/ 13008 w 718330"/>
                  <a:gd name="connsiteY84" fmla="*/ 22313 h 1356211"/>
                  <a:gd name="connsiteX85" fmla="*/ 14865 w 718330"/>
                  <a:gd name="connsiteY85" fmla="*/ 22870 h 1356211"/>
                  <a:gd name="connsiteX86" fmla="*/ 14865 w 718330"/>
                  <a:gd name="connsiteY86" fmla="*/ 4574 h 1356211"/>
                  <a:gd name="connsiteX87" fmla="*/ 33161 w 718330"/>
                  <a:gd name="connsiteY87" fmla="*/ 0 h 1356211"/>
                  <a:gd name="connsiteX88" fmla="*/ 53745 w 718330"/>
                  <a:gd name="connsiteY88" fmla="*/ 45741 h 1356211"/>
                  <a:gd name="connsiteX89" fmla="*/ 76615 w 718330"/>
                  <a:gd name="connsiteY89" fmla="*/ 73185 h 1356211"/>
                  <a:gd name="connsiteX90" fmla="*/ 104059 w 718330"/>
                  <a:gd name="connsiteY90" fmla="*/ 91481 h 1356211"/>
                  <a:gd name="connsiteX91" fmla="*/ 122356 w 718330"/>
                  <a:gd name="connsiteY91" fmla="*/ 141796 h 1356211"/>
                  <a:gd name="connsiteX92" fmla="*/ 156661 w 718330"/>
                  <a:gd name="connsiteY92" fmla="*/ 150944 h 1356211"/>
                  <a:gd name="connsiteX93" fmla="*/ 158948 w 718330"/>
                  <a:gd name="connsiteY93" fmla="*/ 182963 h 1356211"/>
                  <a:gd name="connsiteX94" fmla="*/ 218411 w 718330"/>
                  <a:gd name="connsiteY94" fmla="*/ 224129 h 1356211"/>
                  <a:gd name="connsiteX95" fmla="*/ 234420 w 718330"/>
                  <a:gd name="connsiteY95" fmla="*/ 217268 h 1356211"/>
                  <a:gd name="connsiteX96" fmla="*/ 287022 w 718330"/>
                  <a:gd name="connsiteY96" fmla="*/ 247000 h 1356211"/>
                  <a:gd name="connsiteX97" fmla="*/ 309892 w 718330"/>
                  <a:gd name="connsiteY97" fmla="*/ 247000 h 1356211"/>
                  <a:gd name="connsiteX98" fmla="*/ 335050 w 718330"/>
                  <a:gd name="connsiteY98" fmla="*/ 253861 h 1356211"/>
                  <a:gd name="connsiteX99" fmla="*/ 357920 w 718330"/>
                  <a:gd name="connsiteY99" fmla="*/ 292740 h 1356211"/>
                  <a:gd name="connsiteX100" fmla="*/ 401374 w 718330"/>
                  <a:gd name="connsiteY100" fmla="*/ 272157 h 1356211"/>
                  <a:gd name="connsiteX101" fmla="*/ 419670 w 718330"/>
                  <a:gd name="connsiteY101" fmla="*/ 274444 h 1356211"/>
                  <a:gd name="connsiteX102" fmla="*/ 444827 w 718330"/>
                  <a:gd name="connsiteY102" fmla="*/ 274444 h 1356211"/>
                  <a:gd name="connsiteX103" fmla="*/ 465410 w 718330"/>
                  <a:gd name="connsiteY103" fmla="*/ 258435 h 1356211"/>
                  <a:gd name="connsiteX104" fmla="*/ 481420 w 718330"/>
                  <a:gd name="connsiteY104" fmla="*/ 258435 h 1356211"/>
                  <a:gd name="connsiteX105" fmla="*/ 497429 w 718330"/>
                  <a:gd name="connsiteY105" fmla="*/ 265296 h 1356211"/>
                  <a:gd name="connsiteX106" fmla="*/ 520817 w 718330"/>
                  <a:gd name="connsiteY106" fmla="*/ 265296 h 1356211"/>
                  <a:gd name="connsiteX107" fmla="*/ 718330 w 718330"/>
                  <a:gd name="connsiteY107" fmla="*/ 610457 h 1356211"/>
                  <a:gd name="connsiteX0" fmla="*/ 520817 w 718330"/>
                  <a:gd name="connsiteY0" fmla="*/ 1063523 h 1356211"/>
                  <a:gd name="connsiteX1" fmla="*/ 491712 w 718330"/>
                  <a:gd name="connsiteY1" fmla="*/ 1072619 h 1356211"/>
                  <a:gd name="connsiteX2" fmla="*/ 480277 w 718330"/>
                  <a:gd name="connsiteY2" fmla="*/ 1088628 h 1356211"/>
                  <a:gd name="connsiteX3" fmla="*/ 455119 w 718330"/>
                  <a:gd name="connsiteY3" fmla="*/ 1090915 h 1356211"/>
                  <a:gd name="connsiteX4" fmla="*/ 445971 w 718330"/>
                  <a:gd name="connsiteY4" fmla="*/ 1106925 h 1356211"/>
                  <a:gd name="connsiteX5" fmla="*/ 411666 w 718330"/>
                  <a:gd name="connsiteY5" fmla="*/ 1113786 h 1356211"/>
                  <a:gd name="connsiteX6" fmla="*/ 402518 w 718330"/>
                  <a:gd name="connsiteY6" fmla="*/ 1104637 h 1356211"/>
                  <a:gd name="connsiteX7" fmla="*/ 368212 w 718330"/>
                  <a:gd name="connsiteY7" fmla="*/ 1100063 h 1356211"/>
                  <a:gd name="connsiteX8" fmla="*/ 320185 w 718330"/>
                  <a:gd name="connsiteY8" fmla="*/ 1113786 h 1356211"/>
                  <a:gd name="connsiteX9" fmla="*/ 320185 w 718330"/>
                  <a:gd name="connsiteY9" fmla="*/ 1141230 h 1356211"/>
                  <a:gd name="connsiteX10" fmla="*/ 288166 w 718330"/>
                  <a:gd name="connsiteY10" fmla="*/ 1173248 h 1356211"/>
                  <a:gd name="connsiteX11" fmla="*/ 244712 w 718330"/>
                  <a:gd name="connsiteY11" fmla="*/ 1186971 h 1356211"/>
                  <a:gd name="connsiteX12" fmla="*/ 198972 w 718330"/>
                  <a:gd name="connsiteY12" fmla="*/ 1239572 h 1356211"/>
                  <a:gd name="connsiteX13" fmla="*/ 187537 w 718330"/>
                  <a:gd name="connsiteY13" fmla="*/ 1310471 h 1356211"/>
                  <a:gd name="connsiteX14" fmla="*/ 157805 w 718330"/>
                  <a:gd name="connsiteY14" fmla="*/ 1351637 h 1356211"/>
                  <a:gd name="connsiteX15" fmla="*/ 121213 w 718330"/>
                  <a:gd name="connsiteY15" fmla="*/ 1356211 h 1356211"/>
                  <a:gd name="connsiteX16" fmla="*/ 59463 w 718330"/>
                  <a:gd name="connsiteY16" fmla="*/ 1340202 h 1356211"/>
                  <a:gd name="connsiteX17" fmla="*/ 59463 w 718330"/>
                  <a:gd name="connsiteY17" fmla="*/ 1308183 h 1356211"/>
                  <a:gd name="connsiteX18" fmla="*/ 18296 w 718330"/>
                  <a:gd name="connsiteY18" fmla="*/ 1294461 h 1356211"/>
                  <a:gd name="connsiteX19" fmla="*/ 0 w 718330"/>
                  <a:gd name="connsiteY19" fmla="*/ 1280739 h 1356211"/>
                  <a:gd name="connsiteX20" fmla="*/ 0 w 718330"/>
                  <a:gd name="connsiteY20" fmla="*/ 1267017 h 1356211"/>
                  <a:gd name="connsiteX21" fmla="*/ 29732 w 718330"/>
                  <a:gd name="connsiteY21" fmla="*/ 1269304 h 1356211"/>
                  <a:gd name="connsiteX22" fmla="*/ 52602 w 718330"/>
                  <a:gd name="connsiteY22" fmla="*/ 1262443 h 1356211"/>
                  <a:gd name="connsiteX23" fmla="*/ 61750 w 718330"/>
                  <a:gd name="connsiteY23" fmla="*/ 1253295 h 1356211"/>
                  <a:gd name="connsiteX24" fmla="*/ 89194 w 718330"/>
                  <a:gd name="connsiteY24" fmla="*/ 1253295 h 1356211"/>
                  <a:gd name="connsiteX25" fmla="*/ 89194 w 718330"/>
                  <a:gd name="connsiteY25" fmla="*/ 1230424 h 1356211"/>
                  <a:gd name="connsiteX26" fmla="*/ 61750 w 718330"/>
                  <a:gd name="connsiteY26" fmla="*/ 1200693 h 1356211"/>
                  <a:gd name="connsiteX27" fmla="*/ 59463 w 718330"/>
                  <a:gd name="connsiteY27" fmla="*/ 1166387 h 1356211"/>
                  <a:gd name="connsiteX28" fmla="*/ 70898 w 718330"/>
                  <a:gd name="connsiteY28" fmla="*/ 1141230 h 1356211"/>
                  <a:gd name="connsiteX29" fmla="*/ 59463 w 718330"/>
                  <a:gd name="connsiteY29" fmla="*/ 1120647 h 1356211"/>
                  <a:gd name="connsiteX30" fmla="*/ 64037 w 718330"/>
                  <a:gd name="connsiteY30" fmla="*/ 1097776 h 1356211"/>
                  <a:gd name="connsiteX31" fmla="*/ 61750 w 718330"/>
                  <a:gd name="connsiteY31" fmla="*/ 1084054 h 1356211"/>
                  <a:gd name="connsiteX32" fmla="*/ 54889 w 718330"/>
                  <a:gd name="connsiteY32" fmla="*/ 1047462 h 1356211"/>
                  <a:gd name="connsiteX33" fmla="*/ 61750 w 718330"/>
                  <a:gd name="connsiteY33" fmla="*/ 1010869 h 1356211"/>
                  <a:gd name="connsiteX34" fmla="*/ 100630 w 718330"/>
                  <a:gd name="connsiteY34" fmla="*/ 992573 h 1356211"/>
                  <a:gd name="connsiteX35" fmla="*/ 98342 w 718330"/>
                  <a:gd name="connsiteY35" fmla="*/ 960554 h 1356211"/>
                  <a:gd name="connsiteX36" fmla="*/ 82333 w 718330"/>
                  <a:gd name="connsiteY36" fmla="*/ 933110 h 1356211"/>
                  <a:gd name="connsiteX37" fmla="*/ 82333 w 718330"/>
                  <a:gd name="connsiteY37" fmla="*/ 917101 h 1356211"/>
                  <a:gd name="connsiteX38" fmla="*/ 48028 w 718330"/>
                  <a:gd name="connsiteY38" fmla="*/ 894230 h 1356211"/>
                  <a:gd name="connsiteX39" fmla="*/ 59463 w 718330"/>
                  <a:gd name="connsiteY39" fmla="*/ 871360 h 1356211"/>
                  <a:gd name="connsiteX40" fmla="*/ 64037 w 718330"/>
                  <a:gd name="connsiteY40" fmla="*/ 855351 h 1356211"/>
                  <a:gd name="connsiteX41" fmla="*/ 91481 w 718330"/>
                  <a:gd name="connsiteY41" fmla="*/ 821045 h 1356211"/>
                  <a:gd name="connsiteX42" fmla="*/ 129074 w 718330"/>
                  <a:gd name="connsiteY42" fmla="*/ 821903 h 1356211"/>
                  <a:gd name="connsiteX43" fmla="*/ 146722 w 718330"/>
                  <a:gd name="connsiteY43" fmla="*/ 807914 h 1356211"/>
                  <a:gd name="connsiteX44" fmla="*/ 132648 w 718330"/>
                  <a:gd name="connsiteY44" fmla="*/ 800462 h 1356211"/>
                  <a:gd name="connsiteX45" fmla="*/ 130361 w 718330"/>
                  <a:gd name="connsiteY45" fmla="*/ 770730 h 1356211"/>
                  <a:gd name="connsiteX46" fmla="*/ 141796 w 718330"/>
                  <a:gd name="connsiteY46" fmla="*/ 750147 h 1356211"/>
                  <a:gd name="connsiteX47" fmla="*/ 189824 w 718330"/>
                  <a:gd name="connsiteY47" fmla="*/ 743286 h 1356211"/>
                  <a:gd name="connsiteX48" fmla="*/ 203546 w 718330"/>
                  <a:gd name="connsiteY48" fmla="*/ 720416 h 1356211"/>
                  <a:gd name="connsiteX49" fmla="*/ 217268 w 718330"/>
                  <a:gd name="connsiteY49" fmla="*/ 720416 h 1356211"/>
                  <a:gd name="connsiteX50" fmla="*/ 251574 w 718330"/>
                  <a:gd name="connsiteY50" fmla="*/ 695258 h 1356211"/>
                  <a:gd name="connsiteX51" fmla="*/ 256148 w 718330"/>
                  <a:gd name="connsiteY51" fmla="*/ 672388 h 1356211"/>
                  <a:gd name="connsiteX52" fmla="*/ 267583 w 718330"/>
                  <a:gd name="connsiteY52" fmla="*/ 654092 h 1356211"/>
                  <a:gd name="connsiteX53" fmla="*/ 279018 w 718330"/>
                  <a:gd name="connsiteY53" fmla="*/ 626647 h 1356211"/>
                  <a:gd name="connsiteX54" fmla="*/ 304175 w 718330"/>
                  <a:gd name="connsiteY54" fmla="*/ 626647 h 1356211"/>
                  <a:gd name="connsiteX55" fmla="*/ 306462 w 718330"/>
                  <a:gd name="connsiteY55" fmla="*/ 606064 h 1356211"/>
                  <a:gd name="connsiteX56" fmla="*/ 322472 w 718330"/>
                  <a:gd name="connsiteY56" fmla="*/ 606064 h 1356211"/>
                  <a:gd name="connsiteX57" fmla="*/ 322472 w 718330"/>
                  <a:gd name="connsiteY57" fmla="*/ 580907 h 1356211"/>
                  <a:gd name="connsiteX58" fmla="*/ 283592 w 718330"/>
                  <a:gd name="connsiteY58" fmla="*/ 553462 h 1356211"/>
                  <a:gd name="connsiteX59" fmla="*/ 237851 w 718330"/>
                  <a:gd name="connsiteY59" fmla="*/ 507722 h 1356211"/>
                  <a:gd name="connsiteX60" fmla="*/ 208120 w 718330"/>
                  <a:gd name="connsiteY60" fmla="*/ 500860 h 1356211"/>
                  <a:gd name="connsiteX61" fmla="*/ 198972 w 718330"/>
                  <a:gd name="connsiteY61" fmla="*/ 480277 h 1356211"/>
                  <a:gd name="connsiteX62" fmla="*/ 160092 w 718330"/>
                  <a:gd name="connsiteY62" fmla="*/ 482564 h 1356211"/>
                  <a:gd name="connsiteX63" fmla="*/ 150944 w 718330"/>
                  <a:gd name="connsiteY63" fmla="*/ 500860 h 1356211"/>
                  <a:gd name="connsiteX64" fmla="*/ 169240 w 718330"/>
                  <a:gd name="connsiteY64" fmla="*/ 523731 h 1356211"/>
                  <a:gd name="connsiteX65" fmla="*/ 139509 w 718330"/>
                  <a:gd name="connsiteY65" fmla="*/ 532879 h 1356211"/>
                  <a:gd name="connsiteX66" fmla="*/ 130361 w 718330"/>
                  <a:gd name="connsiteY66" fmla="*/ 530592 h 1356211"/>
                  <a:gd name="connsiteX67" fmla="*/ 118926 w 718330"/>
                  <a:gd name="connsiteY67" fmla="*/ 544314 h 1356211"/>
                  <a:gd name="connsiteX68" fmla="*/ 100630 w 718330"/>
                  <a:gd name="connsiteY68" fmla="*/ 532879 h 1356211"/>
                  <a:gd name="connsiteX69" fmla="*/ 116639 w 718330"/>
                  <a:gd name="connsiteY69" fmla="*/ 505435 h 1356211"/>
                  <a:gd name="connsiteX70" fmla="*/ 116639 w 718330"/>
                  <a:gd name="connsiteY70" fmla="*/ 480277 h 1356211"/>
                  <a:gd name="connsiteX71" fmla="*/ 148657 w 718330"/>
                  <a:gd name="connsiteY71" fmla="*/ 457407 h 1356211"/>
                  <a:gd name="connsiteX72" fmla="*/ 132648 w 718330"/>
                  <a:gd name="connsiteY72" fmla="*/ 432249 h 1356211"/>
                  <a:gd name="connsiteX73" fmla="*/ 128074 w 718330"/>
                  <a:gd name="connsiteY73" fmla="*/ 400231 h 1356211"/>
                  <a:gd name="connsiteX74" fmla="*/ 114352 w 718330"/>
                  <a:gd name="connsiteY74" fmla="*/ 391083 h 1356211"/>
                  <a:gd name="connsiteX75" fmla="*/ 121213 w 718330"/>
                  <a:gd name="connsiteY75" fmla="*/ 363638 h 1356211"/>
                  <a:gd name="connsiteX76" fmla="*/ 117536 w 718330"/>
                  <a:gd name="connsiteY76" fmla="*/ 359293 h 1356211"/>
                  <a:gd name="connsiteX77" fmla="*/ 125787 w 718330"/>
                  <a:gd name="connsiteY77" fmla="*/ 249287 h 1356211"/>
                  <a:gd name="connsiteX78" fmla="*/ 98628 w 718330"/>
                  <a:gd name="connsiteY78" fmla="*/ 199258 h 1356211"/>
                  <a:gd name="connsiteX79" fmla="*/ 77187 w 718330"/>
                  <a:gd name="connsiteY79" fmla="*/ 182106 h 1356211"/>
                  <a:gd name="connsiteX80" fmla="*/ 51458 w 718330"/>
                  <a:gd name="connsiteY80" fmla="*/ 126358 h 1356211"/>
                  <a:gd name="connsiteX81" fmla="*/ 52888 w 718330"/>
                  <a:gd name="connsiteY81" fmla="*/ 72042 h 1356211"/>
                  <a:gd name="connsiteX82" fmla="*/ 31446 w 718330"/>
                  <a:gd name="connsiteY82" fmla="*/ 60606 h 1356211"/>
                  <a:gd name="connsiteX83" fmla="*/ 13008 w 718330"/>
                  <a:gd name="connsiteY83" fmla="*/ 22313 h 1356211"/>
                  <a:gd name="connsiteX84" fmla="*/ 14865 w 718330"/>
                  <a:gd name="connsiteY84" fmla="*/ 22870 h 1356211"/>
                  <a:gd name="connsiteX85" fmla="*/ 14865 w 718330"/>
                  <a:gd name="connsiteY85" fmla="*/ 4574 h 1356211"/>
                  <a:gd name="connsiteX86" fmla="*/ 33161 w 718330"/>
                  <a:gd name="connsiteY86" fmla="*/ 0 h 1356211"/>
                  <a:gd name="connsiteX87" fmla="*/ 53745 w 718330"/>
                  <a:gd name="connsiteY87" fmla="*/ 45741 h 1356211"/>
                  <a:gd name="connsiteX88" fmla="*/ 76615 w 718330"/>
                  <a:gd name="connsiteY88" fmla="*/ 73185 h 1356211"/>
                  <a:gd name="connsiteX89" fmla="*/ 104059 w 718330"/>
                  <a:gd name="connsiteY89" fmla="*/ 91481 h 1356211"/>
                  <a:gd name="connsiteX90" fmla="*/ 122356 w 718330"/>
                  <a:gd name="connsiteY90" fmla="*/ 141796 h 1356211"/>
                  <a:gd name="connsiteX91" fmla="*/ 156661 w 718330"/>
                  <a:gd name="connsiteY91" fmla="*/ 150944 h 1356211"/>
                  <a:gd name="connsiteX92" fmla="*/ 158948 w 718330"/>
                  <a:gd name="connsiteY92" fmla="*/ 182963 h 1356211"/>
                  <a:gd name="connsiteX93" fmla="*/ 218411 w 718330"/>
                  <a:gd name="connsiteY93" fmla="*/ 224129 h 1356211"/>
                  <a:gd name="connsiteX94" fmla="*/ 234420 w 718330"/>
                  <a:gd name="connsiteY94" fmla="*/ 217268 h 1356211"/>
                  <a:gd name="connsiteX95" fmla="*/ 287022 w 718330"/>
                  <a:gd name="connsiteY95" fmla="*/ 247000 h 1356211"/>
                  <a:gd name="connsiteX96" fmla="*/ 309892 w 718330"/>
                  <a:gd name="connsiteY96" fmla="*/ 247000 h 1356211"/>
                  <a:gd name="connsiteX97" fmla="*/ 335050 w 718330"/>
                  <a:gd name="connsiteY97" fmla="*/ 253861 h 1356211"/>
                  <a:gd name="connsiteX98" fmla="*/ 357920 w 718330"/>
                  <a:gd name="connsiteY98" fmla="*/ 292740 h 1356211"/>
                  <a:gd name="connsiteX99" fmla="*/ 401374 w 718330"/>
                  <a:gd name="connsiteY99" fmla="*/ 272157 h 1356211"/>
                  <a:gd name="connsiteX100" fmla="*/ 419670 w 718330"/>
                  <a:gd name="connsiteY100" fmla="*/ 274444 h 1356211"/>
                  <a:gd name="connsiteX101" fmla="*/ 444827 w 718330"/>
                  <a:gd name="connsiteY101" fmla="*/ 274444 h 1356211"/>
                  <a:gd name="connsiteX102" fmla="*/ 465410 w 718330"/>
                  <a:gd name="connsiteY102" fmla="*/ 258435 h 1356211"/>
                  <a:gd name="connsiteX103" fmla="*/ 481420 w 718330"/>
                  <a:gd name="connsiteY103" fmla="*/ 258435 h 1356211"/>
                  <a:gd name="connsiteX104" fmla="*/ 497429 w 718330"/>
                  <a:gd name="connsiteY104" fmla="*/ 265296 h 1356211"/>
                  <a:gd name="connsiteX105" fmla="*/ 520817 w 718330"/>
                  <a:gd name="connsiteY105" fmla="*/ 265296 h 1356211"/>
                  <a:gd name="connsiteX106" fmla="*/ 718330 w 718330"/>
                  <a:gd name="connsiteY106" fmla="*/ 610457 h 1356211"/>
                  <a:gd name="connsiteX0" fmla="*/ 520817 w 520817"/>
                  <a:gd name="connsiteY0" fmla="*/ 1063523 h 1356211"/>
                  <a:gd name="connsiteX1" fmla="*/ 491712 w 520817"/>
                  <a:gd name="connsiteY1" fmla="*/ 1072619 h 1356211"/>
                  <a:gd name="connsiteX2" fmla="*/ 480277 w 520817"/>
                  <a:gd name="connsiteY2" fmla="*/ 1088628 h 1356211"/>
                  <a:gd name="connsiteX3" fmla="*/ 455119 w 520817"/>
                  <a:gd name="connsiteY3" fmla="*/ 1090915 h 1356211"/>
                  <a:gd name="connsiteX4" fmla="*/ 445971 w 520817"/>
                  <a:gd name="connsiteY4" fmla="*/ 1106925 h 1356211"/>
                  <a:gd name="connsiteX5" fmla="*/ 411666 w 520817"/>
                  <a:gd name="connsiteY5" fmla="*/ 1113786 h 1356211"/>
                  <a:gd name="connsiteX6" fmla="*/ 402518 w 520817"/>
                  <a:gd name="connsiteY6" fmla="*/ 1104637 h 1356211"/>
                  <a:gd name="connsiteX7" fmla="*/ 368212 w 520817"/>
                  <a:gd name="connsiteY7" fmla="*/ 1100063 h 1356211"/>
                  <a:gd name="connsiteX8" fmla="*/ 320185 w 520817"/>
                  <a:gd name="connsiteY8" fmla="*/ 1113786 h 1356211"/>
                  <a:gd name="connsiteX9" fmla="*/ 320185 w 520817"/>
                  <a:gd name="connsiteY9" fmla="*/ 1141230 h 1356211"/>
                  <a:gd name="connsiteX10" fmla="*/ 288166 w 520817"/>
                  <a:gd name="connsiteY10" fmla="*/ 1173248 h 1356211"/>
                  <a:gd name="connsiteX11" fmla="*/ 244712 w 520817"/>
                  <a:gd name="connsiteY11" fmla="*/ 1186971 h 1356211"/>
                  <a:gd name="connsiteX12" fmla="*/ 198972 w 520817"/>
                  <a:gd name="connsiteY12" fmla="*/ 1239572 h 1356211"/>
                  <a:gd name="connsiteX13" fmla="*/ 187537 w 520817"/>
                  <a:gd name="connsiteY13" fmla="*/ 1310471 h 1356211"/>
                  <a:gd name="connsiteX14" fmla="*/ 157805 w 520817"/>
                  <a:gd name="connsiteY14" fmla="*/ 1351637 h 1356211"/>
                  <a:gd name="connsiteX15" fmla="*/ 121213 w 520817"/>
                  <a:gd name="connsiteY15" fmla="*/ 1356211 h 1356211"/>
                  <a:gd name="connsiteX16" fmla="*/ 59463 w 520817"/>
                  <a:gd name="connsiteY16" fmla="*/ 1340202 h 1356211"/>
                  <a:gd name="connsiteX17" fmla="*/ 59463 w 520817"/>
                  <a:gd name="connsiteY17" fmla="*/ 1308183 h 1356211"/>
                  <a:gd name="connsiteX18" fmla="*/ 18296 w 520817"/>
                  <a:gd name="connsiteY18" fmla="*/ 1294461 h 1356211"/>
                  <a:gd name="connsiteX19" fmla="*/ 0 w 520817"/>
                  <a:gd name="connsiteY19" fmla="*/ 1280739 h 1356211"/>
                  <a:gd name="connsiteX20" fmla="*/ 0 w 520817"/>
                  <a:gd name="connsiteY20" fmla="*/ 1267017 h 1356211"/>
                  <a:gd name="connsiteX21" fmla="*/ 29732 w 520817"/>
                  <a:gd name="connsiteY21" fmla="*/ 1269304 h 1356211"/>
                  <a:gd name="connsiteX22" fmla="*/ 52602 w 520817"/>
                  <a:gd name="connsiteY22" fmla="*/ 1262443 h 1356211"/>
                  <a:gd name="connsiteX23" fmla="*/ 61750 w 520817"/>
                  <a:gd name="connsiteY23" fmla="*/ 1253295 h 1356211"/>
                  <a:gd name="connsiteX24" fmla="*/ 89194 w 520817"/>
                  <a:gd name="connsiteY24" fmla="*/ 1253295 h 1356211"/>
                  <a:gd name="connsiteX25" fmla="*/ 89194 w 520817"/>
                  <a:gd name="connsiteY25" fmla="*/ 1230424 h 1356211"/>
                  <a:gd name="connsiteX26" fmla="*/ 61750 w 520817"/>
                  <a:gd name="connsiteY26" fmla="*/ 1200693 h 1356211"/>
                  <a:gd name="connsiteX27" fmla="*/ 59463 w 520817"/>
                  <a:gd name="connsiteY27" fmla="*/ 1166387 h 1356211"/>
                  <a:gd name="connsiteX28" fmla="*/ 70898 w 520817"/>
                  <a:gd name="connsiteY28" fmla="*/ 1141230 h 1356211"/>
                  <a:gd name="connsiteX29" fmla="*/ 59463 w 520817"/>
                  <a:gd name="connsiteY29" fmla="*/ 1120647 h 1356211"/>
                  <a:gd name="connsiteX30" fmla="*/ 64037 w 520817"/>
                  <a:gd name="connsiteY30" fmla="*/ 1097776 h 1356211"/>
                  <a:gd name="connsiteX31" fmla="*/ 61750 w 520817"/>
                  <a:gd name="connsiteY31" fmla="*/ 1084054 h 1356211"/>
                  <a:gd name="connsiteX32" fmla="*/ 54889 w 520817"/>
                  <a:gd name="connsiteY32" fmla="*/ 1047462 h 1356211"/>
                  <a:gd name="connsiteX33" fmla="*/ 61750 w 520817"/>
                  <a:gd name="connsiteY33" fmla="*/ 1010869 h 1356211"/>
                  <a:gd name="connsiteX34" fmla="*/ 100630 w 520817"/>
                  <a:gd name="connsiteY34" fmla="*/ 992573 h 1356211"/>
                  <a:gd name="connsiteX35" fmla="*/ 98342 w 520817"/>
                  <a:gd name="connsiteY35" fmla="*/ 960554 h 1356211"/>
                  <a:gd name="connsiteX36" fmla="*/ 82333 w 520817"/>
                  <a:gd name="connsiteY36" fmla="*/ 933110 h 1356211"/>
                  <a:gd name="connsiteX37" fmla="*/ 82333 w 520817"/>
                  <a:gd name="connsiteY37" fmla="*/ 917101 h 1356211"/>
                  <a:gd name="connsiteX38" fmla="*/ 48028 w 520817"/>
                  <a:gd name="connsiteY38" fmla="*/ 894230 h 1356211"/>
                  <a:gd name="connsiteX39" fmla="*/ 59463 w 520817"/>
                  <a:gd name="connsiteY39" fmla="*/ 871360 h 1356211"/>
                  <a:gd name="connsiteX40" fmla="*/ 64037 w 520817"/>
                  <a:gd name="connsiteY40" fmla="*/ 855351 h 1356211"/>
                  <a:gd name="connsiteX41" fmla="*/ 91481 w 520817"/>
                  <a:gd name="connsiteY41" fmla="*/ 821045 h 1356211"/>
                  <a:gd name="connsiteX42" fmla="*/ 129074 w 520817"/>
                  <a:gd name="connsiteY42" fmla="*/ 821903 h 1356211"/>
                  <a:gd name="connsiteX43" fmla="*/ 146722 w 520817"/>
                  <a:gd name="connsiteY43" fmla="*/ 807914 h 1356211"/>
                  <a:gd name="connsiteX44" fmla="*/ 132648 w 520817"/>
                  <a:gd name="connsiteY44" fmla="*/ 800462 h 1356211"/>
                  <a:gd name="connsiteX45" fmla="*/ 130361 w 520817"/>
                  <a:gd name="connsiteY45" fmla="*/ 770730 h 1356211"/>
                  <a:gd name="connsiteX46" fmla="*/ 141796 w 520817"/>
                  <a:gd name="connsiteY46" fmla="*/ 750147 h 1356211"/>
                  <a:gd name="connsiteX47" fmla="*/ 189824 w 520817"/>
                  <a:gd name="connsiteY47" fmla="*/ 743286 h 1356211"/>
                  <a:gd name="connsiteX48" fmla="*/ 203546 w 520817"/>
                  <a:gd name="connsiteY48" fmla="*/ 720416 h 1356211"/>
                  <a:gd name="connsiteX49" fmla="*/ 217268 w 520817"/>
                  <a:gd name="connsiteY49" fmla="*/ 720416 h 1356211"/>
                  <a:gd name="connsiteX50" fmla="*/ 251574 w 520817"/>
                  <a:gd name="connsiteY50" fmla="*/ 695258 h 1356211"/>
                  <a:gd name="connsiteX51" fmla="*/ 256148 w 520817"/>
                  <a:gd name="connsiteY51" fmla="*/ 672388 h 1356211"/>
                  <a:gd name="connsiteX52" fmla="*/ 267583 w 520817"/>
                  <a:gd name="connsiteY52" fmla="*/ 654092 h 1356211"/>
                  <a:gd name="connsiteX53" fmla="*/ 279018 w 520817"/>
                  <a:gd name="connsiteY53" fmla="*/ 626647 h 1356211"/>
                  <a:gd name="connsiteX54" fmla="*/ 304175 w 520817"/>
                  <a:gd name="connsiteY54" fmla="*/ 626647 h 1356211"/>
                  <a:gd name="connsiteX55" fmla="*/ 306462 w 520817"/>
                  <a:gd name="connsiteY55" fmla="*/ 606064 h 1356211"/>
                  <a:gd name="connsiteX56" fmla="*/ 322472 w 520817"/>
                  <a:gd name="connsiteY56" fmla="*/ 606064 h 1356211"/>
                  <a:gd name="connsiteX57" fmla="*/ 322472 w 520817"/>
                  <a:gd name="connsiteY57" fmla="*/ 580907 h 1356211"/>
                  <a:gd name="connsiteX58" fmla="*/ 283592 w 520817"/>
                  <a:gd name="connsiteY58" fmla="*/ 553462 h 1356211"/>
                  <a:gd name="connsiteX59" fmla="*/ 237851 w 520817"/>
                  <a:gd name="connsiteY59" fmla="*/ 507722 h 1356211"/>
                  <a:gd name="connsiteX60" fmla="*/ 208120 w 520817"/>
                  <a:gd name="connsiteY60" fmla="*/ 500860 h 1356211"/>
                  <a:gd name="connsiteX61" fmla="*/ 198972 w 520817"/>
                  <a:gd name="connsiteY61" fmla="*/ 480277 h 1356211"/>
                  <a:gd name="connsiteX62" fmla="*/ 160092 w 520817"/>
                  <a:gd name="connsiteY62" fmla="*/ 482564 h 1356211"/>
                  <a:gd name="connsiteX63" fmla="*/ 150944 w 520817"/>
                  <a:gd name="connsiteY63" fmla="*/ 500860 h 1356211"/>
                  <a:gd name="connsiteX64" fmla="*/ 169240 w 520817"/>
                  <a:gd name="connsiteY64" fmla="*/ 523731 h 1356211"/>
                  <a:gd name="connsiteX65" fmla="*/ 139509 w 520817"/>
                  <a:gd name="connsiteY65" fmla="*/ 532879 h 1356211"/>
                  <a:gd name="connsiteX66" fmla="*/ 130361 w 520817"/>
                  <a:gd name="connsiteY66" fmla="*/ 530592 h 1356211"/>
                  <a:gd name="connsiteX67" fmla="*/ 118926 w 520817"/>
                  <a:gd name="connsiteY67" fmla="*/ 544314 h 1356211"/>
                  <a:gd name="connsiteX68" fmla="*/ 100630 w 520817"/>
                  <a:gd name="connsiteY68" fmla="*/ 532879 h 1356211"/>
                  <a:gd name="connsiteX69" fmla="*/ 116639 w 520817"/>
                  <a:gd name="connsiteY69" fmla="*/ 505435 h 1356211"/>
                  <a:gd name="connsiteX70" fmla="*/ 116639 w 520817"/>
                  <a:gd name="connsiteY70" fmla="*/ 480277 h 1356211"/>
                  <a:gd name="connsiteX71" fmla="*/ 148657 w 520817"/>
                  <a:gd name="connsiteY71" fmla="*/ 457407 h 1356211"/>
                  <a:gd name="connsiteX72" fmla="*/ 132648 w 520817"/>
                  <a:gd name="connsiteY72" fmla="*/ 432249 h 1356211"/>
                  <a:gd name="connsiteX73" fmla="*/ 128074 w 520817"/>
                  <a:gd name="connsiteY73" fmla="*/ 400231 h 1356211"/>
                  <a:gd name="connsiteX74" fmla="*/ 114352 w 520817"/>
                  <a:gd name="connsiteY74" fmla="*/ 391083 h 1356211"/>
                  <a:gd name="connsiteX75" fmla="*/ 121213 w 520817"/>
                  <a:gd name="connsiteY75" fmla="*/ 363638 h 1356211"/>
                  <a:gd name="connsiteX76" fmla="*/ 117536 w 520817"/>
                  <a:gd name="connsiteY76" fmla="*/ 359293 h 1356211"/>
                  <a:gd name="connsiteX77" fmla="*/ 125787 w 520817"/>
                  <a:gd name="connsiteY77" fmla="*/ 249287 h 1356211"/>
                  <a:gd name="connsiteX78" fmla="*/ 98628 w 520817"/>
                  <a:gd name="connsiteY78" fmla="*/ 199258 h 1356211"/>
                  <a:gd name="connsiteX79" fmla="*/ 77187 w 520817"/>
                  <a:gd name="connsiteY79" fmla="*/ 182106 h 1356211"/>
                  <a:gd name="connsiteX80" fmla="*/ 51458 w 520817"/>
                  <a:gd name="connsiteY80" fmla="*/ 126358 h 1356211"/>
                  <a:gd name="connsiteX81" fmla="*/ 52888 w 520817"/>
                  <a:gd name="connsiteY81" fmla="*/ 72042 h 1356211"/>
                  <a:gd name="connsiteX82" fmla="*/ 31446 w 520817"/>
                  <a:gd name="connsiteY82" fmla="*/ 60606 h 1356211"/>
                  <a:gd name="connsiteX83" fmla="*/ 13008 w 520817"/>
                  <a:gd name="connsiteY83" fmla="*/ 22313 h 1356211"/>
                  <a:gd name="connsiteX84" fmla="*/ 14865 w 520817"/>
                  <a:gd name="connsiteY84" fmla="*/ 22870 h 1356211"/>
                  <a:gd name="connsiteX85" fmla="*/ 14865 w 520817"/>
                  <a:gd name="connsiteY85" fmla="*/ 4574 h 1356211"/>
                  <a:gd name="connsiteX86" fmla="*/ 33161 w 520817"/>
                  <a:gd name="connsiteY86" fmla="*/ 0 h 1356211"/>
                  <a:gd name="connsiteX87" fmla="*/ 53745 w 520817"/>
                  <a:gd name="connsiteY87" fmla="*/ 45741 h 1356211"/>
                  <a:gd name="connsiteX88" fmla="*/ 76615 w 520817"/>
                  <a:gd name="connsiteY88" fmla="*/ 73185 h 1356211"/>
                  <a:gd name="connsiteX89" fmla="*/ 104059 w 520817"/>
                  <a:gd name="connsiteY89" fmla="*/ 91481 h 1356211"/>
                  <a:gd name="connsiteX90" fmla="*/ 122356 w 520817"/>
                  <a:gd name="connsiteY90" fmla="*/ 141796 h 1356211"/>
                  <a:gd name="connsiteX91" fmla="*/ 156661 w 520817"/>
                  <a:gd name="connsiteY91" fmla="*/ 150944 h 1356211"/>
                  <a:gd name="connsiteX92" fmla="*/ 158948 w 520817"/>
                  <a:gd name="connsiteY92" fmla="*/ 182963 h 1356211"/>
                  <a:gd name="connsiteX93" fmla="*/ 218411 w 520817"/>
                  <a:gd name="connsiteY93" fmla="*/ 224129 h 1356211"/>
                  <a:gd name="connsiteX94" fmla="*/ 234420 w 520817"/>
                  <a:gd name="connsiteY94" fmla="*/ 217268 h 1356211"/>
                  <a:gd name="connsiteX95" fmla="*/ 287022 w 520817"/>
                  <a:gd name="connsiteY95" fmla="*/ 247000 h 1356211"/>
                  <a:gd name="connsiteX96" fmla="*/ 309892 w 520817"/>
                  <a:gd name="connsiteY96" fmla="*/ 247000 h 1356211"/>
                  <a:gd name="connsiteX97" fmla="*/ 335050 w 520817"/>
                  <a:gd name="connsiteY97" fmla="*/ 253861 h 1356211"/>
                  <a:gd name="connsiteX98" fmla="*/ 357920 w 520817"/>
                  <a:gd name="connsiteY98" fmla="*/ 292740 h 1356211"/>
                  <a:gd name="connsiteX99" fmla="*/ 401374 w 520817"/>
                  <a:gd name="connsiteY99" fmla="*/ 272157 h 1356211"/>
                  <a:gd name="connsiteX100" fmla="*/ 419670 w 520817"/>
                  <a:gd name="connsiteY100" fmla="*/ 274444 h 1356211"/>
                  <a:gd name="connsiteX101" fmla="*/ 444827 w 520817"/>
                  <a:gd name="connsiteY101" fmla="*/ 274444 h 1356211"/>
                  <a:gd name="connsiteX102" fmla="*/ 465410 w 520817"/>
                  <a:gd name="connsiteY102" fmla="*/ 258435 h 1356211"/>
                  <a:gd name="connsiteX103" fmla="*/ 481420 w 520817"/>
                  <a:gd name="connsiteY103" fmla="*/ 258435 h 1356211"/>
                  <a:gd name="connsiteX104" fmla="*/ 497429 w 520817"/>
                  <a:gd name="connsiteY104" fmla="*/ 265296 h 1356211"/>
                  <a:gd name="connsiteX105" fmla="*/ 520817 w 520817"/>
                  <a:gd name="connsiteY105" fmla="*/ 265296 h 1356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520817" h="1356211">
                    <a:moveTo>
                      <a:pt x="520817" y="1063523"/>
                    </a:moveTo>
                    <a:lnTo>
                      <a:pt x="491712" y="1072619"/>
                    </a:lnTo>
                    <a:lnTo>
                      <a:pt x="480277" y="1088628"/>
                    </a:lnTo>
                    <a:lnTo>
                      <a:pt x="455119" y="1090915"/>
                    </a:lnTo>
                    <a:lnTo>
                      <a:pt x="445971" y="1106925"/>
                    </a:lnTo>
                    <a:lnTo>
                      <a:pt x="411666" y="1113786"/>
                    </a:lnTo>
                    <a:lnTo>
                      <a:pt x="402518" y="1104637"/>
                    </a:lnTo>
                    <a:lnTo>
                      <a:pt x="368212" y="1100063"/>
                    </a:lnTo>
                    <a:lnTo>
                      <a:pt x="320185" y="1113786"/>
                    </a:lnTo>
                    <a:lnTo>
                      <a:pt x="320185" y="1141230"/>
                    </a:lnTo>
                    <a:lnTo>
                      <a:pt x="288166" y="1173248"/>
                    </a:lnTo>
                    <a:lnTo>
                      <a:pt x="244712" y="1186971"/>
                    </a:lnTo>
                    <a:lnTo>
                      <a:pt x="198972" y="1239572"/>
                    </a:lnTo>
                    <a:lnTo>
                      <a:pt x="187537" y="1310471"/>
                    </a:lnTo>
                    <a:lnTo>
                      <a:pt x="157805" y="1351637"/>
                    </a:lnTo>
                    <a:lnTo>
                      <a:pt x="121213" y="1356211"/>
                    </a:lnTo>
                    <a:lnTo>
                      <a:pt x="59463" y="1340202"/>
                    </a:lnTo>
                    <a:lnTo>
                      <a:pt x="59463" y="1308183"/>
                    </a:lnTo>
                    <a:lnTo>
                      <a:pt x="18296" y="1294461"/>
                    </a:lnTo>
                    <a:lnTo>
                      <a:pt x="0" y="1280739"/>
                    </a:lnTo>
                    <a:lnTo>
                      <a:pt x="0" y="1267017"/>
                    </a:lnTo>
                    <a:lnTo>
                      <a:pt x="29732" y="1269304"/>
                    </a:lnTo>
                    <a:lnTo>
                      <a:pt x="52602" y="1262443"/>
                    </a:lnTo>
                    <a:lnTo>
                      <a:pt x="61750" y="1253295"/>
                    </a:lnTo>
                    <a:lnTo>
                      <a:pt x="89194" y="1253295"/>
                    </a:lnTo>
                    <a:lnTo>
                      <a:pt x="89194" y="1230424"/>
                    </a:lnTo>
                    <a:lnTo>
                      <a:pt x="61750" y="1200693"/>
                    </a:lnTo>
                    <a:lnTo>
                      <a:pt x="59463" y="1166387"/>
                    </a:lnTo>
                    <a:lnTo>
                      <a:pt x="70898" y="1141230"/>
                    </a:lnTo>
                    <a:lnTo>
                      <a:pt x="59463" y="1120647"/>
                    </a:lnTo>
                    <a:lnTo>
                      <a:pt x="64037" y="1097776"/>
                    </a:lnTo>
                    <a:lnTo>
                      <a:pt x="61750" y="1084054"/>
                    </a:lnTo>
                    <a:lnTo>
                      <a:pt x="54889" y="1047462"/>
                    </a:lnTo>
                    <a:lnTo>
                      <a:pt x="61750" y="1010869"/>
                    </a:lnTo>
                    <a:lnTo>
                      <a:pt x="100630" y="992573"/>
                    </a:lnTo>
                    <a:lnTo>
                      <a:pt x="98342" y="960554"/>
                    </a:lnTo>
                    <a:lnTo>
                      <a:pt x="82333" y="933110"/>
                    </a:lnTo>
                    <a:lnTo>
                      <a:pt x="82333" y="917101"/>
                    </a:lnTo>
                    <a:lnTo>
                      <a:pt x="48028" y="894230"/>
                    </a:lnTo>
                    <a:lnTo>
                      <a:pt x="59463" y="871360"/>
                    </a:lnTo>
                    <a:lnTo>
                      <a:pt x="64037" y="855351"/>
                    </a:lnTo>
                    <a:lnTo>
                      <a:pt x="91481" y="821045"/>
                    </a:lnTo>
                    <a:lnTo>
                      <a:pt x="129074" y="821903"/>
                    </a:lnTo>
                    <a:lnTo>
                      <a:pt x="146722" y="807914"/>
                    </a:lnTo>
                    <a:lnTo>
                      <a:pt x="132648" y="800462"/>
                    </a:lnTo>
                    <a:lnTo>
                      <a:pt x="130361" y="770730"/>
                    </a:lnTo>
                    <a:lnTo>
                      <a:pt x="141796" y="750147"/>
                    </a:lnTo>
                    <a:lnTo>
                      <a:pt x="189824" y="743286"/>
                    </a:lnTo>
                    <a:lnTo>
                      <a:pt x="203546" y="720416"/>
                    </a:lnTo>
                    <a:lnTo>
                      <a:pt x="217268" y="720416"/>
                    </a:lnTo>
                    <a:lnTo>
                      <a:pt x="251574" y="695258"/>
                    </a:lnTo>
                    <a:lnTo>
                      <a:pt x="256148" y="672388"/>
                    </a:lnTo>
                    <a:lnTo>
                      <a:pt x="267583" y="654092"/>
                    </a:lnTo>
                    <a:lnTo>
                      <a:pt x="279018" y="626647"/>
                    </a:lnTo>
                    <a:lnTo>
                      <a:pt x="304175" y="626647"/>
                    </a:lnTo>
                    <a:lnTo>
                      <a:pt x="306462" y="606064"/>
                    </a:lnTo>
                    <a:lnTo>
                      <a:pt x="322472" y="606064"/>
                    </a:lnTo>
                    <a:lnTo>
                      <a:pt x="322472" y="580907"/>
                    </a:lnTo>
                    <a:lnTo>
                      <a:pt x="283592" y="553462"/>
                    </a:lnTo>
                    <a:lnTo>
                      <a:pt x="237851" y="507722"/>
                    </a:lnTo>
                    <a:lnTo>
                      <a:pt x="208120" y="500860"/>
                    </a:lnTo>
                    <a:lnTo>
                      <a:pt x="198972" y="480277"/>
                    </a:lnTo>
                    <a:lnTo>
                      <a:pt x="160092" y="482564"/>
                    </a:lnTo>
                    <a:lnTo>
                      <a:pt x="150944" y="500860"/>
                    </a:lnTo>
                    <a:lnTo>
                      <a:pt x="169240" y="523731"/>
                    </a:lnTo>
                    <a:lnTo>
                      <a:pt x="139509" y="532879"/>
                    </a:lnTo>
                    <a:lnTo>
                      <a:pt x="130361" y="530592"/>
                    </a:lnTo>
                    <a:lnTo>
                      <a:pt x="118926" y="544314"/>
                    </a:lnTo>
                    <a:lnTo>
                      <a:pt x="100630" y="532879"/>
                    </a:lnTo>
                    <a:lnTo>
                      <a:pt x="116639" y="505435"/>
                    </a:lnTo>
                    <a:lnTo>
                      <a:pt x="116639" y="480277"/>
                    </a:lnTo>
                    <a:lnTo>
                      <a:pt x="148657" y="457407"/>
                    </a:lnTo>
                    <a:lnTo>
                      <a:pt x="132648" y="432249"/>
                    </a:lnTo>
                    <a:lnTo>
                      <a:pt x="128074" y="400231"/>
                    </a:lnTo>
                    <a:lnTo>
                      <a:pt x="114352" y="391083"/>
                    </a:lnTo>
                    <a:lnTo>
                      <a:pt x="121213" y="363638"/>
                    </a:lnTo>
                    <a:lnTo>
                      <a:pt x="117536" y="359293"/>
                    </a:lnTo>
                    <a:lnTo>
                      <a:pt x="125787" y="249287"/>
                    </a:lnTo>
                    <a:lnTo>
                      <a:pt x="98628" y="199258"/>
                    </a:lnTo>
                    <a:lnTo>
                      <a:pt x="77187" y="182106"/>
                    </a:lnTo>
                    <a:lnTo>
                      <a:pt x="51458" y="126358"/>
                    </a:lnTo>
                    <a:cubicBezTo>
                      <a:pt x="51935" y="108253"/>
                      <a:pt x="52411" y="90147"/>
                      <a:pt x="52888" y="72042"/>
                    </a:cubicBezTo>
                    <a:lnTo>
                      <a:pt x="31446" y="60606"/>
                    </a:lnTo>
                    <a:lnTo>
                      <a:pt x="13008" y="22313"/>
                    </a:lnTo>
                    <a:lnTo>
                      <a:pt x="14865" y="22870"/>
                    </a:lnTo>
                    <a:lnTo>
                      <a:pt x="14865" y="4574"/>
                    </a:lnTo>
                    <a:lnTo>
                      <a:pt x="33161" y="0"/>
                    </a:lnTo>
                    <a:lnTo>
                      <a:pt x="53745" y="45741"/>
                    </a:lnTo>
                    <a:lnTo>
                      <a:pt x="76615" y="73185"/>
                    </a:lnTo>
                    <a:lnTo>
                      <a:pt x="104059" y="91481"/>
                    </a:lnTo>
                    <a:lnTo>
                      <a:pt x="122356" y="141796"/>
                    </a:lnTo>
                    <a:lnTo>
                      <a:pt x="156661" y="150944"/>
                    </a:lnTo>
                    <a:lnTo>
                      <a:pt x="158948" y="182963"/>
                    </a:lnTo>
                    <a:lnTo>
                      <a:pt x="218411" y="224129"/>
                    </a:lnTo>
                    <a:lnTo>
                      <a:pt x="234420" y="217268"/>
                    </a:lnTo>
                    <a:lnTo>
                      <a:pt x="287022" y="247000"/>
                    </a:lnTo>
                    <a:lnTo>
                      <a:pt x="309892" y="247000"/>
                    </a:lnTo>
                    <a:lnTo>
                      <a:pt x="335050" y="253861"/>
                    </a:lnTo>
                    <a:lnTo>
                      <a:pt x="357920" y="292740"/>
                    </a:lnTo>
                    <a:lnTo>
                      <a:pt x="401374" y="272157"/>
                    </a:lnTo>
                    <a:lnTo>
                      <a:pt x="419670" y="274444"/>
                    </a:lnTo>
                    <a:lnTo>
                      <a:pt x="444827" y="274444"/>
                    </a:lnTo>
                    <a:lnTo>
                      <a:pt x="465410" y="258435"/>
                    </a:lnTo>
                    <a:lnTo>
                      <a:pt x="481420" y="258435"/>
                    </a:lnTo>
                    <a:lnTo>
                      <a:pt x="497429" y="265296"/>
                    </a:lnTo>
                    <a:lnTo>
                      <a:pt x="520817" y="26529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AEEDF39D-85F3-9FF1-1446-24EA8BD3AB13}"/>
                  </a:ext>
                </a:extLst>
              </p:cNvPr>
              <p:cNvSpPr/>
              <p:nvPr/>
            </p:nvSpPr>
            <p:spPr>
              <a:xfrm>
                <a:off x="2783600" y="820361"/>
                <a:ext cx="591715" cy="772636"/>
              </a:xfrm>
              <a:custGeom>
                <a:avLst/>
                <a:gdLst>
                  <a:gd name="connsiteX0" fmla="*/ 521983 w 591715"/>
                  <a:gd name="connsiteY0" fmla="*/ 0 h 772636"/>
                  <a:gd name="connsiteX1" fmla="*/ 591715 w 591715"/>
                  <a:gd name="connsiteY1" fmla="*/ 0 h 772636"/>
                  <a:gd name="connsiteX2" fmla="*/ 591715 w 591715"/>
                  <a:gd name="connsiteY2" fmla="*/ 745191 h 772636"/>
                  <a:gd name="connsiteX3" fmla="*/ 569471 w 591715"/>
                  <a:gd name="connsiteY3" fmla="*/ 745191 h 772636"/>
                  <a:gd name="connsiteX4" fmla="*/ 553461 w 591715"/>
                  <a:gd name="connsiteY4" fmla="*/ 738330 h 772636"/>
                  <a:gd name="connsiteX5" fmla="*/ 537452 w 591715"/>
                  <a:gd name="connsiteY5" fmla="*/ 738330 h 772636"/>
                  <a:gd name="connsiteX6" fmla="*/ 516869 w 591715"/>
                  <a:gd name="connsiteY6" fmla="*/ 754339 h 772636"/>
                  <a:gd name="connsiteX7" fmla="*/ 491712 w 591715"/>
                  <a:gd name="connsiteY7" fmla="*/ 754339 h 772636"/>
                  <a:gd name="connsiteX8" fmla="*/ 473415 w 591715"/>
                  <a:gd name="connsiteY8" fmla="*/ 752052 h 772636"/>
                  <a:gd name="connsiteX9" fmla="*/ 429962 w 591715"/>
                  <a:gd name="connsiteY9" fmla="*/ 772636 h 772636"/>
                  <a:gd name="connsiteX10" fmla="*/ 407091 w 591715"/>
                  <a:gd name="connsiteY10" fmla="*/ 733756 h 772636"/>
                  <a:gd name="connsiteX11" fmla="*/ 381934 w 591715"/>
                  <a:gd name="connsiteY11" fmla="*/ 726895 h 772636"/>
                  <a:gd name="connsiteX12" fmla="*/ 359064 w 591715"/>
                  <a:gd name="connsiteY12" fmla="*/ 726895 h 772636"/>
                  <a:gd name="connsiteX13" fmla="*/ 306462 w 591715"/>
                  <a:gd name="connsiteY13" fmla="*/ 697164 h 772636"/>
                  <a:gd name="connsiteX14" fmla="*/ 290453 w 591715"/>
                  <a:gd name="connsiteY14" fmla="*/ 704025 h 772636"/>
                  <a:gd name="connsiteX15" fmla="*/ 230990 w 591715"/>
                  <a:gd name="connsiteY15" fmla="*/ 662858 h 772636"/>
                  <a:gd name="connsiteX16" fmla="*/ 228703 w 591715"/>
                  <a:gd name="connsiteY16" fmla="*/ 630840 h 772636"/>
                  <a:gd name="connsiteX17" fmla="*/ 194398 w 591715"/>
                  <a:gd name="connsiteY17" fmla="*/ 621692 h 772636"/>
                  <a:gd name="connsiteX18" fmla="*/ 176101 w 591715"/>
                  <a:gd name="connsiteY18" fmla="*/ 571377 h 772636"/>
                  <a:gd name="connsiteX19" fmla="*/ 148657 w 591715"/>
                  <a:gd name="connsiteY19" fmla="*/ 553081 h 772636"/>
                  <a:gd name="connsiteX20" fmla="*/ 125787 w 591715"/>
                  <a:gd name="connsiteY20" fmla="*/ 525636 h 772636"/>
                  <a:gd name="connsiteX21" fmla="*/ 105203 w 591715"/>
                  <a:gd name="connsiteY21" fmla="*/ 479896 h 772636"/>
                  <a:gd name="connsiteX22" fmla="*/ 86907 w 591715"/>
                  <a:gd name="connsiteY22" fmla="*/ 484470 h 772636"/>
                  <a:gd name="connsiteX23" fmla="*/ 86907 w 591715"/>
                  <a:gd name="connsiteY23" fmla="*/ 502766 h 772636"/>
                  <a:gd name="connsiteX24" fmla="*/ 41167 w 591715"/>
                  <a:gd name="connsiteY24" fmla="*/ 489044 h 772636"/>
                  <a:gd name="connsiteX25" fmla="*/ 41167 w 591715"/>
                  <a:gd name="connsiteY25" fmla="*/ 466174 h 772636"/>
                  <a:gd name="connsiteX26" fmla="*/ 20583 w 591715"/>
                  <a:gd name="connsiteY26" fmla="*/ 425007 h 772636"/>
                  <a:gd name="connsiteX27" fmla="*/ 0 w 591715"/>
                  <a:gd name="connsiteY27" fmla="*/ 370118 h 772636"/>
                  <a:gd name="connsiteX28" fmla="*/ 25157 w 591715"/>
                  <a:gd name="connsiteY28" fmla="*/ 358683 h 772636"/>
                  <a:gd name="connsiteX29" fmla="*/ 50315 w 591715"/>
                  <a:gd name="connsiteY29" fmla="*/ 358683 h 772636"/>
                  <a:gd name="connsiteX30" fmla="*/ 132648 w 591715"/>
                  <a:gd name="connsiteY30" fmla="*/ 315230 h 772636"/>
                  <a:gd name="connsiteX31" fmla="*/ 146370 w 591715"/>
                  <a:gd name="connsiteY31" fmla="*/ 246619 h 772636"/>
                  <a:gd name="connsiteX32" fmla="*/ 176101 w 591715"/>
                  <a:gd name="connsiteY32" fmla="*/ 230609 h 772636"/>
                  <a:gd name="connsiteX33" fmla="*/ 196685 w 591715"/>
                  <a:gd name="connsiteY33" fmla="*/ 246619 h 772636"/>
                  <a:gd name="connsiteX34" fmla="*/ 210407 w 591715"/>
                  <a:gd name="connsiteY34" fmla="*/ 246619 h 772636"/>
                  <a:gd name="connsiteX35" fmla="*/ 210407 w 591715"/>
                  <a:gd name="connsiteY35" fmla="*/ 207739 h 772636"/>
                  <a:gd name="connsiteX36" fmla="*/ 260722 w 591715"/>
                  <a:gd name="connsiteY36" fmla="*/ 187156 h 772636"/>
                  <a:gd name="connsiteX37" fmla="*/ 260722 w 591715"/>
                  <a:gd name="connsiteY37" fmla="*/ 166573 h 772636"/>
                  <a:gd name="connsiteX38" fmla="*/ 274444 w 591715"/>
                  <a:gd name="connsiteY38" fmla="*/ 175721 h 772636"/>
                  <a:gd name="connsiteX39" fmla="*/ 336194 w 591715"/>
                  <a:gd name="connsiteY39" fmla="*/ 164286 h 772636"/>
                  <a:gd name="connsiteX40" fmla="*/ 354490 w 591715"/>
                  <a:gd name="connsiteY40" fmla="*/ 150563 h 772636"/>
                  <a:gd name="connsiteX41" fmla="*/ 354490 w 591715"/>
                  <a:gd name="connsiteY41" fmla="*/ 132267 h 772636"/>
                  <a:gd name="connsiteX42" fmla="*/ 397943 w 591715"/>
                  <a:gd name="connsiteY42" fmla="*/ 136841 h 772636"/>
                  <a:gd name="connsiteX43" fmla="*/ 404804 w 591715"/>
                  <a:gd name="connsiteY43" fmla="*/ 120832 h 772636"/>
                  <a:gd name="connsiteX44" fmla="*/ 418527 w 591715"/>
                  <a:gd name="connsiteY44" fmla="*/ 120832 h 772636"/>
                  <a:gd name="connsiteX45" fmla="*/ 436823 w 591715"/>
                  <a:gd name="connsiteY45" fmla="*/ 139128 h 772636"/>
                  <a:gd name="connsiteX46" fmla="*/ 464267 w 591715"/>
                  <a:gd name="connsiteY46" fmla="*/ 134554 h 772636"/>
                  <a:gd name="connsiteX47" fmla="*/ 477989 w 591715"/>
                  <a:gd name="connsiteY47" fmla="*/ 111684 h 772636"/>
                  <a:gd name="connsiteX48" fmla="*/ 480276 w 591715"/>
                  <a:gd name="connsiteY48" fmla="*/ 65943 h 772636"/>
                  <a:gd name="connsiteX49" fmla="*/ 523730 w 591715"/>
                  <a:gd name="connsiteY49" fmla="*/ 4193 h 772636"/>
                  <a:gd name="connsiteX0" fmla="*/ 521983 w 716838"/>
                  <a:gd name="connsiteY0" fmla="*/ 0 h 772636"/>
                  <a:gd name="connsiteX1" fmla="*/ 591715 w 716838"/>
                  <a:gd name="connsiteY1" fmla="*/ 0 h 772636"/>
                  <a:gd name="connsiteX2" fmla="*/ 716838 w 716838"/>
                  <a:gd name="connsiteY2" fmla="*/ 346452 h 772636"/>
                  <a:gd name="connsiteX3" fmla="*/ 591715 w 716838"/>
                  <a:gd name="connsiteY3" fmla="*/ 745191 h 772636"/>
                  <a:gd name="connsiteX4" fmla="*/ 569471 w 716838"/>
                  <a:gd name="connsiteY4" fmla="*/ 745191 h 772636"/>
                  <a:gd name="connsiteX5" fmla="*/ 553461 w 716838"/>
                  <a:gd name="connsiteY5" fmla="*/ 738330 h 772636"/>
                  <a:gd name="connsiteX6" fmla="*/ 537452 w 716838"/>
                  <a:gd name="connsiteY6" fmla="*/ 738330 h 772636"/>
                  <a:gd name="connsiteX7" fmla="*/ 516869 w 716838"/>
                  <a:gd name="connsiteY7" fmla="*/ 754339 h 772636"/>
                  <a:gd name="connsiteX8" fmla="*/ 491712 w 716838"/>
                  <a:gd name="connsiteY8" fmla="*/ 754339 h 772636"/>
                  <a:gd name="connsiteX9" fmla="*/ 473415 w 716838"/>
                  <a:gd name="connsiteY9" fmla="*/ 752052 h 772636"/>
                  <a:gd name="connsiteX10" fmla="*/ 429962 w 716838"/>
                  <a:gd name="connsiteY10" fmla="*/ 772636 h 772636"/>
                  <a:gd name="connsiteX11" fmla="*/ 407091 w 716838"/>
                  <a:gd name="connsiteY11" fmla="*/ 733756 h 772636"/>
                  <a:gd name="connsiteX12" fmla="*/ 381934 w 716838"/>
                  <a:gd name="connsiteY12" fmla="*/ 726895 h 772636"/>
                  <a:gd name="connsiteX13" fmla="*/ 359064 w 716838"/>
                  <a:gd name="connsiteY13" fmla="*/ 726895 h 772636"/>
                  <a:gd name="connsiteX14" fmla="*/ 306462 w 716838"/>
                  <a:gd name="connsiteY14" fmla="*/ 697164 h 772636"/>
                  <a:gd name="connsiteX15" fmla="*/ 290453 w 716838"/>
                  <a:gd name="connsiteY15" fmla="*/ 704025 h 772636"/>
                  <a:gd name="connsiteX16" fmla="*/ 230990 w 716838"/>
                  <a:gd name="connsiteY16" fmla="*/ 662858 h 772636"/>
                  <a:gd name="connsiteX17" fmla="*/ 228703 w 716838"/>
                  <a:gd name="connsiteY17" fmla="*/ 630840 h 772636"/>
                  <a:gd name="connsiteX18" fmla="*/ 194398 w 716838"/>
                  <a:gd name="connsiteY18" fmla="*/ 621692 h 772636"/>
                  <a:gd name="connsiteX19" fmla="*/ 176101 w 716838"/>
                  <a:gd name="connsiteY19" fmla="*/ 571377 h 772636"/>
                  <a:gd name="connsiteX20" fmla="*/ 148657 w 716838"/>
                  <a:gd name="connsiteY20" fmla="*/ 553081 h 772636"/>
                  <a:gd name="connsiteX21" fmla="*/ 125787 w 716838"/>
                  <a:gd name="connsiteY21" fmla="*/ 525636 h 772636"/>
                  <a:gd name="connsiteX22" fmla="*/ 105203 w 716838"/>
                  <a:gd name="connsiteY22" fmla="*/ 479896 h 772636"/>
                  <a:gd name="connsiteX23" fmla="*/ 86907 w 716838"/>
                  <a:gd name="connsiteY23" fmla="*/ 484470 h 772636"/>
                  <a:gd name="connsiteX24" fmla="*/ 86907 w 716838"/>
                  <a:gd name="connsiteY24" fmla="*/ 502766 h 772636"/>
                  <a:gd name="connsiteX25" fmla="*/ 41167 w 716838"/>
                  <a:gd name="connsiteY25" fmla="*/ 489044 h 772636"/>
                  <a:gd name="connsiteX26" fmla="*/ 41167 w 716838"/>
                  <a:gd name="connsiteY26" fmla="*/ 466174 h 772636"/>
                  <a:gd name="connsiteX27" fmla="*/ 20583 w 716838"/>
                  <a:gd name="connsiteY27" fmla="*/ 425007 h 772636"/>
                  <a:gd name="connsiteX28" fmla="*/ 0 w 716838"/>
                  <a:gd name="connsiteY28" fmla="*/ 370118 h 772636"/>
                  <a:gd name="connsiteX29" fmla="*/ 25157 w 716838"/>
                  <a:gd name="connsiteY29" fmla="*/ 358683 h 772636"/>
                  <a:gd name="connsiteX30" fmla="*/ 50315 w 716838"/>
                  <a:gd name="connsiteY30" fmla="*/ 358683 h 772636"/>
                  <a:gd name="connsiteX31" fmla="*/ 132648 w 716838"/>
                  <a:gd name="connsiteY31" fmla="*/ 315230 h 772636"/>
                  <a:gd name="connsiteX32" fmla="*/ 146370 w 716838"/>
                  <a:gd name="connsiteY32" fmla="*/ 246619 h 772636"/>
                  <a:gd name="connsiteX33" fmla="*/ 176101 w 716838"/>
                  <a:gd name="connsiteY33" fmla="*/ 230609 h 772636"/>
                  <a:gd name="connsiteX34" fmla="*/ 196685 w 716838"/>
                  <a:gd name="connsiteY34" fmla="*/ 246619 h 772636"/>
                  <a:gd name="connsiteX35" fmla="*/ 210407 w 716838"/>
                  <a:gd name="connsiteY35" fmla="*/ 246619 h 772636"/>
                  <a:gd name="connsiteX36" fmla="*/ 210407 w 716838"/>
                  <a:gd name="connsiteY36" fmla="*/ 207739 h 772636"/>
                  <a:gd name="connsiteX37" fmla="*/ 260722 w 716838"/>
                  <a:gd name="connsiteY37" fmla="*/ 187156 h 772636"/>
                  <a:gd name="connsiteX38" fmla="*/ 260722 w 716838"/>
                  <a:gd name="connsiteY38" fmla="*/ 166573 h 772636"/>
                  <a:gd name="connsiteX39" fmla="*/ 274444 w 716838"/>
                  <a:gd name="connsiteY39" fmla="*/ 175721 h 772636"/>
                  <a:gd name="connsiteX40" fmla="*/ 336194 w 716838"/>
                  <a:gd name="connsiteY40" fmla="*/ 164286 h 772636"/>
                  <a:gd name="connsiteX41" fmla="*/ 354490 w 716838"/>
                  <a:gd name="connsiteY41" fmla="*/ 150563 h 772636"/>
                  <a:gd name="connsiteX42" fmla="*/ 354490 w 716838"/>
                  <a:gd name="connsiteY42" fmla="*/ 132267 h 772636"/>
                  <a:gd name="connsiteX43" fmla="*/ 397943 w 716838"/>
                  <a:gd name="connsiteY43" fmla="*/ 136841 h 772636"/>
                  <a:gd name="connsiteX44" fmla="*/ 404804 w 716838"/>
                  <a:gd name="connsiteY44" fmla="*/ 120832 h 772636"/>
                  <a:gd name="connsiteX45" fmla="*/ 418527 w 716838"/>
                  <a:gd name="connsiteY45" fmla="*/ 120832 h 772636"/>
                  <a:gd name="connsiteX46" fmla="*/ 436823 w 716838"/>
                  <a:gd name="connsiteY46" fmla="*/ 139128 h 772636"/>
                  <a:gd name="connsiteX47" fmla="*/ 464267 w 716838"/>
                  <a:gd name="connsiteY47" fmla="*/ 134554 h 772636"/>
                  <a:gd name="connsiteX48" fmla="*/ 477989 w 716838"/>
                  <a:gd name="connsiteY48" fmla="*/ 111684 h 772636"/>
                  <a:gd name="connsiteX49" fmla="*/ 480276 w 716838"/>
                  <a:gd name="connsiteY49" fmla="*/ 65943 h 772636"/>
                  <a:gd name="connsiteX50" fmla="*/ 523730 w 716838"/>
                  <a:gd name="connsiteY50" fmla="*/ 4193 h 772636"/>
                  <a:gd name="connsiteX51" fmla="*/ 521983 w 716838"/>
                  <a:gd name="connsiteY51" fmla="*/ 0 h 772636"/>
                  <a:gd name="connsiteX0" fmla="*/ 716838 w 808278"/>
                  <a:gd name="connsiteY0" fmla="*/ 346452 h 772636"/>
                  <a:gd name="connsiteX1" fmla="*/ 591715 w 808278"/>
                  <a:gd name="connsiteY1" fmla="*/ 745191 h 772636"/>
                  <a:gd name="connsiteX2" fmla="*/ 569471 w 808278"/>
                  <a:gd name="connsiteY2" fmla="*/ 745191 h 772636"/>
                  <a:gd name="connsiteX3" fmla="*/ 553461 w 808278"/>
                  <a:gd name="connsiteY3" fmla="*/ 738330 h 772636"/>
                  <a:gd name="connsiteX4" fmla="*/ 537452 w 808278"/>
                  <a:gd name="connsiteY4" fmla="*/ 738330 h 772636"/>
                  <a:gd name="connsiteX5" fmla="*/ 516869 w 808278"/>
                  <a:gd name="connsiteY5" fmla="*/ 754339 h 772636"/>
                  <a:gd name="connsiteX6" fmla="*/ 491712 w 808278"/>
                  <a:gd name="connsiteY6" fmla="*/ 754339 h 772636"/>
                  <a:gd name="connsiteX7" fmla="*/ 473415 w 808278"/>
                  <a:gd name="connsiteY7" fmla="*/ 752052 h 772636"/>
                  <a:gd name="connsiteX8" fmla="*/ 429962 w 808278"/>
                  <a:gd name="connsiteY8" fmla="*/ 772636 h 772636"/>
                  <a:gd name="connsiteX9" fmla="*/ 407091 w 808278"/>
                  <a:gd name="connsiteY9" fmla="*/ 733756 h 772636"/>
                  <a:gd name="connsiteX10" fmla="*/ 381934 w 808278"/>
                  <a:gd name="connsiteY10" fmla="*/ 726895 h 772636"/>
                  <a:gd name="connsiteX11" fmla="*/ 359064 w 808278"/>
                  <a:gd name="connsiteY11" fmla="*/ 726895 h 772636"/>
                  <a:gd name="connsiteX12" fmla="*/ 306462 w 808278"/>
                  <a:gd name="connsiteY12" fmla="*/ 697164 h 772636"/>
                  <a:gd name="connsiteX13" fmla="*/ 290453 w 808278"/>
                  <a:gd name="connsiteY13" fmla="*/ 704025 h 772636"/>
                  <a:gd name="connsiteX14" fmla="*/ 230990 w 808278"/>
                  <a:gd name="connsiteY14" fmla="*/ 662858 h 772636"/>
                  <a:gd name="connsiteX15" fmla="*/ 228703 w 808278"/>
                  <a:gd name="connsiteY15" fmla="*/ 630840 h 772636"/>
                  <a:gd name="connsiteX16" fmla="*/ 194398 w 808278"/>
                  <a:gd name="connsiteY16" fmla="*/ 621692 h 772636"/>
                  <a:gd name="connsiteX17" fmla="*/ 176101 w 808278"/>
                  <a:gd name="connsiteY17" fmla="*/ 571377 h 772636"/>
                  <a:gd name="connsiteX18" fmla="*/ 148657 w 808278"/>
                  <a:gd name="connsiteY18" fmla="*/ 553081 h 772636"/>
                  <a:gd name="connsiteX19" fmla="*/ 125787 w 808278"/>
                  <a:gd name="connsiteY19" fmla="*/ 525636 h 772636"/>
                  <a:gd name="connsiteX20" fmla="*/ 105203 w 808278"/>
                  <a:gd name="connsiteY20" fmla="*/ 479896 h 772636"/>
                  <a:gd name="connsiteX21" fmla="*/ 86907 w 808278"/>
                  <a:gd name="connsiteY21" fmla="*/ 484470 h 772636"/>
                  <a:gd name="connsiteX22" fmla="*/ 86907 w 808278"/>
                  <a:gd name="connsiteY22" fmla="*/ 502766 h 772636"/>
                  <a:gd name="connsiteX23" fmla="*/ 41167 w 808278"/>
                  <a:gd name="connsiteY23" fmla="*/ 489044 h 772636"/>
                  <a:gd name="connsiteX24" fmla="*/ 41167 w 808278"/>
                  <a:gd name="connsiteY24" fmla="*/ 466174 h 772636"/>
                  <a:gd name="connsiteX25" fmla="*/ 20583 w 808278"/>
                  <a:gd name="connsiteY25" fmla="*/ 425007 h 772636"/>
                  <a:gd name="connsiteX26" fmla="*/ 0 w 808278"/>
                  <a:gd name="connsiteY26" fmla="*/ 370118 h 772636"/>
                  <a:gd name="connsiteX27" fmla="*/ 25157 w 808278"/>
                  <a:gd name="connsiteY27" fmla="*/ 358683 h 772636"/>
                  <a:gd name="connsiteX28" fmla="*/ 50315 w 808278"/>
                  <a:gd name="connsiteY28" fmla="*/ 358683 h 772636"/>
                  <a:gd name="connsiteX29" fmla="*/ 132648 w 808278"/>
                  <a:gd name="connsiteY29" fmla="*/ 315230 h 772636"/>
                  <a:gd name="connsiteX30" fmla="*/ 146370 w 808278"/>
                  <a:gd name="connsiteY30" fmla="*/ 246619 h 772636"/>
                  <a:gd name="connsiteX31" fmla="*/ 176101 w 808278"/>
                  <a:gd name="connsiteY31" fmla="*/ 230609 h 772636"/>
                  <a:gd name="connsiteX32" fmla="*/ 196685 w 808278"/>
                  <a:gd name="connsiteY32" fmla="*/ 246619 h 772636"/>
                  <a:gd name="connsiteX33" fmla="*/ 210407 w 808278"/>
                  <a:gd name="connsiteY33" fmla="*/ 246619 h 772636"/>
                  <a:gd name="connsiteX34" fmla="*/ 210407 w 808278"/>
                  <a:gd name="connsiteY34" fmla="*/ 207739 h 772636"/>
                  <a:gd name="connsiteX35" fmla="*/ 260722 w 808278"/>
                  <a:gd name="connsiteY35" fmla="*/ 187156 h 772636"/>
                  <a:gd name="connsiteX36" fmla="*/ 260722 w 808278"/>
                  <a:gd name="connsiteY36" fmla="*/ 166573 h 772636"/>
                  <a:gd name="connsiteX37" fmla="*/ 274444 w 808278"/>
                  <a:gd name="connsiteY37" fmla="*/ 175721 h 772636"/>
                  <a:gd name="connsiteX38" fmla="*/ 336194 w 808278"/>
                  <a:gd name="connsiteY38" fmla="*/ 164286 h 772636"/>
                  <a:gd name="connsiteX39" fmla="*/ 354490 w 808278"/>
                  <a:gd name="connsiteY39" fmla="*/ 150563 h 772636"/>
                  <a:gd name="connsiteX40" fmla="*/ 354490 w 808278"/>
                  <a:gd name="connsiteY40" fmla="*/ 132267 h 772636"/>
                  <a:gd name="connsiteX41" fmla="*/ 397943 w 808278"/>
                  <a:gd name="connsiteY41" fmla="*/ 136841 h 772636"/>
                  <a:gd name="connsiteX42" fmla="*/ 404804 w 808278"/>
                  <a:gd name="connsiteY42" fmla="*/ 120832 h 772636"/>
                  <a:gd name="connsiteX43" fmla="*/ 418527 w 808278"/>
                  <a:gd name="connsiteY43" fmla="*/ 120832 h 772636"/>
                  <a:gd name="connsiteX44" fmla="*/ 436823 w 808278"/>
                  <a:gd name="connsiteY44" fmla="*/ 139128 h 772636"/>
                  <a:gd name="connsiteX45" fmla="*/ 464267 w 808278"/>
                  <a:gd name="connsiteY45" fmla="*/ 134554 h 772636"/>
                  <a:gd name="connsiteX46" fmla="*/ 477989 w 808278"/>
                  <a:gd name="connsiteY46" fmla="*/ 111684 h 772636"/>
                  <a:gd name="connsiteX47" fmla="*/ 480276 w 808278"/>
                  <a:gd name="connsiteY47" fmla="*/ 65943 h 772636"/>
                  <a:gd name="connsiteX48" fmla="*/ 523730 w 808278"/>
                  <a:gd name="connsiteY48" fmla="*/ 4193 h 772636"/>
                  <a:gd name="connsiteX49" fmla="*/ 521983 w 808278"/>
                  <a:gd name="connsiteY49" fmla="*/ 0 h 772636"/>
                  <a:gd name="connsiteX50" fmla="*/ 591715 w 808278"/>
                  <a:gd name="connsiteY50" fmla="*/ 0 h 772636"/>
                  <a:gd name="connsiteX51" fmla="*/ 808278 w 808278"/>
                  <a:gd name="connsiteY51" fmla="*/ 437892 h 772636"/>
                  <a:gd name="connsiteX0" fmla="*/ 591715 w 808278"/>
                  <a:gd name="connsiteY0" fmla="*/ 745191 h 772636"/>
                  <a:gd name="connsiteX1" fmla="*/ 569471 w 808278"/>
                  <a:gd name="connsiteY1" fmla="*/ 745191 h 772636"/>
                  <a:gd name="connsiteX2" fmla="*/ 553461 w 808278"/>
                  <a:gd name="connsiteY2" fmla="*/ 738330 h 772636"/>
                  <a:gd name="connsiteX3" fmla="*/ 537452 w 808278"/>
                  <a:gd name="connsiteY3" fmla="*/ 738330 h 772636"/>
                  <a:gd name="connsiteX4" fmla="*/ 516869 w 808278"/>
                  <a:gd name="connsiteY4" fmla="*/ 754339 h 772636"/>
                  <a:gd name="connsiteX5" fmla="*/ 491712 w 808278"/>
                  <a:gd name="connsiteY5" fmla="*/ 754339 h 772636"/>
                  <a:gd name="connsiteX6" fmla="*/ 473415 w 808278"/>
                  <a:gd name="connsiteY6" fmla="*/ 752052 h 772636"/>
                  <a:gd name="connsiteX7" fmla="*/ 429962 w 808278"/>
                  <a:gd name="connsiteY7" fmla="*/ 772636 h 772636"/>
                  <a:gd name="connsiteX8" fmla="*/ 407091 w 808278"/>
                  <a:gd name="connsiteY8" fmla="*/ 733756 h 772636"/>
                  <a:gd name="connsiteX9" fmla="*/ 381934 w 808278"/>
                  <a:gd name="connsiteY9" fmla="*/ 726895 h 772636"/>
                  <a:gd name="connsiteX10" fmla="*/ 359064 w 808278"/>
                  <a:gd name="connsiteY10" fmla="*/ 726895 h 772636"/>
                  <a:gd name="connsiteX11" fmla="*/ 306462 w 808278"/>
                  <a:gd name="connsiteY11" fmla="*/ 697164 h 772636"/>
                  <a:gd name="connsiteX12" fmla="*/ 290453 w 808278"/>
                  <a:gd name="connsiteY12" fmla="*/ 704025 h 772636"/>
                  <a:gd name="connsiteX13" fmla="*/ 230990 w 808278"/>
                  <a:gd name="connsiteY13" fmla="*/ 662858 h 772636"/>
                  <a:gd name="connsiteX14" fmla="*/ 228703 w 808278"/>
                  <a:gd name="connsiteY14" fmla="*/ 630840 h 772636"/>
                  <a:gd name="connsiteX15" fmla="*/ 194398 w 808278"/>
                  <a:gd name="connsiteY15" fmla="*/ 621692 h 772636"/>
                  <a:gd name="connsiteX16" fmla="*/ 176101 w 808278"/>
                  <a:gd name="connsiteY16" fmla="*/ 571377 h 772636"/>
                  <a:gd name="connsiteX17" fmla="*/ 148657 w 808278"/>
                  <a:gd name="connsiteY17" fmla="*/ 553081 h 772636"/>
                  <a:gd name="connsiteX18" fmla="*/ 125787 w 808278"/>
                  <a:gd name="connsiteY18" fmla="*/ 525636 h 772636"/>
                  <a:gd name="connsiteX19" fmla="*/ 105203 w 808278"/>
                  <a:gd name="connsiteY19" fmla="*/ 479896 h 772636"/>
                  <a:gd name="connsiteX20" fmla="*/ 86907 w 808278"/>
                  <a:gd name="connsiteY20" fmla="*/ 484470 h 772636"/>
                  <a:gd name="connsiteX21" fmla="*/ 86907 w 808278"/>
                  <a:gd name="connsiteY21" fmla="*/ 502766 h 772636"/>
                  <a:gd name="connsiteX22" fmla="*/ 41167 w 808278"/>
                  <a:gd name="connsiteY22" fmla="*/ 489044 h 772636"/>
                  <a:gd name="connsiteX23" fmla="*/ 41167 w 808278"/>
                  <a:gd name="connsiteY23" fmla="*/ 466174 h 772636"/>
                  <a:gd name="connsiteX24" fmla="*/ 20583 w 808278"/>
                  <a:gd name="connsiteY24" fmla="*/ 425007 h 772636"/>
                  <a:gd name="connsiteX25" fmla="*/ 0 w 808278"/>
                  <a:gd name="connsiteY25" fmla="*/ 370118 h 772636"/>
                  <a:gd name="connsiteX26" fmla="*/ 25157 w 808278"/>
                  <a:gd name="connsiteY26" fmla="*/ 358683 h 772636"/>
                  <a:gd name="connsiteX27" fmla="*/ 50315 w 808278"/>
                  <a:gd name="connsiteY27" fmla="*/ 358683 h 772636"/>
                  <a:gd name="connsiteX28" fmla="*/ 132648 w 808278"/>
                  <a:gd name="connsiteY28" fmla="*/ 315230 h 772636"/>
                  <a:gd name="connsiteX29" fmla="*/ 146370 w 808278"/>
                  <a:gd name="connsiteY29" fmla="*/ 246619 h 772636"/>
                  <a:gd name="connsiteX30" fmla="*/ 176101 w 808278"/>
                  <a:gd name="connsiteY30" fmla="*/ 230609 h 772636"/>
                  <a:gd name="connsiteX31" fmla="*/ 196685 w 808278"/>
                  <a:gd name="connsiteY31" fmla="*/ 246619 h 772636"/>
                  <a:gd name="connsiteX32" fmla="*/ 210407 w 808278"/>
                  <a:gd name="connsiteY32" fmla="*/ 246619 h 772636"/>
                  <a:gd name="connsiteX33" fmla="*/ 210407 w 808278"/>
                  <a:gd name="connsiteY33" fmla="*/ 207739 h 772636"/>
                  <a:gd name="connsiteX34" fmla="*/ 260722 w 808278"/>
                  <a:gd name="connsiteY34" fmla="*/ 187156 h 772636"/>
                  <a:gd name="connsiteX35" fmla="*/ 260722 w 808278"/>
                  <a:gd name="connsiteY35" fmla="*/ 166573 h 772636"/>
                  <a:gd name="connsiteX36" fmla="*/ 274444 w 808278"/>
                  <a:gd name="connsiteY36" fmla="*/ 175721 h 772636"/>
                  <a:gd name="connsiteX37" fmla="*/ 336194 w 808278"/>
                  <a:gd name="connsiteY37" fmla="*/ 164286 h 772636"/>
                  <a:gd name="connsiteX38" fmla="*/ 354490 w 808278"/>
                  <a:gd name="connsiteY38" fmla="*/ 150563 h 772636"/>
                  <a:gd name="connsiteX39" fmla="*/ 354490 w 808278"/>
                  <a:gd name="connsiteY39" fmla="*/ 132267 h 772636"/>
                  <a:gd name="connsiteX40" fmla="*/ 397943 w 808278"/>
                  <a:gd name="connsiteY40" fmla="*/ 136841 h 772636"/>
                  <a:gd name="connsiteX41" fmla="*/ 404804 w 808278"/>
                  <a:gd name="connsiteY41" fmla="*/ 120832 h 772636"/>
                  <a:gd name="connsiteX42" fmla="*/ 418527 w 808278"/>
                  <a:gd name="connsiteY42" fmla="*/ 120832 h 772636"/>
                  <a:gd name="connsiteX43" fmla="*/ 436823 w 808278"/>
                  <a:gd name="connsiteY43" fmla="*/ 139128 h 772636"/>
                  <a:gd name="connsiteX44" fmla="*/ 464267 w 808278"/>
                  <a:gd name="connsiteY44" fmla="*/ 134554 h 772636"/>
                  <a:gd name="connsiteX45" fmla="*/ 477989 w 808278"/>
                  <a:gd name="connsiteY45" fmla="*/ 111684 h 772636"/>
                  <a:gd name="connsiteX46" fmla="*/ 480276 w 808278"/>
                  <a:gd name="connsiteY46" fmla="*/ 65943 h 772636"/>
                  <a:gd name="connsiteX47" fmla="*/ 523730 w 808278"/>
                  <a:gd name="connsiteY47" fmla="*/ 4193 h 772636"/>
                  <a:gd name="connsiteX48" fmla="*/ 521983 w 808278"/>
                  <a:gd name="connsiteY48" fmla="*/ 0 h 772636"/>
                  <a:gd name="connsiteX49" fmla="*/ 591715 w 808278"/>
                  <a:gd name="connsiteY49" fmla="*/ 0 h 772636"/>
                  <a:gd name="connsiteX50" fmla="*/ 808278 w 808278"/>
                  <a:gd name="connsiteY50" fmla="*/ 437892 h 772636"/>
                  <a:gd name="connsiteX0" fmla="*/ 591715 w 591715"/>
                  <a:gd name="connsiteY0" fmla="*/ 745191 h 772636"/>
                  <a:gd name="connsiteX1" fmla="*/ 569471 w 591715"/>
                  <a:gd name="connsiteY1" fmla="*/ 745191 h 772636"/>
                  <a:gd name="connsiteX2" fmla="*/ 553461 w 591715"/>
                  <a:gd name="connsiteY2" fmla="*/ 738330 h 772636"/>
                  <a:gd name="connsiteX3" fmla="*/ 537452 w 591715"/>
                  <a:gd name="connsiteY3" fmla="*/ 738330 h 772636"/>
                  <a:gd name="connsiteX4" fmla="*/ 516869 w 591715"/>
                  <a:gd name="connsiteY4" fmla="*/ 754339 h 772636"/>
                  <a:gd name="connsiteX5" fmla="*/ 491712 w 591715"/>
                  <a:gd name="connsiteY5" fmla="*/ 754339 h 772636"/>
                  <a:gd name="connsiteX6" fmla="*/ 473415 w 591715"/>
                  <a:gd name="connsiteY6" fmla="*/ 752052 h 772636"/>
                  <a:gd name="connsiteX7" fmla="*/ 429962 w 591715"/>
                  <a:gd name="connsiteY7" fmla="*/ 772636 h 772636"/>
                  <a:gd name="connsiteX8" fmla="*/ 407091 w 591715"/>
                  <a:gd name="connsiteY8" fmla="*/ 733756 h 772636"/>
                  <a:gd name="connsiteX9" fmla="*/ 381934 w 591715"/>
                  <a:gd name="connsiteY9" fmla="*/ 726895 h 772636"/>
                  <a:gd name="connsiteX10" fmla="*/ 359064 w 591715"/>
                  <a:gd name="connsiteY10" fmla="*/ 726895 h 772636"/>
                  <a:gd name="connsiteX11" fmla="*/ 306462 w 591715"/>
                  <a:gd name="connsiteY11" fmla="*/ 697164 h 772636"/>
                  <a:gd name="connsiteX12" fmla="*/ 290453 w 591715"/>
                  <a:gd name="connsiteY12" fmla="*/ 704025 h 772636"/>
                  <a:gd name="connsiteX13" fmla="*/ 230990 w 591715"/>
                  <a:gd name="connsiteY13" fmla="*/ 662858 h 772636"/>
                  <a:gd name="connsiteX14" fmla="*/ 228703 w 591715"/>
                  <a:gd name="connsiteY14" fmla="*/ 630840 h 772636"/>
                  <a:gd name="connsiteX15" fmla="*/ 194398 w 591715"/>
                  <a:gd name="connsiteY15" fmla="*/ 621692 h 772636"/>
                  <a:gd name="connsiteX16" fmla="*/ 176101 w 591715"/>
                  <a:gd name="connsiteY16" fmla="*/ 571377 h 772636"/>
                  <a:gd name="connsiteX17" fmla="*/ 148657 w 591715"/>
                  <a:gd name="connsiteY17" fmla="*/ 553081 h 772636"/>
                  <a:gd name="connsiteX18" fmla="*/ 125787 w 591715"/>
                  <a:gd name="connsiteY18" fmla="*/ 525636 h 772636"/>
                  <a:gd name="connsiteX19" fmla="*/ 105203 w 591715"/>
                  <a:gd name="connsiteY19" fmla="*/ 479896 h 772636"/>
                  <a:gd name="connsiteX20" fmla="*/ 86907 w 591715"/>
                  <a:gd name="connsiteY20" fmla="*/ 484470 h 772636"/>
                  <a:gd name="connsiteX21" fmla="*/ 86907 w 591715"/>
                  <a:gd name="connsiteY21" fmla="*/ 502766 h 772636"/>
                  <a:gd name="connsiteX22" fmla="*/ 41167 w 591715"/>
                  <a:gd name="connsiteY22" fmla="*/ 489044 h 772636"/>
                  <a:gd name="connsiteX23" fmla="*/ 41167 w 591715"/>
                  <a:gd name="connsiteY23" fmla="*/ 466174 h 772636"/>
                  <a:gd name="connsiteX24" fmla="*/ 20583 w 591715"/>
                  <a:gd name="connsiteY24" fmla="*/ 425007 h 772636"/>
                  <a:gd name="connsiteX25" fmla="*/ 0 w 591715"/>
                  <a:gd name="connsiteY25" fmla="*/ 370118 h 772636"/>
                  <a:gd name="connsiteX26" fmla="*/ 25157 w 591715"/>
                  <a:gd name="connsiteY26" fmla="*/ 358683 h 772636"/>
                  <a:gd name="connsiteX27" fmla="*/ 50315 w 591715"/>
                  <a:gd name="connsiteY27" fmla="*/ 358683 h 772636"/>
                  <a:gd name="connsiteX28" fmla="*/ 132648 w 591715"/>
                  <a:gd name="connsiteY28" fmla="*/ 315230 h 772636"/>
                  <a:gd name="connsiteX29" fmla="*/ 146370 w 591715"/>
                  <a:gd name="connsiteY29" fmla="*/ 246619 h 772636"/>
                  <a:gd name="connsiteX30" fmla="*/ 176101 w 591715"/>
                  <a:gd name="connsiteY30" fmla="*/ 230609 h 772636"/>
                  <a:gd name="connsiteX31" fmla="*/ 196685 w 591715"/>
                  <a:gd name="connsiteY31" fmla="*/ 246619 h 772636"/>
                  <a:gd name="connsiteX32" fmla="*/ 210407 w 591715"/>
                  <a:gd name="connsiteY32" fmla="*/ 246619 h 772636"/>
                  <a:gd name="connsiteX33" fmla="*/ 210407 w 591715"/>
                  <a:gd name="connsiteY33" fmla="*/ 207739 h 772636"/>
                  <a:gd name="connsiteX34" fmla="*/ 260722 w 591715"/>
                  <a:gd name="connsiteY34" fmla="*/ 187156 h 772636"/>
                  <a:gd name="connsiteX35" fmla="*/ 260722 w 591715"/>
                  <a:gd name="connsiteY35" fmla="*/ 166573 h 772636"/>
                  <a:gd name="connsiteX36" fmla="*/ 274444 w 591715"/>
                  <a:gd name="connsiteY36" fmla="*/ 175721 h 772636"/>
                  <a:gd name="connsiteX37" fmla="*/ 336194 w 591715"/>
                  <a:gd name="connsiteY37" fmla="*/ 164286 h 772636"/>
                  <a:gd name="connsiteX38" fmla="*/ 354490 w 591715"/>
                  <a:gd name="connsiteY38" fmla="*/ 150563 h 772636"/>
                  <a:gd name="connsiteX39" fmla="*/ 354490 w 591715"/>
                  <a:gd name="connsiteY39" fmla="*/ 132267 h 772636"/>
                  <a:gd name="connsiteX40" fmla="*/ 397943 w 591715"/>
                  <a:gd name="connsiteY40" fmla="*/ 136841 h 772636"/>
                  <a:gd name="connsiteX41" fmla="*/ 404804 w 591715"/>
                  <a:gd name="connsiteY41" fmla="*/ 120832 h 772636"/>
                  <a:gd name="connsiteX42" fmla="*/ 418527 w 591715"/>
                  <a:gd name="connsiteY42" fmla="*/ 120832 h 772636"/>
                  <a:gd name="connsiteX43" fmla="*/ 436823 w 591715"/>
                  <a:gd name="connsiteY43" fmla="*/ 139128 h 772636"/>
                  <a:gd name="connsiteX44" fmla="*/ 464267 w 591715"/>
                  <a:gd name="connsiteY44" fmla="*/ 134554 h 772636"/>
                  <a:gd name="connsiteX45" fmla="*/ 477989 w 591715"/>
                  <a:gd name="connsiteY45" fmla="*/ 111684 h 772636"/>
                  <a:gd name="connsiteX46" fmla="*/ 480276 w 591715"/>
                  <a:gd name="connsiteY46" fmla="*/ 65943 h 772636"/>
                  <a:gd name="connsiteX47" fmla="*/ 523730 w 591715"/>
                  <a:gd name="connsiteY47" fmla="*/ 4193 h 772636"/>
                  <a:gd name="connsiteX48" fmla="*/ 521983 w 591715"/>
                  <a:gd name="connsiteY48" fmla="*/ 0 h 772636"/>
                  <a:gd name="connsiteX49" fmla="*/ 591715 w 591715"/>
                  <a:gd name="connsiteY49" fmla="*/ 0 h 77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591715" h="772636">
                    <a:moveTo>
                      <a:pt x="591715" y="745191"/>
                    </a:moveTo>
                    <a:lnTo>
                      <a:pt x="569471" y="745191"/>
                    </a:lnTo>
                    <a:lnTo>
                      <a:pt x="553461" y="738330"/>
                    </a:lnTo>
                    <a:lnTo>
                      <a:pt x="537452" y="738330"/>
                    </a:lnTo>
                    <a:lnTo>
                      <a:pt x="516869" y="754339"/>
                    </a:lnTo>
                    <a:lnTo>
                      <a:pt x="491712" y="754339"/>
                    </a:lnTo>
                    <a:lnTo>
                      <a:pt x="473415" y="752052"/>
                    </a:lnTo>
                    <a:lnTo>
                      <a:pt x="429962" y="772636"/>
                    </a:lnTo>
                    <a:lnTo>
                      <a:pt x="407091" y="733756"/>
                    </a:lnTo>
                    <a:lnTo>
                      <a:pt x="381934" y="726895"/>
                    </a:lnTo>
                    <a:lnTo>
                      <a:pt x="359064" y="726895"/>
                    </a:lnTo>
                    <a:lnTo>
                      <a:pt x="306462" y="697164"/>
                    </a:lnTo>
                    <a:lnTo>
                      <a:pt x="290453" y="704025"/>
                    </a:lnTo>
                    <a:lnTo>
                      <a:pt x="230990" y="662858"/>
                    </a:lnTo>
                    <a:lnTo>
                      <a:pt x="228703" y="630840"/>
                    </a:lnTo>
                    <a:lnTo>
                      <a:pt x="194398" y="621692"/>
                    </a:lnTo>
                    <a:lnTo>
                      <a:pt x="176101" y="571377"/>
                    </a:lnTo>
                    <a:lnTo>
                      <a:pt x="148657" y="553081"/>
                    </a:lnTo>
                    <a:lnTo>
                      <a:pt x="125787" y="525636"/>
                    </a:lnTo>
                    <a:lnTo>
                      <a:pt x="105203" y="479896"/>
                    </a:lnTo>
                    <a:lnTo>
                      <a:pt x="86907" y="484470"/>
                    </a:lnTo>
                    <a:lnTo>
                      <a:pt x="86907" y="502766"/>
                    </a:lnTo>
                    <a:lnTo>
                      <a:pt x="41167" y="489044"/>
                    </a:lnTo>
                    <a:lnTo>
                      <a:pt x="41167" y="466174"/>
                    </a:lnTo>
                    <a:lnTo>
                      <a:pt x="20583" y="425007"/>
                    </a:lnTo>
                    <a:lnTo>
                      <a:pt x="0" y="370118"/>
                    </a:lnTo>
                    <a:lnTo>
                      <a:pt x="25157" y="358683"/>
                    </a:lnTo>
                    <a:lnTo>
                      <a:pt x="50315" y="358683"/>
                    </a:lnTo>
                    <a:lnTo>
                      <a:pt x="132648" y="315230"/>
                    </a:lnTo>
                    <a:lnTo>
                      <a:pt x="146370" y="246619"/>
                    </a:lnTo>
                    <a:lnTo>
                      <a:pt x="176101" y="230609"/>
                    </a:lnTo>
                    <a:lnTo>
                      <a:pt x="196685" y="246619"/>
                    </a:lnTo>
                    <a:lnTo>
                      <a:pt x="210407" y="246619"/>
                    </a:lnTo>
                    <a:lnTo>
                      <a:pt x="210407" y="207739"/>
                    </a:lnTo>
                    <a:lnTo>
                      <a:pt x="260722" y="187156"/>
                    </a:lnTo>
                    <a:lnTo>
                      <a:pt x="260722" y="166573"/>
                    </a:lnTo>
                    <a:lnTo>
                      <a:pt x="274444" y="175721"/>
                    </a:lnTo>
                    <a:lnTo>
                      <a:pt x="336194" y="164286"/>
                    </a:lnTo>
                    <a:lnTo>
                      <a:pt x="354490" y="150563"/>
                    </a:lnTo>
                    <a:lnTo>
                      <a:pt x="354490" y="132267"/>
                    </a:lnTo>
                    <a:lnTo>
                      <a:pt x="397943" y="136841"/>
                    </a:lnTo>
                    <a:lnTo>
                      <a:pt x="404804" y="120832"/>
                    </a:lnTo>
                    <a:lnTo>
                      <a:pt x="418527" y="120832"/>
                    </a:lnTo>
                    <a:lnTo>
                      <a:pt x="436823" y="139128"/>
                    </a:lnTo>
                    <a:lnTo>
                      <a:pt x="464267" y="134554"/>
                    </a:lnTo>
                    <a:lnTo>
                      <a:pt x="477989" y="111684"/>
                    </a:lnTo>
                    <a:lnTo>
                      <a:pt x="480276" y="65943"/>
                    </a:lnTo>
                    <a:lnTo>
                      <a:pt x="523730" y="4193"/>
                    </a:lnTo>
                    <a:lnTo>
                      <a:pt x="521983" y="0"/>
                    </a:lnTo>
                    <a:lnTo>
                      <a:pt x="59171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9918A4A8-FFE7-154B-77C0-05266C6E0B89}"/>
                  </a:ext>
                </a:extLst>
              </p:cNvPr>
              <p:cNvSpPr/>
              <p:nvPr/>
            </p:nvSpPr>
            <p:spPr>
              <a:xfrm>
                <a:off x="659834" y="820361"/>
                <a:ext cx="306973" cy="152850"/>
              </a:xfrm>
              <a:custGeom>
                <a:avLst/>
                <a:gdLst>
                  <a:gd name="connsiteX0" fmla="*/ 0 w 306973"/>
                  <a:gd name="connsiteY0" fmla="*/ 0 h 152850"/>
                  <a:gd name="connsiteX1" fmla="*/ 306973 w 306973"/>
                  <a:gd name="connsiteY1" fmla="*/ 0 h 152850"/>
                  <a:gd name="connsiteX2" fmla="*/ 303288 w 306973"/>
                  <a:gd name="connsiteY2" fmla="*/ 11055 h 152850"/>
                  <a:gd name="connsiteX3" fmla="*/ 278131 w 306973"/>
                  <a:gd name="connsiteY3" fmla="*/ 20203 h 152850"/>
                  <a:gd name="connsiteX4" fmla="*/ 271270 w 306973"/>
                  <a:gd name="connsiteY4" fmla="*/ 38499 h 152850"/>
                  <a:gd name="connsiteX5" fmla="*/ 252974 w 306973"/>
                  <a:gd name="connsiteY5" fmla="*/ 43073 h 152850"/>
                  <a:gd name="connsiteX6" fmla="*/ 252974 w 306973"/>
                  <a:gd name="connsiteY6" fmla="*/ 56795 h 152850"/>
                  <a:gd name="connsiteX7" fmla="*/ 266696 w 306973"/>
                  <a:gd name="connsiteY7" fmla="*/ 75091 h 152850"/>
                  <a:gd name="connsiteX8" fmla="*/ 239251 w 306973"/>
                  <a:gd name="connsiteY8" fmla="*/ 100249 h 152850"/>
                  <a:gd name="connsiteX9" fmla="*/ 234677 w 306973"/>
                  <a:gd name="connsiteY9" fmla="*/ 118545 h 152850"/>
                  <a:gd name="connsiteX10" fmla="*/ 218668 w 306973"/>
                  <a:gd name="connsiteY10" fmla="*/ 123119 h 152850"/>
                  <a:gd name="connsiteX11" fmla="*/ 216381 w 306973"/>
                  <a:gd name="connsiteY11" fmla="*/ 141415 h 152850"/>
                  <a:gd name="connsiteX12" fmla="*/ 202659 w 306973"/>
                  <a:gd name="connsiteY12" fmla="*/ 150563 h 152850"/>
                  <a:gd name="connsiteX13" fmla="*/ 161492 w 306973"/>
                  <a:gd name="connsiteY13" fmla="*/ 152850 h 152850"/>
                  <a:gd name="connsiteX14" fmla="*/ 120326 w 306973"/>
                  <a:gd name="connsiteY14" fmla="*/ 113971 h 152850"/>
                  <a:gd name="connsiteX15" fmla="*/ 97455 w 306973"/>
                  <a:gd name="connsiteY15" fmla="*/ 111684 h 152850"/>
                  <a:gd name="connsiteX16" fmla="*/ 76872 w 306973"/>
                  <a:gd name="connsiteY16" fmla="*/ 125406 h 152850"/>
                  <a:gd name="connsiteX17" fmla="*/ 28844 w 306973"/>
                  <a:gd name="connsiteY17" fmla="*/ 102536 h 152850"/>
                  <a:gd name="connsiteX18" fmla="*/ 24270 w 306973"/>
                  <a:gd name="connsiteY18" fmla="*/ 70517 h 152850"/>
                  <a:gd name="connsiteX19" fmla="*/ 0 w 306973"/>
                  <a:gd name="connsiteY19" fmla="*/ 82653 h 152850"/>
                  <a:gd name="connsiteX0" fmla="*/ 0 w 306973"/>
                  <a:gd name="connsiteY0" fmla="*/ 82173 h 235023"/>
                  <a:gd name="connsiteX1" fmla="*/ 140266 w 306973"/>
                  <a:gd name="connsiteY1" fmla="*/ 0 h 235023"/>
                  <a:gd name="connsiteX2" fmla="*/ 306973 w 306973"/>
                  <a:gd name="connsiteY2" fmla="*/ 82173 h 235023"/>
                  <a:gd name="connsiteX3" fmla="*/ 303288 w 306973"/>
                  <a:gd name="connsiteY3" fmla="*/ 93228 h 235023"/>
                  <a:gd name="connsiteX4" fmla="*/ 278131 w 306973"/>
                  <a:gd name="connsiteY4" fmla="*/ 102376 h 235023"/>
                  <a:gd name="connsiteX5" fmla="*/ 271270 w 306973"/>
                  <a:gd name="connsiteY5" fmla="*/ 120672 h 235023"/>
                  <a:gd name="connsiteX6" fmla="*/ 252974 w 306973"/>
                  <a:gd name="connsiteY6" fmla="*/ 125246 h 235023"/>
                  <a:gd name="connsiteX7" fmla="*/ 252974 w 306973"/>
                  <a:gd name="connsiteY7" fmla="*/ 138968 h 235023"/>
                  <a:gd name="connsiteX8" fmla="*/ 266696 w 306973"/>
                  <a:gd name="connsiteY8" fmla="*/ 157264 h 235023"/>
                  <a:gd name="connsiteX9" fmla="*/ 239251 w 306973"/>
                  <a:gd name="connsiteY9" fmla="*/ 182422 h 235023"/>
                  <a:gd name="connsiteX10" fmla="*/ 234677 w 306973"/>
                  <a:gd name="connsiteY10" fmla="*/ 200718 h 235023"/>
                  <a:gd name="connsiteX11" fmla="*/ 218668 w 306973"/>
                  <a:gd name="connsiteY11" fmla="*/ 205292 h 235023"/>
                  <a:gd name="connsiteX12" fmla="*/ 216381 w 306973"/>
                  <a:gd name="connsiteY12" fmla="*/ 223588 h 235023"/>
                  <a:gd name="connsiteX13" fmla="*/ 202659 w 306973"/>
                  <a:gd name="connsiteY13" fmla="*/ 232736 h 235023"/>
                  <a:gd name="connsiteX14" fmla="*/ 161492 w 306973"/>
                  <a:gd name="connsiteY14" fmla="*/ 235023 h 235023"/>
                  <a:gd name="connsiteX15" fmla="*/ 120326 w 306973"/>
                  <a:gd name="connsiteY15" fmla="*/ 196144 h 235023"/>
                  <a:gd name="connsiteX16" fmla="*/ 97455 w 306973"/>
                  <a:gd name="connsiteY16" fmla="*/ 193857 h 235023"/>
                  <a:gd name="connsiteX17" fmla="*/ 76872 w 306973"/>
                  <a:gd name="connsiteY17" fmla="*/ 207579 h 235023"/>
                  <a:gd name="connsiteX18" fmla="*/ 28844 w 306973"/>
                  <a:gd name="connsiteY18" fmla="*/ 184709 h 235023"/>
                  <a:gd name="connsiteX19" fmla="*/ 24270 w 306973"/>
                  <a:gd name="connsiteY19" fmla="*/ 152690 h 235023"/>
                  <a:gd name="connsiteX20" fmla="*/ 0 w 306973"/>
                  <a:gd name="connsiteY20" fmla="*/ 164826 h 235023"/>
                  <a:gd name="connsiteX21" fmla="*/ 0 w 306973"/>
                  <a:gd name="connsiteY21" fmla="*/ 82173 h 235023"/>
                  <a:gd name="connsiteX0" fmla="*/ 140266 w 306973"/>
                  <a:gd name="connsiteY0" fmla="*/ 0 h 235023"/>
                  <a:gd name="connsiteX1" fmla="*/ 306973 w 306973"/>
                  <a:gd name="connsiteY1" fmla="*/ 82173 h 235023"/>
                  <a:gd name="connsiteX2" fmla="*/ 303288 w 306973"/>
                  <a:gd name="connsiteY2" fmla="*/ 93228 h 235023"/>
                  <a:gd name="connsiteX3" fmla="*/ 278131 w 306973"/>
                  <a:gd name="connsiteY3" fmla="*/ 102376 h 235023"/>
                  <a:gd name="connsiteX4" fmla="*/ 271270 w 306973"/>
                  <a:gd name="connsiteY4" fmla="*/ 120672 h 235023"/>
                  <a:gd name="connsiteX5" fmla="*/ 252974 w 306973"/>
                  <a:gd name="connsiteY5" fmla="*/ 125246 h 235023"/>
                  <a:gd name="connsiteX6" fmla="*/ 252974 w 306973"/>
                  <a:gd name="connsiteY6" fmla="*/ 138968 h 235023"/>
                  <a:gd name="connsiteX7" fmla="*/ 266696 w 306973"/>
                  <a:gd name="connsiteY7" fmla="*/ 157264 h 235023"/>
                  <a:gd name="connsiteX8" fmla="*/ 239251 w 306973"/>
                  <a:gd name="connsiteY8" fmla="*/ 182422 h 235023"/>
                  <a:gd name="connsiteX9" fmla="*/ 234677 w 306973"/>
                  <a:gd name="connsiteY9" fmla="*/ 200718 h 235023"/>
                  <a:gd name="connsiteX10" fmla="*/ 218668 w 306973"/>
                  <a:gd name="connsiteY10" fmla="*/ 205292 h 235023"/>
                  <a:gd name="connsiteX11" fmla="*/ 216381 w 306973"/>
                  <a:gd name="connsiteY11" fmla="*/ 223588 h 235023"/>
                  <a:gd name="connsiteX12" fmla="*/ 202659 w 306973"/>
                  <a:gd name="connsiteY12" fmla="*/ 232736 h 235023"/>
                  <a:gd name="connsiteX13" fmla="*/ 161492 w 306973"/>
                  <a:gd name="connsiteY13" fmla="*/ 235023 h 235023"/>
                  <a:gd name="connsiteX14" fmla="*/ 120326 w 306973"/>
                  <a:gd name="connsiteY14" fmla="*/ 196144 h 235023"/>
                  <a:gd name="connsiteX15" fmla="*/ 97455 w 306973"/>
                  <a:gd name="connsiteY15" fmla="*/ 193857 h 235023"/>
                  <a:gd name="connsiteX16" fmla="*/ 76872 w 306973"/>
                  <a:gd name="connsiteY16" fmla="*/ 207579 h 235023"/>
                  <a:gd name="connsiteX17" fmla="*/ 28844 w 306973"/>
                  <a:gd name="connsiteY17" fmla="*/ 184709 h 235023"/>
                  <a:gd name="connsiteX18" fmla="*/ 24270 w 306973"/>
                  <a:gd name="connsiteY18" fmla="*/ 152690 h 235023"/>
                  <a:gd name="connsiteX19" fmla="*/ 0 w 306973"/>
                  <a:gd name="connsiteY19" fmla="*/ 164826 h 235023"/>
                  <a:gd name="connsiteX20" fmla="*/ 0 w 306973"/>
                  <a:gd name="connsiteY20" fmla="*/ 82173 h 235023"/>
                  <a:gd name="connsiteX21" fmla="*/ 231706 w 306973"/>
                  <a:gd name="connsiteY21" fmla="*/ 91440 h 235023"/>
                  <a:gd name="connsiteX0" fmla="*/ 306973 w 306973"/>
                  <a:gd name="connsiteY0" fmla="*/ 33238 h 186088"/>
                  <a:gd name="connsiteX1" fmla="*/ 303288 w 306973"/>
                  <a:gd name="connsiteY1" fmla="*/ 44293 h 186088"/>
                  <a:gd name="connsiteX2" fmla="*/ 278131 w 306973"/>
                  <a:gd name="connsiteY2" fmla="*/ 53441 h 186088"/>
                  <a:gd name="connsiteX3" fmla="*/ 271270 w 306973"/>
                  <a:gd name="connsiteY3" fmla="*/ 71737 h 186088"/>
                  <a:gd name="connsiteX4" fmla="*/ 252974 w 306973"/>
                  <a:gd name="connsiteY4" fmla="*/ 76311 h 186088"/>
                  <a:gd name="connsiteX5" fmla="*/ 252974 w 306973"/>
                  <a:gd name="connsiteY5" fmla="*/ 90033 h 186088"/>
                  <a:gd name="connsiteX6" fmla="*/ 266696 w 306973"/>
                  <a:gd name="connsiteY6" fmla="*/ 108329 h 186088"/>
                  <a:gd name="connsiteX7" fmla="*/ 239251 w 306973"/>
                  <a:gd name="connsiteY7" fmla="*/ 133487 h 186088"/>
                  <a:gd name="connsiteX8" fmla="*/ 234677 w 306973"/>
                  <a:gd name="connsiteY8" fmla="*/ 151783 h 186088"/>
                  <a:gd name="connsiteX9" fmla="*/ 218668 w 306973"/>
                  <a:gd name="connsiteY9" fmla="*/ 156357 h 186088"/>
                  <a:gd name="connsiteX10" fmla="*/ 216381 w 306973"/>
                  <a:gd name="connsiteY10" fmla="*/ 174653 h 186088"/>
                  <a:gd name="connsiteX11" fmla="*/ 202659 w 306973"/>
                  <a:gd name="connsiteY11" fmla="*/ 183801 h 186088"/>
                  <a:gd name="connsiteX12" fmla="*/ 161492 w 306973"/>
                  <a:gd name="connsiteY12" fmla="*/ 186088 h 186088"/>
                  <a:gd name="connsiteX13" fmla="*/ 120326 w 306973"/>
                  <a:gd name="connsiteY13" fmla="*/ 147209 h 186088"/>
                  <a:gd name="connsiteX14" fmla="*/ 97455 w 306973"/>
                  <a:gd name="connsiteY14" fmla="*/ 144922 h 186088"/>
                  <a:gd name="connsiteX15" fmla="*/ 76872 w 306973"/>
                  <a:gd name="connsiteY15" fmla="*/ 158644 h 186088"/>
                  <a:gd name="connsiteX16" fmla="*/ 28844 w 306973"/>
                  <a:gd name="connsiteY16" fmla="*/ 135774 h 186088"/>
                  <a:gd name="connsiteX17" fmla="*/ 24270 w 306973"/>
                  <a:gd name="connsiteY17" fmla="*/ 103755 h 186088"/>
                  <a:gd name="connsiteX18" fmla="*/ 0 w 306973"/>
                  <a:gd name="connsiteY18" fmla="*/ 115891 h 186088"/>
                  <a:gd name="connsiteX19" fmla="*/ 0 w 306973"/>
                  <a:gd name="connsiteY19" fmla="*/ 33238 h 186088"/>
                  <a:gd name="connsiteX20" fmla="*/ 231706 w 306973"/>
                  <a:gd name="connsiteY20" fmla="*/ 42505 h 186088"/>
                  <a:gd name="connsiteX0" fmla="*/ 306973 w 306973"/>
                  <a:gd name="connsiteY0" fmla="*/ 0 h 152850"/>
                  <a:gd name="connsiteX1" fmla="*/ 303288 w 306973"/>
                  <a:gd name="connsiteY1" fmla="*/ 11055 h 152850"/>
                  <a:gd name="connsiteX2" fmla="*/ 278131 w 306973"/>
                  <a:gd name="connsiteY2" fmla="*/ 20203 h 152850"/>
                  <a:gd name="connsiteX3" fmla="*/ 271270 w 306973"/>
                  <a:gd name="connsiteY3" fmla="*/ 38499 h 152850"/>
                  <a:gd name="connsiteX4" fmla="*/ 252974 w 306973"/>
                  <a:gd name="connsiteY4" fmla="*/ 43073 h 152850"/>
                  <a:gd name="connsiteX5" fmla="*/ 252974 w 306973"/>
                  <a:gd name="connsiteY5" fmla="*/ 56795 h 152850"/>
                  <a:gd name="connsiteX6" fmla="*/ 266696 w 306973"/>
                  <a:gd name="connsiteY6" fmla="*/ 75091 h 152850"/>
                  <a:gd name="connsiteX7" fmla="*/ 239251 w 306973"/>
                  <a:gd name="connsiteY7" fmla="*/ 100249 h 152850"/>
                  <a:gd name="connsiteX8" fmla="*/ 234677 w 306973"/>
                  <a:gd name="connsiteY8" fmla="*/ 118545 h 152850"/>
                  <a:gd name="connsiteX9" fmla="*/ 218668 w 306973"/>
                  <a:gd name="connsiteY9" fmla="*/ 123119 h 152850"/>
                  <a:gd name="connsiteX10" fmla="*/ 216381 w 306973"/>
                  <a:gd name="connsiteY10" fmla="*/ 141415 h 152850"/>
                  <a:gd name="connsiteX11" fmla="*/ 202659 w 306973"/>
                  <a:gd name="connsiteY11" fmla="*/ 150563 h 152850"/>
                  <a:gd name="connsiteX12" fmla="*/ 161492 w 306973"/>
                  <a:gd name="connsiteY12" fmla="*/ 152850 h 152850"/>
                  <a:gd name="connsiteX13" fmla="*/ 120326 w 306973"/>
                  <a:gd name="connsiteY13" fmla="*/ 113971 h 152850"/>
                  <a:gd name="connsiteX14" fmla="*/ 97455 w 306973"/>
                  <a:gd name="connsiteY14" fmla="*/ 111684 h 152850"/>
                  <a:gd name="connsiteX15" fmla="*/ 76872 w 306973"/>
                  <a:gd name="connsiteY15" fmla="*/ 125406 h 152850"/>
                  <a:gd name="connsiteX16" fmla="*/ 28844 w 306973"/>
                  <a:gd name="connsiteY16" fmla="*/ 102536 h 152850"/>
                  <a:gd name="connsiteX17" fmla="*/ 24270 w 306973"/>
                  <a:gd name="connsiteY17" fmla="*/ 70517 h 152850"/>
                  <a:gd name="connsiteX18" fmla="*/ 0 w 306973"/>
                  <a:gd name="connsiteY18" fmla="*/ 82653 h 152850"/>
                  <a:gd name="connsiteX19" fmla="*/ 0 w 306973"/>
                  <a:gd name="connsiteY19" fmla="*/ 0 h 15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06973" h="152850">
                    <a:moveTo>
                      <a:pt x="306973" y="0"/>
                    </a:moveTo>
                    <a:lnTo>
                      <a:pt x="303288" y="11055"/>
                    </a:lnTo>
                    <a:lnTo>
                      <a:pt x="278131" y="20203"/>
                    </a:lnTo>
                    <a:lnTo>
                      <a:pt x="271270" y="38499"/>
                    </a:lnTo>
                    <a:lnTo>
                      <a:pt x="252974" y="43073"/>
                    </a:lnTo>
                    <a:lnTo>
                      <a:pt x="252974" y="56795"/>
                    </a:lnTo>
                    <a:lnTo>
                      <a:pt x="266696" y="75091"/>
                    </a:lnTo>
                    <a:lnTo>
                      <a:pt x="239251" y="100249"/>
                    </a:lnTo>
                    <a:lnTo>
                      <a:pt x="234677" y="118545"/>
                    </a:lnTo>
                    <a:lnTo>
                      <a:pt x="218668" y="123119"/>
                    </a:lnTo>
                    <a:lnTo>
                      <a:pt x="216381" y="141415"/>
                    </a:lnTo>
                    <a:lnTo>
                      <a:pt x="202659" y="150563"/>
                    </a:lnTo>
                    <a:lnTo>
                      <a:pt x="161492" y="152850"/>
                    </a:lnTo>
                    <a:lnTo>
                      <a:pt x="120326" y="113971"/>
                    </a:lnTo>
                    <a:lnTo>
                      <a:pt x="97455" y="111684"/>
                    </a:lnTo>
                    <a:lnTo>
                      <a:pt x="76872" y="125406"/>
                    </a:lnTo>
                    <a:lnTo>
                      <a:pt x="28844" y="102536"/>
                    </a:lnTo>
                    <a:lnTo>
                      <a:pt x="24270" y="70517"/>
                    </a:lnTo>
                    <a:lnTo>
                      <a:pt x="0" y="8265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7740EEF0-FE66-630A-AE6B-4CD0956A82C5}"/>
                  </a:ext>
                </a:extLst>
              </p:cNvPr>
              <p:cNvSpPr/>
              <p:nvPr/>
            </p:nvSpPr>
            <p:spPr>
              <a:xfrm>
                <a:off x="1608064" y="820361"/>
                <a:ext cx="1155623" cy="612544"/>
              </a:xfrm>
              <a:custGeom>
                <a:avLst/>
                <a:gdLst>
                  <a:gd name="connsiteX0" fmla="*/ 4169 w 1155623"/>
                  <a:gd name="connsiteY0" fmla="*/ 0 h 612544"/>
                  <a:gd name="connsiteX1" fmla="*/ 947404 w 1155623"/>
                  <a:gd name="connsiteY1" fmla="*/ 0 h 612544"/>
                  <a:gd name="connsiteX2" fmla="*/ 931205 w 1155623"/>
                  <a:gd name="connsiteY2" fmla="*/ 25920 h 612544"/>
                  <a:gd name="connsiteX3" fmla="*/ 950262 w 1155623"/>
                  <a:gd name="connsiteY3" fmla="*/ 50696 h 612544"/>
                  <a:gd name="connsiteX4" fmla="*/ 946451 w 1155623"/>
                  <a:gd name="connsiteY4" fmla="*/ 65943 h 612544"/>
                  <a:gd name="connsiteX5" fmla="*/ 925486 w 1155623"/>
                  <a:gd name="connsiteY5" fmla="*/ 71661 h 612544"/>
                  <a:gd name="connsiteX6" fmla="*/ 923581 w 1155623"/>
                  <a:gd name="connsiteY6" fmla="*/ 83096 h 612544"/>
                  <a:gd name="connsiteX7" fmla="*/ 887369 w 1155623"/>
                  <a:gd name="connsiteY7" fmla="*/ 138366 h 612544"/>
                  <a:gd name="connsiteX8" fmla="*/ 883557 w 1155623"/>
                  <a:gd name="connsiteY8" fmla="*/ 174577 h 612544"/>
                  <a:gd name="connsiteX9" fmla="*/ 912145 w 1155623"/>
                  <a:gd name="connsiteY9" fmla="*/ 205071 h 612544"/>
                  <a:gd name="connsiteX10" fmla="*/ 931205 w 1155623"/>
                  <a:gd name="connsiteY10" fmla="*/ 208883 h 612544"/>
                  <a:gd name="connsiteX11" fmla="*/ 935015 w 1155623"/>
                  <a:gd name="connsiteY11" fmla="*/ 218412 h 612544"/>
                  <a:gd name="connsiteX12" fmla="*/ 929298 w 1155623"/>
                  <a:gd name="connsiteY12" fmla="*/ 231753 h 612544"/>
                  <a:gd name="connsiteX13" fmla="*/ 976945 w 1155623"/>
                  <a:gd name="connsiteY13" fmla="*/ 283211 h 612544"/>
                  <a:gd name="connsiteX14" fmla="*/ 1011250 w 1155623"/>
                  <a:gd name="connsiteY14" fmla="*/ 283211 h 612544"/>
                  <a:gd name="connsiteX15" fmla="*/ 1036026 w 1155623"/>
                  <a:gd name="connsiteY15" fmla="*/ 273682 h 612544"/>
                  <a:gd name="connsiteX16" fmla="*/ 1058897 w 1155623"/>
                  <a:gd name="connsiteY16" fmla="*/ 277494 h 612544"/>
                  <a:gd name="connsiteX17" fmla="*/ 1066520 w 1155623"/>
                  <a:gd name="connsiteY17" fmla="*/ 285117 h 612544"/>
                  <a:gd name="connsiteX18" fmla="*/ 1108449 w 1155623"/>
                  <a:gd name="connsiteY18" fmla="*/ 287023 h 612544"/>
                  <a:gd name="connsiteX19" fmla="*/ 1112261 w 1155623"/>
                  <a:gd name="connsiteY19" fmla="*/ 283211 h 612544"/>
                  <a:gd name="connsiteX20" fmla="*/ 1133225 w 1155623"/>
                  <a:gd name="connsiteY20" fmla="*/ 281306 h 612544"/>
                  <a:gd name="connsiteX21" fmla="*/ 1131319 w 1155623"/>
                  <a:gd name="connsiteY21" fmla="*/ 304176 h 612544"/>
                  <a:gd name="connsiteX22" fmla="*/ 1152284 w 1155623"/>
                  <a:gd name="connsiteY22" fmla="*/ 338481 h 612544"/>
                  <a:gd name="connsiteX23" fmla="*/ 1154190 w 1155623"/>
                  <a:gd name="connsiteY23" fmla="*/ 351822 h 612544"/>
                  <a:gd name="connsiteX24" fmla="*/ 1155623 w 1155623"/>
                  <a:gd name="connsiteY24" fmla="*/ 352695 h 612544"/>
                  <a:gd name="connsiteX25" fmla="*/ 1141230 w 1155623"/>
                  <a:gd name="connsiteY25" fmla="*/ 370119 h 612544"/>
                  <a:gd name="connsiteX26" fmla="*/ 1122934 w 1155623"/>
                  <a:gd name="connsiteY26" fmla="*/ 376980 h 612544"/>
                  <a:gd name="connsiteX27" fmla="*/ 1102350 w 1155623"/>
                  <a:gd name="connsiteY27" fmla="*/ 363258 h 612544"/>
                  <a:gd name="connsiteX28" fmla="*/ 1088628 w 1155623"/>
                  <a:gd name="connsiteY28" fmla="*/ 358684 h 612544"/>
                  <a:gd name="connsiteX29" fmla="*/ 1026878 w 1155623"/>
                  <a:gd name="connsiteY29" fmla="*/ 374693 h 612544"/>
                  <a:gd name="connsiteX30" fmla="*/ 1008582 w 1155623"/>
                  <a:gd name="connsiteY30" fmla="*/ 372406 h 612544"/>
                  <a:gd name="connsiteX31" fmla="*/ 999434 w 1155623"/>
                  <a:gd name="connsiteY31" fmla="*/ 379267 h 612544"/>
                  <a:gd name="connsiteX32" fmla="*/ 967415 w 1155623"/>
                  <a:gd name="connsiteY32" fmla="*/ 379267 h 612544"/>
                  <a:gd name="connsiteX33" fmla="*/ 910239 w 1155623"/>
                  <a:gd name="connsiteY33" fmla="*/ 333526 h 612544"/>
                  <a:gd name="connsiteX34" fmla="*/ 871360 w 1155623"/>
                  <a:gd name="connsiteY34" fmla="*/ 308369 h 612544"/>
                  <a:gd name="connsiteX35" fmla="*/ 839341 w 1155623"/>
                  <a:gd name="connsiteY35" fmla="*/ 322091 h 612544"/>
                  <a:gd name="connsiteX36" fmla="*/ 782166 w 1155623"/>
                  <a:gd name="connsiteY36" fmla="*/ 315230 h 612544"/>
                  <a:gd name="connsiteX37" fmla="*/ 759295 w 1155623"/>
                  <a:gd name="connsiteY37" fmla="*/ 306082 h 612544"/>
                  <a:gd name="connsiteX38" fmla="*/ 702119 w 1155623"/>
                  <a:gd name="connsiteY38" fmla="*/ 276350 h 612544"/>
                  <a:gd name="connsiteX39" fmla="*/ 665527 w 1155623"/>
                  <a:gd name="connsiteY39" fmla="*/ 278637 h 612544"/>
                  <a:gd name="connsiteX40" fmla="*/ 601490 w 1155623"/>
                  <a:gd name="connsiteY40" fmla="*/ 379267 h 612544"/>
                  <a:gd name="connsiteX41" fmla="*/ 601490 w 1155623"/>
                  <a:gd name="connsiteY41" fmla="*/ 425007 h 612544"/>
                  <a:gd name="connsiteX42" fmla="*/ 587768 w 1155623"/>
                  <a:gd name="connsiteY42" fmla="*/ 425007 h 612544"/>
                  <a:gd name="connsiteX43" fmla="*/ 585481 w 1155623"/>
                  <a:gd name="connsiteY43" fmla="*/ 443304 h 612544"/>
                  <a:gd name="connsiteX44" fmla="*/ 564897 w 1155623"/>
                  <a:gd name="connsiteY44" fmla="*/ 443304 h 612544"/>
                  <a:gd name="connsiteX45" fmla="*/ 528305 w 1155623"/>
                  <a:gd name="connsiteY45" fmla="*/ 459313 h 612544"/>
                  <a:gd name="connsiteX46" fmla="*/ 512296 w 1155623"/>
                  <a:gd name="connsiteY46" fmla="*/ 452452 h 612544"/>
                  <a:gd name="connsiteX47" fmla="*/ 505435 w 1155623"/>
                  <a:gd name="connsiteY47" fmla="*/ 475322 h 612544"/>
                  <a:gd name="connsiteX48" fmla="*/ 487138 w 1155623"/>
                  <a:gd name="connsiteY48" fmla="*/ 495905 h 612544"/>
                  <a:gd name="connsiteX49" fmla="*/ 464268 w 1155623"/>
                  <a:gd name="connsiteY49" fmla="*/ 489044 h 612544"/>
                  <a:gd name="connsiteX50" fmla="*/ 416240 w 1155623"/>
                  <a:gd name="connsiteY50" fmla="*/ 509628 h 612544"/>
                  <a:gd name="connsiteX51" fmla="*/ 395657 w 1155623"/>
                  <a:gd name="connsiteY51" fmla="*/ 530211 h 612544"/>
                  <a:gd name="connsiteX52" fmla="*/ 391083 w 1155623"/>
                  <a:gd name="connsiteY52" fmla="*/ 553081 h 612544"/>
                  <a:gd name="connsiteX53" fmla="*/ 354490 w 1155623"/>
                  <a:gd name="connsiteY53" fmla="*/ 553081 h 612544"/>
                  <a:gd name="connsiteX54" fmla="*/ 336194 w 1155623"/>
                  <a:gd name="connsiteY54" fmla="*/ 546220 h 612544"/>
                  <a:gd name="connsiteX55" fmla="*/ 322472 w 1155623"/>
                  <a:gd name="connsiteY55" fmla="*/ 557655 h 612544"/>
                  <a:gd name="connsiteX56" fmla="*/ 313324 w 1155623"/>
                  <a:gd name="connsiteY56" fmla="*/ 589674 h 612544"/>
                  <a:gd name="connsiteX57" fmla="*/ 285879 w 1155623"/>
                  <a:gd name="connsiteY57" fmla="*/ 612544 h 612544"/>
                  <a:gd name="connsiteX58" fmla="*/ 217268 w 1155623"/>
                  <a:gd name="connsiteY58" fmla="*/ 562229 h 612544"/>
                  <a:gd name="connsiteX59" fmla="*/ 221842 w 1155623"/>
                  <a:gd name="connsiteY59" fmla="*/ 525637 h 612544"/>
                  <a:gd name="connsiteX60" fmla="*/ 212694 w 1155623"/>
                  <a:gd name="connsiteY60" fmla="*/ 493618 h 612544"/>
                  <a:gd name="connsiteX61" fmla="*/ 228704 w 1155623"/>
                  <a:gd name="connsiteY61" fmla="*/ 473035 h 612544"/>
                  <a:gd name="connsiteX62" fmla="*/ 217268 w 1155623"/>
                  <a:gd name="connsiteY62" fmla="*/ 443304 h 612544"/>
                  <a:gd name="connsiteX63" fmla="*/ 180676 w 1155623"/>
                  <a:gd name="connsiteY63" fmla="*/ 441017 h 612544"/>
                  <a:gd name="connsiteX64" fmla="*/ 171528 w 1155623"/>
                  <a:gd name="connsiteY64" fmla="*/ 406711 h 612544"/>
                  <a:gd name="connsiteX65" fmla="*/ 212694 w 1155623"/>
                  <a:gd name="connsiteY65" fmla="*/ 397563 h 612544"/>
                  <a:gd name="connsiteX66" fmla="*/ 208120 w 1155623"/>
                  <a:gd name="connsiteY66" fmla="*/ 372406 h 612544"/>
                  <a:gd name="connsiteX67" fmla="*/ 210407 w 1155623"/>
                  <a:gd name="connsiteY67" fmla="*/ 349535 h 612544"/>
                  <a:gd name="connsiteX68" fmla="*/ 210407 w 1155623"/>
                  <a:gd name="connsiteY68" fmla="*/ 340387 h 612544"/>
                  <a:gd name="connsiteX69" fmla="*/ 187537 w 1155623"/>
                  <a:gd name="connsiteY69" fmla="*/ 317517 h 612544"/>
                  <a:gd name="connsiteX70" fmla="*/ 182963 w 1155623"/>
                  <a:gd name="connsiteY70" fmla="*/ 285498 h 612544"/>
                  <a:gd name="connsiteX71" fmla="*/ 219555 w 1155623"/>
                  <a:gd name="connsiteY71" fmla="*/ 267202 h 612544"/>
                  <a:gd name="connsiteX72" fmla="*/ 230991 w 1155623"/>
                  <a:gd name="connsiteY72" fmla="*/ 253480 h 612544"/>
                  <a:gd name="connsiteX73" fmla="*/ 230991 w 1155623"/>
                  <a:gd name="connsiteY73" fmla="*/ 205452 h 612544"/>
                  <a:gd name="connsiteX74" fmla="*/ 226416 w 1155623"/>
                  <a:gd name="connsiteY74" fmla="*/ 141415 h 612544"/>
                  <a:gd name="connsiteX75" fmla="*/ 210407 w 1155623"/>
                  <a:gd name="connsiteY75" fmla="*/ 118545 h 612544"/>
                  <a:gd name="connsiteX76" fmla="*/ 155518 w 1155623"/>
                  <a:gd name="connsiteY76" fmla="*/ 116258 h 612544"/>
                  <a:gd name="connsiteX77" fmla="*/ 118926 w 1155623"/>
                  <a:gd name="connsiteY77" fmla="*/ 139128 h 612544"/>
                  <a:gd name="connsiteX78" fmla="*/ 84620 w 1155623"/>
                  <a:gd name="connsiteY78" fmla="*/ 120832 h 612544"/>
                  <a:gd name="connsiteX79" fmla="*/ 80046 w 1155623"/>
                  <a:gd name="connsiteY79" fmla="*/ 136841 h 612544"/>
                  <a:gd name="connsiteX80" fmla="*/ 59463 w 1155623"/>
                  <a:gd name="connsiteY80" fmla="*/ 134554 h 612544"/>
                  <a:gd name="connsiteX81" fmla="*/ 43454 w 1155623"/>
                  <a:gd name="connsiteY81" fmla="*/ 113971 h 612544"/>
                  <a:gd name="connsiteX82" fmla="*/ 0 w 1155623"/>
                  <a:gd name="connsiteY82" fmla="*/ 97962 h 612544"/>
                  <a:gd name="connsiteX0" fmla="*/ 4169 w 1155623"/>
                  <a:gd name="connsiteY0" fmla="*/ 77411 h 689955"/>
                  <a:gd name="connsiteX1" fmla="*/ 625549 w 1155623"/>
                  <a:gd name="connsiteY1" fmla="*/ 0 h 689955"/>
                  <a:gd name="connsiteX2" fmla="*/ 947404 w 1155623"/>
                  <a:gd name="connsiteY2" fmla="*/ 77411 h 689955"/>
                  <a:gd name="connsiteX3" fmla="*/ 931205 w 1155623"/>
                  <a:gd name="connsiteY3" fmla="*/ 103331 h 689955"/>
                  <a:gd name="connsiteX4" fmla="*/ 950262 w 1155623"/>
                  <a:gd name="connsiteY4" fmla="*/ 128107 h 689955"/>
                  <a:gd name="connsiteX5" fmla="*/ 946451 w 1155623"/>
                  <a:gd name="connsiteY5" fmla="*/ 143354 h 689955"/>
                  <a:gd name="connsiteX6" fmla="*/ 925486 w 1155623"/>
                  <a:gd name="connsiteY6" fmla="*/ 149072 h 689955"/>
                  <a:gd name="connsiteX7" fmla="*/ 923581 w 1155623"/>
                  <a:gd name="connsiteY7" fmla="*/ 160507 h 689955"/>
                  <a:gd name="connsiteX8" fmla="*/ 887369 w 1155623"/>
                  <a:gd name="connsiteY8" fmla="*/ 215777 h 689955"/>
                  <a:gd name="connsiteX9" fmla="*/ 883557 w 1155623"/>
                  <a:gd name="connsiteY9" fmla="*/ 251988 h 689955"/>
                  <a:gd name="connsiteX10" fmla="*/ 912145 w 1155623"/>
                  <a:gd name="connsiteY10" fmla="*/ 282482 h 689955"/>
                  <a:gd name="connsiteX11" fmla="*/ 931205 w 1155623"/>
                  <a:gd name="connsiteY11" fmla="*/ 286294 h 689955"/>
                  <a:gd name="connsiteX12" fmla="*/ 935015 w 1155623"/>
                  <a:gd name="connsiteY12" fmla="*/ 295823 h 689955"/>
                  <a:gd name="connsiteX13" fmla="*/ 929298 w 1155623"/>
                  <a:gd name="connsiteY13" fmla="*/ 309164 h 689955"/>
                  <a:gd name="connsiteX14" fmla="*/ 976945 w 1155623"/>
                  <a:gd name="connsiteY14" fmla="*/ 360622 h 689955"/>
                  <a:gd name="connsiteX15" fmla="*/ 1011250 w 1155623"/>
                  <a:gd name="connsiteY15" fmla="*/ 360622 h 689955"/>
                  <a:gd name="connsiteX16" fmla="*/ 1036026 w 1155623"/>
                  <a:gd name="connsiteY16" fmla="*/ 351093 h 689955"/>
                  <a:gd name="connsiteX17" fmla="*/ 1058897 w 1155623"/>
                  <a:gd name="connsiteY17" fmla="*/ 354905 h 689955"/>
                  <a:gd name="connsiteX18" fmla="*/ 1066520 w 1155623"/>
                  <a:gd name="connsiteY18" fmla="*/ 362528 h 689955"/>
                  <a:gd name="connsiteX19" fmla="*/ 1108449 w 1155623"/>
                  <a:gd name="connsiteY19" fmla="*/ 364434 h 689955"/>
                  <a:gd name="connsiteX20" fmla="*/ 1112261 w 1155623"/>
                  <a:gd name="connsiteY20" fmla="*/ 360622 h 689955"/>
                  <a:gd name="connsiteX21" fmla="*/ 1133225 w 1155623"/>
                  <a:gd name="connsiteY21" fmla="*/ 358717 h 689955"/>
                  <a:gd name="connsiteX22" fmla="*/ 1131319 w 1155623"/>
                  <a:gd name="connsiteY22" fmla="*/ 381587 h 689955"/>
                  <a:gd name="connsiteX23" fmla="*/ 1152284 w 1155623"/>
                  <a:gd name="connsiteY23" fmla="*/ 415892 h 689955"/>
                  <a:gd name="connsiteX24" fmla="*/ 1154190 w 1155623"/>
                  <a:gd name="connsiteY24" fmla="*/ 429233 h 689955"/>
                  <a:gd name="connsiteX25" fmla="*/ 1155623 w 1155623"/>
                  <a:gd name="connsiteY25" fmla="*/ 430106 h 689955"/>
                  <a:gd name="connsiteX26" fmla="*/ 1141230 w 1155623"/>
                  <a:gd name="connsiteY26" fmla="*/ 447530 h 689955"/>
                  <a:gd name="connsiteX27" fmla="*/ 1122934 w 1155623"/>
                  <a:gd name="connsiteY27" fmla="*/ 454391 h 689955"/>
                  <a:gd name="connsiteX28" fmla="*/ 1102350 w 1155623"/>
                  <a:gd name="connsiteY28" fmla="*/ 440669 h 689955"/>
                  <a:gd name="connsiteX29" fmla="*/ 1088628 w 1155623"/>
                  <a:gd name="connsiteY29" fmla="*/ 436095 h 689955"/>
                  <a:gd name="connsiteX30" fmla="*/ 1026878 w 1155623"/>
                  <a:gd name="connsiteY30" fmla="*/ 452104 h 689955"/>
                  <a:gd name="connsiteX31" fmla="*/ 1008582 w 1155623"/>
                  <a:gd name="connsiteY31" fmla="*/ 449817 h 689955"/>
                  <a:gd name="connsiteX32" fmla="*/ 999434 w 1155623"/>
                  <a:gd name="connsiteY32" fmla="*/ 456678 h 689955"/>
                  <a:gd name="connsiteX33" fmla="*/ 967415 w 1155623"/>
                  <a:gd name="connsiteY33" fmla="*/ 456678 h 689955"/>
                  <a:gd name="connsiteX34" fmla="*/ 910239 w 1155623"/>
                  <a:gd name="connsiteY34" fmla="*/ 410937 h 689955"/>
                  <a:gd name="connsiteX35" fmla="*/ 871360 w 1155623"/>
                  <a:gd name="connsiteY35" fmla="*/ 385780 h 689955"/>
                  <a:gd name="connsiteX36" fmla="*/ 839341 w 1155623"/>
                  <a:gd name="connsiteY36" fmla="*/ 399502 h 689955"/>
                  <a:gd name="connsiteX37" fmla="*/ 782166 w 1155623"/>
                  <a:gd name="connsiteY37" fmla="*/ 392641 h 689955"/>
                  <a:gd name="connsiteX38" fmla="*/ 759295 w 1155623"/>
                  <a:gd name="connsiteY38" fmla="*/ 383493 h 689955"/>
                  <a:gd name="connsiteX39" fmla="*/ 702119 w 1155623"/>
                  <a:gd name="connsiteY39" fmla="*/ 353761 h 689955"/>
                  <a:gd name="connsiteX40" fmla="*/ 665527 w 1155623"/>
                  <a:gd name="connsiteY40" fmla="*/ 356048 h 689955"/>
                  <a:gd name="connsiteX41" fmla="*/ 601490 w 1155623"/>
                  <a:gd name="connsiteY41" fmla="*/ 456678 h 689955"/>
                  <a:gd name="connsiteX42" fmla="*/ 601490 w 1155623"/>
                  <a:gd name="connsiteY42" fmla="*/ 502418 h 689955"/>
                  <a:gd name="connsiteX43" fmla="*/ 587768 w 1155623"/>
                  <a:gd name="connsiteY43" fmla="*/ 502418 h 689955"/>
                  <a:gd name="connsiteX44" fmla="*/ 585481 w 1155623"/>
                  <a:gd name="connsiteY44" fmla="*/ 520715 h 689955"/>
                  <a:gd name="connsiteX45" fmla="*/ 564897 w 1155623"/>
                  <a:gd name="connsiteY45" fmla="*/ 520715 h 689955"/>
                  <a:gd name="connsiteX46" fmla="*/ 528305 w 1155623"/>
                  <a:gd name="connsiteY46" fmla="*/ 536724 h 689955"/>
                  <a:gd name="connsiteX47" fmla="*/ 512296 w 1155623"/>
                  <a:gd name="connsiteY47" fmla="*/ 529863 h 689955"/>
                  <a:gd name="connsiteX48" fmla="*/ 505435 w 1155623"/>
                  <a:gd name="connsiteY48" fmla="*/ 552733 h 689955"/>
                  <a:gd name="connsiteX49" fmla="*/ 487138 w 1155623"/>
                  <a:gd name="connsiteY49" fmla="*/ 573316 h 689955"/>
                  <a:gd name="connsiteX50" fmla="*/ 464268 w 1155623"/>
                  <a:gd name="connsiteY50" fmla="*/ 566455 h 689955"/>
                  <a:gd name="connsiteX51" fmla="*/ 416240 w 1155623"/>
                  <a:gd name="connsiteY51" fmla="*/ 587039 h 689955"/>
                  <a:gd name="connsiteX52" fmla="*/ 395657 w 1155623"/>
                  <a:gd name="connsiteY52" fmla="*/ 607622 h 689955"/>
                  <a:gd name="connsiteX53" fmla="*/ 391083 w 1155623"/>
                  <a:gd name="connsiteY53" fmla="*/ 630492 h 689955"/>
                  <a:gd name="connsiteX54" fmla="*/ 354490 w 1155623"/>
                  <a:gd name="connsiteY54" fmla="*/ 630492 h 689955"/>
                  <a:gd name="connsiteX55" fmla="*/ 336194 w 1155623"/>
                  <a:gd name="connsiteY55" fmla="*/ 623631 h 689955"/>
                  <a:gd name="connsiteX56" fmla="*/ 322472 w 1155623"/>
                  <a:gd name="connsiteY56" fmla="*/ 635066 h 689955"/>
                  <a:gd name="connsiteX57" fmla="*/ 313324 w 1155623"/>
                  <a:gd name="connsiteY57" fmla="*/ 667085 h 689955"/>
                  <a:gd name="connsiteX58" fmla="*/ 285879 w 1155623"/>
                  <a:gd name="connsiteY58" fmla="*/ 689955 h 689955"/>
                  <a:gd name="connsiteX59" fmla="*/ 217268 w 1155623"/>
                  <a:gd name="connsiteY59" fmla="*/ 639640 h 689955"/>
                  <a:gd name="connsiteX60" fmla="*/ 221842 w 1155623"/>
                  <a:gd name="connsiteY60" fmla="*/ 603048 h 689955"/>
                  <a:gd name="connsiteX61" fmla="*/ 212694 w 1155623"/>
                  <a:gd name="connsiteY61" fmla="*/ 571029 h 689955"/>
                  <a:gd name="connsiteX62" fmla="*/ 228704 w 1155623"/>
                  <a:gd name="connsiteY62" fmla="*/ 550446 h 689955"/>
                  <a:gd name="connsiteX63" fmla="*/ 217268 w 1155623"/>
                  <a:gd name="connsiteY63" fmla="*/ 520715 h 689955"/>
                  <a:gd name="connsiteX64" fmla="*/ 180676 w 1155623"/>
                  <a:gd name="connsiteY64" fmla="*/ 518428 h 689955"/>
                  <a:gd name="connsiteX65" fmla="*/ 171528 w 1155623"/>
                  <a:gd name="connsiteY65" fmla="*/ 484122 h 689955"/>
                  <a:gd name="connsiteX66" fmla="*/ 212694 w 1155623"/>
                  <a:gd name="connsiteY66" fmla="*/ 474974 h 689955"/>
                  <a:gd name="connsiteX67" fmla="*/ 208120 w 1155623"/>
                  <a:gd name="connsiteY67" fmla="*/ 449817 h 689955"/>
                  <a:gd name="connsiteX68" fmla="*/ 210407 w 1155623"/>
                  <a:gd name="connsiteY68" fmla="*/ 426946 h 689955"/>
                  <a:gd name="connsiteX69" fmla="*/ 210407 w 1155623"/>
                  <a:gd name="connsiteY69" fmla="*/ 417798 h 689955"/>
                  <a:gd name="connsiteX70" fmla="*/ 187537 w 1155623"/>
                  <a:gd name="connsiteY70" fmla="*/ 394928 h 689955"/>
                  <a:gd name="connsiteX71" fmla="*/ 182963 w 1155623"/>
                  <a:gd name="connsiteY71" fmla="*/ 362909 h 689955"/>
                  <a:gd name="connsiteX72" fmla="*/ 219555 w 1155623"/>
                  <a:gd name="connsiteY72" fmla="*/ 344613 h 689955"/>
                  <a:gd name="connsiteX73" fmla="*/ 230991 w 1155623"/>
                  <a:gd name="connsiteY73" fmla="*/ 330891 h 689955"/>
                  <a:gd name="connsiteX74" fmla="*/ 230991 w 1155623"/>
                  <a:gd name="connsiteY74" fmla="*/ 282863 h 689955"/>
                  <a:gd name="connsiteX75" fmla="*/ 226416 w 1155623"/>
                  <a:gd name="connsiteY75" fmla="*/ 218826 h 689955"/>
                  <a:gd name="connsiteX76" fmla="*/ 210407 w 1155623"/>
                  <a:gd name="connsiteY76" fmla="*/ 195956 h 689955"/>
                  <a:gd name="connsiteX77" fmla="*/ 155518 w 1155623"/>
                  <a:gd name="connsiteY77" fmla="*/ 193669 h 689955"/>
                  <a:gd name="connsiteX78" fmla="*/ 118926 w 1155623"/>
                  <a:gd name="connsiteY78" fmla="*/ 216539 h 689955"/>
                  <a:gd name="connsiteX79" fmla="*/ 84620 w 1155623"/>
                  <a:gd name="connsiteY79" fmla="*/ 198243 h 689955"/>
                  <a:gd name="connsiteX80" fmla="*/ 80046 w 1155623"/>
                  <a:gd name="connsiteY80" fmla="*/ 214252 h 689955"/>
                  <a:gd name="connsiteX81" fmla="*/ 59463 w 1155623"/>
                  <a:gd name="connsiteY81" fmla="*/ 211965 h 689955"/>
                  <a:gd name="connsiteX82" fmla="*/ 43454 w 1155623"/>
                  <a:gd name="connsiteY82" fmla="*/ 191382 h 689955"/>
                  <a:gd name="connsiteX83" fmla="*/ 0 w 1155623"/>
                  <a:gd name="connsiteY83" fmla="*/ 175373 h 689955"/>
                  <a:gd name="connsiteX84" fmla="*/ 4169 w 1155623"/>
                  <a:gd name="connsiteY84" fmla="*/ 77411 h 689955"/>
                  <a:gd name="connsiteX0" fmla="*/ 625549 w 1155623"/>
                  <a:gd name="connsiteY0" fmla="*/ 0 h 689955"/>
                  <a:gd name="connsiteX1" fmla="*/ 947404 w 1155623"/>
                  <a:gd name="connsiteY1" fmla="*/ 77411 h 689955"/>
                  <a:gd name="connsiteX2" fmla="*/ 931205 w 1155623"/>
                  <a:gd name="connsiteY2" fmla="*/ 103331 h 689955"/>
                  <a:gd name="connsiteX3" fmla="*/ 950262 w 1155623"/>
                  <a:gd name="connsiteY3" fmla="*/ 128107 h 689955"/>
                  <a:gd name="connsiteX4" fmla="*/ 946451 w 1155623"/>
                  <a:gd name="connsiteY4" fmla="*/ 143354 h 689955"/>
                  <a:gd name="connsiteX5" fmla="*/ 925486 w 1155623"/>
                  <a:gd name="connsiteY5" fmla="*/ 149072 h 689955"/>
                  <a:gd name="connsiteX6" fmla="*/ 923581 w 1155623"/>
                  <a:gd name="connsiteY6" fmla="*/ 160507 h 689955"/>
                  <a:gd name="connsiteX7" fmla="*/ 887369 w 1155623"/>
                  <a:gd name="connsiteY7" fmla="*/ 215777 h 689955"/>
                  <a:gd name="connsiteX8" fmla="*/ 883557 w 1155623"/>
                  <a:gd name="connsiteY8" fmla="*/ 251988 h 689955"/>
                  <a:gd name="connsiteX9" fmla="*/ 912145 w 1155623"/>
                  <a:gd name="connsiteY9" fmla="*/ 282482 h 689955"/>
                  <a:gd name="connsiteX10" fmla="*/ 931205 w 1155623"/>
                  <a:gd name="connsiteY10" fmla="*/ 286294 h 689955"/>
                  <a:gd name="connsiteX11" fmla="*/ 935015 w 1155623"/>
                  <a:gd name="connsiteY11" fmla="*/ 295823 h 689955"/>
                  <a:gd name="connsiteX12" fmla="*/ 929298 w 1155623"/>
                  <a:gd name="connsiteY12" fmla="*/ 309164 h 689955"/>
                  <a:gd name="connsiteX13" fmla="*/ 976945 w 1155623"/>
                  <a:gd name="connsiteY13" fmla="*/ 360622 h 689955"/>
                  <a:gd name="connsiteX14" fmla="*/ 1011250 w 1155623"/>
                  <a:gd name="connsiteY14" fmla="*/ 360622 h 689955"/>
                  <a:gd name="connsiteX15" fmla="*/ 1036026 w 1155623"/>
                  <a:gd name="connsiteY15" fmla="*/ 351093 h 689955"/>
                  <a:gd name="connsiteX16" fmla="*/ 1058897 w 1155623"/>
                  <a:gd name="connsiteY16" fmla="*/ 354905 h 689955"/>
                  <a:gd name="connsiteX17" fmla="*/ 1066520 w 1155623"/>
                  <a:gd name="connsiteY17" fmla="*/ 362528 h 689955"/>
                  <a:gd name="connsiteX18" fmla="*/ 1108449 w 1155623"/>
                  <a:gd name="connsiteY18" fmla="*/ 364434 h 689955"/>
                  <a:gd name="connsiteX19" fmla="*/ 1112261 w 1155623"/>
                  <a:gd name="connsiteY19" fmla="*/ 360622 h 689955"/>
                  <a:gd name="connsiteX20" fmla="*/ 1133225 w 1155623"/>
                  <a:gd name="connsiteY20" fmla="*/ 358717 h 689955"/>
                  <a:gd name="connsiteX21" fmla="*/ 1131319 w 1155623"/>
                  <a:gd name="connsiteY21" fmla="*/ 381587 h 689955"/>
                  <a:gd name="connsiteX22" fmla="*/ 1152284 w 1155623"/>
                  <a:gd name="connsiteY22" fmla="*/ 415892 h 689955"/>
                  <a:gd name="connsiteX23" fmla="*/ 1154190 w 1155623"/>
                  <a:gd name="connsiteY23" fmla="*/ 429233 h 689955"/>
                  <a:gd name="connsiteX24" fmla="*/ 1155623 w 1155623"/>
                  <a:gd name="connsiteY24" fmla="*/ 430106 h 689955"/>
                  <a:gd name="connsiteX25" fmla="*/ 1141230 w 1155623"/>
                  <a:gd name="connsiteY25" fmla="*/ 447530 h 689955"/>
                  <a:gd name="connsiteX26" fmla="*/ 1122934 w 1155623"/>
                  <a:gd name="connsiteY26" fmla="*/ 454391 h 689955"/>
                  <a:gd name="connsiteX27" fmla="*/ 1102350 w 1155623"/>
                  <a:gd name="connsiteY27" fmla="*/ 440669 h 689955"/>
                  <a:gd name="connsiteX28" fmla="*/ 1088628 w 1155623"/>
                  <a:gd name="connsiteY28" fmla="*/ 436095 h 689955"/>
                  <a:gd name="connsiteX29" fmla="*/ 1026878 w 1155623"/>
                  <a:gd name="connsiteY29" fmla="*/ 452104 h 689955"/>
                  <a:gd name="connsiteX30" fmla="*/ 1008582 w 1155623"/>
                  <a:gd name="connsiteY30" fmla="*/ 449817 h 689955"/>
                  <a:gd name="connsiteX31" fmla="*/ 999434 w 1155623"/>
                  <a:gd name="connsiteY31" fmla="*/ 456678 h 689955"/>
                  <a:gd name="connsiteX32" fmla="*/ 967415 w 1155623"/>
                  <a:gd name="connsiteY32" fmla="*/ 456678 h 689955"/>
                  <a:gd name="connsiteX33" fmla="*/ 910239 w 1155623"/>
                  <a:gd name="connsiteY33" fmla="*/ 410937 h 689955"/>
                  <a:gd name="connsiteX34" fmla="*/ 871360 w 1155623"/>
                  <a:gd name="connsiteY34" fmla="*/ 385780 h 689955"/>
                  <a:gd name="connsiteX35" fmla="*/ 839341 w 1155623"/>
                  <a:gd name="connsiteY35" fmla="*/ 399502 h 689955"/>
                  <a:gd name="connsiteX36" fmla="*/ 782166 w 1155623"/>
                  <a:gd name="connsiteY36" fmla="*/ 392641 h 689955"/>
                  <a:gd name="connsiteX37" fmla="*/ 759295 w 1155623"/>
                  <a:gd name="connsiteY37" fmla="*/ 383493 h 689955"/>
                  <a:gd name="connsiteX38" fmla="*/ 702119 w 1155623"/>
                  <a:gd name="connsiteY38" fmla="*/ 353761 h 689955"/>
                  <a:gd name="connsiteX39" fmla="*/ 665527 w 1155623"/>
                  <a:gd name="connsiteY39" fmla="*/ 356048 h 689955"/>
                  <a:gd name="connsiteX40" fmla="*/ 601490 w 1155623"/>
                  <a:gd name="connsiteY40" fmla="*/ 456678 h 689955"/>
                  <a:gd name="connsiteX41" fmla="*/ 601490 w 1155623"/>
                  <a:gd name="connsiteY41" fmla="*/ 502418 h 689955"/>
                  <a:gd name="connsiteX42" fmla="*/ 587768 w 1155623"/>
                  <a:gd name="connsiteY42" fmla="*/ 502418 h 689955"/>
                  <a:gd name="connsiteX43" fmla="*/ 585481 w 1155623"/>
                  <a:gd name="connsiteY43" fmla="*/ 520715 h 689955"/>
                  <a:gd name="connsiteX44" fmla="*/ 564897 w 1155623"/>
                  <a:gd name="connsiteY44" fmla="*/ 520715 h 689955"/>
                  <a:gd name="connsiteX45" fmla="*/ 528305 w 1155623"/>
                  <a:gd name="connsiteY45" fmla="*/ 536724 h 689955"/>
                  <a:gd name="connsiteX46" fmla="*/ 512296 w 1155623"/>
                  <a:gd name="connsiteY46" fmla="*/ 529863 h 689955"/>
                  <a:gd name="connsiteX47" fmla="*/ 505435 w 1155623"/>
                  <a:gd name="connsiteY47" fmla="*/ 552733 h 689955"/>
                  <a:gd name="connsiteX48" fmla="*/ 487138 w 1155623"/>
                  <a:gd name="connsiteY48" fmla="*/ 573316 h 689955"/>
                  <a:gd name="connsiteX49" fmla="*/ 464268 w 1155623"/>
                  <a:gd name="connsiteY49" fmla="*/ 566455 h 689955"/>
                  <a:gd name="connsiteX50" fmla="*/ 416240 w 1155623"/>
                  <a:gd name="connsiteY50" fmla="*/ 587039 h 689955"/>
                  <a:gd name="connsiteX51" fmla="*/ 395657 w 1155623"/>
                  <a:gd name="connsiteY51" fmla="*/ 607622 h 689955"/>
                  <a:gd name="connsiteX52" fmla="*/ 391083 w 1155623"/>
                  <a:gd name="connsiteY52" fmla="*/ 630492 h 689955"/>
                  <a:gd name="connsiteX53" fmla="*/ 354490 w 1155623"/>
                  <a:gd name="connsiteY53" fmla="*/ 630492 h 689955"/>
                  <a:gd name="connsiteX54" fmla="*/ 336194 w 1155623"/>
                  <a:gd name="connsiteY54" fmla="*/ 623631 h 689955"/>
                  <a:gd name="connsiteX55" fmla="*/ 322472 w 1155623"/>
                  <a:gd name="connsiteY55" fmla="*/ 635066 h 689955"/>
                  <a:gd name="connsiteX56" fmla="*/ 313324 w 1155623"/>
                  <a:gd name="connsiteY56" fmla="*/ 667085 h 689955"/>
                  <a:gd name="connsiteX57" fmla="*/ 285879 w 1155623"/>
                  <a:gd name="connsiteY57" fmla="*/ 689955 h 689955"/>
                  <a:gd name="connsiteX58" fmla="*/ 217268 w 1155623"/>
                  <a:gd name="connsiteY58" fmla="*/ 639640 h 689955"/>
                  <a:gd name="connsiteX59" fmla="*/ 221842 w 1155623"/>
                  <a:gd name="connsiteY59" fmla="*/ 603048 h 689955"/>
                  <a:gd name="connsiteX60" fmla="*/ 212694 w 1155623"/>
                  <a:gd name="connsiteY60" fmla="*/ 571029 h 689955"/>
                  <a:gd name="connsiteX61" fmla="*/ 228704 w 1155623"/>
                  <a:gd name="connsiteY61" fmla="*/ 550446 h 689955"/>
                  <a:gd name="connsiteX62" fmla="*/ 217268 w 1155623"/>
                  <a:gd name="connsiteY62" fmla="*/ 520715 h 689955"/>
                  <a:gd name="connsiteX63" fmla="*/ 180676 w 1155623"/>
                  <a:gd name="connsiteY63" fmla="*/ 518428 h 689955"/>
                  <a:gd name="connsiteX64" fmla="*/ 171528 w 1155623"/>
                  <a:gd name="connsiteY64" fmla="*/ 484122 h 689955"/>
                  <a:gd name="connsiteX65" fmla="*/ 212694 w 1155623"/>
                  <a:gd name="connsiteY65" fmla="*/ 474974 h 689955"/>
                  <a:gd name="connsiteX66" fmla="*/ 208120 w 1155623"/>
                  <a:gd name="connsiteY66" fmla="*/ 449817 h 689955"/>
                  <a:gd name="connsiteX67" fmla="*/ 210407 w 1155623"/>
                  <a:gd name="connsiteY67" fmla="*/ 426946 h 689955"/>
                  <a:gd name="connsiteX68" fmla="*/ 210407 w 1155623"/>
                  <a:gd name="connsiteY68" fmla="*/ 417798 h 689955"/>
                  <a:gd name="connsiteX69" fmla="*/ 187537 w 1155623"/>
                  <a:gd name="connsiteY69" fmla="*/ 394928 h 689955"/>
                  <a:gd name="connsiteX70" fmla="*/ 182963 w 1155623"/>
                  <a:gd name="connsiteY70" fmla="*/ 362909 h 689955"/>
                  <a:gd name="connsiteX71" fmla="*/ 219555 w 1155623"/>
                  <a:gd name="connsiteY71" fmla="*/ 344613 h 689955"/>
                  <a:gd name="connsiteX72" fmla="*/ 230991 w 1155623"/>
                  <a:gd name="connsiteY72" fmla="*/ 330891 h 689955"/>
                  <a:gd name="connsiteX73" fmla="*/ 230991 w 1155623"/>
                  <a:gd name="connsiteY73" fmla="*/ 282863 h 689955"/>
                  <a:gd name="connsiteX74" fmla="*/ 226416 w 1155623"/>
                  <a:gd name="connsiteY74" fmla="*/ 218826 h 689955"/>
                  <a:gd name="connsiteX75" fmla="*/ 210407 w 1155623"/>
                  <a:gd name="connsiteY75" fmla="*/ 195956 h 689955"/>
                  <a:gd name="connsiteX76" fmla="*/ 155518 w 1155623"/>
                  <a:gd name="connsiteY76" fmla="*/ 193669 h 689955"/>
                  <a:gd name="connsiteX77" fmla="*/ 118926 w 1155623"/>
                  <a:gd name="connsiteY77" fmla="*/ 216539 h 689955"/>
                  <a:gd name="connsiteX78" fmla="*/ 84620 w 1155623"/>
                  <a:gd name="connsiteY78" fmla="*/ 198243 h 689955"/>
                  <a:gd name="connsiteX79" fmla="*/ 80046 w 1155623"/>
                  <a:gd name="connsiteY79" fmla="*/ 214252 h 689955"/>
                  <a:gd name="connsiteX80" fmla="*/ 59463 w 1155623"/>
                  <a:gd name="connsiteY80" fmla="*/ 211965 h 689955"/>
                  <a:gd name="connsiteX81" fmla="*/ 43454 w 1155623"/>
                  <a:gd name="connsiteY81" fmla="*/ 191382 h 689955"/>
                  <a:gd name="connsiteX82" fmla="*/ 0 w 1155623"/>
                  <a:gd name="connsiteY82" fmla="*/ 175373 h 689955"/>
                  <a:gd name="connsiteX83" fmla="*/ 4169 w 1155623"/>
                  <a:gd name="connsiteY83" fmla="*/ 77411 h 689955"/>
                  <a:gd name="connsiteX84" fmla="*/ 716989 w 1155623"/>
                  <a:gd name="connsiteY84" fmla="*/ 91440 h 689955"/>
                  <a:gd name="connsiteX0" fmla="*/ 947404 w 1155623"/>
                  <a:gd name="connsiteY0" fmla="*/ 29973 h 642517"/>
                  <a:gd name="connsiteX1" fmla="*/ 931205 w 1155623"/>
                  <a:gd name="connsiteY1" fmla="*/ 55893 h 642517"/>
                  <a:gd name="connsiteX2" fmla="*/ 950262 w 1155623"/>
                  <a:gd name="connsiteY2" fmla="*/ 80669 h 642517"/>
                  <a:gd name="connsiteX3" fmla="*/ 946451 w 1155623"/>
                  <a:gd name="connsiteY3" fmla="*/ 95916 h 642517"/>
                  <a:gd name="connsiteX4" fmla="*/ 925486 w 1155623"/>
                  <a:gd name="connsiteY4" fmla="*/ 101634 h 642517"/>
                  <a:gd name="connsiteX5" fmla="*/ 923581 w 1155623"/>
                  <a:gd name="connsiteY5" fmla="*/ 113069 h 642517"/>
                  <a:gd name="connsiteX6" fmla="*/ 887369 w 1155623"/>
                  <a:gd name="connsiteY6" fmla="*/ 168339 h 642517"/>
                  <a:gd name="connsiteX7" fmla="*/ 883557 w 1155623"/>
                  <a:gd name="connsiteY7" fmla="*/ 204550 h 642517"/>
                  <a:gd name="connsiteX8" fmla="*/ 912145 w 1155623"/>
                  <a:gd name="connsiteY8" fmla="*/ 235044 h 642517"/>
                  <a:gd name="connsiteX9" fmla="*/ 931205 w 1155623"/>
                  <a:gd name="connsiteY9" fmla="*/ 238856 h 642517"/>
                  <a:gd name="connsiteX10" fmla="*/ 935015 w 1155623"/>
                  <a:gd name="connsiteY10" fmla="*/ 248385 h 642517"/>
                  <a:gd name="connsiteX11" fmla="*/ 929298 w 1155623"/>
                  <a:gd name="connsiteY11" fmla="*/ 261726 h 642517"/>
                  <a:gd name="connsiteX12" fmla="*/ 976945 w 1155623"/>
                  <a:gd name="connsiteY12" fmla="*/ 313184 h 642517"/>
                  <a:gd name="connsiteX13" fmla="*/ 1011250 w 1155623"/>
                  <a:gd name="connsiteY13" fmla="*/ 313184 h 642517"/>
                  <a:gd name="connsiteX14" fmla="*/ 1036026 w 1155623"/>
                  <a:gd name="connsiteY14" fmla="*/ 303655 h 642517"/>
                  <a:gd name="connsiteX15" fmla="*/ 1058897 w 1155623"/>
                  <a:gd name="connsiteY15" fmla="*/ 307467 h 642517"/>
                  <a:gd name="connsiteX16" fmla="*/ 1066520 w 1155623"/>
                  <a:gd name="connsiteY16" fmla="*/ 315090 h 642517"/>
                  <a:gd name="connsiteX17" fmla="*/ 1108449 w 1155623"/>
                  <a:gd name="connsiteY17" fmla="*/ 316996 h 642517"/>
                  <a:gd name="connsiteX18" fmla="*/ 1112261 w 1155623"/>
                  <a:gd name="connsiteY18" fmla="*/ 313184 h 642517"/>
                  <a:gd name="connsiteX19" fmla="*/ 1133225 w 1155623"/>
                  <a:gd name="connsiteY19" fmla="*/ 311279 h 642517"/>
                  <a:gd name="connsiteX20" fmla="*/ 1131319 w 1155623"/>
                  <a:gd name="connsiteY20" fmla="*/ 334149 h 642517"/>
                  <a:gd name="connsiteX21" fmla="*/ 1152284 w 1155623"/>
                  <a:gd name="connsiteY21" fmla="*/ 368454 h 642517"/>
                  <a:gd name="connsiteX22" fmla="*/ 1154190 w 1155623"/>
                  <a:gd name="connsiteY22" fmla="*/ 381795 h 642517"/>
                  <a:gd name="connsiteX23" fmla="*/ 1155623 w 1155623"/>
                  <a:gd name="connsiteY23" fmla="*/ 382668 h 642517"/>
                  <a:gd name="connsiteX24" fmla="*/ 1141230 w 1155623"/>
                  <a:gd name="connsiteY24" fmla="*/ 400092 h 642517"/>
                  <a:gd name="connsiteX25" fmla="*/ 1122934 w 1155623"/>
                  <a:gd name="connsiteY25" fmla="*/ 406953 h 642517"/>
                  <a:gd name="connsiteX26" fmla="*/ 1102350 w 1155623"/>
                  <a:gd name="connsiteY26" fmla="*/ 393231 h 642517"/>
                  <a:gd name="connsiteX27" fmla="*/ 1088628 w 1155623"/>
                  <a:gd name="connsiteY27" fmla="*/ 388657 h 642517"/>
                  <a:gd name="connsiteX28" fmla="*/ 1026878 w 1155623"/>
                  <a:gd name="connsiteY28" fmla="*/ 404666 h 642517"/>
                  <a:gd name="connsiteX29" fmla="*/ 1008582 w 1155623"/>
                  <a:gd name="connsiteY29" fmla="*/ 402379 h 642517"/>
                  <a:gd name="connsiteX30" fmla="*/ 999434 w 1155623"/>
                  <a:gd name="connsiteY30" fmla="*/ 409240 h 642517"/>
                  <a:gd name="connsiteX31" fmla="*/ 967415 w 1155623"/>
                  <a:gd name="connsiteY31" fmla="*/ 409240 h 642517"/>
                  <a:gd name="connsiteX32" fmla="*/ 910239 w 1155623"/>
                  <a:gd name="connsiteY32" fmla="*/ 363499 h 642517"/>
                  <a:gd name="connsiteX33" fmla="*/ 871360 w 1155623"/>
                  <a:gd name="connsiteY33" fmla="*/ 338342 h 642517"/>
                  <a:gd name="connsiteX34" fmla="*/ 839341 w 1155623"/>
                  <a:gd name="connsiteY34" fmla="*/ 352064 h 642517"/>
                  <a:gd name="connsiteX35" fmla="*/ 782166 w 1155623"/>
                  <a:gd name="connsiteY35" fmla="*/ 345203 h 642517"/>
                  <a:gd name="connsiteX36" fmla="*/ 759295 w 1155623"/>
                  <a:gd name="connsiteY36" fmla="*/ 336055 h 642517"/>
                  <a:gd name="connsiteX37" fmla="*/ 702119 w 1155623"/>
                  <a:gd name="connsiteY37" fmla="*/ 306323 h 642517"/>
                  <a:gd name="connsiteX38" fmla="*/ 665527 w 1155623"/>
                  <a:gd name="connsiteY38" fmla="*/ 308610 h 642517"/>
                  <a:gd name="connsiteX39" fmla="*/ 601490 w 1155623"/>
                  <a:gd name="connsiteY39" fmla="*/ 409240 h 642517"/>
                  <a:gd name="connsiteX40" fmla="*/ 601490 w 1155623"/>
                  <a:gd name="connsiteY40" fmla="*/ 454980 h 642517"/>
                  <a:gd name="connsiteX41" fmla="*/ 587768 w 1155623"/>
                  <a:gd name="connsiteY41" fmla="*/ 454980 h 642517"/>
                  <a:gd name="connsiteX42" fmla="*/ 585481 w 1155623"/>
                  <a:gd name="connsiteY42" fmla="*/ 473277 h 642517"/>
                  <a:gd name="connsiteX43" fmla="*/ 564897 w 1155623"/>
                  <a:gd name="connsiteY43" fmla="*/ 473277 h 642517"/>
                  <a:gd name="connsiteX44" fmla="*/ 528305 w 1155623"/>
                  <a:gd name="connsiteY44" fmla="*/ 489286 h 642517"/>
                  <a:gd name="connsiteX45" fmla="*/ 512296 w 1155623"/>
                  <a:gd name="connsiteY45" fmla="*/ 482425 h 642517"/>
                  <a:gd name="connsiteX46" fmla="*/ 505435 w 1155623"/>
                  <a:gd name="connsiteY46" fmla="*/ 505295 h 642517"/>
                  <a:gd name="connsiteX47" fmla="*/ 487138 w 1155623"/>
                  <a:gd name="connsiteY47" fmla="*/ 525878 h 642517"/>
                  <a:gd name="connsiteX48" fmla="*/ 464268 w 1155623"/>
                  <a:gd name="connsiteY48" fmla="*/ 519017 h 642517"/>
                  <a:gd name="connsiteX49" fmla="*/ 416240 w 1155623"/>
                  <a:gd name="connsiteY49" fmla="*/ 539601 h 642517"/>
                  <a:gd name="connsiteX50" fmla="*/ 395657 w 1155623"/>
                  <a:gd name="connsiteY50" fmla="*/ 560184 h 642517"/>
                  <a:gd name="connsiteX51" fmla="*/ 391083 w 1155623"/>
                  <a:gd name="connsiteY51" fmla="*/ 583054 h 642517"/>
                  <a:gd name="connsiteX52" fmla="*/ 354490 w 1155623"/>
                  <a:gd name="connsiteY52" fmla="*/ 583054 h 642517"/>
                  <a:gd name="connsiteX53" fmla="*/ 336194 w 1155623"/>
                  <a:gd name="connsiteY53" fmla="*/ 576193 h 642517"/>
                  <a:gd name="connsiteX54" fmla="*/ 322472 w 1155623"/>
                  <a:gd name="connsiteY54" fmla="*/ 587628 h 642517"/>
                  <a:gd name="connsiteX55" fmla="*/ 313324 w 1155623"/>
                  <a:gd name="connsiteY55" fmla="*/ 619647 h 642517"/>
                  <a:gd name="connsiteX56" fmla="*/ 285879 w 1155623"/>
                  <a:gd name="connsiteY56" fmla="*/ 642517 h 642517"/>
                  <a:gd name="connsiteX57" fmla="*/ 217268 w 1155623"/>
                  <a:gd name="connsiteY57" fmla="*/ 592202 h 642517"/>
                  <a:gd name="connsiteX58" fmla="*/ 221842 w 1155623"/>
                  <a:gd name="connsiteY58" fmla="*/ 555610 h 642517"/>
                  <a:gd name="connsiteX59" fmla="*/ 212694 w 1155623"/>
                  <a:gd name="connsiteY59" fmla="*/ 523591 h 642517"/>
                  <a:gd name="connsiteX60" fmla="*/ 228704 w 1155623"/>
                  <a:gd name="connsiteY60" fmla="*/ 503008 h 642517"/>
                  <a:gd name="connsiteX61" fmla="*/ 217268 w 1155623"/>
                  <a:gd name="connsiteY61" fmla="*/ 473277 h 642517"/>
                  <a:gd name="connsiteX62" fmla="*/ 180676 w 1155623"/>
                  <a:gd name="connsiteY62" fmla="*/ 470990 h 642517"/>
                  <a:gd name="connsiteX63" fmla="*/ 171528 w 1155623"/>
                  <a:gd name="connsiteY63" fmla="*/ 436684 h 642517"/>
                  <a:gd name="connsiteX64" fmla="*/ 212694 w 1155623"/>
                  <a:gd name="connsiteY64" fmla="*/ 427536 h 642517"/>
                  <a:gd name="connsiteX65" fmla="*/ 208120 w 1155623"/>
                  <a:gd name="connsiteY65" fmla="*/ 402379 h 642517"/>
                  <a:gd name="connsiteX66" fmla="*/ 210407 w 1155623"/>
                  <a:gd name="connsiteY66" fmla="*/ 379508 h 642517"/>
                  <a:gd name="connsiteX67" fmla="*/ 210407 w 1155623"/>
                  <a:gd name="connsiteY67" fmla="*/ 370360 h 642517"/>
                  <a:gd name="connsiteX68" fmla="*/ 187537 w 1155623"/>
                  <a:gd name="connsiteY68" fmla="*/ 347490 h 642517"/>
                  <a:gd name="connsiteX69" fmla="*/ 182963 w 1155623"/>
                  <a:gd name="connsiteY69" fmla="*/ 315471 h 642517"/>
                  <a:gd name="connsiteX70" fmla="*/ 219555 w 1155623"/>
                  <a:gd name="connsiteY70" fmla="*/ 297175 h 642517"/>
                  <a:gd name="connsiteX71" fmla="*/ 230991 w 1155623"/>
                  <a:gd name="connsiteY71" fmla="*/ 283453 h 642517"/>
                  <a:gd name="connsiteX72" fmla="*/ 230991 w 1155623"/>
                  <a:gd name="connsiteY72" fmla="*/ 235425 h 642517"/>
                  <a:gd name="connsiteX73" fmla="*/ 226416 w 1155623"/>
                  <a:gd name="connsiteY73" fmla="*/ 171388 h 642517"/>
                  <a:gd name="connsiteX74" fmla="*/ 210407 w 1155623"/>
                  <a:gd name="connsiteY74" fmla="*/ 148518 h 642517"/>
                  <a:gd name="connsiteX75" fmla="*/ 155518 w 1155623"/>
                  <a:gd name="connsiteY75" fmla="*/ 146231 h 642517"/>
                  <a:gd name="connsiteX76" fmla="*/ 118926 w 1155623"/>
                  <a:gd name="connsiteY76" fmla="*/ 169101 h 642517"/>
                  <a:gd name="connsiteX77" fmla="*/ 84620 w 1155623"/>
                  <a:gd name="connsiteY77" fmla="*/ 150805 h 642517"/>
                  <a:gd name="connsiteX78" fmla="*/ 80046 w 1155623"/>
                  <a:gd name="connsiteY78" fmla="*/ 166814 h 642517"/>
                  <a:gd name="connsiteX79" fmla="*/ 59463 w 1155623"/>
                  <a:gd name="connsiteY79" fmla="*/ 164527 h 642517"/>
                  <a:gd name="connsiteX80" fmla="*/ 43454 w 1155623"/>
                  <a:gd name="connsiteY80" fmla="*/ 143944 h 642517"/>
                  <a:gd name="connsiteX81" fmla="*/ 0 w 1155623"/>
                  <a:gd name="connsiteY81" fmla="*/ 127935 h 642517"/>
                  <a:gd name="connsiteX82" fmla="*/ 4169 w 1155623"/>
                  <a:gd name="connsiteY82" fmla="*/ 29973 h 642517"/>
                  <a:gd name="connsiteX83" fmla="*/ 716989 w 1155623"/>
                  <a:gd name="connsiteY83" fmla="*/ 44002 h 642517"/>
                  <a:gd name="connsiteX0" fmla="*/ 947404 w 1155623"/>
                  <a:gd name="connsiteY0" fmla="*/ 0 h 612544"/>
                  <a:gd name="connsiteX1" fmla="*/ 931205 w 1155623"/>
                  <a:gd name="connsiteY1" fmla="*/ 25920 h 612544"/>
                  <a:gd name="connsiteX2" fmla="*/ 950262 w 1155623"/>
                  <a:gd name="connsiteY2" fmla="*/ 50696 h 612544"/>
                  <a:gd name="connsiteX3" fmla="*/ 946451 w 1155623"/>
                  <a:gd name="connsiteY3" fmla="*/ 65943 h 612544"/>
                  <a:gd name="connsiteX4" fmla="*/ 925486 w 1155623"/>
                  <a:gd name="connsiteY4" fmla="*/ 71661 h 612544"/>
                  <a:gd name="connsiteX5" fmla="*/ 923581 w 1155623"/>
                  <a:gd name="connsiteY5" fmla="*/ 83096 h 612544"/>
                  <a:gd name="connsiteX6" fmla="*/ 887369 w 1155623"/>
                  <a:gd name="connsiteY6" fmla="*/ 138366 h 612544"/>
                  <a:gd name="connsiteX7" fmla="*/ 883557 w 1155623"/>
                  <a:gd name="connsiteY7" fmla="*/ 174577 h 612544"/>
                  <a:gd name="connsiteX8" fmla="*/ 912145 w 1155623"/>
                  <a:gd name="connsiteY8" fmla="*/ 205071 h 612544"/>
                  <a:gd name="connsiteX9" fmla="*/ 931205 w 1155623"/>
                  <a:gd name="connsiteY9" fmla="*/ 208883 h 612544"/>
                  <a:gd name="connsiteX10" fmla="*/ 935015 w 1155623"/>
                  <a:gd name="connsiteY10" fmla="*/ 218412 h 612544"/>
                  <a:gd name="connsiteX11" fmla="*/ 929298 w 1155623"/>
                  <a:gd name="connsiteY11" fmla="*/ 231753 h 612544"/>
                  <a:gd name="connsiteX12" fmla="*/ 976945 w 1155623"/>
                  <a:gd name="connsiteY12" fmla="*/ 283211 h 612544"/>
                  <a:gd name="connsiteX13" fmla="*/ 1011250 w 1155623"/>
                  <a:gd name="connsiteY13" fmla="*/ 283211 h 612544"/>
                  <a:gd name="connsiteX14" fmla="*/ 1036026 w 1155623"/>
                  <a:gd name="connsiteY14" fmla="*/ 273682 h 612544"/>
                  <a:gd name="connsiteX15" fmla="*/ 1058897 w 1155623"/>
                  <a:gd name="connsiteY15" fmla="*/ 277494 h 612544"/>
                  <a:gd name="connsiteX16" fmla="*/ 1066520 w 1155623"/>
                  <a:gd name="connsiteY16" fmla="*/ 285117 h 612544"/>
                  <a:gd name="connsiteX17" fmla="*/ 1108449 w 1155623"/>
                  <a:gd name="connsiteY17" fmla="*/ 287023 h 612544"/>
                  <a:gd name="connsiteX18" fmla="*/ 1112261 w 1155623"/>
                  <a:gd name="connsiteY18" fmla="*/ 283211 h 612544"/>
                  <a:gd name="connsiteX19" fmla="*/ 1133225 w 1155623"/>
                  <a:gd name="connsiteY19" fmla="*/ 281306 h 612544"/>
                  <a:gd name="connsiteX20" fmla="*/ 1131319 w 1155623"/>
                  <a:gd name="connsiteY20" fmla="*/ 304176 h 612544"/>
                  <a:gd name="connsiteX21" fmla="*/ 1152284 w 1155623"/>
                  <a:gd name="connsiteY21" fmla="*/ 338481 h 612544"/>
                  <a:gd name="connsiteX22" fmla="*/ 1154190 w 1155623"/>
                  <a:gd name="connsiteY22" fmla="*/ 351822 h 612544"/>
                  <a:gd name="connsiteX23" fmla="*/ 1155623 w 1155623"/>
                  <a:gd name="connsiteY23" fmla="*/ 352695 h 612544"/>
                  <a:gd name="connsiteX24" fmla="*/ 1141230 w 1155623"/>
                  <a:gd name="connsiteY24" fmla="*/ 370119 h 612544"/>
                  <a:gd name="connsiteX25" fmla="*/ 1122934 w 1155623"/>
                  <a:gd name="connsiteY25" fmla="*/ 376980 h 612544"/>
                  <a:gd name="connsiteX26" fmla="*/ 1102350 w 1155623"/>
                  <a:gd name="connsiteY26" fmla="*/ 363258 h 612544"/>
                  <a:gd name="connsiteX27" fmla="*/ 1088628 w 1155623"/>
                  <a:gd name="connsiteY27" fmla="*/ 358684 h 612544"/>
                  <a:gd name="connsiteX28" fmla="*/ 1026878 w 1155623"/>
                  <a:gd name="connsiteY28" fmla="*/ 374693 h 612544"/>
                  <a:gd name="connsiteX29" fmla="*/ 1008582 w 1155623"/>
                  <a:gd name="connsiteY29" fmla="*/ 372406 h 612544"/>
                  <a:gd name="connsiteX30" fmla="*/ 999434 w 1155623"/>
                  <a:gd name="connsiteY30" fmla="*/ 379267 h 612544"/>
                  <a:gd name="connsiteX31" fmla="*/ 967415 w 1155623"/>
                  <a:gd name="connsiteY31" fmla="*/ 379267 h 612544"/>
                  <a:gd name="connsiteX32" fmla="*/ 910239 w 1155623"/>
                  <a:gd name="connsiteY32" fmla="*/ 333526 h 612544"/>
                  <a:gd name="connsiteX33" fmla="*/ 871360 w 1155623"/>
                  <a:gd name="connsiteY33" fmla="*/ 308369 h 612544"/>
                  <a:gd name="connsiteX34" fmla="*/ 839341 w 1155623"/>
                  <a:gd name="connsiteY34" fmla="*/ 322091 h 612544"/>
                  <a:gd name="connsiteX35" fmla="*/ 782166 w 1155623"/>
                  <a:gd name="connsiteY35" fmla="*/ 315230 h 612544"/>
                  <a:gd name="connsiteX36" fmla="*/ 759295 w 1155623"/>
                  <a:gd name="connsiteY36" fmla="*/ 306082 h 612544"/>
                  <a:gd name="connsiteX37" fmla="*/ 702119 w 1155623"/>
                  <a:gd name="connsiteY37" fmla="*/ 276350 h 612544"/>
                  <a:gd name="connsiteX38" fmla="*/ 665527 w 1155623"/>
                  <a:gd name="connsiteY38" fmla="*/ 278637 h 612544"/>
                  <a:gd name="connsiteX39" fmla="*/ 601490 w 1155623"/>
                  <a:gd name="connsiteY39" fmla="*/ 379267 h 612544"/>
                  <a:gd name="connsiteX40" fmla="*/ 601490 w 1155623"/>
                  <a:gd name="connsiteY40" fmla="*/ 425007 h 612544"/>
                  <a:gd name="connsiteX41" fmla="*/ 587768 w 1155623"/>
                  <a:gd name="connsiteY41" fmla="*/ 425007 h 612544"/>
                  <a:gd name="connsiteX42" fmla="*/ 585481 w 1155623"/>
                  <a:gd name="connsiteY42" fmla="*/ 443304 h 612544"/>
                  <a:gd name="connsiteX43" fmla="*/ 564897 w 1155623"/>
                  <a:gd name="connsiteY43" fmla="*/ 443304 h 612544"/>
                  <a:gd name="connsiteX44" fmla="*/ 528305 w 1155623"/>
                  <a:gd name="connsiteY44" fmla="*/ 459313 h 612544"/>
                  <a:gd name="connsiteX45" fmla="*/ 512296 w 1155623"/>
                  <a:gd name="connsiteY45" fmla="*/ 452452 h 612544"/>
                  <a:gd name="connsiteX46" fmla="*/ 505435 w 1155623"/>
                  <a:gd name="connsiteY46" fmla="*/ 475322 h 612544"/>
                  <a:gd name="connsiteX47" fmla="*/ 487138 w 1155623"/>
                  <a:gd name="connsiteY47" fmla="*/ 495905 h 612544"/>
                  <a:gd name="connsiteX48" fmla="*/ 464268 w 1155623"/>
                  <a:gd name="connsiteY48" fmla="*/ 489044 h 612544"/>
                  <a:gd name="connsiteX49" fmla="*/ 416240 w 1155623"/>
                  <a:gd name="connsiteY49" fmla="*/ 509628 h 612544"/>
                  <a:gd name="connsiteX50" fmla="*/ 395657 w 1155623"/>
                  <a:gd name="connsiteY50" fmla="*/ 530211 h 612544"/>
                  <a:gd name="connsiteX51" fmla="*/ 391083 w 1155623"/>
                  <a:gd name="connsiteY51" fmla="*/ 553081 h 612544"/>
                  <a:gd name="connsiteX52" fmla="*/ 354490 w 1155623"/>
                  <a:gd name="connsiteY52" fmla="*/ 553081 h 612544"/>
                  <a:gd name="connsiteX53" fmla="*/ 336194 w 1155623"/>
                  <a:gd name="connsiteY53" fmla="*/ 546220 h 612544"/>
                  <a:gd name="connsiteX54" fmla="*/ 322472 w 1155623"/>
                  <a:gd name="connsiteY54" fmla="*/ 557655 h 612544"/>
                  <a:gd name="connsiteX55" fmla="*/ 313324 w 1155623"/>
                  <a:gd name="connsiteY55" fmla="*/ 589674 h 612544"/>
                  <a:gd name="connsiteX56" fmla="*/ 285879 w 1155623"/>
                  <a:gd name="connsiteY56" fmla="*/ 612544 h 612544"/>
                  <a:gd name="connsiteX57" fmla="*/ 217268 w 1155623"/>
                  <a:gd name="connsiteY57" fmla="*/ 562229 h 612544"/>
                  <a:gd name="connsiteX58" fmla="*/ 221842 w 1155623"/>
                  <a:gd name="connsiteY58" fmla="*/ 525637 h 612544"/>
                  <a:gd name="connsiteX59" fmla="*/ 212694 w 1155623"/>
                  <a:gd name="connsiteY59" fmla="*/ 493618 h 612544"/>
                  <a:gd name="connsiteX60" fmla="*/ 228704 w 1155623"/>
                  <a:gd name="connsiteY60" fmla="*/ 473035 h 612544"/>
                  <a:gd name="connsiteX61" fmla="*/ 217268 w 1155623"/>
                  <a:gd name="connsiteY61" fmla="*/ 443304 h 612544"/>
                  <a:gd name="connsiteX62" fmla="*/ 180676 w 1155623"/>
                  <a:gd name="connsiteY62" fmla="*/ 441017 h 612544"/>
                  <a:gd name="connsiteX63" fmla="*/ 171528 w 1155623"/>
                  <a:gd name="connsiteY63" fmla="*/ 406711 h 612544"/>
                  <a:gd name="connsiteX64" fmla="*/ 212694 w 1155623"/>
                  <a:gd name="connsiteY64" fmla="*/ 397563 h 612544"/>
                  <a:gd name="connsiteX65" fmla="*/ 208120 w 1155623"/>
                  <a:gd name="connsiteY65" fmla="*/ 372406 h 612544"/>
                  <a:gd name="connsiteX66" fmla="*/ 210407 w 1155623"/>
                  <a:gd name="connsiteY66" fmla="*/ 349535 h 612544"/>
                  <a:gd name="connsiteX67" fmla="*/ 210407 w 1155623"/>
                  <a:gd name="connsiteY67" fmla="*/ 340387 h 612544"/>
                  <a:gd name="connsiteX68" fmla="*/ 187537 w 1155623"/>
                  <a:gd name="connsiteY68" fmla="*/ 317517 h 612544"/>
                  <a:gd name="connsiteX69" fmla="*/ 182963 w 1155623"/>
                  <a:gd name="connsiteY69" fmla="*/ 285498 h 612544"/>
                  <a:gd name="connsiteX70" fmla="*/ 219555 w 1155623"/>
                  <a:gd name="connsiteY70" fmla="*/ 267202 h 612544"/>
                  <a:gd name="connsiteX71" fmla="*/ 230991 w 1155623"/>
                  <a:gd name="connsiteY71" fmla="*/ 253480 h 612544"/>
                  <a:gd name="connsiteX72" fmla="*/ 230991 w 1155623"/>
                  <a:gd name="connsiteY72" fmla="*/ 205452 h 612544"/>
                  <a:gd name="connsiteX73" fmla="*/ 226416 w 1155623"/>
                  <a:gd name="connsiteY73" fmla="*/ 141415 h 612544"/>
                  <a:gd name="connsiteX74" fmla="*/ 210407 w 1155623"/>
                  <a:gd name="connsiteY74" fmla="*/ 118545 h 612544"/>
                  <a:gd name="connsiteX75" fmla="*/ 155518 w 1155623"/>
                  <a:gd name="connsiteY75" fmla="*/ 116258 h 612544"/>
                  <a:gd name="connsiteX76" fmla="*/ 118926 w 1155623"/>
                  <a:gd name="connsiteY76" fmla="*/ 139128 h 612544"/>
                  <a:gd name="connsiteX77" fmla="*/ 84620 w 1155623"/>
                  <a:gd name="connsiteY77" fmla="*/ 120832 h 612544"/>
                  <a:gd name="connsiteX78" fmla="*/ 80046 w 1155623"/>
                  <a:gd name="connsiteY78" fmla="*/ 136841 h 612544"/>
                  <a:gd name="connsiteX79" fmla="*/ 59463 w 1155623"/>
                  <a:gd name="connsiteY79" fmla="*/ 134554 h 612544"/>
                  <a:gd name="connsiteX80" fmla="*/ 43454 w 1155623"/>
                  <a:gd name="connsiteY80" fmla="*/ 113971 h 612544"/>
                  <a:gd name="connsiteX81" fmla="*/ 0 w 1155623"/>
                  <a:gd name="connsiteY81" fmla="*/ 97962 h 612544"/>
                  <a:gd name="connsiteX82" fmla="*/ 4169 w 1155623"/>
                  <a:gd name="connsiteY82" fmla="*/ 0 h 61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155623" h="612544">
                    <a:moveTo>
                      <a:pt x="947404" y="0"/>
                    </a:moveTo>
                    <a:lnTo>
                      <a:pt x="931205" y="25920"/>
                    </a:lnTo>
                    <a:lnTo>
                      <a:pt x="950262" y="50696"/>
                    </a:lnTo>
                    <a:lnTo>
                      <a:pt x="946451" y="65943"/>
                    </a:lnTo>
                    <a:lnTo>
                      <a:pt x="925486" y="71661"/>
                    </a:lnTo>
                    <a:lnTo>
                      <a:pt x="923581" y="83096"/>
                    </a:lnTo>
                    <a:lnTo>
                      <a:pt x="887369" y="138366"/>
                    </a:lnTo>
                    <a:lnTo>
                      <a:pt x="883557" y="174577"/>
                    </a:lnTo>
                    <a:lnTo>
                      <a:pt x="912145" y="205071"/>
                    </a:lnTo>
                    <a:lnTo>
                      <a:pt x="931205" y="208883"/>
                    </a:lnTo>
                    <a:lnTo>
                      <a:pt x="935015" y="218412"/>
                    </a:lnTo>
                    <a:lnTo>
                      <a:pt x="929298" y="231753"/>
                    </a:lnTo>
                    <a:lnTo>
                      <a:pt x="976945" y="283211"/>
                    </a:lnTo>
                    <a:lnTo>
                      <a:pt x="1011250" y="283211"/>
                    </a:lnTo>
                    <a:lnTo>
                      <a:pt x="1036026" y="273682"/>
                    </a:lnTo>
                    <a:lnTo>
                      <a:pt x="1058897" y="277494"/>
                    </a:lnTo>
                    <a:lnTo>
                      <a:pt x="1066520" y="285117"/>
                    </a:lnTo>
                    <a:lnTo>
                      <a:pt x="1108449" y="287023"/>
                    </a:lnTo>
                    <a:lnTo>
                      <a:pt x="1112261" y="283211"/>
                    </a:lnTo>
                    <a:lnTo>
                      <a:pt x="1133225" y="281306"/>
                    </a:lnTo>
                    <a:lnTo>
                      <a:pt x="1131319" y="304176"/>
                    </a:lnTo>
                    <a:lnTo>
                      <a:pt x="1152284" y="338481"/>
                    </a:lnTo>
                    <a:lnTo>
                      <a:pt x="1154190" y="351822"/>
                    </a:lnTo>
                    <a:lnTo>
                      <a:pt x="1155623" y="352695"/>
                    </a:lnTo>
                    <a:lnTo>
                      <a:pt x="1141230" y="370119"/>
                    </a:lnTo>
                    <a:lnTo>
                      <a:pt x="1122934" y="376980"/>
                    </a:lnTo>
                    <a:lnTo>
                      <a:pt x="1102350" y="363258"/>
                    </a:lnTo>
                    <a:lnTo>
                      <a:pt x="1088628" y="358684"/>
                    </a:lnTo>
                    <a:lnTo>
                      <a:pt x="1026878" y="374693"/>
                    </a:lnTo>
                    <a:lnTo>
                      <a:pt x="1008582" y="372406"/>
                    </a:lnTo>
                    <a:lnTo>
                      <a:pt x="999434" y="379267"/>
                    </a:lnTo>
                    <a:lnTo>
                      <a:pt x="967415" y="379267"/>
                    </a:lnTo>
                    <a:lnTo>
                      <a:pt x="910239" y="333526"/>
                    </a:lnTo>
                    <a:lnTo>
                      <a:pt x="871360" y="308369"/>
                    </a:lnTo>
                    <a:lnTo>
                      <a:pt x="839341" y="322091"/>
                    </a:lnTo>
                    <a:lnTo>
                      <a:pt x="782166" y="315230"/>
                    </a:lnTo>
                    <a:lnTo>
                      <a:pt x="759295" y="306082"/>
                    </a:lnTo>
                    <a:lnTo>
                      <a:pt x="702119" y="276350"/>
                    </a:lnTo>
                    <a:lnTo>
                      <a:pt x="665527" y="278637"/>
                    </a:lnTo>
                    <a:lnTo>
                      <a:pt x="601490" y="379267"/>
                    </a:lnTo>
                    <a:lnTo>
                      <a:pt x="601490" y="425007"/>
                    </a:lnTo>
                    <a:lnTo>
                      <a:pt x="587768" y="425007"/>
                    </a:lnTo>
                    <a:lnTo>
                      <a:pt x="585481" y="443304"/>
                    </a:lnTo>
                    <a:lnTo>
                      <a:pt x="564897" y="443304"/>
                    </a:lnTo>
                    <a:lnTo>
                      <a:pt x="528305" y="459313"/>
                    </a:lnTo>
                    <a:lnTo>
                      <a:pt x="512296" y="452452"/>
                    </a:lnTo>
                    <a:lnTo>
                      <a:pt x="505435" y="475322"/>
                    </a:lnTo>
                    <a:lnTo>
                      <a:pt x="487138" y="495905"/>
                    </a:lnTo>
                    <a:lnTo>
                      <a:pt x="464268" y="489044"/>
                    </a:lnTo>
                    <a:lnTo>
                      <a:pt x="416240" y="509628"/>
                    </a:lnTo>
                    <a:lnTo>
                      <a:pt x="395657" y="530211"/>
                    </a:lnTo>
                    <a:lnTo>
                      <a:pt x="391083" y="553081"/>
                    </a:lnTo>
                    <a:lnTo>
                      <a:pt x="354490" y="553081"/>
                    </a:lnTo>
                    <a:lnTo>
                      <a:pt x="336194" y="546220"/>
                    </a:lnTo>
                    <a:lnTo>
                      <a:pt x="322472" y="557655"/>
                    </a:lnTo>
                    <a:lnTo>
                      <a:pt x="313324" y="589674"/>
                    </a:lnTo>
                    <a:lnTo>
                      <a:pt x="285879" y="612544"/>
                    </a:lnTo>
                    <a:lnTo>
                      <a:pt x="217268" y="562229"/>
                    </a:lnTo>
                    <a:lnTo>
                      <a:pt x="221842" y="525637"/>
                    </a:lnTo>
                    <a:lnTo>
                      <a:pt x="212694" y="493618"/>
                    </a:lnTo>
                    <a:lnTo>
                      <a:pt x="228704" y="473035"/>
                    </a:lnTo>
                    <a:lnTo>
                      <a:pt x="217268" y="443304"/>
                    </a:lnTo>
                    <a:lnTo>
                      <a:pt x="180676" y="441017"/>
                    </a:lnTo>
                    <a:lnTo>
                      <a:pt x="171528" y="406711"/>
                    </a:lnTo>
                    <a:lnTo>
                      <a:pt x="212694" y="397563"/>
                    </a:lnTo>
                    <a:lnTo>
                      <a:pt x="208120" y="372406"/>
                    </a:lnTo>
                    <a:lnTo>
                      <a:pt x="210407" y="349535"/>
                    </a:lnTo>
                    <a:lnTo>
                      <a:pt x="210407" y="340387"/>
                    </a:lnTo>
                    <a:lnTo>
                      <a:pt x="187537" y="317517"/>
                    </a:lnTo>
                    <a:lnTo>
                      <a:pt x="182963" y="285498"/>
                    </a:lnTo>
                    <a:lnTo>
                      <a:pt x="219555" y="267202"/>
                    </a:lnTo>
                    <a:lnTo>
                      <a:pt x="230991" y="253480"/>
                    </a:lnTo>
                    <a:lnTo>
                      <a:pt x="230991" y="205452"/>
                    </a:lnTo>
                    <a:lnTo>
                      <a:pt x="226416" y="141415"/>
                    </a:lnTo>
                    <a:lnTo>
                      <a:pt x="210407" y="118545"/>
                    </a:lnTo>
                    <a:lnTo>
                      <a:pt x="155518" y="116258"/>
                    </a:lnTo>
                    <a:lnTo>
                      <a:pt x="118926" y="139128"/>
                    </a:lnTo>
                    <a:lnTo>
                      <a:pt x="84620" y="120832"/>
                    </a:lnTo>
                    <a:lnTo>
                      <a:pt x="80046" y="136841"/>
                    </a:lnTo>
                    <a:lnTo>
                      <a:pt x="59463" y="134554"/>
                    </a:lnTo>
                    <a:lnTo>
                      <a:pt x="43454" y="113971"/>
                    </a:lnTo>
                    <a:lnTo>
                      <a:pt x="0" y="97962"/>
                    </a:lnTo>
                    <a:lnTo>
                      <a:pt x="4169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F1BE300-5AC7-DA1F-47E1-C9DFA1E03FAB}"/>
                  </a:ext>
                </a:extLst>
              </p:cNvPr>
              <p:cNvSpPr/>
              <p:nvPr/>
            </p:nvSpPr>
            <p:spPr>
              <a:xfrm>
                <a:off x="659834" y="820361"/>
                <a:ext cx="1263841" cy="1501057"/>
              </a:xfrm>
              <a:custGeom>
                <a:avLst/>
                <a:gdLst>
                  <a:gd name="connsiteX0" fmla="*/ 306972 w 1263841"/>
                  <a:gd name="connsiteY0" fmla="*/ 0 h 1501057"/>
                  <a:gd name="connsiteX1" fmla="*/ 952399 w 1263841"/>
                  <a:gd name="connsiteY1" fmla="*/ 0 h 1501057"/>
                  <a:gd name="connsiteX2" fmla="*/ 948230 w 1263841"/>
                  <a:gd name="connsiteY2" fmla="*/ 97963 h 1501057"/>
                  <a:gd name="connsiteX3" fmla="*/ 991684 w 1263841"/>
                  <a:gd name="connsiteY3" fmla="*/ 113972 h 1501057"/>
                  <a:gd name="connsiteX4" fmla="*/ 1007693 w 1263841"/>
                  <a:gd name="connsiteY4" fmla="*/ 134555 h 1501057"/>
                  <a:gd name="connsiteX5" fmla="*/ 1028277 w 1263841"/>
                  <a:gd name="connsiteY5" fmla="*/ 136842 h 1501057"/>
                  <a:gd name="connsiteX6" fmla="*/ 1032851 w 1263841"/>
                  <a:gd name="connsiteY6" fmla="*/ 120833 h 1501057"/>
                  <a:gd name="connsiteX7" fmla="*/ 1067156 w 1263841"/>
                  <a:gd name="connsiteY7" fmla="*/ 139129 h 1501057"/>
                  <a:gd name="connsiteX8" fmla="*/ 1103749 w 1263841"/>
                  <a:gd name="connsiteY8" fmla="*/ 116259 h 1501057"/>
                  <a:gd name="connsiteX9" fmla="*/ 1158638 w 1263841"/>
                  <a:gd name="connsiteY9" fmla="*/ 118546 h 1501057"/>
                  <a:gd name="connsiteX10" fmla="*/ 1174647 w 1263841"/>
                  <a:gd name="connsiteY10" fmla="*/ 141416 h 1501057"/>
                  <a:gd name="connsiteX11" fmla="*/ 1179221 w 1263841"/>
                  <a:gd name="connsiteY11" fmla="*/ 205453 h 1501057"/>
                  <a:gd name="connsiteX12" fmla="*/ 1179221 w 1263841"/>
                  <a:gd name="connsiteY12" fmla="*/ 253481 h 1501057"/>
                  <a:gd name="connsiteX13" fmla="*/ 1167786 w 1263841"/>
                  <a:gd name="connsiteY13" fmla="*/ 267203 h 1501057"/>
                  <a:gd name="connsiteX14" fmla="*/ 1131193 w 1263841"/>
                  <a:gd name="connsiteY14" fmla="*/ 285499 h 1501057"/>
                  <a:gd name="connsiteX15" fmla="*/ 1135767 w 1263841"/>
                  <a:gd name="connsiteY15" fmla="*/ 317518 h 1501057"/>
                  <a:gd name="connsiteX16" fmla="*/ 1158638 w 1263841"/>
                  <a:gd name="connsiteY16" fmla="*/ 340388 h 1501057"/>
                  <a:gd name="connsiteX17" fmla="*/ 1158638 w 1263841"/>
                  <a:gd name="connsiteY17" fmla="*/ 349536 h 1501057"/>
                  <a:gd name="connsiteX18" fmla="*/ 1156350 w 1263841"/>
                  <a:gd name="connsiteY18" fmla="*/ 372407 h 1501057"/>
                  <a:gd name="connsiteX19" fmla="*/ 1160925 w 1263841"/>
                  <a:gd name="connsiteY19" fmla="*/ 397564 h 1501057"/>
                  <a:gd name="connsiteX20" fmla="*/ 1119758 w 1263841"/>
                  <a:gd name="connsiteY20" fmla="*/ 406712 h 1501057"/>
                  <a:gd name="connsiteX21" fmla="*/ 1128906 w 1263841"/>
                  <a:gd name="connsiteY21" fmla="*/ 441018 h 1501057"/>
                  <a:gd name="connsiteX22" fmla="*/ 1165499 w 1263841"/>
                  <a:gd name="connsiteY22" fmla="*/ 443305 h 1501057"/>
                  <a:gd name="connsiteX23" fmla="*/ 1176934 w 1263841"/>
                  <a:gd name="connsiteY23" fmla="*/ 473036 h 1501057"/>
                  <a:gd name="connsiteX24" fmla="*/ 1160925 w 1263841"/>
                  <a:gd name="connsiteY24" fmla="*/ 493619 h 1501057"/>
                  <a:gd name="connsiteX25" fmla="*/ 1170073 w 1263841"/>
                  <a:gd name="connsiteY25" fmla="*/ 525638 h 1501057"/>
                  <a:gd name="connsiteX26" fmla="*/ 1165499 w 1263841"/>
                  <a:gd name="connsiteY26" fmla="*/ 562230 h 1501057"/>
                  <a:gd name="connsiteX27" fmla="*/ 1232394 w 1263841"/>
                  <a:gd name="connsiteY27" fmla="*/ 611287 h 1501057"/>
                  <a:gd name="connsiteX28" fmla="*/ 1232394 w 1263841"/>
                  <a:gd name="connsiteY28" fmla="*/ 634844 h 1501057"/>
                  <a:gd name="connsiteX29" fmla="*/ 1249547 w 1263841"/>
                  <a:gd name="connsiteY29" fmla="*/ 649138 h 1501057"/>
                  <a:gd name="connsiteX30" fmla="*/ 1263841 w 1263841"/>
                  <a:gd name="connsiteY30" fmla="*/ 660573 h 1501057"/>
                  <a:gd name="connsiteX31" fmla="*/ 1249547 w 1263841"/>
                  <a:gd name="connsiteY31" fmla="*/ 700596 h 1501057"/>
                  <a:gd name="connsiteX32" fmla="*/ 1215242 w 1263841"/>
                  <a:gd name="connsiteY32" fmla="*/ 700596 h 1501057"/>
                  <a:gd name="connsiteX33" fmla="*/ 1206665 w 1263841"/>
                  <a:gd name="connsiteY33" fmla="*/ 712031 h 1501057"/>
                  <a:gd name="connsiteX34" fmla="*/ 1203807 w 1263841"/>
                  <a:gd name="connsiteY34" fmla="*/ 737760 h 1501057"/>
                  <a:gd name="connsiteX35" fmla="*/ 1140913 w 1263841"/>
                  <a:gd name="connsiteY35" fmla="*/ 737760 h 1501057"/>
                  <a:gd name="connsiteX36" fmla="*/ 1140913 w 1263841"/>
                  <a:gd name="connsiteY36" fmla="*/ 700596 h 1501057"/>
                  <a:gd name="connsiteX37" fmla="*/ 1126619 w 1263841"/>
                  <a:gd name="connsiteY37" fmla="*/ 686302 h 1501057"/>
                  <a:gd name="connsiteX38" fmla="*/ 1109467 w 1263841"/>
                  <a:gd name="connsiteY38" fmla="*/ 692020 h 1501057"/>
                  <a:gd name="connsiteX39" fmla="*/ 1092314 w 1263841"/>
                  <a:gd name="connsiteY39" fmla="*/ 686302 h 1501057"/>
                  <a:gd name="connsiteX40" fmla="*/ 1046573 w 1263841"/>
                  <a:gd name="connsiteY40" fmla="*/ 689161 h 1501057"/>
                  <a:gd name="connsiteX41" fmla="*/ 1037996 w 1263841"/>
                  <a:gd name="connsiteY41" fmla="*/ 697737 h 1501057"/>
                  <a:gd name="connsiteX42" fmla="*/ 1032279 w 1263841"/>
                  <a:gd name="connsiteY42" fmla="*/ 709172 h 1501057"/>
                  <a:gd name="connsiteX43" fmla="*/ 1006549 w 1263841"/>
                  <a:gd name="connsiteY43" fmla="*/ 712031 h 1501057"/>
                  <a:gd name="connsiteX44" fmla="*/ 989397 w 1263841"/>
                  <a:gd name="connsiteY44" fmla="*/ 697737 h 1501057"/>
                  <a:gd name="connsiteX45" fmla="*/ 989397 w 1263841"/>
                  <a:gd name="connsiteY45" fmla="*/ 677725 h 1501057"/>
                  <a:gd name="connsiteX46" fmla="*/ 986539 w 1263841"/>
                  <a:gd name="connsiteY46" fmla="*/ 657714 h 1501057"/>
                  <a:gd name="connsiteX47" fmla="*/ 969385 w 1263841"/>
                  <a:gd name="connsiteY47" fmla="*/ 643420 h 1501057"/>
                  <a:gd name="connsiteX48" fmla="*/ 917928 w 1263841"/>
                  <a:gd name="connsiteY48" fmla="*/ 631985 h 1501057"/>
                  <a:gd name="connsiteX49" fmla="*/ 840740 w 1263841"/>
                  <a:gd name="connsiteY49" fmla="*/ 754913 h 1501057"/>
                  <a:gd name="connsiteX50" fmla="*/ 820728 w 1263841"/>
                  <a:gd name="connsiteY50" fmla="*/ 726325 h 1501057"/>
                  <a:gd name="connsiteX51" fmla="*/ 797858 w 1263841"/>
                  <a:gd name="connsiteY51" fmla="*/ 726325 h 1501057"/>
                  <a:gd name="connsiteX52" fmla="*/ 774987 w 1263841"/>
                  <a:gd name="connsiteY52" fmla="*/ 789218 h 1501057"/>
                  <a:gd name="connsiteX53" fmla="*/ 766412 w 1263841"/>
                  <a:gd name="connsiteY53" fmla="*/ 800653 h 1501057"/>
                  <a:gd name="connsiteX54" fmla="*/ 749259 w 1263841"/>
                  <a:gd name="connsiteY54" fmla="*/ 829242 h 1501057"/>
                  <a:gd name="connsiteX55" fmla="*/ 752117 w 1263841"/>
                  <a:gd name="connsiteY55" fmla="*/ 840677 h 1501057"/>
                  <a:gd name="connsiteX56" fmla="*/ 792141 w 1263841"/>
                  <a:gd name="connsiteY56" fmla="*/ 872123 h 1501057"/>
                  <a:gd name="connsiteX57" fmla="*/ 746400 w 1263841"/>
                  <a:gd name="connsiteY57" fmla="*/ 917864 h 1501057"/>
                  <a:gd name="connsiteX58" fmla="*/ 760694 w 1263841"/>
                  <a:gd name="connsiteY58" fmla="*/ 929299 h 1501057"/>
                  <a:gd name="connsiteX59" fmla="*/ 760694 w 1263841"/>
                  <a:gd name="connsiteY59" fmla="*/ 963605 h 1501057"/>
                  <a:gd name="connsiteX60" fmla="*/ 780706 w 1263841"/>
                  <a:gd name="connsiteY60" fmla="*/ 1000769 h 1501057"/>
                  <a:gd name="connsiteX61" fmla="*/ 766412 w 1263841"/>
                  <a:gd name="connsiteY61" fmla="*/ 1020780 h 1501057"/>
                  <a:gd name="connsiteX62" fmla="*/ 766412 w 1263841"/>
                  <a:gd name="connsiteY62" fmla="*/ 1043651 h 1501057"/>
                  <a:gd name="connsiteX63" fmla="*/ 752117 w 1263841"/>
                  <a:gd name="connsiteY63" fmla="*/ 1072239 h 1501057"/>
                  <a:gd name="connsiteX64" fmla="*/ 732105 w 1263841"/>
                  <a:gd name="connsiteY64" fmla="*/ 1066521 h 1501057"/>
                  <a:gd name="connsiteX65" fmla="*/ 717812 w 1263841"/>
                  <a:gd name="connsiteY65" fmla="*/ 1089391 h 1501057"/>
                  <a:gd name="connsiteX66" fmla="*/ 720671 w 1263841"/>
                  <a:gd name="connsiteY66" fmla="*/ 1100826 h 1501057"/>
                  <a:gd name="connsiteX67" fmla="*/ 703518 w 1263841"/>
                  <a:gd name="connsiteY67" fmla="*/ 1146567 h 1501057"/>
                  <a:gd name="connsiteX68" fmla="*/ 729247 w 1263841"/>
                  <a:gd name="connsiteY68" fmla="*/ 1163720 h 1501057"/>
                  <a:gd name="connsiteX69" fmla="*/ 723530 w 1263841"/>
                  <a:gd name="connsiteY69" fmla="*/ 1206602 h 1501057"/>
                  <a:gd name="connsiteX70" fmla="*/ 694941 w 1263841"/>
                  <a:gd name="connsiteY70" fmla="*/ 1206602 h 1501057"/>
                  <a:gd name="connsiteX71" fmla="*/ 692083 w 1263841"/>
                  <a:gd name="connsiteY71" fmla="*/ 1226613 h 1501057"/>
                  <a:gd name="connsiteX72" fmla="*/ 700659 w 1263841"/>
                  <a:gd name="connsiteY72" fmla="*/ 1243766 h 1501057"/>
                  <a:gd name="connsiteX73" fmla="*/ 697801 w 1263841"/>
                  <a:gd name="connsiteY73" fmla="*/ 1258060 h 1501057"/>
                  <a:gd name="connsiteX74" fmla="*/ 717812 w 1263841"/>
                  <a:gd name="connsiteY74" fmla="*/ 1275213 h 1501057"/>
                  <a:gd name="connsiteX75" fmla="*/ 709235 w 1263841"/>
                  <a:gd name="connsiteY75" fmla="*/ 1312377 h 1501057"/>
                  <a:gd name="connsiteX76" fmla="*/ 669212 w 1263841"/>
                  <a:gd name="connsiteY76" fmla="*/ 1318095 h 1501057"/>
                  <a:gd name="connsiteX77" fmla="*/ 666354 w 1263841"/>
                  <a:gd name="connsiteY77" fmla="*/ 1338106 h 1501057"/>
                  <a:gd name="connsiteX78" fmla="*/ 643484 w 1263841"/>
                  <a:gd name="connsiteY78" fmla="*/ 1329530 h 1501057"/>
                  <a:gd name="connsiteX79" fmla="*/ 614895 w 1263841"/>
                  <a:gd name="connsiteY79" fmla="*/ 1343824 h 1501057"/>
                  <a:gd name="connsiteX80" fmla="*/ 603460 w 1263841"/>
                  <a:gd name="connsiteY80" fmla="*/ 1375270 h 1501057"/>
                  <a:gd name="connsiteX81" fmla="*/ 574873 w 1263841"/>
                  <a:gd name="connsiteY81" fmla="*/ 1383846 h 1501057"/>
                  <a:gd name="connsiteX82" fmla="*/ 560579 w 1263841"/>
                  <a:gd name="connsiteY82" fmla="*/ 1401000 h 1501057"/>
                  <a:gd name="connsiteX83" fmla="*/ 523414 w 1263841"/>
                  <a:gd name="connsiteY83" fmla="*/ 1409576 h 1501057"/>
                  <a:gd name="connsiteX84" fmla="*/ 514838 w 1263841"/>
                  <a:gd name="connsiteY84" fmla="*/ 1423870 h 1501057"/>
                  <a:gd name="connsiteX85" fmla="*/ 480532 w 1263841"/>
                  <a:gd name="connsiteY85" fmla="*/ 1429587 h 1501057"/>
                  <a:gd name="connsiteX86" fmla="*/ 474815 w 1263841"/>
                  <a:gd name="connsiteY86" fmla="*/ 1449599 h 1501057"/>
                  <a:gd name="connsiteX87" fmla="*/ 471956 w 1263841"/>
                  <a:gd name="connsiteY87" fmla="*/ 1475328 h 1501057"/>
                  <a:gd name="connsiteX88" fmla="*/ 429074 w 1263841"/>
                  <a:gd name="connsiteY88" fmla="*/ 1475328 h 1501057"/>
                  <a:gd name="connsiteX89" fmla="*/ 377616 w 1263841"/>
                  <a:gd name="connsiteY89" fmla="*/ 1492481 h 1501057"/>
                  <a:gd name="connsiteX90" fmla="*/ 360463 w 1263841"/>
                  <a:gd name="connsiteY90" fmla="*/ 1478187 h 1501057"/>
                  <a:gd name="connsiteX91" fmla="*/ 331876 w 1263841"/>
                  <a:gd name="connsiteY91" fmla="*/ 1475328 h 1501057"/>
                  <a:gd name="connsiteX92" fmla="*/ 320439 w 1263841"/>
                  <a:gd name="connsiteY92" fmla="*/ 1458176 h 1501057"/>
                  <a:gd name="connsiteX93" fmla="*/ 271840 w 1263841"/>
                  <a:gd name="connsiteY93" fmla="*/ 1463893 h 1501057"/>
                  <a:gd name="connsiteX94" fmla="*/ 260405 w 1263841"/>
                  <a:gd name="connsiteY94" fmla="*/ 1483904 h 1501057"/>
                  <a:gd name="connsiteX95" fmla="*/ 234676 w 1263841"/>
                  <a:gd name="connsiteY95" fmla="*/ 1483904 h 1501057"/>
                  <a:gd name="connsiteX96" fmla="*/ 191794 w 1263841"/>
                  <a:gd name="connsiteY96" fmla="*/ 1501057 h 1501057"/>
                  <a:gd name="connsiteX97" fmla="*/ 166065 w 1263841"/>
                  <a:gd name="connsiteY97" fmla="*/ 1452457 h 1501057"/>
                  <a:gd name="connsiteX98" fmla="*/ 174642 w 1263841"/>
                  <a:gd name="connsiteY98" fmla="*/ 1412435 h 1501057"/>
                  <a:gd name="connsiteX99" fmla="*/ 171783 w 1263841"/>
                  <a:gd name="connsiteY99" fmla="*/ 1375270 h 1501057"/>
                  <a:gd name="connsiteX100" fmla="*/ 206088 w 1263841"/>
                  <a:gd name="connsiteY100" fmla="*/ 1358118 h 1501057"/>
                  <a:gd name="connsiteX101" fmla="*/ 208947 w 1263841"/>
                  <a:gd name="connsiteY101" fmla="*/ 1309519 h 1501057"/>
                  <a:gd name="connsiteX102" fmla="*/ 194654 w 1263841"/>
                  <a:gd name="connsiteY102" fmla="*/ 1280930 h 1501057"/>
                  <a:gd name="connsiteX103" fmla="*/ 248970 w 1263841"/>
                  <a:gd name="connsiteY103" fmla="*/ 1275213 h 1501057"/>
                  <a:gd name="connsiteX104" fmla="*/ 220382 w 1263841"/>
                  <a:gd name="connsiteY104" fmla="*/ 1238048 h 1501057"/>
                  <a:gd name="connsiteX105" fmla="*/ 211806 w 1263841"/>
                  <a:gd name="connsiteY105" fmla="*/ 1226613 h 1501057"/>
                  <a:gd name="connsiteX106" fmla="*/ 223241 w 1263841"/>
                  <a:gd name="connsiteY106" fmla="*/ 1200884 h 1501057"/>
                  <a:gd name="connsiteX107" fmla="*/ 234676 w 1263841"/>
                  <a:gd name="connsiteY107" fmla="*/ 1198025 h 1501057"/>
                  <a:gd name="connsiteX108" fmla="*/ 237535 w 1263841"/>
                  <a:gd name="connsiteY108" fmla="*/ 1155143 h 1501057"/>
                  <a:gd name="connsiteX109" fmla="*/ 223241 w 1263841"/>
                  <a:gd name="connsiteY109" fmla="*/ 1126556 h 1501057"/>
                  <a:gd name="connsiteX110" fmla="*/ 186077 w 1263841"/>
                  <a:gd name="connsiteY110" fmla="*/ 1103686 h 1501057"/>
                  <a:gd name="connsiteX111" fmla="*/ 183217 w 1263841"/>
                  <a:gd name="connsiteY111" fmla="*/ 1066521 h 1501057"/>
                  <a:gd name="connsiteX112" fmla="*/ 151771 w 1263841"/>
                  <a:gd name="connsiteY112" fmla="*/ 1066521 h 1501057"/>
                  <a:gd name="connsiteX113" fmla="*/ 134618 w 1263841"/>
                  <a:gd name="connsiteY113" fmla="*/ 1037933 h 1501057"/>
                  <a:gd name="connsiteX114" fmla="*/ 137477 w 1263841"/>
                  <a:gd name="connsiteY114" fmla="*/ 1015063 h 1501057"/>
                  <a:gd name="connsiteX115" fmla="*/ 160347 w 1263841"/>
                  <a:gd name="connsiteY115" fmla="*/ 995051 h 1501057"/>
                  <a:gd name="connsiteX116" fmla="*/ 146053 w 1263841"/>
                  <a:gd name="connsiteY116" fmla="*/ 963605 h 1501057"/>
                  <a:gd name="connsiteX117" fmla="*/ 117466 w 1263841"/>
                  <a:gd name="connsiteY117" fmla="*/ 957887 h 1501057"/>
                  <a:gd name="connsiteX118" fmla="*/ 108889 w 1263841"/>
                  <a:gd name="connsiteY118" fmla="*/ 917864 h 1501057"/>
                  <a:gd name="connsiteX119" fmla="*/ 97454 w 1263841"/>
                  <a:gd name="connsiteY119" fmla="*/ 894994 h 1501057"/>
                  <a:gd name="connsiteX120" fmla="*/ 94596 w 1263841"/>
                  <a:gd name="connsiteY120" fmla="*/ 877841 h 1501057"/>
                  <a:gd name="connsiteX121" fmla="*/ 83160 w 1263841"/>
                  <a:gd name="connsiteY121" fmla="*/ 866406 h 1501057"/>
                  <a:gd name="connsiteX122" fmla="*/ 66007 w 1263841"/>
                  <a:gd name="connsiteY122" fmla="*/ 872123 h 1501057"/>
                  <a:gd name="connsiteX123" fmla="*/ 54572 w 1263841"/>
                  <a:gd name="connsiteY123" fmla="*/ 849253 h 1501057"/>
                  <a:gd name="connsiteX124" fmla="*/ 25985 w 1263841"/>
                  <a:gd name="connsiteY124" fmla="*/ 849253 h 1501057"/>
                  <a:gd name="connsiteX125" fmla="*/ 23125 w 1263841"/>
                  <a:gd name="connsiteY125" fmla="*/ 823523 h 1501057"/>
                  <a:gd name="connsiteX126" fmla="*/ 0 w 1263841"/>
                  <a:gd name="connsiteY126" fmla="*/ 823523 h 1501057"/>
                  <a:gd name="connsiteX127" fmla="*/ 0 w 1263841"/>
                  <a:gd name="connsiteY127" fmla="*/ 767969 h 1501057"/>
                  <a:gd name="connsiteX128" fmla="*/ 5973 w 1263841"/>
                  <a:gd name="connsiteY128" fmla="*/ 763489 h 1501057"/>
                  <a:gd name="connsiteX129" fmla="*/ 3114 w 1263841"/>
                  <a:gd name="connsiteY129" fmla="*/ 729184 h 1501057"/>
                  <a:gd name="connsiteX130" fmla="*/ 23125 w 1263841"/>
                  <a:gd name="connsiteY130" fmla="*/ 709172 h 1501057"/>
                  <a:gd name="connsiteX131" fmla="*/ 57432 w 1263841"/>
                  <a:gd name="connsiteY131" fmla="*/ 706313 h 1501057"/>
                  <a:gd name="connsiteX132" fmla="*/ 86019 w 1263841"/>
                  <a:gd name="connsiteY132" fmla="*/ 717749 h 1501057"/>
                  <a:gd name="connsiteX133" fmla="*/ 103172 w 1263841"/>
                  <a:gd name="connsiteY133" fmla="*/ 714890 h 1501057"/>
                  <a:gd name="connsiteX134" fmla="*/ 106031 w 1263841"/>
                  <a:gd name="connsiteY134" fmla="*/ 686302 h 1501057"/>
                  <a:gd name="connsiteX135" fmla="*/ 123183 w 1263841"/>
                  <a:gd name="connsiteY135" fmla="*/ 666290 h 1501057"/>
                  <a:gd name="connsiteX136" fmla="*/ 137477 w 1263841"/>
                  <a:gd name="connsiteY136" fmla="*/ 666290 h 1501057"/>
                  <a:gd name="connsiteX137" fmla="*/ 163207 w 1263841"/>
                  <a:gd name="connsiteY137" fmla="*/ 606255 h 1501057"/>
                  <a:gd name="connsiteX138" fmla="*/ 206088 w 1263841"/>
                  <a:gd name="connsiteY138" fmla="*/ 583385 h 1501057"/>
                  <a:gd name="connsiteX139" fmla="*/ 206088 w 1263841"/>
                  <a:gd name="connsiteY139" fmla="*/ 557656 h 1501057"/>
                  <a:gd name="connsiteX140" fmla="*/ 226099 w 1263841"/>
                  <a:gd name="connsiteY140" fmla="*/ 514774 h 1501057"/>
                  <a:gd name="connsiteX141" fmla="*/ 197512 w 1263841"/>
                  <a:gd name="connsiteY141" fmla="*/ 506198 h 1501057"/>
                  <a:gd name="connsiteX142" fmla="*/ 171783 w 1263841"/>
                  <a:gd name="connsiteY142" fmla="*/ 471893 h 1501057"/>
                  <a:gd name="connsiteX143" fmla="*/ 174642 w 1263841"/>
                  <a:gd name="connsiteY143" fmla="*/ 454740 h 1501057"/>
                  <a:gd name="connsiteX144" fmla="*/ 168924 w 1263841"/>
                  <a:gd name="connsiteY144" fmla="*/ 434728 h 1501057"/>
                  <a:gd name="connsiteX145" fmla="*/ 183217 w 1263841"/>
                  <a:gd name="connsiteY145" fmla="*/ 414717 h 1501057"/>
                  <a:gd name="connsiteX146" fmla="*/ 206088 w 1263841"/>
                  <a:gd name="connsiteY146" fmla="*/ 417576 h 1501057"/>
                  <a:gd name="connsiteX147" fmla="*/ 206088 w 1263841"/>
                  <a:gd name="connsiteY147" fmla="*/ 380411 h 1501057"/>
                  <a:gd name="connsiteX148" fmla="*/ 188935 w 1263841"/>
                  <a:gd name="connsiteY148" fmla="*/ 374694 h 1501057"/>
                  <a:gd name="connsiteX149" fmla="*/ 191794 w 1263841"/>
                  <a:gd name="connsiteY149" fmla="*/ 348965 h 1501057"/>
                  <a:gd name="connsiteX150" fmla="*/ 257546 w 1263841"/>
                  <a:gd name="connsiteY150" fmla="*/ 260342 h 1501057"/>
                  <a:gd name="connsiteX151" fmla="*/ 260405 w 1263841"/>
                  <a:gd name="connsiteY151" fmla="*/ 220319 h 1501057"/>
                  <a:gd name="connsiteX152" fmla="*/ 234676 w 1263841"/>
                  <a:gd name="connsiteY152" fmla="*/ 197449 h 1501057"/>
                  <a:gd name="connsiteX153" fmla="*/ 231818 w 1263841"/>
                  <a:gd name="connsiteY153" fmla="*/ 180296 h 1501057"/>
                  <a:gd name="connsiteX154" fmla="*/ 203229 w 1263841"/>
                  <a:gd name="connsiteY154" fmla="*/ 171719 h 1501057"/>
                  <a:gd name="connsiteX155" fmla="*/ 198693 w 1263841"/>
                  <a:gd name="connsiteY155" fmla="*/ 150785 h 1501057"/>
                  <a:gd name="connsiteX156" fmla="*/ 202658 w 1263841"/>
                  <a:gd name="connsiteY156" fmla="*/ 150565 h 1501057"/>
                  <a:gd name="connsiteX157" fmla="*/ 216380 w 1263841"/>
                  <a:gd name="connsiteY157" fmla="*/ 141416 h 1501057"/>
                  <a:gd name="connsiteX158" fmla="*/ 218667 w 1263841"/>
                  <a:gd name="connsiteY158" fmla="*/ 123120 h 1501057"/>
                  <a:gd name="connsiteX159" fmla="*/ 234676 w 1263841"/>
                  <a:gd name="connsiteY159" fmla="*/ 118546 h 1501057"/>
                  <a:gd name="connsiteX160" fmla="*/ 239250 w 1263841"/>
                  <a:gd name="connsiteY160" fmla="*/ 100250 h 1501057"/>
                  <a:gd name="connsiteX161" fmla="*/ 266695 w 1263841"/>
                  <a:gd name="connsiteY161" fmla="*/ 75093 h 1501057"/>
                  <a:gd name="connsiteX162" fmla="*/ 252972 w 1263841"/>
                  <a:gd name="connsiteY162" fmla="*/ 56796 h 1501057"/>
                  <a:gd name="connsiteX163" fmla="*/ 252972 w 1263841"/>
                  <a:gd name="connsiteY163" fmla="*/ 43074 h 1501057"/>
                  <a:gd name="connsiteX164" fmla="*/ 271269 w 1263841"/>
                  <a:gd name="connsiteY164" fmla="*/ 38500 h 1501057"/>
                  <a:gd name="connsiteX165" fmla="*/ 278130 w 1263841"/>
                  <a:gd name="connsiteY165" fmla="*/ 20204 h 1501057"/>
                  <a:gd name="connsiteX166" fmla="*/ 303287 w 1263841"/>
                  <a:gd name="connsiteY166" fmla="*/ 11056 h 1501057"/>
                  <a:gd name="connsiteX0" fmla="*/ 306972 w 1263841"/>
                  <a:gd name="connsiteY0" fmla="*/ 53598 h 1554655"/>
                  <a:gd name="connsiteX1" fmla="*/ 554604 w 1263841"/>
                  <a:gd name="connsiteY1" fmla="*/ 0 h 1554655"/>
                  <a:gd name="connsiteX2" fmla="*/ 952399 w 1263841"/>
                  <a:gd name="connsiteY2" fmla="*/ 53598 h 1554655"/>
                  <a:gd name="connsiteX3" fmla="*/ 948230 w 1263841"/>
                  <a:gd name="connsiteY3" fmla="*/ 151561 h 1554655"/>
                  <a:gd name="connsiteX4" fmla="*/ 991684 w 1263841"/>
                  <a:gd name="connsiteY4" fmla="*/ 167570 h 1554655"/>
                  <a:gd name="connsiteX5" fmla="*/ 1007693 w 1263841"/>
                  <a:gd name="connsiteY5" fmla="*/ 188153 h 1554655"/>
                  <a:gd name="connsiteX6" fmla="*/ 1028277 w 1263841"/>
                  <a:gd name="connsiteY6" fmla="*/ 190440 h 1554655"/>
                  <a:gd name="connsiteX7" fmla="*/ 1032851 w 1263841"/>
                  <a:gd name="connsiteY7" fmla="*/ 174431 h 1554655"/>
                  <a:gd name="connsiteX8" fmla="*/ 1067156 w 1263841"/>
                  <a:gd name="connsiteY8" fmla="*/ 192727 h 1554655"/>
                  <a:gd name="connsiteX9" fmla="*/ 1103749 w 1263841"/>
                  <a:gd name="connsiteY9" fmla="*/ 169857 h 1554655"/>
                  <a:gd name="connsiteX10" fmla="*/ 1158638 w 1263841"/>
                  <a:gd name="connsiteY10" fmla="*/ 172144 h 1554655"/>
                  <a:gd name="connsiteX11" fmla="*/ 1174647 w 1263841"/>
                  <a:gd name="connsiteY11" fmla="*/ 195014 h 1554655"/>
                  <a:gd name="connsiteX12" fmla="*/ 1179221 w 1263841"/>
                  <a:gd name="connsiteY12" fmla="*/ 259051 h 1554655"/>
                  <a:gd name="connsiteX13" fmla="*/ 1179221 w 1263841"/>
                  <a:gd name="connsiteY13" fmla="*/ 307079 h 1554655"/>
                  <a:gd name="connsiteX14" fmla="*/ 1167786 w 1263841"/>
                  <a:gd name="connsiteY14" fmla="*/ 320801 h 1554655"/>
                  <a:gd name="connsiteX15" fmla="*/ 1131193 w 1263841"/>
                  <a:gd name="connsiteY15" fmla="*/ 339097 h 1554655"/>
                  <a:gd name="connsiteX16" fmla="*/ 1135767 w 1263841"/>
                  <a:gd name="connsiteY16" fmla="*/ 371116 h 1554655"/>
                  <a:gd name="connsiteX17" fmla="*/ 1158638 w 1263841"/>
                  <a:gd name="connsiteY17" fmla="*/ 393986 h 1554655"/>
                  <a:gd name="connsiteX18" fmla="*/ 1158638 w 1263841"/>
                  <a:gd name="connsiteY18" fmla="*/ 403134 h 1554655"/>
                  <a:gd name="connsiteX19" fmla="*/ 1156350 w 1263841"/>
                  <a:gd name="connsiteY19" fmla="*/ 426005 h 1554655"/>
                  <a:gd name="connsiteX20" fmla="*/ 1160925 w 1263841"/>
                  <a:gd name="connsiteY20" fmla="*/ 451162 h 1554655"/>
                  <a:gd name="connsiteX21" fmla="*/ 1119758 w 1263841"/>
                  <a:gd name="connsiteY21" fmla="*/ 460310 h 1554655"/>
                  <a:gd name="connsiteX22" fmla="*/ 1128906 w 1263841"/>
                  <a:gd name="connsiteY22" fmla="*/ 494616 h 1554655"/>
                  <a:gd name="connsiteX23" fmla="*/ 1165499 w 1263841"/>
                  <a:gd name="connsiteY23" fmla="*/ 496903 h 1554655"/>
                  <a:gd name="connsiteX24" fmla="*/ 1176934 w 1263841"/>
                  <a:gd name="connsiteY24" fmla="*/ 526634 h 1554655"/>
                  <a:gd name="connsiteX25" fmla="*/ 1160925 w 1263841"/>
                  <a:gd name="connsiteY25" fmla="*/ 547217 h 1554655"/>
                  <a:gd name="connsiteX26" fmla="*/ 1170073 w 1263841"/>
                  <a:gd name="connsiteY26" fmla="*/ 579236 h 1554655"/>
                  <a:gd name="connsiteX27" fmla="*/ 1165499 w 1263841"/>
                  <a:gd name="connsiteY27" fmla="*/ 615828 h 1554655"/>
                  <a:gd name="connsiteX28" fmla="*/ 1232394 w 1263841"/>
                  <a:gd name="connsiteY28" fmla="*/ 664885 h 1554655"/>
                  <a:gd name="connsiteX29" fmla="*/ 1232394 w 1263841"/>
                  <a:gd name="connsiteY29" fmla="*/ 688442 h 1554655"/>
                  <a:gd name="connsiteX30" fmla="*/ 1249547 w 1263841"/>
                  <a:gd name="connsiteY30" fmla="*/ 702736 h 1554655"/>
                  <a:gd name="connsiteX31" fmla="*/ 1263841 w 1263841"/>
                  <a:gd name="connsiteY31" fmla="*/ 714171 h 1554655"/>
                  <a:gd name="connsiteX32" fmla="*/ 1249547 w 1263841"/>
                  <a:gd name="connsiteY32" fmla="*/ 754194 h 1554655"/>
                  <a:gd name="connsiteX33" fmla="*/ 1215242 w 1263841"/>
                  <a:gd name="connsiteY33" fmla="*/ 754194 h 1554655"/>
                  <a:gd name="connsiteX34" fmla="*/ 1206665 w 1263841"/>
                  <a:gd name="connsiteY34" fmla="*/ 765629 h 1554655"/>
                  <a:gd name="connsiteX35" fmla="*/ 1203807 w 1263841"/>
                  <a:gd name="connsiteY35" fmla="*/ 791358 h 1554655"/>
                  <a:gd name="connsiteX36" fmla="*/ 1140913 w 1263841"/>
                  <a:gd name="connsiteY36" fmla="*/ 791358 h 1554655"/>
                  <a:gd name="connsiteX37" fmla="*/ 1140913 w 1263841"/>
                  <a:gd name="connsiteY37" fmla="*/ 754194 h 1554655"/>
                  <a:gd name="connsiteX38" fmla="*/ 1126619 w 1263841"/>
                  <a:gd name="connsiteY38" fmla="*/ 739900 h 1554655"/>
                  <a:gd name="connsiteX39" fmla="*/ 1109467 w 1263841"/>
                  <a:gd name="connsiteY39" fmla="*/ 745618 h 1554655"/>
                  <a:gd name="connsiteX40" fmla="*/ 1092314 w 1263841"/>
                  <a:gd name="connsiteY40" fmla="*/ 739900 h 1554655"/>
                  <a:gd name="connsiteX41" fmla="*/ 1046573 w 1263841"/>
                  <a:gd name="connsiteY41" fmla="*/ 742759 h 1554655"/>
                  <a:gd name="connsiteX42" fmla="*/ 1037996 w 1263841"/>
                  <a:gd name="connsiteY42" fmla="*/ 751335 h 1554655"/>
                  <a:gd name="connsiteX43" fmla="*/ 1032279 w 1263841"/>
                  <a:gd name="connsiteY43" fmla="*/ 762770 h 1554655"/>
                  <a:gd name="connsiteX44" fmla="*/ 1006549 w 1263841"/>
                  <a:gd name="connsiteY44" fmla="*/ 765629 h 1554655"/>
                  <a:gd name="connsiteX45" fmla="*/ 989397 w 1263841"/>
                  <a:gd name="connsiteY45" fmla="*/ 751335 h 1554655"/>
                  <a:gd name="connsiteX46" fmla="*/ 989397 w 1263841"/>
                  <a:gd name="connsiteY46" fmla="*/ 731323 h 1554655"/>
                  <a:gd name="connsiteX47" fmla="*/ 986539 w 1263841"/>
                  <a:gd name="connsiteY47" fmla="*/ 711312 h 1554655"/>
                  <a:gd name="connsiteX48" fmla="*/ 969385 w 1263841"/>
                  <a:gd name="connsiteY48" fmla="*/ 697018 h 1554655"/>
                  <a:gd name="connsiteX49" fmla="*/ 917928 w 1263841"/>
                  <a:gd name="connsiteY49" fmla="*/ 685583 h 1554655"/>
                  <a:gd name="connsiteX50" fmla="*/ 840740 w 1263841"/>
                  <a:gd name="connsiteY50" fmla="*/ 808511 h 1554655"/>
                  <a:gd name="connsiteX51" fmla="*/ 820728 w 1263841"/>
                  <a:gd name="connsiteY51" fmla="*/ 779923 h 1554655"/>
                  <a:gd name="connsiteX52" fmla="*/ 797858 w 1263841"/>
                  <a:gd name="connsiteY52" fmla="*/ 779923 h 1554655"/>
                  <a:gd name="connsiteX53" fmla="*/ 774987 w 1263841"/>
                  <a:gd name="connsiteY53" fmla="*/ 842816 h 1554655"/>
                  <a:gd name="connsiteX54" fmla="*/ 766412 w 1263841"/>
                  <a:gd name="connsiteY54" fmla="*/ 854251 h 1554655"/>
                  <a:gd name="connsiteX55" fmla="*/ 749259 w 1263841"/>
                  <a:gd name="connsiteY55" fmla="*/ 882840 h 1554655"/>
                  <a:gd name="connsiteX56" fmla="*/ 752117 w 1263841"/>
                  <a:gd name="connsiteY56" fmla="*/ 894275 h 1554655"/>
                  <a:gd name="connsiteX57" fmla="*/ 792141 w 1263841"/>
                  <a:gd name="connsiteY57" fmla="*/ 925721 h 1554655"/>
                  <a:gd name="connsiteX58" fmla="*/ 746400 w 1263841"/>
                  <a:gd name="connsiteY58" fmla="*/ 971462 h 1554655"/>
                  <a:gd name="connsiteX59" fmla="*/ 760694 w 1263841"/>
                  <a:gd name="connsiteY59" fmla="*/ 982897 h 1554655"/>
                  <a:gd name="connsiteX60" fmla="*/ 760694 w 1263841"/>
                  <a:gd name="connsiteY60" fmla="*/ 1017203 h 1554655"/>
                  <a:gd name="connsiteX61" fmla="*/ 780706 w 1263841"/>
                  <a:gd name="connsiteY61" fmla="*/ 1054367 h 1554655"/>
                  <a:gd name="connsiteX62" fmla="*/ 766412 w 1263841"/>
                  <a:gd name="connsiteY62" fmla="*/ 1074378 h 1554655"/>
                  <a:gd name="connsiteX63" fmla="*/ 766412 w 1263841"/>
                  <a:gd name="connsiteY63" fmla="*/ 1097249 h 1554655"/>
                  <a:gd name="connsiteX64" fmla="*/ 752117 w 1263841"/>
                  <a:gd name="connsiteY64" fmla="*/ 1125837 h 1554655"/>
                  <a:gd name="connsiteX65" fmla="*/ 732105 w 1263841"/>
                  <a:gd name="connsiteY65" fmla="*/ 1120119 h 1554655"/>
                  <a:gd name="connsiteX66" fmla="*/ 717812 w 1263841"/>
                  <a:gd name="connsiteY66" fmla="*/ 1142989 h 1554655"/>
                  <a:gd name="connsiteX67" fmla="*/ 720671 w 1263841"/>
                  <a:gd name="connsiteY67" fmla="*/ 1154424 h 1554655"/>
                  <a:gd name="connsiteX68" fmla="*/ 703518 w 1263841"/>
                  <a:gd name="connsiteY68" fmla="*/ 1200165 h 1554655"/>
                  <a:gd name="connsiteX69" fmla="*/ 729247 w 1263841"/>
                  <a:gd name="connsiteY69" fmla="*/ 1217318 h 1554655"/>
                  <a:gd name="connsiteX70" fmla="*/ 723530 w 1263841"/>
                  <a:gd name="connsiteY70" fmla="*/ 1260200 h 1554655"/>
                  <a:gd name="connsiteX71" fmla="*/ 694941 w 1263841"/>
                  <a:gd name="connsiteY71" fmla="*/ 1260200 h 1554655"/>
                  <a:gd name="connsiteX72" fmla="*/ 692083 w 1263841"/>
                  <a:gd name="connsiteY72" fmla="*/ 1280211 h 1554655"/>
                  <a:gd name="connsiteX73" fmla="*/ 700659 w 1263841"/>
                  <a:gd name="connsiteY73" fmla="*/ 1297364 h 1554655"/>
                  <a:gd name="connsiteX74" fmla="*/ 697801 w 1263841"/>
                  <a:gd name="connsiteY74" fmla="*/ 1311658 h 1554655"/>
                  <a:gd name="connsiteX75" fmla="*/ 717812 w 1263841"/>
                  <a:gd name="connsiteY75" fmla="*/ 1328811 h 1554655"/>
                  <a:gd name="connsiteX76" fmla="*/ 709235 w 1263841"/>
                  <a:gd name="connsiteY76" fmla="*/ 1365975 h 1554655"/>
                  <a:gd name="connsiteX77" fmla="*/ 669212 w 1263841"/>
                  <a:gd name="connsiteY77" fmla="*/ 1371693 h 1554655"/>
                  <a:gd name="connsiteX78" fmla="*/ 666354 w 1263841"/>
                  <a:gd name="connsiteY78" fmla="*/ 1391704 h 1554655"/>
                  <a:gd name="connsiteX79" fmla="*/ 643484 w 1263841"/>
                  <a:gd name="connsiteY79" fmla="*/ 1383128 h 1554655"/>
                  <a:gd name="connsiteX80" fmla="*/ 614895 w 1263841"/>
                  <a:gd name="connsiteY80" fmla="*/ 1397422 h 1554655"/>
                  <a:gd name="connsiteX81" fmla="*/ 603460 w 1263841"/>
                  <a:gd name="connsiteY81" fmla="*/ 1428868 h 1554655"/>
                  <a:gd name="connsiteX82" fmla="*/ 574873 w 1263841"/>
                  <a:gd name="connsiteY82" fmla="*/ 1437444 h 1554655"/>
                  <a:gd name="connsiteX83" fmla="*/ 560579 w 1263841"/>
                  <a:gd name="connsiteY83" fmla="*/ 1454598 h 1554655"/>
                  <a:gd name="connsiteX84" fmla="*/ 523414 w 1263841"/>
                  <a:gd name="connsiteY84" fmla="*/ 1463174 h 1554655"/>
                  <a:gd name="connsiteX85" fmla="*/ 514838 w 1263841"/>
                  <a:gd name="connsiteY85" fmla="*/ 1477468 h 1554655"/>
                  <a:gd name="connsiteX86" fmla="*/ 480532 w 1263841"/>
                  <a:gd name="connsiteY86" fmla="*/ 1483185 h 1554655"/>
                  <a:gd name="connsiteX87" fmla="*/ 474815 w 1263841"/>
                  <a:gd name="connsiteY87" fmla="*/ 1503197 h 1554655"/>
                  <a:gd name="connsiteX88" fmla="*/ 471956 w 1263841"/>
                  <a:gd name="connsiteY88" fmla="*/ 1528926 h 1554655"/>
                  <a:gd name="connsiteX89" fmla="*/ 429074 w 1263841"/>
                  <a:gd name="connsiteY89" fmla="*/ 1528926 h 1554655"/>
                  <a:gd name="connsiteX90" fmla="*/ 377616 w 1263841"/>
                  <a:gd name="connsiteY90" fmla="*/ 1546079 h 1554655"/>
                  <a:gd name="connsiteX91" fmla="*/ 360463 w 1263841"/>
                  <a:gd name="connsiteY91" fmla="*/ 1531785 h 1554655"/>
                  <a:gd name="connsiteX92" fmla="*/ 331876 w 1263841"/>
                  <a:gd name="connsiteY92" fmla="*/ 1528926 h 1554655"/>
                  <a:gd name="connsiteX93" fmla="*/ 320439 w 1263841"/>
                  <a:gd name="connsiteY93" fmla="*/ 1511774 h 1554655"/>
                  <a:gd name="connsiteX94" fmla="*/ 271840 w 1263841"/>
                  <a:gd name="connsiteY94" fmla="*/ 1517491 h 1554655"/>
                  <a:gd name="connsiteX95" fmla="*/ 260405 w 1263841"/>
                  <a:gd name="connsiteY95" fmla="*/ 1537502 h 1554655"/>
                  <a:gd name="connsiteX96" fmla="*/ 234676 w 1263841"/>
                  <a:gd name="connsiteY96" fmla="*/ 1537502 h 1554655"/>
                  <a:gd name="connsiteX97" fmla="*/ 191794 w 1263841"/>
                  <a:gd name="connsiteY97" fmla="*/ 1554655 h 1554655"/>
                  <a:gd name="connsiteX98" fmla="*/ 166065 w 1263841"/>
                  <a:gd name="connsiteY98" fmla="*/ 1506055 h 1554655"/>
                  <a:gd name="connsiteX99" fmla="*/ 174642 w 1263841"/>
                  <a:gd name="connsiteY99" fmla="*/ 1466033 h 1554655"/>
                  <a:gd name="connsiteX100" fmla="*/ 171783 w 1263841"/>
                  <a:gd name="connsiteY100" fmla="*/ 1428868 h 1554655"/>
                  <a:gd name="connsiteX101" fmla="*/ 206088 w 1263841"/>
                  <a:gd name="connsiteY101" fmla="*/ 1411716 h 1554655"/>
                  <a:gd name="connsiteX102" fmla="*/ 208947 w 1263841"/>
                  <a:gd name="connsiteY102" fmla="*/ 1363117 h 1554655"/>
                  <a:gd name="connsiteX103" fmla="*/ 194654 w 1263841"/>
                  <a:gd name="connsiteY103" fmla="*/ 1334528 h 1554655"/>
                  <a:gd name="connsiteX104" fmla="*/ 248970 w 1263841"/>
                  <a:gd name="connsiteY104" fmla="*/ 1328811 h 1554655"/>
                  <a:gd name="connsiteX105" fmla="*/ 220382 w 1263841"/>
                  <a:gd name="connsiteY105" fmla="*/ 1291646 h 1554655"/>
                  <a:gd name="connsiteX106" fmla="*/ 211806 w 1263841"/>
                  <a:gd name="connsiteY106" fmla="*/ 1280211 h 1554655"/>
                  <a:gd name="connsiteX107" fmla="*/ 223241 w 1263841"/>
                  <a:gd name="connsiteY107" fmla="*/ 1254482 h 1554655"/>
                  <a:gd name="connsiteX108" fmla="*/ 234676 w 1263841"/>
                  <a:gd name="connsiteY108" fmla="*/ 1251623 h 1554655"/>
                  <a:gd name="connsiteX109" fmla="*/ 237535 w 1263841"/>
                  <a:gd name="connsiteY109" fmla="*/ 1208741 h 1554655"/>
                  <a:gd name="connsiteX110" fmla="*/ 223241 w 1263841"/>
                  <a:gd name="connsiteY110" fmla="*/ 1180154 h 1554655"/>
                  <a:gd name="connsiteX111" fmla="*/ 186077 w 1263841"/>
                  <a:gd name="connsiteY111" fmla="*/ 1157284 h 1554655"/>
                  <a:gd name="connsiteX112" fmla="*/ 183217 w 1263841"/>
                  <a:gd name="connsiteY112" fmla="*/ 1120119 h 1554655"/>
                  <a:gd name="connsiteX113" fmla="*/ 151771 w 1263841"/>
                  <a:gd name="connsiteY113" fmla="*/ 1120119 h 1554655"/>
                  <a:gd name="connsiteX114" fmla="*/ 134618 w 1263841"/>
                  <a:gd name="connsiteY114" fmla="*/ 1091531 h 1554655"/>
                  <a:gd name="connsiteX115" fmla="*/ 137477 w 1263841"/>
                  <a:gd name="connsiteY115" fmla="*/ 1068661 h 1554655"/>
                  <a:gd name="connsiteX116" fmla="*/ 160347 w 1263841"/>
                  <a:gd name="connsiteY116" fmla="*/ 1048649 h 1554655"/>
                  <a:gd name="connsiteX117" fmla="*/ 146053 w 1263841"/>
                  <a:gd name="connsiteY117" fmla="*/ 1017203 h 1554655"/>
                  <a:gd name="connsiteX118" fmla="*/ 117466 w 1263841"/>
                  <a:gd name="connsiteY118" fmla="*/ 1011485 h 1554655"/>
                  <a:gd name="connsiteX119" fmla="*/ 108889 w 1263841"/>
                  <a:gd name="connsiteY119" fmla="*/ 971462 h 1554655"/>
                  <a:gd name="connsiteX120" fmla="*/ 97454 w 1263841"/>
                  <a:gd name="connsiteY120" fmla="*/ 948592 h 1554655"/>
                  <a:gd name="connsiteX121" fmla="*/ 94596 w 1263841"/>
                  <a:gd name="connsiteY121" fmla="*/ 931439 h 1554655"/>
                  <a:gd name="connsiteX122" fmla="*/ 83160 w 1263841"/>
                  <a:gd name="connsiteY122" fmla="*/ 920004 h 1554655"/>
                  <a:gd name="connsiteX123" fmla="*/ 66007 w 1263841"/>
                  <a:gd name="connsiteY123" fmla="*/ 925721 h 1554655"/>
                  <a:gd name="connsiteX124" fmla="*/ 54572 w 1263841"/>
                  <a:gd name="connsiteY124" fmla="*/ 902851 h 1554655"/>
                  <a:gd name="connsiteX125" fmla="*/ 25985 w 1263841"/>
                  <a:gd name="connsiteY125" fmla="*/ 902851 h 1554655"/>
                  <a:gd name="connsiteX126" fmla="*/ 23125 w 1263841"/>
                  <a:gd name="connsiteY126" fmla="*/ 877121 h 1554655"/>
                  <a:gd name="connsiteX127" fmla="*/ 0 w 1263841"/>
                  <a:gd name="connsiteY127" fmla="*/ 877121 h 1554655"/>
                  <a:gd name="connsiteX128" fmla="*/ 0 w 1263841"/>
                  <a:gd name="connsiteY128" fmla="*/ 821567 h 1554655"/>
                  <a:gd name="connsiteX129" fmla="*/ 5973 w 1263841"/>
                  <a:gd name="connsiteY129" fmla="*/ 817087 h 1554655"/>
                  <a:gd name="connsiteX130" fmla="*/ 3114 w 1263841"/>
                  <a:gd name="connsiteY130" fmla="*/ 782782 h 1554655"/>
                  <a:gd name="connsiteX131" fmla="*/ 23125 w 1263841"/>
                  <a:gd name="connsiteY131" fmla="*/ 762770 h 1554655"/>
                  <a:gd name="connsiteX132" fmla="*/ 57432 w 1263841"/>
                  <a:gd name="connsiteY132" fmla="*/ 759911 h 1554655"/>
                  <a:gd name="connsiteX133" fmla="*/ 86019 w 1263841"/>
                  <a:gd name="connsiteY133" fmla="*/ 771347 h 1554655"/>
                  <a:gd name="connsiteX134" fmla="*/ 103172 w 1263841"/>
                  <a:gd name="connsiteY134" fmla="*/ 768488 h 1554655"/>
                  <a:gd name="connsiteX135" fmla="*/ 106031 w 1263841"/>
                  <a:gd name="connsiteY135" fmla="*/ 739900 h 1554655"/>
                  <a:gd name="connsiteX136" fmla="*/ 123183 w 1263841"/>
                  <a:gd name="connsiteY136" fmla="*/ 719888 h 1554655"/>
                  <a:gd name="connsiteX137" fmla="*/ 137477 w 1263841"/>
                  <a:gd name="connsiteY137" fmla="*/ 719888 h 1554655"/>
                  <a:gd name="connsiteX138" fmla="*/ 163207 w 1263841"/>
                  <a:gd name="connsiteY138" fmla="*/ 659853 h 1554655"/>
                  <a:gd name="connsiteX139" fmla="*/ 206088 w 1263841"/>
                  <a:gd name="connsiteY139" fmla="*/ 636983 h 1554655"/>
                  <a:gd name="connsiteX140" fmla="*/ 206088 w 1263841"/>
                  <a:gd name="connsiteY140" fmla="*/ 611254 h 1554655"/>
                  <a:gd name="connsiteX141" fmla="*/ 226099 w 1263841"/>
                  <a:gd name="connsiteY141" fmla="*/ 568372 h 1554655"/>
                  <a:gd name="connsiteX142" fmla="*/ 197512 w 1263841"/>
                  <a:gd name="connsiteY142" fmla="*/ 559796 h 1554655"/>
                  <a:gd name="connsiteX143" fmla="*/ 171783 w 1263841"/>
                  <a:gd name="connsiteY143" fmla="*/ 525491 h 1554655"/>
                  <a:gd name="connsiteX144" fmla="*/ 174642 w 1263841"/>
                  <a:gd name="connsiteY144" fmla="*/ 508338 h 1554655"/>
                  <a:gd name="connsiteX145" fmla="*/ 168924 w 1263841"/>
                  <a:gd name="connsiteY145" fmla="*/ 488326 h 1554655"/>
                  <a:gd name="connsiteX146" fmla="*/ 183217 w 1263841"/>
                  <a:gd name="connsiteY146" fmla="*/ 468315 h 1554655"/>
                  <a:gd name="connsiteX147" fmla="*/ 206088 w 1263841"/>
                  <a:gd name="connsiteY147" fmla="*/ 471174 h 1554655"/>
                  <a:gd name="connsiteX148" fmla="*/ 206088 w 1263841"/>
                  <a:gd name="connsiteY148" fmla="*/ 434009 h 1554655"/>
                  <a:gd name="connsiteX149" fmla="*/ 188935 w 1263841"/>
                  <a:gd name="connsiteY149" fmla="*/ 428292 h 1554655"/>
                  <a:gd name="connsiteX150" fmla="*/ 191794 w 1263841"/>
                  <a:gd name="connsiteY150" fmla="*/ 402563 h 1554655"/>
                  <a:gd name="connsiteX151" fmla="*/ 257546 w 1263841"/>
                  <a:gd name="connsiteY151" fmla="*/ 313940 h 1554655"/>
                  <a:gd name="connsiteX152" fmla="*/ 260405 w 1263841"/>
                  <a:gd name="connsiteY152" fmla="*/ 273917 h 1554655"/>
                  <a:gd name="connsiteX153" fmla="*/ 234676 w 1263841"/>
                  <a:gd name="connsiteY153" fmla="*/ 251047 h 1554655"/>
                  <a:gd name="connsiteX154" fmla="*/ 231818 w 1263841"/>
                  <a:gd name="connsiteY154" fmla="*/ 233894 h 1554655"/>
                  <a:gd name="connsiteX155" fmla="*/ 203229 w 1263841"/>
                  <a:gd name="connsiteY155" fmla="*/ 225317 h 1554655"/>
                  <a:gd name="connsiteX156" fmla="*/ 198693 w 1263841"/>
                  <a:gd name="connsiteY156" fmla="*/ 204383 h 1554655"/>
                  <a:gd name="connsiteX157" fmla="*/ 202658 w 1263841"/>
                  <a:gd name="connsiteY157" fmla="*/ 204163 h 1554655"/>
                  <a:gd name="connsiteX158" fmla="*/ 216380 w 1263841"/>
                  <a:gd name="connsiteY158" fmla="*/ 195014 h 1554655"/>
                  <a:gd name="connsiteX159" fmla="*/ 218667 w 1263841"/>
                  <a:gd name="connsiteY159" fmla="*/ 176718 h 1554655"/>
                  <a:gd name="connsiteX160" fmla="*/ 234676 w 1263841"/>
                  <a:gd name="connsiteY160" fmla="*/ 172144 h 1554655"/>
                  <a:gd name="connsiteX161" fmla="*/ 239250 w 1263841"/>
                  <a:gd name="connsiteY161" fmla="*/ 153848 h 1554655"/>
                  <a:gd name="connsiteX162" fmla="*/ 266695 w 1263841"/>
                  <a:gd name="connsiteY162" fmla="*/ 128691 h 1554655"/>
                  <a:gd name="connsiteX163" fmla="*/ 252972 w 1263841"/>
                  <a:gd name="connsiteY163" fmla="*/ 110394 h 1554655"/>
                  <a:gd name="connsiteX164" fmla="*/ 252972 w 1263841"/>
                  <a:gd name="connsiteY164" fmla="*/ 96672 h 1554655"/>
                  <a:gd name="connsiteX165" fmla="*/ 271269 w 1263841"/>
                  <a:gd name="connsiteY165" fmla="*/ 92098 h 1554655"/>
                  <a:gd name="connsiteX166" fmla="*/ 278130 w 1263841"/>
                  <a:gd name="connsiteY166" fmla="*/ 73802 h 1554655"/>
                  <a:gd name="connsiteX167" fmla="*/ 303287 w 1263841"/>
                  <a:gd name="connsiteY167" fmla="*/ 64654 h 1554655"/>
                  <a:gd name="connsiteX168" fmla="*/ 306972 w 1263841"/>
                  <a:gd name="connsiteY168" fmla="*/ 53598 h 1554655"/>
                  <a:gd name="connsiteX0" fmla="*/ 554604 w 1263841"/>
                  <a:gd name="connsiteY0" fmla="*/ 0 h 1554655"/>
                  <a:gd name="connsiteX1" fmla="*/ 952399 w 1263841"/>
                  <a:gd name="connsiteY1" fmla="*/ 53598 h 1554655"/>
                  <a:gd name="connsiteX2" fmla="*/ 948230 w 1263841"/>
                  <a:gd name="connsiteY2" fmla="*/ 151561 h 1554655"/>
                  <a:gd name="connsiteX3" fmla="*/ 991684 w 1263841"/>
                  <a:gd name="connsiteY3" fmla="*/ 167570 h 1554655"/>
                  <a:gd name="connsiteX4" fmla="*/ 1007693 w 1263841"/>
                  <a:gd name="connsiteY4" fmla="*/ 188153 h 1554655"/>
                  <a:gd name="connsiteX5" fmla="*/ 1028277 w 1263841"/>
                  <a:gd name="connsiteY5" fmla="*/ 190440 h 1554655"/>
                  <a:gd name="connsiteX6" fmla="*/ 1032851 w 1263841"/>
                  <a:gd name="connsiteY6" fmla="*/ 174431 h 1554655"/>
                  <a:gd name="connsiteX7" fmla="*/ 1067156 w 1263841"/>
                  <a:gd name="connsiteY7" fmla="*/ 192727 h 1554655"/>
                  <a:gd name="connsiteX8" fmla="*/ 1103749 w 1263841"/>
                  <a:gd name="connsiteY8" fmla="*/ 169857 h 1554655"/>
                  <a:gd name="connsiteX9" fmla="*/ 1158638 w 1263841"/>
                  <a:gd name="connsiteY9" fmla="*/ 172144 h 1554655"/>
                  <a:gd name="connsiteX10" fmla="*/ 1174647 w 1263841"/>
                  <a:gd name="connsiteY10" fmla="*/ 195014 h 1554655"/>
                  <a:gd name="connsiteX11" fmla="*/ 1179221 w 1263841"/>
                  <a:gd name="connsiteY11" fmla="*/ 259051 h 1554655"/>
                  <a:gd name="connsiteX12" fmla="*/ 1179221 w 1263841"/>
                  <a:gd name="connsiteY12" fmla="*/ 307079 h 1554655"/>
                  <a:gd name="connsiteX13" fmla="*/ 1167786 w 1263841"/>
                  <a:gd name="connsiteY13" fmla="*/ 320801 h 1554655"/>
                  <a:gd name="connsiteX14" fmla="*/ 1131193 w 1263841"/>
                  <a:gd name="connsiteY14" fmla="*/ 339097 h 1554655"/>
                  <a:gd name="connsiteX15" fmla="*/ 1135767 w 1263841"/>
                  <a:gd name="connsiteY15" fmla="*/ 371116 h 1554655"/>
                  <a:gd name="connsiteX16" fmla="*/ 1158638 w 1263841"/>
                  <a:gd name="connsiteY16" fmla="*/ 393986 h 1554655"/>
                  <a:gd name="connsiteX17" fmla="*/ 1158638 w 1263841"/>
                  <a:gd name="connsiteY17" fmla="*/ 403134 h 1554655"/>
                  <a:gd name="connsiteX18" fmla="*/ 1156350 w 1263841"/>
                  <a:gd name="connsiteY18" fmla="*/ 426005 h 1554655"/>
                  <a:gd name="connsiteX19" fmla="*/ 1160925 w 1263841"/>
                  <a:gd name="connsiteY19" fmla="*/ 451162 h 1554655"/>
                  <a:gd name="connsiteX20" fmla="*/ 1119758 w 1263841"/>
                  <a:gd name="connsiteY20" fmla="*/ 460310 h 1554655"/>
                  <a:gd name="connsiteX21" fmla="*/ 1128906 w 1263841"/>
                  <a:gd name="connsiteY21" fmla="*/ 494616 h 1554655"/>
                  <a:gd name="connsiteX22" fmla="*/ 1165499 w 1263841"/>
                  <a:gd name="connsiteY22" fmla="*/ 496903 h 1554655"/>
                  <a:gd name="connsiteX23" fmla="*/ 1176934 w 1263841"/>
                  <a:gd name="connsiteY23" fmla="*/ 526634 h 1554655"/>
                  <a:gd name="connsiteX24" fmla="*/ 1160925 w 1263841"/>
                  <a:gd name="connsiteY24" fmla="*/ 547217 h 1554655"/>
                  <a:gd name="connsiteX25" fmla="*/ 1170073 w 1263841"/>
                  <a:gd name="connsiteY25" fmla="*/ 579236 h 1554655"/>
                  <a:gd name="connsiteX26" fmla="*/ 1165499 w 1263841"/>
                  <a:gd name="connsiteY26" fmla="*/ 615828 h 1554655"/>
                  <a:gd name="connsiteX27" fmla="*/ 1232394 w 1263841"/>
                  <a:gd name="connsiteY27" fmla="*/ 664885 h 1554655"/>
                  <a:gd name="connsiteX28" fmla="*/ 1232394 w 1263841"/>
                  <a:gd name="connsiteY28" fmla="*/ 688442 h 1554655"/>
                  <a:gd name="connsiteX29" fmla="*/ 1249547 w 1263841"/>
                  <a:gd name="connsiteY29" fmla="*/ 702736 h 1554655"/>
                  <a:gd name="connsiteX30" fmla="*/ 1263841 w 1263841"/>
                  <a:gd name="connsiteY30" fmla="*/ 714171 h 1554655"/>
                  <a:gd name="connsiteX31" fmla="*/ 1249547 w 1263841"/>
                  <a:gd name="connsiteY31" fmla="*/ 754194 h 1554655"/>
                  <a:gd name="connsiteX32" fmla="*/ 1215242 w 1263841"/>
                  <a:gd name="connsiteY32" fmla="*/ 754194 h 1554655"/>
                  <a:gd name="connsiteX33" fmla="*/ 1206665 w 1263841"/>
                  <a:gd name="connsiteY33" fmla="*/ 765629 h 1554655"/>
                  <a:gd name="connsiteX34" fmla="*/ 1203807 w 1263841"/>
                  <a:gd name="connsiteY34" fmla="*/ 791358 h 1554655"/>
                  <a:gd name="connsiteX35" fmla="*/ 1140913 w 1263841"/>
                  <a:gd name="connsiteY35" fmla="*/ 791358 h 1554655"/>
                  <a:gd name="connsiteX36" fmla="*/ 1140913 w 1263841"/>
                  <a:gd name="connsiteY36" fmla="*/ 754194 h 1554655"/>
                  <a:gd name="connsiteX37" fmla="*/ 1126619 w 1263841"/>
                  <a:gd name="connsiteY37" fmla="*/ 739900 h 1554655"/>
                  <a:gd name="connsiteX38" fmla="*/ 1109467 w 1263841"/>
                  <a:gd name="connsiteY38" fmla="*/ 745618 h 1554655"/>
                  <a:gd name="connsiteX39" fmla="*/ 1092314 w 1263841"/>
                  <a:gd name="connsiteY39" fmla="*/ 739900 h 1554655"/>
                  <a:gd name="connsiteX40" fmla="*/ 1046573 w 1263841"/>
                  <a:gd name="connsiteY40" fmla="*/ 742759 h 1554655"/>
                  <a:gd name="connsiteX41" fmla="*/ 1037996 w 1263841"/>
                  <a:gd name="connsiteY41" fmla="*/ 751335 h 1554655"/>
                  <a:gd name="connsiteX42" fmla="*/ 1032279 w 1263841"/>
                  <a:gd name="connsiteY42" fmla="*/ 762770 h 1554655"/>
                  <a:gd name="connsiteX43" fmla="*/ 1006549 w 1263841"/>
                  <a:gd name="connsiteY43" fmla="*/ 765629 h 1554655"/>
                  <a:gd name="connsiteX44" fmla="*/ 989397 w 1263841"/>
                  <a:gd name="connsiteY44" fmla="*/ 751335 h 1554655"/>
                  <a:gd name="connsiteX45" fmla="*/ 989397 w 1263841"/>
                  <a:gd name="connsiteY45" fmla="*/ 731323 h 1554655"/>
                  <a:gd name="connsiteX46" fmla="*/ 986539 w 1263841"/>
                  <a:gd name="connsiteY46" fmla="*/ 711312 h 1554655"/>
                  <a:gd name="connsiteX47" fmla="*/ 969385 w 1263841"/>
                  <a:gd name="connsiteY47" fmla="*/ 697018 h 1554655"/>
                  <a:gd name="connsiteX48" fmla="*/ 917928 w 1263841"/>
                  <a:gd name="connsiteY48" fmla="*/ 685583 h 1554655"/>
                  <a:gd name="connsiteX49" fmla="*/ 840740 w 1263841"/>
                  <a:gd name="connsiteY49" fmla="*/ 808511 h 1554655"/>
                  <a:gd name="connsiteX50" fmla="*/ 820728 w 1263841"/>
                  <a:gd name="connsiteY50" fmla="*/ 779923 h 1554655"/>
                  <a:gd name="connsiteX51" fmla="*/ 797858 w 1263841"/>
                  <a:gd name="connsiteY51" fmla="*/ 779923 h 1554655"/>
                  <a:gd name="connsiteX52" fmla="*/ 774987 w 1263841"/>
                  <a:gd name="connsiteY52" fmla="*/ 842816 h 1554655"/>
                  <a:gd name="connsiteX53" fmla="*/ 766412 w 1263841"/>
                  <a:gd name="connsiteY53" fmla="*/ 854251 h 1554655"/>
                  <a:gd name="connsiteX54" fmla="*/ 749259 w 1263841"/>
                  <a:gd name="connsiteY54" fmla="*/ 882840 h 1554655"/>
                  <a:gd name="connsiteX55" fmla="*/ 752117 w 1263841"/>
                  <a:gd name="connsiteY55" fmla="*/ 894275 h 1554655"/>
                  <a:gd name="connsiteX56" fmla="*/ 792141 w 1263841"/>
                  <a:gd name="connsiteY56" fmla="*/ 925721 h 1554655"/>
                  <a:gd name="connsiteX57" fmla="*/ 746400 w 1263841"/>
                  <a:gd name="connsiteY57" fmla="*/ 971462 h 1554655"/>
                  <a:gd name="connsiteX58" fmla="*/ 760694 w 1263841"/>
                  <a:gd name="connsiteY58" fmla="*/ 982897 h 1554655"/>
                  <a:gd name="connsiteX59" fmla="*/ 760694 w 1263841"/>
                  <a:gd name="connsiteY59" fmla="*/ 1017203 h 1554655"/>
                  <a:gd name="connsiteX60" fmla="*/ 780706 w 1263841"/>
                  <a:gd name="connsiteY60" fmla="*/ 1054367 h 1554655"/>
                  <a:gd name="connsiteX61" fmla="*/ 766412 w 1263841"/>
                  <a:gd name="connsiteY61" fmla="*/ 1074378 h 1554655"/>
                  <a:gd name="connsiteX62" fmla="*/ 766412 w 1263841"/>
                  <a:gd name="connsiteY62" fmla="*/ 1097249 h 1554655"/>
                  <a:gd name="connsiteX63" fmla="*/ 752117 w 1263841"/>
                  <a:gd name="connsiteY63" fmla="*/ 1125837 h 1554655"/>
                  <a:gd name="connsiteX64" fmla="*/ 732105 w 1263841"/>
                  <a:gd name="connsiteY64" fmla="*/ 1120119 h 1554655"/>
                  <a:gd name="connsiteX65" fmla="*/ 717812 w 1263841"/>
                  <a:gd name="connsiteY65" fmla="*/ 1142989 h 1554655"/>
                  <a:gd name="connsiteX66" fmla="*/ 720671 w 1263841"/>
                  <a:gd name="connsiteY66" fmla="*/ 1154424 h 1554655"/>
                  <a:gd name="connsiteX67" fmla="*/ 703518 w 1263841"/>
                  <a:gd name="connsiteY67" fmla="*/ 1200165 h 1554655"/>
                  <a:gd name="connsiteX68" fmla="*/ 729247 w 1263841"/>
                  <a:gd name="connsiteY68" fmla="*/ 1217318 h 1554655"/>
                  <a:gd name="connsiteX69" fmla="*/ 723530 w 1263841"/>
                  <a:gd name="connsiteY69" fmla="*/ 1260200 h 1554655"/>
                  <a:gd name="connsiteX70" fmla="*/ 694941 w 1263841"/>
                  <a:gd name="connsiteY70" fmla="*/ 1260200 h 1554655"/>
                  <a:gd name="connsiteX71" fmla="*/ 692083 w 1263841"/>
                  <a:gd name="connsiteY71" fmla="*/ 1280211 h 1554655"/>
                  <a:gd name="connsiteX72" fmla="*/ 700659 w 1263841"/>
                  <a:gd name="connsiteY72" fmla="*/ 1297364 h 1554655"/>
                  <a:gd name="connsiteX73" fmla="*/ 697801 w 1263841"/>
                  <a:gd name="connsiteY73" fmla="*/ 1311658 h 1554655"/>
                  <a:gd name="connsiteX74" fmla="*/ 717812 w 1263841"/>
                  <a:gd name="connsiteY74" fmla="*/ 1328811 h 1554655"/>
                  <a:gd name="connsiteX75" fmla="*/ 709235 w 1263841"/>
                  <a:gd name="connsiteY75" fmla="*/ 1365975 h 1554655"/>
                  <a:gd name="connsiteX76" fmla="*/ 669212 w 1263841"/>
                  <a:gd name="connsiteY76" fmla="*/ 1371693 h 1554655"/>
                  <a:gd name="connsiteX77" fmla="*/ 666354 w 1263841"/>
                  <a:gd name="connsiteY77" fmla="*/ 1391704 h 1554655"/>
                  <a:gd name="connsiteX78" fmla="*/ 643484 w 1263841"/>
                  <a:gd name="connsiteY78" fmla="*/ 1383128 h 1554655"/>
                  <a:gd name="connsiteX79" fmla="*/ 614895 w 1263841"/>
                  <a:gd name="connsiteY79" fmla="*/ 1397422 h 1554655"/>
                  <a:gd name="connsiteX80" fmla="*/ 603460 w 1263841"/>
                  <a:gd name="connsiteY80" fmla="*/ 1428868 h 1554655"/>
                  <a:gd name="connsiteX81" fmla="*/ 574873 w 1263841"/>
                  <a:gd name="connsiteY81" fmla="*/ 1437444 h 1554655"/>
                  <a:gd name="connsiteX82" fmla="*/ 560579 w 1263841"/>
                  <a:gd name="connsiteY82" fmla="*/ 1454598 h 1554655"/>
                  <a:gd name="connsiteX83" fmla="*/ 523414 w 1263841"/>
                  <a:gd name="connsiteY83" fmla="*/ 1463174 h 1554655"/>
                  <a:gd name="connsiteX84" fmla="*/ 514838 w 1263841"/>
                  <a:gd name="connsiteY84" fmla="*/ 1477468 h 1554655"/>
                  <a:gd name="connsiteX85" fmla="*/ 480532 w 1263841"/>
                  <a:gd name="connsiteY85" fmla="*/ 1483185 h 1554655"/>
                  <a:gd name="connsiteX86" fmla="*/ 474815 w 1263841"/>
                  <a:gd name="connsiteY86" fmla="*/ 1503197 h 1554655"/>
                  <a:gd name="connsiteX87" fmla="*/ 471956 w 1263841"/>
                  <a:gd name="connsiteY87" fmla="*/ 1528926 h 1554655"/>
                  <a:gd name="connsiteX88" fmla="*/ 429074 w 1263841"/>
                  <a:gd name="connsiteY88" fmla="*/ 1528926 h 1554655"/>
                  <a:gd name="connsiteX89" fmla="*/ 377616 w 1263841"/>
                  <a:gd name="connsiteY89" fmla="*/ 1546079 h 1554655"/>
                  <a:gd name="connsiteX90" fmla="*/ 360463 w 1263841"/>
                  <a:gd name="connsiteY90" fmla="*/ 1531785 h 1554655"/>
                  <a:gd name="connsiteX91" fmla="*/ 331876 w 1263841"/>
                  <a:gd name="connsiteY91" fmla="*/ 1528926 h 1554655"/>
                  <a:gd name="connsiteX92" fmla="*/ 320439 w 1263841"/>
                  <a:gd name="connsiteY92" fmla="*/ 1511774 h 1554655"/>
                  <a:gd name="connsiteX93" fmla="*/ 271840 w 1263841"/>
                  <a:gd name="connsiteY93" fmla="*/ 1517491 h 1554655"/>
                  <a:gd name="connsiteX94" fmla="*/ 260405 w 1263841"/>
                  <a:gd name="connsiteY94" fmla="*/ 1537502 h 1554655"/>
                  <a:gd name="connsiteX95" fmla="*/ 234676 w 1263841"/>
                  <a:gd name="connsiteY95" fmla="*/ 1537502 h 1554655"/>
                  <a:gd name="connsiteX96" fmla="*/ 191794 w 1263841"/>
                  <a:gd name="connsiteY96" fmla="*/ 1554655 h 1554655"/>
                  <a:gd name="connsiteX97" fmla="*/ 166065 w 1263841"/>
                  <a:gd name="connsiteY97" fmla="*/ 1506055 h 1554655"/>
                  <a:gd name="connsiteX98" fmla="*/ 174642 w 1263841"/>
                  <a:gd name="connsiteY98" fmla="*/ 1466033 h 1554655"/>
                  <a:gd name="connsiteX99" fmla="*/ 171783 w 1263841"/>
                  <a:gd name="connsiteY99" fmla="*/ 1428868 h 1554655"/>
                  <a:gd name="connsiteX100" fmla="*/ 206088 w 1263841"/>
                  <a:gd name="connsiteY100" fmla="*/ 1411716 h 1554655"/>
                  <a:gd name="connsiteX101" fmla="*/ 208947 w 1263841"/>
                  <a:gd name="connsiteY101" fmla="*/ 1363117 h 1554655"/>
                  <a:gd name="connsiteX102" fmla="*/ 194654 w 1263841"/>
                  <a:gd name="connsiteY102" fmla="*/ 1334528 h 1554655"/>
                  <a:gd name="connsiteX103" fmla="*/ 248970 w 1263841"/>
                  <a:gd name="connsiteY103" fmla="*/ 1328811 h 1554655"/>
                  <a:gd name="connsiteX104" fmla="*/ 220382 w 1263841"/>
                  <a:gd name="connsiteY104" fmla="*/ 1291646 h 1554655"/>
                  <a:gd name="connsiteX105" fmla="*/ 211806 w 1263841"/>
                  <a:gd name="connsiteY105" fmla="*/ 1280211 h 1554655"/>
                  <a:gd name="connsiteX106" fmla="*/ 223241 w 1263841"/>
                  <a:gd name="connsiteY106" fmla="*/ 1254482 h 1554655"/>
                  <a:gd name="connsiteX107" fmla="*/ 234676 w 1263841"/>
                  <a:gd name="connsiteY107" fmla="*/ 1251623 h 1554655"/>
                  <a:gd name="connsiteX108" fmla="*/ 237535 w 1263841"/>
                  <a:gd name="connsiteY108" fmla="*/ 1208741 h 1554655"/>
                  <a:gd name="connsiteX109" fmla="*/ 223241 w 1263841"/>
                  <a:gd name="connsiteY109" fmla="*/ 1180154 h 1554655"/>
                  <a:gd name="connsiteX110" fmla="*/ 186077 w 1263841"/>
                  <a:gd name="connsiteY110" fmla="*/ 1157284 h 1554655"/>
                  <a:gd name="connsiteX111" fmla="*/ 183217 w 1263841"/>
                  <a:gd name="connsiteY111" fmla="*/ 1120119 h 1554655"/>
                  <a:gd name="connsiteX112" fmla="*/ 151771 w 1263841"/>
                  <a:gd name="connsiteY112" fmla="*/ 1120119 h 1554655"/>
                  <a:gd name="connsiteX113" fmla="*/ 134618 w 1263841"/>
                  <a:gd name="connsiteY113" fmla="*/ 1091531 h 1554655"/>
                  <a:gd name="connsiteX114" fmla="*/ 137477 w 1263841"/>
                  <a:gd name="connsiteY114" fmla="*/ 1068661 h 1554655"/>
                  <a:gd name="connsiteX115" fmla="*/ 160347 w 1263841"/>
                  <a:gd name="connsiteY115" fmla="*/ 1048649 h 1554655"/>
                  <a:gd name="connsiteX116" fmla="*/ 146053 w 1263841"/>
                  <a:gd name="connsiteY116" fmla="*/ 1017203 h 1554655"/>
                  <a:gd name="connsiteX117" fmla="*/ 117466 w 1263841"/>
                  <a:gd name="connsiteY117" fmla="*/ 1011485 h 1554655"/>
                  <a:gd name="connsiteX118" fmla="*/ 108889 w 1263841"/>
                  <a:gd name="connsiteY118" fmla="*/ 971462 h 1554655"/>
                  <a:gd name="connsiteX119" fmla="*/ 97454 w 1263841"/>
                  <a:gd name="connsiteY119" fmla="*/ 948592 h 1554655"/>
                  <a:gd name="connsiteX120" fmla="*/ 94596 w 1263841"/>
                  <a:gd name="connsiteY120" fmla="*/ 931439 h 1554655"/>
                  <a:gd name="connsiteX121" fmla="*/ 83160 w 1263841"/>
                  <a:gd name="connsiteY121" fmla="*/ 920004 h 1554655"/>
                  <a:gd name="connsiteX122" fmla="*/ 66007 w 1263841"/>
                  <a:gd name="connsiteY122" fmla="*/ 925721 h 1554655"/>
                  <a:gd name="connsiteX123" fmla="*/ 54572 w 1263841"/>
                  <a:gd name="connsiteY123" fmla="*/ 902851 h 1554655"/>
                  <a:gd name="connsiteX124" fmla="*/ 25985 w 1263841"/>
                  <a:gd name="connsiteY124" fmla="*/ 902851 h 1554655"/>
                  <a:gd name="connsiteX125" fmla="*/ 23125 w 1263841"/>
                  <a:gd name="connsiteY125" fmla="*/ 877121 h 1554655"/>
                  <a:gd name="connsiteX126" fmla="*/ 0 w 1263841"/>
                  <a:gd name="connsiteY126" fmla="*/ 877121 h 1554655"/>
                  <a:gd name="connsiteX127" fmla="*/ 0 w 1263841"/>
                  <a:gd name="connsiteY127" fmla="*/ 821567 h 1554655"/>
                  <a:gd name="connsiteX128" fmla="*/ 5973 w 1263841"/>
                  <a:gd name="connsiteY128" fmla="*/ 817087 h 1554655"/>
                  <a:gd name="connsiteX129" fmla="*/ 3114 w 1263841"/>
                  <a:gd name="connsiteY129" fmla="*/ 782782 h 1554655"/>
                  <a:gd name="connsiteX130" fmla="*/ 23125 w 1263841"/>
                  <a:gd name="connsiteY130" fmla="*/ 762770 h 1554655"/>
                  <a:gd name="connsiteX131" fmla="*/ 57432 w 1263841"/>
                  <a:gd name="connsiteY131" fmla="*/ 759911 h 1554655"/>
                  <a:gd name="connsiteX132" fmla="*/ 86019 w 1263841"/>
                  <a:gd name="connsiteY132" fmla="*/ 771347 h 1554655"/>
                  <a:gd name="connsiteX133" fmla="*/ 103172 w 1263841"/>
                  <a:gd name="connsiteY133" fmla="*/ 768488 h 1554655"/>
                  <a:gd name="connsiteX134" fmla="*/ 106031 w 1263841"/>
                  <a:gd name="connsiteY134" fmla="*/ 739900 h 1554655"/>
                  <a:gd name="connsiteX135" fmla="*/ 123183 w 1263841"/>
                  <a:gd name="connsiteY135" fmla="*/ 719888 h 1554655"/>
                  <a:gd name="connsiteX136" fmla="*/ 137477 w 1263841"/>
                  <a:gd name="connsiteY136" fmla="*/ 719888 h 1554655"/>
                  <a:gd name="connsiteX137" fmla="*/ 163207 w 1263841"/>
                  <a:gd name="connsiteY137" fmla="*/ 659853 h 1554655"/>
                  <a:gd name="connsiteX138" fmla="*/ 206088 w 1263841"/>
                  <a:gd name="connsiteY138" fmla="*/ 636983 h 1554655"/>
                  <a:gd name="connsiteX139" fmla="*/ 206088 w 1263841"/>
                  <a:gd name="connsiteY139" fmla="*/ 611254 h 1554655"/>
                  <a:gd name="connsiteX140" fmla="*/ 226099 w 1263841"/>
                  <a:gd name="connsiteY140" fmla="*/ 568372 h 1554655"/>
                  <a:gd name="connsiteX141" fmla="*/ 197512 w 1263841"/>
                  <a:gd name="connsiteY141" fmla="*/ 559796 h 1554655"/>
                  <a:gd name="connsiteX142" fmla="*/ 171783 w 1263841"/>
                  <a:gd name="connsiteY142" fmla="*/ 525491 h 1554655"/>
                  <a:gd name="connsiteX143" fmla="*/ 174642 w 1263841"/>
                  <a:gd name="connsiteY143" fmla="*/ 508338 h 1554655"/>
                  <a:gd name="connsiteX144" fmla="*/ 168924 w 1263841"/>
                  <a:gd name="connsiteY144" fmla="*/ 488326 h 1554655"/>
                  <a:gd name="connsiteX145" fmla="*/ 183217 w 1263841"/>
                  <a:gd name="connsiteY145" fmla="*/ 468315 h 1554655"/>
                  <a:gd name="connsiteX146" fmla="*/ 206088 w 1263841"/>
                  <a:gd name="connsiteY146" fmla="*/ 471174 h 1554655"/>
                  <a:gd name="connsiteX147" fmla="*/ 206088 w 1263841"/>
                  <a:gd name="connsiteY147" fmla="*/ 434009 h 1554655"/>
                  <a:gd name="connsiteX148" fmla="*/ 188935 w 1263841"/>
                  <a:gd name="connsiteY148" fmla="*/ 428292 h 1554655"/>
                  <a:gd name="connsiteX149" fmla="*/ 191794 w 1263841"/>
                  <a:gd name="connsiteY149" fmla="*/ 402563 h 1554655"/>
                  <a:gd name="connsiteX150" fmla="*/ 257546 w 1263841"/>
                  <a:gd name="connsiteY150" fmla="*/ 313940 h 1554655"/>
                  <a:gd name="connsiteX151" fmla="*/ 260405 w 1263841"/>
                  <a:gd name="connsiteY151" fmla="*/ 273917 h 1554655"/>
                  <a:gd name="connsiteX152" fmla="*/ 234676 w 1263841"/>
                  <a:gd name="connsiteY152" fmla="*/ 251047 h 1554655"/>
                  <a:gd name="connsiteX153" fmla="*/ 231818 w 1263841"/>
                  <a:gd name="connsiteY153" fmla="*/ 233894 h 1554655"/>
                  <a:gd name="connsiteX154" fmla="*/ 203229 w 1263841"/>
                  <a:gd name="connsiteY154" fmla="*/ 225317 h 1554655"/>
                  <a:gd name="connsiteX155" fmla="*/ 198693 w 1263841"/>
                  <a:gd name="connsiteY155" fmla="*/ 204383 h 1554655"/>
                  <a:gd name="connsiteX156" fmla="*/ 202658 w 1263841"/>
                  <a:gd name="connsiteY156" fmla="*/ 204163 h 1554655"/>
                  <a:gd name="connsiteX157" fmla="*/ 216380 w 1263841"/>
                  <a:gd name="connsiteY157" fmla="*/ 195014 h 1554655"/>
                  <a:gd name="connsiteX158" fmla="*/ 218667 w 1263841"/>
                  <a:gd name="connsiteY158" fmla="*/ 176718 h 1554655"/>
                  <a:gd name="connsiteX159" fmla="*/ 234676 w 1263841"/>
                  <a:gd name="connsiteY159" fmla="*/ 172144 h 1554655"/>
                  <a:gd name="connsiteX160" fmla="*/ 239250 w 1263841"/>
                  <a:gd name="connsiteY160" fmla="*/ 153848 h 1554655"/>
                  <a:gd name="connsiteX161" fmla="*/ 266695 w 1263841"/>
                  <a:gd name="connsiteY161" fmla="*/ 128691 h 1554655"/>
                  <a:gd name="connsiteX162" fmla="*/ 252972 w 1263841"/>
                  <a:gd name="connsiteY162" fmla="*/ 110394 h 1554655"/>
                  <a:gd name="connsiteX163" fmla="*/ 252972 w 1263841"/>
                  <a:gd name="connsiteY163" fmla="*/ 96672 h 1554655"/>
                  <a:gd name="connsiteX164" fmla="*/ 271269 w 1263841"/>
                  <a:gd name="connsiteY164" fmla="*/ 92098 h 1554655"/>
                  <a:gd name="connsiteX165" fmla="*/ 278130 w 1263841"/>
                  <a:gd name="connsiteY165" fmla="*/ 73802 h 1554655"/>
                  <a:gd name="connsiteX166" fmla="*/ 303287 w 1263841"/>
                  <a:gd name="connsiteY166" fmla="*/ 64654 h 1554655"/>
                  <a:gd name="connsiteX167" fmla="*/ 306972 w 1263841"/>
                  <a:gd name="connsiteY167" fmla="*/ 53598 h 1554655"/>
                  <a:gd name="connsiteX168" fmla="*/ 646044 w 1263841"/>
                  <a:gd name="connsiteY168" fmla="*/ 91440 h 1554655"/>
                  <a:gd name="connsiteX0" fmla="*/ 952399 w 1263841"/>
                  <a:gd name="connsiteY0" fmla="*/ 15506 h 1516563"/>
                  <a:gd name="connsiteX1" fmla="*/ 948230 w 1263841"/>
                  <a:gd name="connsiteY1" fmla="*/ 113469 h 1516563"/>
                  <a:gd name="connsiteX2" fmla="*/ 991684 w 1263841"/>
                  <a:gd name="connsiteY2" fmla="*/ 129478 h 1516563"/>
                  <a:gd name="connsiteX3" fmla="*/ 1007693 w 1263841"/>
                  <a:gd name="connsiteY3" fmla="*/ 150061 h 1516563"/>
                  <a:gd name="connsiteX4" fmla="*/ 1028277 w 1263841"/>
                  <a:gd name="connsiteY4" fmla="*/ 152348 h 1516563"/>
                  <a:gd name="connsiteX5" fmla="*/ 1032851 w 1263841"/>
                  <a:gd name="connsiteY5" fmla="*/ 136339 h 1516563"/>
                  <a:gd name="connsiteX6" fmla="*/ 1067156 w 1263841"/>
                  <a:gd name="connsiteY6" fmla="*/ 154635 h 1516563"/>
                  <a:gd name="connsiteX7" fmla="*/ 1103749 w 1263841"/>
                  <a:gd name="connsiteY7" fmla="*/ 131765 h 1516563"/>
                  <a:gd name="connsiteX8" fmla="*/ 1158638 w 1263841"/>
                  <a:gd name="connsiteY8" fmla="*/ 134052 h 1516563"/>
                  <a:gd name="connsiteX9" fmla="*/ 1174647 w 1263841"/>
                  <a:gd name="connsiteY9" fmla="*/ 156922 h 1516563"/>
                  <a:gd name="connsiteX10" fmla="*/ 1179221 w 1263841"/>
                  <a:gd name="connsiteY10" fmla="*/ 220959 h 1516563"/>
                  <a:gd name="connsiteX11" fmla="*/ 1179221 w 1263841"/>
                  <a:gd name="connsiteY11" fmla="*/ 268987 h 1516563"/>
                  <a:gd name="connsiteX12" fmla="*/ 1167786 w 1263841"/>
                  <a:gd name="connsiteY12" fmla="*/ 282709 h 1516563"/>
                  <a:gd name="connsiteX13" fmla="*/ 1131193 w 1263841"/>
                  <a:gd name="connsiteY13" fmla="*/ 301005 h 1516563"/>
                  <a:gd name="connsiteX14" fmla="*/ 1135767 w 1263841"/>
                  <a:gd name="connsiteY14" fmla="*/ 333024 h 1516563"/>
                  <a:gd name="connsiteX15" fmla="*/ 1158638 w 1263841"/>
                  <a:gd name="connsiteY15" fmla="*/ 355894 h 1516563"/>
                  <a:gd name="connsiteX16" fmla="*/ 1158638 w 1263841"/>
                  <a:gd name="connsiteY16" fmla="*/ 365042 h 1516563"/>
                  <a:gd name="connsiteX17" fmla="*/ 1156350 w 1263841"/>
                  <a:gd name="connsiteY17" fmla="*/ 387913 h 1516563"/>
                  <a:gd name="connsiteX18" fmla="*/ 1160925 w 1263841"/>
                  <a:gd name="connsiteY18" fmla="*/ 413070 h 1516563"/>
                  <a:gd name="connsiteX19" fmla="*/ 1119758 w 1263841"/>
                  <a:gd name="connsiteY19" fmla="*/ 422218 h 1516563"/>
                  <a:gd name="connsiteX20" fmla="*/ 1128906 w 1263841"/>
                  <a:gd name="connsiteY20" fmla="*/ 456524 h 1516563"/>
                  <a:gd name="connsiteX21" fmla="*/ 1165499 w 1263841"/>
                  <a:gd name="connsiteY21" fmla="*/ 458811 h 1516563"/>
                  <a:gd name="connsiteX22" fmla="*/ 1176934 w 1263841"/>
                  <a:gd name="connsiteY22" fmla="*/ 488542 h 1516563"/>
                  <a:gd name="connsiteX23" fmla="*/ 1160925 w 1263841"/>
                  <a:gd name="connsiteY23" fmla="*/ 509125 h 1516563"/>
                  <a:gd name="connsiteX24" fmla="*/ 1170073 w 1263841"/>
                  <a:gd name="connsiteY24" fmla="*/ 541144 h 1516563"/>
                  <a:gd name="connsiteX25" fmla="*/ 1165499 w 1263841"/>
                  <a:gd name="connsiteY25" fmla="*/ 577736 h 1516563"/>
                  <a:gd name="connsiteX26" fmla="*/ 1232394 w 1263841"/>
                  <a:gd name="connsiteY26" fmla="*/ 626793 h 1516563"/>
                  <a:gd name="connsiteX27" fmla="*/ 1232394 w 1263841"/>
                  <a:gd name="connsiteY27" fmla="*/ 650350 h 1516563"/>
                  <a:gd name="connsiteX28" fmla="*/ 1249547 w 1263841"/>
                  <a:gd name="connsiteY28" fmla="*/ 664644 h 1516563"/>
                  <a:gd name="connsiteX29" fmla="*/ 1263841 w 1263841"/>
                  <a:gd name="connsiteY29" fmla="*/ 676079 h 1516563"/>
                  <a:gd name="connsiteX30" fmla="*/ 1249547 w 1263841"/>
                  <a:gd name="connsiteY30" fmla="*/ 716102 h 1516563"/>
                  <a:gd name="connsiteX31" fmla="*/ 1215242 w 1263841"/>
                  <a:gd name="connsiteY31" fmla="*/ 716102 h 1516563"/>
                  <a:gd name="connsiteX32" fmla="*/ 1206665 w 1263841"/>
                  <a:gd name="connsiteY32" fmla="*/ 727537 h 1516563"/>
                  <a:gd name="connsiteX33" fmla="*/ 1203807 w 1263841"/>
                  <a:gd name="connsiteY33" fmla="*/ 753266 h 1516563"/>
                  <a:gd name="connsiteX34" fmla="*/ 1140913 w 1263841"/>
                  <a:gd name="connsiteY34" fmla="*/ 753266 h 1516563"/>
                  <a:gd name="connsiteX35" fmla="*/ 1140913 w 1263841"/>
                  <a:gd name="connsiteY35" fmla="*/ 716102 h 1516563"/>
                  <a:gd name="connsiteX36" fmla="*/ 1126619 w 1263841"/>
                  <a:gd name="connsiteY36" fmla="*/ 701808 h 1516563"/>
                  <a:gd name="connsiteX37" fmla="*/ 1109467 w 1263841"/>
                  <a:gd name="connsiteY37" fmla="*/ 707526 h 1516563"/>
                  <a:gd name="connsiteX38" fmla="*/ 1092314 w 1263841"/>
                  <a:gd name="connsiteY38" fmla="*/ 701808 h 1516563"/>
                  <a:gd name="connsiteX39" fmla="*/ 1046573 w 1263841"/>
                  <a:gd name="connsiteY39" fmla="*/ 704667 h 1516563"/>
                  <a:gd name="connsiteX40" fmla="*/ 1037996 w 1263841"/>
                  <a:gd name="connsiteY40" fmla="*/ 713243 h 1516563"/>
                  <a:gd name="connsiteX41" fmla="*/ 1032279 w 1263841"/>
                  <a:gd name="connsiteY41" fmla="*/ 724678 h 1516563"/>
                  <a:gd name="connsiteX42" fmla="*/ 1006549 w 1263841"/>
                  <a:gd name="connsiteY42" fmla="*/ 727537 h 1516563"/>
                  <a:gd name="connsiteX43" fmla="*/ 989397 w 1263841"/>
                  <a:gd name="connsiteY43" fmla="*/ 713243 h 1516563"/>
                  <a:gd name="connsiteX44" fmla="*/ 989397 w 1263841"/>
                  <a:gd name="connsiteY44" fmla="*/ 693231 h 1516563"/>
                  <a:gd name="connsiteX45" fmla="*/ 986539 w 1263841"/>
                  <a:gd name="connsiteY45" fmla="*/ 673220 h 1516563"/>
                  <a:gd name="connsiteX46" fmla="*/ 969385 w 1263841"/>
                  <a:gd name="connsiteY46" fmla="*/ 658926 h 1516563"/>
                  <a:gd name="connsiteX47" fmla="*/ 917928 w 1263841"/>
                  <a:gd name="connsiteY47" fmla="*/ 647491 h 1516563"/>
                  <a:gd name="connsiteX48" fmla="*/ 840740 w 1263841"/>
                  <a:gd name="connsiteY48" fmla="*/ 770419 h 1516563"/>
                  <a:gd name="connsiteX49" fmla="*/ 820728 w 1263841"/>
                  <a:gd name="connsiteY49" fmla="*/ 741831 h 1516563"/>
                  <a:gd name="connsiteX50" fmla="*/ 797858 w 1263841"/>
                  <a:gd name="connsiteY50" fmla="*/ 741831 h 1516563"/>
                  <a:gd name="connsiteX51" fmla="*/ 774987 w 1263841"/>
                  <a:gd name="connsiteY51" fmla="*/ 804724 h 1516563"/>
                  <a:gd name="connsiteX52" fmla="*/ 766412 w 1263841"/>
                  <a:gd name="connsiteY52" fmla="*/ 816159 h 1516563"/>
                  <a:gd name="connsiteX53" fmla="*/ 749259 w 1263841"/>
                  <a:gd name="connsiteY53" fmla="*/ 844748 h 1516563"/>
                  <a:gd name="connsiteX54" fmla="*/ 752117 w 1263841"/>
                  <a:gd name="connsiteY54" fmla="*/ 856183 h 1516563"/>
                  <a:gd name="connsiteX55" fmla="*/ 792141 w 1263841"/>
                  <a:gd name="connsiteY55" fmla="*/ 887629 h 1516563"/>
                  <a:gd name="connsiteX56" fmla="*/ 746400 w 1263841"/>
                  <a:gd name="connsiteY56" fmla="*/ 933370 h 1516563"/>
                  <a:gd name="connsiteX57" fmla="*/ 760694 w 1263841"/>
                  <a:gd name="connsiteY57" fmla="*/ 944805 h 1516563"/>
                  <a:gd name="connsiteX58" fmla="*/ 760694 w 1263841"/>
                  <a:gd name="connsiteY58" fmla="*/ 979111 h 1516563"/>
                  <a:gd name="connsiteX59" fmla="*/ 780706 w 1263841"/>
                  <a:gd name="connsiteY59" fmla="*/ 1016275 h 1516563"/>
                  <a:gd name="connsiteX60" fmla="*/ 766412 w 1263841"/>
                  <a:gd name="connsiteY60" fmla="*/ 1036286 h 1516563"/>
                  <a:gd name="connsiteX61" fmla="*/ 766412 w 1263841"/>
                  <a:gd name="connsiteY61" fmla="*/ 1059157 h 1516563"/>
                  <a:gd name="connsiteX62" fmla="*/ 752117 w 1263841"/>
                  <a:gd name="connsiteY62" fmla="*/ 1087745 h 1516563"/>
                  <a:gd name="connsiteX63" fmla="*/ 732105 w 1263841"/>
                  <a:gd name="connsiteY63" fmla="*/ 1082027 h 1516563"/>
                  <a:gd name="connsiteX64" fmla="*/ 717812 w 1263841"/>
                  <a:gd name="connsiteY64" fmla="*/ 1104897 h 1516563"/>
                  <a:gd name="connsiteX65" fmla="*/ 720671 w 1263841"/>
                  <a:gd name="connsiteY65" fmla="*/ 1116332 h 1516563"/>
                  <a:gd name="connsiteX66" fmla="*/ 703518 w 1263841"/>
                  <a:gd name="connsiteY66" fmla="*/ 1162073 h 1516563"/>
                  <a:gd name="connsiteX67" fmla="*/ 729247 w 1263841"/>
                  <a:gd name="connsiteY67" fmla="*/ 1179226 h 1516563"/>
                  <a:gd name="connsiteX68" fmla="*/ 723530 w 1263841"/>
                  <a:gd name="connsiteY68" fmla="*/ 1222108 h 1516563"/>
                  <a:gd name="connsiteX69" fmla="*/ 694941 w 1263841"/>
                  <a:gd name="connsiteY69" fmla="*/ 1222108 h 1516563"/>
                  <a:gd name="connsiteX70" fmla="*/ 692083 w 1263841"/>
                  <a:gd name="connsiteY70" fmla="*/ 1242119 h 1516563"/>
                  <a:gd name="connsiteX71" fmla="*/ 700659 w 1263841"/>
                  <a:gd name="connsiteY71" fmla="*/ 1259272 h 1516563"/>
                  <a:gd name="connsiteX72" fmla="*/ 697801 w 1263841"/>
                  <a:gd name="connsiteY72" fmla="*/ 1273566 h 1516563"/>
                  <a:gd name="connsiteX73" fmla="*/ 717812 w 1263841"/>
                  <a:gd name="connsiteY73" fmla="*/ 1290719 h 1516563"/>
                  <a:gd name="connsiteX74" fmla="*/ 709235 w 1263841"/>
                  <a:gd name="connsiteY74" fmla="*/ 1327883 h 1516563"/>
                  <a:gd name="connsiteX75" fmla="*/ 669212 w 1263841"/>
                  <a:gd name="connsiteY75" fmla="*/ 1333601 h 1516563"/>
                  <a:gd name="connsiteX76" fmla="*/ 666354 w 1263841"/>
                  <a:gd name="connsiteY76" fmla="*/ 1353612 h 1516563"/>
                  <a:gd name="connsiteX77" fmla="*/ 643484 w 1263841"/>
                  <a:gd name="connsiteY77" fmla="*/ 1345036 h 1516563"/>
                  <a:gd name="connsiteX78" fmla="*/ 614895 w 1263841"/>
                  <a:gd name="connsiteY78" fmla="*/ 1359330 h 1516563"/>
                  <a:gd name="connsiteX79" fmla="*/ 603460 w 1263841"/>
                  <a:gd name="connsiteY79" fmla="*/ 1390776 h 1516563"/>
                  <a:gd name="connsiteX80" fmla="*/ 574873 w 1263841"/>
                  <a:gd name="connsiteY80" fmla="*/ 1399352 h 1516563"/>
                  <a:gd name="connsiteX81" fmla="*/ 560579 w 1263841"/>
                  <a:gd name="connsiteY81" fmla="*/ 1416506 h 1516563"/>
                  <a:gd name="connsiteX82" fmla="*/ 523414 w 1263841"/>
                  <a:gd name="connsiteY82" fmla="*/ 1425082 h 1516563"/>
                  <a:gd name="connsiteX83" fmla="*/ 514838 w 1263841"/>
                  <a:gd name="connsiteY83" fmla="*/ 1439376 h 1516563"/>
                  <a:gd name="connsiteX84" fmla="*/ 480532 w 1263841"/>
                  <a:gd name="connsiteY84" fmla="*/ 1445093 h 1516563"/>
                  <a:gd name="connsiteX85" fmla="*/ 474815 w 1263841"/>
                  <a:gd name="connsiteY85" fmla="*/ 1465105 h 1516563"/>
                  <a:gd name="connsiteX86" fmla="*/ 471956 w 1263841"/>
                  <a:gd name="connsiteY86" fmla="*/ 1490834 h 1516563"/>
                  <a:gd name="connsiteX87" fmla="*/ 429074 w 1263841"/>
                  <a:gd name="connsiteY87" fmla="*/ 1490834 h 1516563"/>
                  <a:gd name="connsiteX88" fmla="*/ 377616 w 1263841"/>
                  <a:gd name="connsiteY88" fmla="*/ 1507987 h 1516563"/>
                  <a:gd name="connsiteX89" fmla="*/ 360463 w 1263841"/>
                  <a:gd name="connsiteY89" fmla="*/ 1493693 h 1516563"/>
                  <a:gd name="connsiteX90" fmla="*/ 331876 w 1263841"/>
                  <a:gd name="connsiteY90" fmla="*/ 1490834 h 1516563"/>
                  <a:gd name="connsiteX91" fmla="*/ 320439 w 1263841"/>
                  <a:gd name="connsiteY91" fmla="*/ 1473682 h 1516563"/>
                  <a:gd name="connsiteX92" fmla="*/ 271840 w 1263841"/>
                  <a:gd name="connsiteY92" fmla="*/ 1479399 h 1516563"/>
                  <a:gd name="connsiteX93" fmla="*/ 260405 w 1263841"/>
                  <a:gd name="connsiteY93" fmla="*/ 1499410 h 1516563"/>
                  <a:gd name="connsiteX94" fmla="*/ 234676 w 1263841"/>
                  <a:gd name="connsiteY94" fmla="*/ 1499410 h 1516563"/>
                  <a:gd name="connsiteX95" fmla="*/ 191794 w 1263841"/>
                  <a:gd name="connsiteY95" fmla="*/ 1516563 h 1516563"/>
                  <a:gd name="connsiteX96" fmla="*/ 166065 w 1263841"/>
                  <a:gd name="connsiteY96" fmla="*/ 1467963 h 1516563"/>
                  <a:gd name="connsiteX97" fmla="*/ 174642 w 1263841"/>
                  <a:gd name="connsiteY97" fmla="*/ 1427941 h 1516563"/>
                  <a:gd name="connsiteX98" fmla="*/ 171783 w 1263841"/>
                  <a:gd name="connsiteY98" fmla="*/ 1390776 h 1516563"/>
                  <a:gd name="connsiteX99" fmla="*/ 206088 w 1263841"/>
                  <a:gd name="connsiteY99" fmla="*/ 1373624 h 1516563"/>
                  <a:gd name="connsiteX100" fmla="*/ 208947 w 1263841"/>
                  <a:gd name="connsiteY100" fmla="*/ 1325025 h 1516563"/>
                  <a:gd name="connsiteX101" fmla="*/ 194654 w 1263841"/>
                  <a:gd name="connsiteY101" fmla="*/ 1296436 h 1516563"/>
                  <a:gd name="connsiteX102" fmla="*/ 248970 w 1263841"/>
                  <a:gd name="connsiteY102" fmla="*/ 1290719 h 1516563"/>
                  <a:gd name="connsiteX103" fmla="*/ 220382 w 1263841"/>
                  <a:gd name="connsiteY103" fmla="*/ 1253554 h 1516563"/>
                  <a:gd name="connsiteX104" fmla="*/ 211806 w 1263841"/>
                  <a:gd name="connsiteY104" fmla="*/ 1242119 h 1516563"/>
                  <a:gd name="connsiteX105" fmla="*/ 223241 w 1263841"/>
                  <a:gd name="connsiteY105" fmla="*/ 1216390 h 1516563"/>
                  <a:gd name="connsiteX106" fmla="*/ 234676 w 1263841"/>
                  <a:gd name="connsiteY106" fmla="*/ 1213531 h 1516563"/>
                  <a:gd name="connsiteX107" fmla="*/ 237535 w 1263841"/>
                  <a:gd name="connsiteY107" fmla="*/ 1170649 h 1516563"/>
                  <a:gd name="connsiteX108" fmla="*/ 223241 w 1263841"/>
                  <a:gd name="connsiteY108" fmla="*/ 1142062 h 1516563"/>
                  <a:gd name="connsiteX109" fmla="*/ 186077 w 1263841"/>
                  <a:gd name="connsiteY109" fmla="*/ 1119192 h 1516563"/>
                  <a:gd name="connsiteX110" fmla="*/ 183217 w 1263841"/>
                  <a:gd name="connsiteY110" fmla="*/ 1082027 h 1516563"/>
                  <a:gd name="connsiteX111" fmla="*/ 151771 w 1263841"/>
                  <a:gd name="connsiteY111" fmla="*/ 1082027 h 1516563"/>
                  <a:gd name="connsiteX112" fmla="*/ 134618 w 1263841"/>
                  <a:gd name="connsiteY112" fmla="*/ 1053439 h 1516563"/>
                  <a:gd name="connsiteX113" fmla="*/ 137477 w 1263841"/>
                  <a:gd name="connsiteY113" fmla="*/ 1030569 h 1516563"/>
                  <a:gd name="connsiteX114" fmla="*/ 160347 w 1263841"/>
                  <a:gd name="connsiteY114" fmla="*/ 1010557 h 1516563"/>
                  <a:gd name="connsiteX115" fmla="*/ 146053 w 1263841"/>
                  <a:gd name="connsiteY115" fmla="*/ 979111 h 1516563"/>
                  <a:gd name="connsiteX116" fmla="*/ 117466 w 1263841"/>
                  <a:gd name="connsiteY116" fmla="*/ 973393 h 1516563"/>
                  <a:gd name="connsiteX117" fmla="*/ 108889 w 1263841"/>
                  <a:gd name="connsiteY117" fmla="*/ 933370 h 1516563"/>
                  <a:gd name="connsiteX118" fmla="*/ 97454 w 1263841"/>
                  <a:gd name="connsiteY118" fmla="*/ 910500 h 1516563"/>
                  <a:gd name="connsiteX119" fmla="*/ 94596 w 1263841"/>
                  <a:gd name="connsiteY119" fmla="*/ 893347 h 1516563"/>
                  <a:gd name="connsiteX120" fmla="*/ 83160 w 1263841"/>
                  <a:gd name="connsiteY120" fmla="*/ 881912 h 1516563"/>
                  <a:gd name="connsiteX121" fmla="*/ 66007 w 1263841"/>
                  <a:gd name="connsiteY121" fmla="*/ 887629 h 1516563"/>
                  <a:gd name="connsiteX122" fmla="*/ 54572 w 1263841"/>
                  <a:gd name="connsiteY122" fmla="*/ 864759 h 1516563"/>
                  <a:gd name="connsiteX123" fmla="*/ 25985 w 1263841"/>
                  <a:gd name="connsiteY123" fmla="*/ 864759 h 1516563"/>
                  <a:gd name="connsiteX124" fmla="*/ 23125 w 1263841"/>
                  <a:gd name="connsiteY124" fmla="*/ 839029 h 1516563"/>
                  <a:gd name="connsiteX125" fmla="*/ 0 w 1263841"/>
                  <a:gd name="connsiteY125" fmla="*/ 839029 h 1516563"/>
                  <a:gd name="connsiteX126" fmla="*/ 0 w 1263841"/>
                  <a:gd name="connsiteY126" fmla="*/ 783475 h 1516563"/>
                  <a:gd name="connsiteX127" fmla="*/ 5973 w 1263841"/>
                  <a:gd name="connsiteY127" fmla="*/ 778995 h 1516563"/>
                  <a:gd name="connsiteX128" fmla="*/ 3114 w 1263841"/>
                  <a:gd name="connsiteY128" fmla="*/ 744690 h 1516563"/>
                  <a:gd name="connsiteX129" fmla="*/ 23125 w 1263841"/>
                  <a:gd name="connsiteY129" fmla="*/ 724678 h 1516563"/>
                  <a:gd name="connsiteX130" fmla="*/ 57432 w 1263841"/>
                  <a:gd name="connsiteY130" fmla="*/ 721819 h 1516563"/>
                  <a:gd name="connsiteX131" fmla="*/ 86019 w 1263841"/>
                  <a:gd name="connsiteY131" fmla="*/ 733255 h 1516563"/>
                  <a:gd name="connsiteX132" fmla="*/ 103172 w 1263841"/>
                  <a:gd name="connsiteY132" fmla="*/ 730396 h 1516563"/>
                  <a:gd name="connsiteX133" fmla="*/ 106031 w 1263841"/>
                  <a:gd name="connsiteY133" fmla="*/ 701808 h 1516563"/>
                  <a:gd name="connsiteX134" fmla="*/ 123183 w 1263841"/>
                  <a:gd name="connsiteY134" fmla="*/ 681796 h 1516563"/>
                  <a:gd name="connsiteX135" fmla="*/ 137477 w 1263841"/>
                  <a:gd name="connsiteY135" fmla="*/ 681796 h 1516563"/>
                  <a:gd name="connsiteX136" fmla="*/ 163207 w 1263841"/>
                  <a:gd name="connsiteY136" fmla="*/ 621761 h 1516563"/>
                  <a:gd name="connsiteX137" fmla="*/ 206088 w 1263841"/>
                  <a:gd name="connsiteY137" fmla="*/ 598891 h 1516563"/>
                  <a:gd name="connsiteX138" fmla="*/ 206088 w 1263841"/>
                  <a:gd name="connsiteY138" fmla="*/ 573162 h 1516563"/>
                  <a:gd name="connsiteX139" fmla="*/ 226099 w 1263841"/>
                  <a:gd name="connsiteY139" fmla="*/ 530280 h 1516563"/>
                  <a:gd name="connsiteX140" fmla="*/ 197512 w 1263841"/>
                  <a:gd name="connsiteY140" fmla="*/ 521704 h 1516563"/>
                  <a:gd name="connsiteX141" fmla="*/ 171783 w 1263841"/>
                  <a:gd name="connsiteY141" fmla="*/ 487399 h 1516563"/>
                  <a:gd name="connsiteX142" fmla="*/ 174642 w 1263841"/>
                  <a:gd name="connsiteY142" fmla="*/ 470246 h 1516563"/>
                  <a:gd name="connsiteX143" fmla="*/ 168924 w 1263841"/>
                  <a:gd name="connsiteY143" fmla="*/ 450234 h 1516563"/>
                  <a:gd name="connsiteX144" fmla="*/ 183217 w 1263841"/>
                  <a:gd name="connsiteY144" fmla="*/ 430223 h 1516563"/>
                  <a:gd name="connsiteX145" fmla="*/ 206088 w 1263841"/>
                  <a:gd name="connsiteY145" fmla="*/ 433082 h 1516563"/>
                  <a:gd name="connsiteX146" fmla="*/ 206088 w 1263841"/>
                  <a:gd name="connsiteY146" fmla="*/ 395917 h 1516563"/>
                  <a:gd name="connsiteX147" fmla="*/ 188935 w 1263841"/>
                  <a:gd name="connsiteY147" fmla="*/ 390200 h 1516563"/>
                  <a:gd name="connsiteX148" fmla="*/ 191794 w 1263841"/>
                  <a:gd name="connsiteY148" fmla="*/ 364471 h 1516563"/>
                  <a:gd name="connsiteX149" fmla="*/ 257546 w 1263841"/>
                  <a:gd name="connsiteY149" fmla="*/ 275848 h 1516563"/>
                  <a:gd name="connsiteX150" fmla="*/ 260405 w 1263841"/>
                  <a:gd name="connsiteY150" fmla="*/ 235825 h 1516563"/>
                  <a:gd name="connsiteX151" fmla="*/ 234676 w 1263841"/>
                  <a:gd name="connsiteY151" fmla="*/ 212955 h 1516563"/>
                  <a:gd name="connsiteX152" fmla="*/ 231818 w 1263841"/>
                  <a:gd name="connsiteY152" fmla="*/ 195802 h 1516563"/>
                  <a:gd name="connsiteX153" fmla="*/ 203229 w 1263841"/>
                  <a:gd name="connsiteY153" fmla="*/ 187225 h 1516563"/>
                  <a:gd name="connsiteX154" fmla="*/ 198693 w 1263841"/>
                  <a:gd name="connsiteY154" fmla="*/ 166291 h 1516563"/>
                  <a:gd name="connsiteX155" fmla="*/ 202658 w 1263841"/>
                  <a:gd name="connsiteY155" fmla="*/ 166071 h 1516563"/>
                  <a:gd name="connsiteX156" fmla="*/ 216380 w 1263841"/>
                  <a:gd name="connsiteY156" fmla="*/ 156922 h 1516563"/>
                  <a:gd name="connsiteX157" fmla="*/ 218667 w 1263841"/>
                  <a:gd name="connsiteY157" fmla="*/ 138626 h 1516563"/>
                  <a:gd name="connsiteX158" fmla="*/ 234676 w 1263841"/>
                  <a:gd name="connsiteY158" fmla="*/ 134052 h 1516563"/>
                  <a:gd name="connsiteX159" fmla="*/ 239250 w 1263841"/>
                  <a:gd name="connsiteY159" fmla="*/ 115756 h 1516563"/>
                  <a:gd name="connsiteX160" fmla="*/ 266695 w 1263841"/>
                  <a:gd name="connsiteY160" fmla="*/ 90599 h 1516563"/>
                  <a:gd name="connsiteX161" fmla="*/ 252972 w 1263841"/>
                  <a:gd name="connsiteY161" fmla="*/ 72302 h 1516563"/>
                  <a:gd name="connsiteX162" fmla="*/ 252972 w 1263841"/>
                  <a:gd name="connsiteY162" fmla="*/ 58580 h 1516563"/>
                  <a:gd name="connsiteX163" fmla="*/ 271269 w 1263841"/>
                  <a:gd name="connsiteY163" fmla="*/ 54006 h 1516563"/>
                  <a:gd name="connsiteX164" fmla="*/ 278130 w 1263841"/>
                  <a:gd name="connsiteY164" fmla="*/ 35710 h 1516563"/>
                  <a:gd name="connsiteX165" fmla="*/ 303287 w 1263841"/>
                  <a:gd name="connsiteY165" fmla="*/ 26562 h 1516563"/>
                  <a:gd name="connsiteX166" fmla="*/ 306972 w 1263841"/>
                  <a:gd name="connsiteY166" fmla="*/ 15506 h 1516563"/>
                  <a:gd name="connsiteX167" fmla="*/ 646044 w 1263841"/>
                  <a:gd name="connsiteY167" fmla="*/ 53348 h 1516563"/>
                  <a:gd name="connsiteX0" fmla="*/ 952399 w 1263841"/>
                  <a:gd name="connsiteY0" fmla="*/ 0 h 1501057"/>
                  <a:gd name="connsiteX1" fmla="*/ 948230 w 1263841"/>
                  <a:gd name="connsiteY1" fmla="*/ 97963 h 1501057"/>
                  <a:gd name="connsiteX2" fmla="*/ 991684 w 1263841"/>
                  <a:gd name="connsiteY2" fmla="*/ 113972 h 1501057"/>
                  <a:gd name="connsiteX3" fmla="*/ 1007693 w 1263841"/>
                  <a:gd name="connsiteY3" fmla="*/ 134555 h 1501057"/>
                  <a:gd name="connsiteX4" fmla="*/ 1028277 w 1263841"/>
                  <a:gd name="connsiteY4" fmla="*/ 136842 h 1501057"/>
                  <a:gd name="connsiteX5" fmla="*/ 1032851 w 1263841"/>
                  <a:gd name="connsiteY5" fmla="*/ 120833 h 1501057"/>
                  <a:gd name="connsiteX6" fmla="*/ 1067156 w 1263841"/>
                  <a:gd name="connsiteY6" fmla="*/ 139129 h 1501057"/>
                  <a:gd name="connsiteX7" fmla="*/ 1103749 w 1263841"/>
                  <a:gd name="connsiteY7" fmla="*/ 116259 h 1501057"/>
                  <a:gd name="connsiteX8" fmla="*/ 1158638 w 1263841"/>
                  <a:gd name="connsiteY8" fmla="*/ 118546 h 1501057"/>
                  <a:gd name="connsiteX9" fmla="*/ 1174647 w 1263841"/>
                  <a:gd name="connsiteY9" fmla="*/ 141416 h 1501057"/>
                  <a:gd name="connsiteX10" fmla="*/ 1179221 w 1263841"/>
                  <a:gd name="connsiteY10" fmla="*/ 205453 h 1501057"/>
                  <a:gd name="connsiteX11" fmla="*/ 1179221 w 1263841"/>
                  <a:gd name="connsiteY11" fmla="*/ 253481 h 1501057"/>
                  <a:gd name="connsiteX12" fmla="*/ 1167786 w 1263841"/>
                  <a:gd name="connsiteY12" fmla="*/ 267203 h 1501057"/>
                  <a:gd name="connsiteX13" fmla="*/ 1131193 w 1263841"/>
                  <a:gd name="connsiteY13" fmla="*/ 285499 h 1501057"/>
                  <a:gd name="connsiteX14" fmla="*/ 1135767 w 1263841"/>
                  <a:gd name="connsiteY14" fmla="*/ 317518 h 1501057"/>
                  <a:gd name="connsiteX15" fmla="*/ 1158638 w 1263841"/>
                  <a:gd name="connsiteY15" fmla="*/ 340388 h 1501057"/>
                  <a:gd name="connsiteX16" fmla="*/ 1158638 w 1263841"/>
                  <a:gd name="connsiteY16" fmla="*/ 349536 h 1501057"/>
                  <a:gd name="connsiteX17" fmla="*/ 1156350 w 1263841"/>
                  <a:gd name="connsiteY17" fmla="*/ 372407 h 1501057"/>
                  <a:gd name="connsiteX18" fmla="*/ 1160925 w 1263841"/>
                  <a:gd name="connsiteY18" fmla="*/ 397564 h 1501057"/>
                  <a:gd name="connsiteX19" fmla="*/ 1119758 w 1263841"/>
                  <a:gd name="connsiteY19" fmla="*/ 406712 h 1501057"/>
                  <a:gd name="connsiteX20" fmla="*/ 1128906 w 1263841"/>
                  <a:gd name="connsiteY20" fmla="*/ 441018 h 1501057"/>
                  <a:gd name="connsiteX21" fmla="*/ 1165499 w 1263841"/>
                  <a:gd name="connsiteY21" fmla="*/ 443305 h 1501057"/>
                  <a:gd name="connsiteX22" fmla="*/ 1176934 w 1263841"/>
                  <a:gd name="connsiteY22" fmla="*/ 473036 h 1501057"/>
                  <a:gd name="connsiteX23" fmla="*/ 1160925 w 1263841"/>
                  <a:gd name="connsiteY23" fmla="*/ 493619 h 1501057"/>
                  <a:gd name="connsiteX24" fmla="*/ 1170073 w 1263841"/>
                  <a:gd name="connsiteY24" fmla="*/ 525638 h 1501057"/>
                  <a:gd name="connsiteX25" fmla="*/ 1165499 w 1263841"/>
                  <a:gd name="connsiteY25" fmla="*/ 562230 h 1501057"/>
                  <a:gd name="connsiteX26" fmla="*/ 1232394 w 1263841"/>
                  <a:gd name="connsiteY26" fmla="*/ 611287 h 1501057"/>
                  <a:gd name="connsiteX27" fmla="*/ 1232394 w 1263841"/>
                  <a:gd name="connsiteY27" fmla="*/ 634844 h 1501057"/>
                  <a:gd name="connsiteX28" fmla="*/ 1249547 w 1263841"/>
                  <a:gd name="connsiteY28" fmla="*/ 649138 h 1501057"/>
                  <a:gd name="connsiteX29" fmla="*/ 1263841 w 1263841"/>
                  <a:gd name="connsiteY29" fmla="*/ 660573 h 1501057"/>
                  <a:gd name="connsiteX30" fmla="*/ 1249547 w 1263841"/>
                  <a:gd name="connsiteY30" fmla="*/ 700596 h 1501057"/>
                  <a:gd name="connsiteX31" fmla="*/ 1215242 w 1263841"/>
                  <a:gd name="connsiteY31" fmla="*/ 700596 h 1501057"/>
                  <a:gd name="connsiteX32" fmla="*/ 1206665 w 1263841"/>
                  <a:gd name="connsiteY32" fmla="*/ 712031 h 1501057"/>
                  <a:gd name="connsiteX33" fmla="*/ 1203807 w 1263841"/>
                  <a:gd name="connsiteY33" fmla="*/ 737760 h 1501057"/>
                  <a:gd name="connsiteX34" fmla="*/ 1140913 w 1263841"/>
                  <a:gd name="connsiteY34" fmla="*/ 737760 h 1501057"/>
                  <a:gd name="connsiteX35" fmla="*/ 1140913 w 1263841"/>
                  <a:gd name="connsiteY35" fmla="*/ 700596 h 1501057"/>
                  <a:gd name="connsiteX36" fmla="*/ 1126619 w 1263841"/>
                  <a:gd name="connsiteY36" fmla="*/ 686302 h 1501057"/>
                  <a:gd name="connsiteX37" fmla="*/ 1109467 w 1263841"/>
                  <a:gd name="connsiteY37" fmla="*/ 692020 h 1501057"/>
                  <a:gd name="connsiteX38" fmla="*/ 1092314 w 1263841"/>
                  <a:gd name="connsiteY38" fmla="*/ 686302 h 1501057"/>
                  <a:gd name="connsiteX39" fmla="*/ 1046573 w 1263841"/>
                  <a:gd name="connsiteY39" fmla="*/ 689161 h 1501057"/>
                  <a:gd name="connsiteX40" fmla="*/ 1037996 w 1263841"/>
                  <a:gd name="connsiteY40" fmla="*/ 697737 h 1501057"/>
                  <a:gd name="connsiteX41" fmla="*/ 1032279 w 1263841"/>
                  <a:gd name="connsiteY41" fmla="*/ 709172 h 1501057"/>
                  <a:gd name="connsiteX42" fmla="*/ 1006549 w 1263841"/>
                  <a:gd name="connsiteY42" fmla="*/ 712031 h 1501057"/>
                  <a:gd name="connsiteX43" fmla="*/ 989397 w 1263841"/>
                  <a:gd name="connsiteY43" fmla="*/ 697737 h 1501057"/>
                  <a:gd name="connsiteX44" fmla="*/ 989397 w 1263841"/>
                  <a:gd name="connsiteY44" fmla="*/ 677725 h 1501057"/>
                  <a:gd name="connsiteX45" fmla="*/ 986539 w 1263841"/>
                  <a:gd name="connsiteY45" fmla="*/ 657714 h 1501057"/>
                  <a:gd name="connsiteX46" fmla="*/ 969385 w 1263841"/>
                  <a:gd name="connsiteY46" fmla="*/ 643420 h 1501057"/>
                  <a:gd name="connsiteX47" fmla="*/ 917928 w 1263841"/>
                  <a:gd name="connsiteY47" fmla="*/ 631985 h 1501057"/>
                  <a:gd name="connsiteX48" fmla="*/ 840740 w 1263841"/>
                  <a:gd name="connsiteY48" fmla="*/ 754913 h 1501057"/>
                  <a:gd name="connsiteX49" fmla="*/ 820728 w 1263841"/>
                  <a:gd name="connsiteY49" fmla="*/ 726325 h 1501057"/>
                  <a:gd name="connsiteX50" fmla="*/ 797858 w 1263841"/>
                  <a:gd name="connsiteY50" fmla="*/ 726325 h 1501057"/>
                  <a:gd name="connsiteX51" fmla="*/ 774987 w 1263841"/>
                  <a:gd name="connsiteY51" fmla="*/ 789218 h 1501057"/>
                  <a:gd name="connsiteX52" fmla="*/ 766412 w 1263841"/>
                  <a:gd name="connsiteY52" fmla="*/ 800653 h 1501057"/>
                  <a:gd name="connsiteX53" fmla="*/ 749259 w 1263841"/>
                  <a:gd name="connsiteY53" fmla="*/ 829242 h 1501057"/>
                  <a:gd name="connsiteX54" fmla="*/ 752117 w 1263841"/>
                  <a:gd name="connsiteY54" fmla="*/ 840677 h 1501057"/>
                  <a:gd name="connsiteX55" fmla="*/ 792141 w 1263841"/>
                  <a:gd name="connsiteY55" fmla="*/ 872123 h 1501057"/>
                  <a:gd name="connsiteX56" fmla="*/ 746400 w 1263841"/>
                  <a:gd name="connsiteY56" fmla="*/ 917864 h 1501057"/>
                  <a:gd name="connsiteX57" fmla="*/ 760694 w 1263841"/>
                  <a:gd name="connsiteY57" fmla="*/ 929299 h 1501057"/>
                  <a:gd name="connsiteX58" fmla="*/ 760694 w 1263841"/>
                  <a:gd name="connsiteY58" fmla="*/ 963605 h 1501057"/>
                  <a:gd name="connsiteX59" fmla="*/ 780706 w 1263841"/>
                  <a:gd name="connsiteY59" fmla="*/ 1000769 h 1501057"/>
                  <a:gd name="connsiteX60" fmla="*/ 766412 w 1263841"/>
                  <a:gd name="connsiteY60" fmla="*/ 1020780 h 1501057"/>
                  <a:gd name="connsiteX61" fmla="*/ 766412 w 1263841"/>
                  <a:gd name="connsiteY61" fmla="*/ 1043651 h 1501057"/>
                  <a:gd name="connsiteX62" fmla="*/ 752117 w 1263841"/>
                  <a:gd name="connsiteY62" fmla="*/ 1072239 h 1501057"/>
                  <a:gd name="connsiteX63" fmla="*/ 732105 w 1263841"/>
                  <a:gd name="connsiteY63" fmla="*/ 1066521 h 1501057"/>
                  <a:gd name="connsiteX64" fmla="*/ 717812 w 1263841"/>
                  <a:gd name="connsiteY64" fmla="*/ 1089391 h 1501057"/>
                  <a:gd name="connsiteX65" fmla="*/ 720671 w 1263841"/>
                  <a:gd name="connsiteY65" fmla="*/ 1100826 h 1501057"/>
                  <a:gd name="connsiteX66" fmla="*/ 703518 w 1263841"/>
                  <a:gd name="connsiteY66" fmla="*/ 1146567 h 1501057"/>
                  <a:gd name="connsiteX67" fmla="*/ 729247 w 1263841"/>
                  <a:gd name="connsiteY67" fmla="*/ 1163720 h 1501057"/>
                  <a:gd name="connsiteX68" fmla="*/ 723530 w 1263841"/>
                  <a:gd name="connsiteY68" fmla="*/ 1206602 h 1501057"/>
                  <a:gd name="connsiteX69" fmla="*/ 694941 w 1263841"/>
                  <a:gd name="connsiteY69" fmla="*/ 1206602 h 1501057"/>
                  <a:gd name="connsiteX70" fmla="*/ 692083 w 1263841"/>
                  <a:gd name="connsiteY70" fmla="*/ 1226613 h 1501057"/>
                  <a:gd name="connsiteX71" fmla="*/ 700659 w 1263841"/>
                  <a:gd name="connsiteY71" fmla="*/ 1243766 h 1501057"/>
                  <a:gd name="connsiteX72" fmla="*/ 697801 w 1263841"/>
                  <a:gd name="connsiteY72" fmla="*/ 1258060 h 1501057"/>
                  <a:gd name="connsiteX73" fmla="*/ 717812 w 1263841"/>
                  <a:gd name="connsiteY73" fmla="*/ 1275213 h 1501057"/>
                  <a:gd name="connsiteX74" fmla="*/ 709235 w 1263841"/>
                  <a:gd name="connsiteY74" fmla="*/ 1312377 h 1501057"/>
                  <a:gd name="connsiteX75" fmla="*/ 669212 w 1263841"/>
                  <a:gd name="connsiteY75" fmla="*/ 1318095 h 1501057"/>
                  <a:gd name="connsiteX76" fmla="*/ 666354 w 1263841"/>
                  <a:gd name="connsiteY76" fmla="*/ 1338106 h 1501057"/>
                  <a:gd name="connsiteX77" fmla="*/ 643484 w 1263841"/>
                  <a:gd name="connsiteY77" fmla="*/ 1329530 h 1501057"/>
                  <a:gd name="connsiteX78" fmla="*/ 614895 w 1263841"/>
                  <a:gd name="connsiteY78" fmla="*/ 1343824 h 1501057"/>
                  <a:gd name="connsiteX79" fmla="*/ 603460 w 1263841"/>
                  <a:gd name="connsiteY79" fmla="*/ 1375270 h 1501057"/>
                  <a:gd name="connsiteX80" fmla="*/ 574873 w 1263841"/>
                  <a:gd name="connsiteY80" fmla="*/ 1383846 h 1501057"/>
                  <a:gd name="connsiteX81" fmla="*/ 560579 w 1263841"/>
                  <a:gd name="connsiteY81" fmla="*/ 1401000 h 1501057"/>
                  <a:gd name="connsiteX82" fmla="*/ 523414 w 1263841"/>
                  <a:gd name="connsiteY82" fmla="*/ 1409576 h 1501057"/>
                  <a:gd name="connsiteX83" fmla="*/ 514838 w 1263841"/>
                  <a:gd name="connsiteY83" fmla="*/ 1423870 h 1501057"/>
                  <a:gd name="connsiteX84" fmla="*/ 480532 w 1263841"/>
                  <a:gd name="connsiteY84" fmla="*/ 1429587 h 1501057"/>
                  <a:gd name="connsiteX85" fmla="*/ 474815 w 1263841"/>
                  <a:gd name="connsiteY85" fmla="*/ 1449599 h 1501057"/>
                  <a:gd name="connsiteX86" fmla="*/ 471956 w 1263841"/>
                  <a:gd name="connsiteY86" fmla="*/ 1475328 h 1501057"/>
                  <a:gd name="connsiteX87" fmla="*/ 429074 w 1263841"/>
                  <a:gd name="connsiteY87" fmla="*/ 1475328 h 1501057"/>
                  <a:gd name="connsiteX88" fmla="*/ 377616 w 1263841"/>
                  <a:gd name="connsiteY88" fmla="*/ 1492481 h 1501057"/>
                  <a:gd name="connsiteX89" fmla="*/ 360463 w 1263841"/>
                  <a:gd name="connsiteY89" fmla="*/ 1478187 h 1501057"/>
                  <a:gd name="connsiteX90" fmla="*/ 331876 w 1263841"/>
                  <a:gd name="connsiteY90" fmla="*/ 1475328 h 1501057"/>
                  <a:gd name="connsiteX91" fmla="*/ 320439 w 1263841"/>
                  <a:gd name="connsiteY91" fmla="*/ 1458176 h 1501057"/>
                  <a:gd name="connsiteX92" fmla="*/ 271840 w 1263841"/>
                  <a:gd name="connsiteY92" fmla="*/ 1463893 h 1501057"/>
                  <a:gd name="connsiteX93" fmla="*/ 260405 w 1263841"/>
                  <a:gd name="connsiteY93" fmla="*/ 1483904 h 1501057"/>
                  <a:gd name="connsiteX94" fmla="*/ 234676 w 1263841"/>
                  <a:gd name="connsiteY94" fmla="*/ 1483904 h 1501057"/>
                  <a:gd name="connsiteX95" fmla="*/ 191794 w 1263841"/>
                  <a:gd name="connsiteY95" fmla="*/ 1501057 h 1501057"/>
                  <a:gd name="connsiteX96" fmla="*/ 166065 w 1263841"/>
                  <a:gd name="connsiteY96" fmla="*/ 1452457 h 1501057"/>
                  <a:gd name="connsiteX97" fmla="*/ 174642 w 1263841"/>
                  <a:gd name="connsiteY97" fmla="*/ 1412435 h 1501057"/>
                  <a:gd name="connsiteX98" fmla="*/ 171783 w 1263841"/>
                  <a:gd name="connsiteY98" fmla="*/ 1375270 h 1501057"/>
                  <a:gd name="connsiteX99" fmla="*/ 206088 w 1263841"/>
                  <a:gd name="connsiteY99" fmla="*/ 1358118 h 1501057"/>
                  <a:gd name="connsiteX100" fmla="*/ 208947 w 1263841"/>
                  <a:gd name="connsiteY100" fmla="*/ 1309519 h 1501057"/>
                  <a:gd name="connsiteX101" fmla="*/ 194654 w 1263841"/>
                  <a:gd name="connsiteY101" fmla="*/ 1280930 h 1501057"/>
                  <a:gd name="connsiteX102" fmla="*/ 248970 w 1263841"/>
                  <a:gd name="connsiteY102" fmla="*/ 1275213 h 1501057"/>
                  <a:gd name="connsiteX103" fmla="*/ 220382 w 1263841"/>
                  <a:gd name="connsiteY103" fmla="*/ 1238048 h 1501057"/>
                  <a:gd name="connsiteX104" fmla="*/ 211806 w 1263841"/>
                  <a:gd name="connsiteY104" fmla="*/ 1226613 h 1501057"/>
                  <a:gd name="connsiteX105" fmla="*/ 223241 w 1263841"/>
                  <a:gd name="connsiteY105" fmla="*/ 1200884 h 1501057"/>
                  <a:gd name="connsiteX106" fmla="*/ 234676 w 1263841"/>
                  <a:gd name="connsiteY106" fmla="*/ 1198025 h 1501057"/>
                  <a:gd name="connsiteX107" fmla="*/ 237535 w 1263841"/>
                  <a:gd name="connsiteY107" fmla="*/ 1155143 h 1501057"/>
                  <a:gd name="connsiteX108" fmla="*/ 223241 w 1263841"/>
                  <a:gd name="connsiteY108" fmla="*/ 1126556 h 1501057"/>
                  <a:gd name="connsiteX109" fmla="*/ 186077 w 1263841"/>
                  <a:gd name="connsiteY109" fmla="*/ 1103686 h 1501057"/>
                  <a:gd name="connsiteX110" fmla="*/ 183217 w 1263841"/>
                  <a:gd name="connsiteY110" fmla="*/ 1066521 h 1501057"/>
                  <a:gd name="connsiteX111" fmla="*/ 151771 w 1263841"/>
                  <a:gd name="connsiteY111" fmla="*/ 1066521 h 1501057"/>
                  <a:gd name="connsiteX112" fmla="*/ 134618 w 1263841"/>
                  <a:gd name="connsiteY112" fmla="*/ 1037933 h 1501057"/>
                  <a:gd name="connsiteX113" fmla="*/ 137477 w 1263841"/>
                  <a:gd name="connsiteY113" fmla="*/ 1015063 h 1501057"/>
                  <a:gd name="connsiteX114" fmla="*/ 160347 w 1263841"/>
                  <a:gd name="connsiteY114" fmla="*/ 995051 h 1501057"/>
                  <a:gd name="connsiteX115" fmla="*/ 146053 w 1263841"/>
                  <a:gd name="connsiteY115" fmla="*/ 963605 h 1501057"/>
                  <a:gd name="connsiteX116" fmla="*/ 117466 w 1263841"/>
                  <a:gd name="connsiteY116" fmla="*/ 957887 h 1501057"/>
                  <a:gd name="connsiteX117" fmla="*/ 108889 w 1263841"/>
                  <a:gd name="connsiteY117" fmla="*/ 917864 h 1501057"/>
                  <a:gd name="connsiteX118" fmla="*/ 97454 w 1263841"/>
                  <a:gd name="connsiteY118" fmla="*/ 894994 h 1501057"/>
                  <a:gd name="connsiteX119" fmla="*/ 94596 w 1263841"/>
                  <a:gd name="connsiteY119" fmla="*/ 877841 h 1501057"/>
                  <a:gd name="connsiteX120" fmla="*/ 83160 w 1263841"/>
                  <a:gd name="connsiteY120" fmla="*/ 866406 h 1501057"/>
                  <a:gd name="connsiteX121" fmla="*/ 66007 w 1263841"/>
                  <a:gd name="connsiteY121" fmla="*/ 872123 h 1501057"/>
                  <a:gd name="connsiteX122" fmla="*/ 54572 w 1263841"/>
                  <a:gd name="connsiteY122" fmla="*/ 849253 h 1501057"/>
                  <a:gd name="connsiteX123" fmla="*/ 25985 w 1263841"/>
                  <a:gd name="connsiteY123" fmla="*/ 849253 h 1501057"/>
                  <a:gd name="connsiteX124" fmla="*/ 23125 w 1263841"/>
                  <a:gd name="connsiteY124" fmla="*/ 823523 h 1501057"/>
                  <a:gd name="connsiteX125" fmla="*/ 0 w 1263841"/>
                  <a:gd name="connsiteY125" fmla="*/ 823523 h 1501057"/>
                  <a:gd name="connsiteX126" fmla="*/ 0 w 1263841"/>
                  <a:gd name="connsiteY126" fmla="*/ 767969 h 1501057"/>
                  <a:gd name="connsiteX127" fmla="*/ 5973 w 1263841"/>
                  <a:gd name="connsiteY127" fmla="*/ 763489 h 1501057"/>
                  <a:gd name="connsiteX128" fmla="*/ 3114 w 1263841"/>
                  <a:gd name="connsiteY128" fmla="*/ 729184 h 1501057"/>
                  <a:gd name="connsiteX129" fmla="*/ 23125 w 1263841"/>
                  <a:gd name="connsiteY129" fmla="*/ 709172 h 1501057"/>
                  <a:gd name="connsiteX130" fmla="*/ 57432 w 1263841"/>
                  <a:gd name="connsiteY130" fmla="*/ 706313 h 1501057"/>
                  <a:gd name="connsiteX131" fmla="*/ 86019 w 1263841"/>
                  <a:gd name="connsiteY131" fmla="*/ 717749 h 1501057"/>
                  <a:gd name="connsiteX132" fmla="*/ 103172 w 1263841"/>
                  <a:gd name="connsiteY132" fmla="*/ 714890 h 1501057"/>
                  <a:gd name="connsiteX133" fmla="*/ 106031 w 1263841"/>
                  <a:gd name="connsiteY133" fmla="*/ 686302 h 1501057"/>
                  <a:gd name="connsiteX134" fmla="*/ 123183 w 1263841"/>
                  <a:gd name="connsiteY134" fmla="*/ 666290 h 1501057"/>
                  <a:gd name="connsiteX135" fmla="*/ 137477 w 1263841"/>
                  <a:gd name="connsiteY135" fmla="*/ 666290 h 1501057"/>
                  <a:gd name="connsiteX136" fmla="*/ 163207 w 1263841"/>
                  <a:gd name="connsiteY136" fmla="*/ 606255 h 1501057"/>
                  <a:gd name="connsiteX137" fmla="*/ 206088 w 1263841"/>
                  <a:gd name="connsiteY137" fmla="*/ 583385 h 1501057"/>
                  <a:gd name="connsiteX138" fmla="*/ 206088 w 1263841"/>
                  <a:gd name="connsiteY138" fmla="*/ 557656 h 1501057"/>
                  <a:gd name="connsiteX139" fmla="*/ 226099 w 1263841"/>
                  <a:gd name="connsiteY139" fmla="*/ 514774 h 1501057"/>
                  <a:gd name="connsiteX140" fmla="*/ 197512 w 1263841"/>
                  <a:gd name="connsiteY140" fmla="*/ 506198 h 1501057"/>
                  <a:gd name="connsiteX141" fmla="*/ 171783 w 1263841"/>
                  <a:gd name="connsiteY141" fmla="*/ 471893 h 1501057"/>
                  <a:gd name="connsiteX142" fmla="*/ 174642 w 1263841"/>
                  <a:gd name="connsiteY142" fmla="*/ 454740 h 1501057"/>
                  <a:gd name="connsiteX143" fmla="*/ 168924 w 1263841"/>
                  <a:gd name="connsiteY143" fmla="*/ 434728 h 1501057"/>
                  <a:gd name="connsiteX144" fmla="*/ 183217 w 1263841"/>
                  <a:gd name="connsiteY144" fmla="*/ 414717 h 1501057"/>
                  <a:gd name="connsiteX145" fmla="*/ 206088 w 1263841"/>
                  <a:gd name="connsiteY145" fmla="*/ 417576 h 1501057"/>
                  <a:gd name="connsiteX146" fmla="*/ 206088 w 1263841"/>
                  <a:gd name="connsiteY146" fmla="*/ 380411 h 1501057"/>
                  <a:gd name="connsiteX147" fmla="*/ 188935 w 1263841"/>
                  <a:gd name="connsiteY147" fmla="*/ 374694 h 1501057"/>
                  <a:gd name="connsiteX148" fmla="*/ 191794 w 1263841"/>
                  <a:gd name="connsiteY148" fmla="*/ 348965 h 1501057"/>
                  <a:gd name="connsiteX149" fmla="*/ 257546 w 1263841"/>
                  <a:gd name="connsiteY149" fmla="*/ 260342 h 1501057"/>
                  <a:gd name="connsiteX150" fmla="*/ 260405 w 1263841"/>
                  <a:gd name="connsiteY150" fmla="*/ 220319 h 1501057"/>
                  <a:gd name="connsiteX151" fmla="*/ 234676 w 1263841"/>
                  <a:gd name="connsiteY151" fmla="*/ 197449 h 1501057"/>
                  <a:gd name="connsiteX152" fmla="*/ 231818 w 1263841"/>
                  <a:gd name="connsiteY152" fmla="*/ 180296 h 1501057"/>
                  <a:gd name="connsiteX153" fmla="*/ 203229 w 1263841"/>
                  <a:gd name="connsiteY153" fmla="*/ 171719 h 1501057"/>
                  <a:gd name="connsiteX154" fmla="*/ 198693 w 1263841"/>
                  <a:gd name="connsiteY154" fmla="*/ 150785 h 1501057"/>
                  <a:gd name="connsiteX155" fmla="*/ 202658 w 1263841"/>
                  <a:gd name="connsiteY155" fmla="*/ 150565 h 1501057"/>
                  <a:gd name="connsiteX156" fmla="*/ 216380 w 1263841"/>
                  <a:gd name="connsiteY156" fmla="*/ 141416 h 1501057"/>
                  <a:gd name="connsiteX157" fmla="*/ 218667 w 1263841"/>
                  <a:gd name="connsiteY157" fmla="*/ 123120 h 1501057"/>
                  <a:gd name="connsiteX158" fmla="*/ 234676 w 1263841"/>
                  <a:gd name="connsiteY158" fmla="*/ 118546 h 1501057"/>
                  <a:gd name="connsiteX159" fmla="*/ 239250 w 1263841"/>
                  <a:gd name="connsiteY159" fmla="*/ 100250 h 1501057"/>
                  <a:gd name="connsiteX160" fmla="*/ 266695 w 1263841"/>
                  <a:gd name="connsiteY160" fmla="*/ 75093 h 1501057"/>
                  <a:gd name="connsiteX161" fmla="*/ 252972 w 1263841"/>
                  <a:gd name="connsiteY161" fmla="*/ 56796 h 1501057"/>
                  <a:gd name="connsiteX162" fmla="*/ 252972 w 1263841"/>
                  <a:gd name="connsiteY162" fmla="*/ 43074 h 1501057"/>
                  <a:gd name="connsiteX163" fmla="*/ 271269 w 1263841"/>
                  <a:gd name="connsiteY163" fmla="*/ 38500 h 1501057"/>
                  <a:gd name="connsiteX164" fmla="*/ 278130 w 1263841"/>
                  <a:gd name="connsiteY164" fmla="*/ 20204 h 1501057"/>
                  <a:gd name="connsiteX165" fmla="*/ 303287 w 1263841"/>
                  <a:gd name="connsiteY165" fmla="*/ 11056 h 1501057"/>
                  <a:gd name="connsiteX166" fmla="*/ 306972 w 1263841"/>
                  <a:gd name="connsiteY166" fmla="*/ 0 h 150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1263841" h="1501057">
                    <a:moveTo>
                      <a:pt x="952399" y="0"/>
                    </a:moveTo>
                    <a:lnTo>
                      <a:pt x="948230" y="97963"/>
                    </a:lnTo>
                    <a:lnTo>
                      <a:pt x="991684" y="113972"/>
                    </a:lnTo>
                    <a:lnTo>
                      <a:pt x="1007693" y="134555"/>
                    </a:lnTo>
                    <a:lnTo>
                      <a:pt x="1028277" y="136842"/>
                    </a:lnTo>
                    <a:lnTo>
                      <a:pt x="1032851" y="120833"/>
                    </a:lnTo>
                    <a:lnTo>
                      <a:pt x="1067156" y="139129"/>
                    </a:lnTo>
                    <a:lnTo>
                      <a:pt x="1103749" y="116259"/>
                    </a:lnTo>
                    <a:lnTo>
                      <a:pt x="1158638" y="118546"/>
                    </a:lnTo>
                    <a:lnTo>
                      <a:pt x="1174647" y="141416"/>
                    </a:lnTo>
                    <a:lnTo>
                      <a:pt x="1179221" y="205453"/>
                    </a:lnTo>
                    <a:lnTo>
                      <a:pt x="1179221" y="253481"/>
                    </a:lnTo>
                    <a:lnTo>
                      <a:pt x="1167786" y="267203"/>
                    </a:lnTo>
                    <a:lnTo>
                      <a:pt x="1131193" y="285499"/>
                    </a:lnTo>
                    <a:lnTo>
                      <a:pt x="1135767" y="317518"/>
                    </a:lnTo>
                    <a:lnTo>
                      <a:pt x="1158638" y="340388"/>
                    </a:lnTo>
                    <a:lnTo>
                      <a:pt x="1158638" y="349536"/>
                    </a:lnTo>
                    <a:lnTo>
                      <a:pt x="1156350" y="372407"/>
                    </a:lnTo>
                    <a:lnTo>
                      <a:pt x="1160925" y="397564"/>
                    </a:lnTo>
                    <a:lnTo>
                      <a:pt x="1119758" y="406712"/>
                    </a:lnTo>
                    <a:lnTo>
                      <a:pt x="1128906" y="441018"/>
                    </a:lnTo>
                    <a:lnTo>
                      <a:pt x="1165499" y="443305"/>
                    </a:lnTo>
                    <a:lnTo>
                      <a:pt x="1176934" y="473036"/>
                    </a:lnTo>
                    <a:lnTo>
                      <a:pt x="1160925" y="493619"/>
                    </a:lnTo>
                    <a:lnTo>
                      <a:pt x="1170073" y="525638"/>
                    </a:lnTo>
                    <a:lnTo>
                      <a:pt x="1165499" y="562230"/>
                    </a:lnTo>
                    <a:lnTo>
                      <a:pt x="1232394" y="611287"/>
                    </a:lnTo>
                    <a:lnTo>
                      <a:pt x="1232394" y="634844"/>
                    </a:lnTo>
                    <a:lnTo>
                      <a:pt x="1249547" y="649138"/>
                    </a:lnTo>
                    <a:lnTo>
                      <a:pt x="1263841" y="660573"/>
                    </a:lnTo>
                    <a:lnTo>
                      <a:pt x="1249547" y="700596"/>
                    </a:lnTo>
                    <a:lnTo>
                      <a:pt x="1215242" y="700596"/>
                    </a:lnTo>
                    <a:lnTo>
                      <a:pt x="1206665" y="712031"/>
                    </a:lnTo>
                    <a:lnTo>
                      <a:pt x="1203807" y="737760"/>
                    </a:lnTo>
                    <a:lnTo>
                      <a:pt x="1140913" y="737760"/>
                    </a:lnTo>
                    <a:lnTo>
                      <a:pt x="1140913" y="700596"/>
                    </a:lnTo>
                    <a:lnTo>
                      <a:pt x="1126619" y="686302"/>
                    </a:lnTo>
                    <a:lnTo>
                      <a:pt x="1109467" y="692020"/>
                    </a:lnTo>
                    <a:lnTo>
                      <a:pt x="1092314" y="686302"/>
                    </a:lnTo>
                    <a:lnTo>
                      <a:pt x="1046573" y="689161"/>
                    </a:lnTo>
                    <a:lnTo>
                      <a:pt x="1037996" y="697737"/>
                    </a:lnTo>
                    <a:lnTo>
                      <a:pt x="1032279" y="709172"/>
                    </a:lnTo>
                    <a:lnTo>
                      <a:pt x="1006549" y="712031"/>
                    </a:lnTo>
                    <a:lnTo>
                      <a:pt x="989397" y="697737"/>
                    </a:lnTo>
                    <a:lnTo>
                      <a:pt x="989397" y="677725"/>
                    </a:lnTo>
                    <a:lnTo>
                      <a:pt x="986539" y="657714"/>
                    </a:lnTo>
                    <a:lnTo>
                      <a:pt x="969385" y="643420"/>
                    </a:lnTo>
                    <a:lnTo>
                      <a:pt x="917928" y="631985"/>
                    </a:lnTo>
                    <a:lnTo>
                      <a:pt x="840740" y="754913"/>
                    </a:lnTo>
                    <a:lnTo>
                      <a:pt x="820728" y="726325"/>
                    </a:lnTo>
                    <a:lnTo>
                      <a:pt x="797858" y="726325"/>
                    </a:lnTo>
                    <a:lnTo>
                      <a:pt x="774987" y="789218"/>
                    </a:lnTo>
                    <a:lnTo>
                      <a:pt x="766412" y="800653"/>
                    </a:lnTo>
                    <a:lnTo>
                      <a:pt x="749259" y="829242"/>
                    </a:lnTo>
                    <a:lnTo>
                      <a:pt x="752117" y="840677"/>
                    </a:lnTo>
                    <a:lnTo>
                      <a:pt x="792141" y="872123"/>
                    </a:lnTo>
                    <a:lnTo>
                      <a:pt x="746400" y="917864"/>
                    </a:lnTo>
                    <a:lnTo>
                      <a:pt x="760694" y="929299"/>
                    </a:lnTo>
                    <a:lnTo>
                      <a:pt x="760694" y="963605"/>
                    </a:lnTo>
                    <a:lnTo>
                      <a:pt x="780706" y="1000769"/>
                    </a:lnTo>
                    <a:lnTo>
                      <a:pt x="766412" y="1020780"/>
                    </a:lnTo>
                    <a:lnTo>
                      <a:pt x="766412" y="1043651"/>
                    </a:lnTo>
                    <a:lnTo>
                      <a:pt x="752117" y="1072239"/>
                    </a:lnTo>
                    <a:lnTo>
                      <a:pt x="732105" y="1066521"/>
                    </a:lnTo>
                    <a:lnTo>
                      <a:pt x="717812" y="1089391"/>
                    </a:lnTo>
                    <a:lnTo>
                      <a:pt x="720671" y="1100826"/>
                    </a:lnTo>
                    <a:lnTo>
                      <a:pt x="703518" y="1146567"/>
                    </a:lnTo>
                    <a:lnTo>
                      <a:pt x="729247" y="1163720"/>
                    </a:lnTo>
                    <a:lnTo>
                      <a:pt x="723530" y="1206602"/>
                    </a:lnTo>
                    <a:lnTo>
                      <a:pt x="694941" y="1206602"/>
                    </a:lnTo>
                    <a:lnTo>
                      <a:pt x="692083" y="1226613"/>
                    </a:lnTo>
                    <a:lnTo>
                      <a:pt x="700659" y="1243766"/>
                    </a:lnTo>
                    <a:lnTo>
                      <a:pt x="697801" y="1258060"/>
                    </a:lnTo>
                    <a:lnTo>
                      <a:pt x="717812" y="1275213"/>
                    </a:lnTo>
                    <a:lnTo>
                      <a:pt x="709235" y="1312377"/>
                    </a:lnTo>
                    <a:lnTo>
                      <a:pt x="669212" y="1318095"/>
                    </a:lnTo>
                    <a:lnTo>
                      <a:pt x="666354" y="1338106"/>
                    </a:lnTo>
                    <a:lnTo>
                      <a:pt x="643484" y="1329530"/>
                    </a:lnTo>
                    <a:lnTo>
                      <a:pt x="614895" y="1343824"/>
                    </a:lnTo>
                    <a:lnTo>
                      <a:pt x="603460" y="1375270"/>
                    </a:lnTo>
                    <a:lnTo>
                      <a:pt x="574873" y="1383846"/>
                    </a:lnTo>
                    <a:lnTo>
                      <a:pt x="560579" y="1401000"/>
                    </a:lnTo>
                    <a:lnTo>
                      <a:pt x="523414" y="1409576"/>
                    </a:lnTo>
                    <a:lnTo>
                      <a:pt x="514838" y="1423870"/>
                    </a:lnTo>
                    <a:lnTo>
                      <a:pt x="480532" y="1429587"/>
                    </a:lnTo>
                    <a:lnTo>
                      <a:pt x="474815" y="1449599"/>
                    </a:lnTo>
                    <a:lnTo>
                      <a:pt x="471956" y="1475328"/>
                    </a:lnTo>
                    <a:lnTo>
                      <a:pt x="429074" y="1475328"/>
                    </a:lnTo>
                    <a:lnTo>
                      <a:pt x="377616" y="1492481"/>
                    </a:lnTo>
                    <a:lnTo>
                      <a:pt x="360463" y="1478187"/>
                    </a:lnTo>
                    <a:lnTo>
                      <a:pt x="331876" y="1475328"/>
                    </a:lnTo>
                    <a:lnTo>
                      <a:pt x="320439" y="1458176"/>
                    </a:lnTo>
                    <a:lnTo>
                      <a:pt x="271840" y="1463893"/>
                    </a:lnTo>
                    <a:lnTo>
                      <a:pt x="260405" y="1483904"/>
                    </a:lnTo>
                    <a:lnTo>
                      <a:pt x="234676" y="1483904"/>
                    </a:lnTo>
                    <a:lnTo>
                      <a:pt x="191794" y="1501057"/>
                    </a:lnTo>
                    <a:lnTo>
                      <a:pt x="166065" y="1452457"/>
                    </a:lnTo>
                    <a:lnTo>
                      <a:pt x="174642" y="1412435"/>
                    </a:lnTo>
                    <a:lnTo>
                      <a:pt x="171783" y="1375270"/>
                    </a:lnTo>
                    <a:lnTo>
                      <a:pt x="206088" y="1358118"/>
                    </a:lnTo>
                    <a:lnTo>
                      <a:pt x="208947" y="1309519"/>
                    </a:lnTo>
                    <a:lnTo>
                      <a:pt x="194654" y="1280930"/>
                    </a:lnTo>
                    <a:lnTo>
                      <a:pt x="248970" y="1275213"/>
                    </a:lnTo>
                    <a:lnTo>
                      <a:pt x="220382" y="1238048"/>
                    </a:lnTo>
                    <a:lnTo>
                      <a:pt x="211806" y="1226613"/>
                    </a:lnTo>
                    <a:lnTo>
                      <a:pt x="223241" y="1200884"/>
                    </a:lnTo>
                    <a:lnTo>
                      <a:pt x="234676" y="1198025"/>
                    </a:lnTo>
                    <a:lnTo>
                      <a:pt x="237535" y="1155143"/>
                    </a:lnTo>
                    <a:lnTo>
                      <a:pt x="223241" y="1126556"/>
                    </a:lnTo>
                    <a:lnTo>
                      <a:pt x="186077" y="1103686"/>
                    </a:lnTo>
                    <a:lnTo>
                      <a:pt x="183217" y="1066521"/>
                    </a:lnTo>
                    <a:lnTo>
                      <a:pt x="151771" y="1066521"/>
                    </a:lnTo>
                    <a:lnTo>
                      <a:pt x="134618" y="1037933"/>
                    </a:lnTo>
                    <a:lnTo>
                      <a:pt x="137477" y="1015063"/>
                    </a:lnTo>
                    <a:lnTo>
                      <a:pt x="160347" y="995051"/>
                    </a:lnTo>
                    <a:lnTo>
                      <a:pt x="146053" y="963605"/>
                    </a:lnTo>
                    <a:lnTo>
                      <a:pt x="117466" y="957887"/>
                    </a:lnTo>
                    <a:lnTo>
                      <a:pt x="108889" y="917864"/>
                    </a:lnTo>
                    <a:lnTo>
                      <a:pt x="97454" y="894994"/>
                    </a:lnTo>
                    <a:lnTo>
                      <a:pt x="94596" y="877841"/>
                    </a:lnTo>
                    <a:lnTo>
                      <a:pt x="83160" y="866406"/>
                    </a:lnTo>
                    <a:lnTo>
                      <a:pt x="66007" y="872123"/>
                    </a:lnTo>
                    <a:lnTo>
                      <a:pt x="54572" y="849253"/>
                    </a:lnTo>
                    <a:lnTo>
                      <a:pt x="25985" y="849253"/>
                    </a:lnTo>
                    <a:lnTo>
                      <a:pt x="23125" y="823523"/>
                    </a:lnTo>
                    <a:lnTo>
                      <a:pt x="0" y="823523"/>
                    </a:lnTo>
                    <a:lnTo>
                      <a:pt x="0" y="767969"/>
                    </a:lnTo>
                    <a:lnTo>
                      <a:pt x="5973" y="763489"/>
                    </a:lnTo>
                    <a:lnTo>
                      <a:pt x="3114" y="729184"/>
                    </a:lnTo>
                    <a:lnTo>
                      <a:pt x="23125" y="709172"/>
                    </a:lnTo>
                    <a:lnTo>
                      <a:pt x="57432" y="706313"/>
                    </a:lnTo>
                    <a:lnTo>
                      <a:pt x="86019" y="717749"/>
                    </a:lnTo>
                    <a:lnTo>
                      <a:pt x="103172" y="714890"/>
                    </a:lnTo>
                    <a:lnTo>
                      <a:pt x="106031" y="686302"/>
                    </a:lnTo>
                    <a:lnTo>
                      <a:pt x="123183" y="666290"/>
                    </a:lnTo>
                    <a:lnTo>
                      <a:pt x="137477" y="666290"/>
                    </a:lnTo>
                    <a:lnTo>
                      <a:pt x="163207" y="606255"/>
                    </a:lnTo>
                    <a:lnTo>
                      <a:pt x="206088" y="583385"/>
                    </a:lnTo>
                    <a:lnTo>
                      <a:pt x="206088" y="557656"/>
                    </a:lnTo>
                    <a:lnTo>
                      <a:pt x="226099" y="514774"/>
                    </a:lnTo>
                    <a:lnTo>
                      <a:pt x="197512" y="506198"/>
                    </a:lnTo>
                    <a:lnTo>
                      <a:pt x="171783" y="471893"/>
                    </a:lnTo>
                    <a:lnTo>
                      <a:pt x="174642" y="454740"/>
                    </a:lnTo>
                    <a:lnTo>
                      <a:pt x="168924" y="434728"/>
                    </a:lnTo>
                    <a:lnTo>
                      <a:pt x="183217" y="414717"/>
                    </a:lnTo>
                    <a:lnTo>
                      <a:pt x="206088" y="417576"/>
                    </a:lnTo>
                    <a:lnTo>
                      <a:pt x="206088" y="380411"/>
                    </a:lnTo>
                    <a:lnTo>
                      <a:pt x="188935" y="374694"/>
                    </a:lnTo>
                    <a:lnTo>
                      <a:pt x="191794" y="348965"/>
                    </a:lnTo>
                    <a:lnTo>
                      <a:pt x="257546" y="260342"/>
                    </a:lnTo>
                    <a:lnTo>
                      <a:pt x="260405" y="220319"/>
                    </a:lnTo>
                    <a:lnTo>
                      <a:pt x="234676" y="197449"/>
                    </a:lnTo>
                    <a:lnTo>
                      <a:pt x="231818" y="180296"/>
                    </a:lnTo>
                    <a:lnTo>
                      <a:pt x="203229" y="171719"/>
                    </a:lnTo>
                    <a:lnTo>
                      <a:pt x="198693" y="150785"/>
                    </a:lnTo>
                    <a:lnTo>
                      <a:pt x="202658" y="150565"/>
                    </a:lnTo>
                    <a:lnTo>
                      <a:pt x="216380" y="141416"/>
                    </a:lnTo>
                    <a:lnTo>
                      <a:pt x="218667" y="123120"/>
                    </a:lnTo>
                    <a:lnTo>
                      <a:pt x="234676" y="118546"/>
                    </a:lnTo>
                    <a:lnTo>
                      <a:pt x="239250" y="100250"/>
                    </a:lnTo>
                    <a:lnTo>
                      <a:pt x="266695" y="75093"/>
                    </a:lnTo>
                    <a:lnTo>
                      <a:pt x="252972" y="56796"/>
                    </a:lnTo>
                    <a:lnTo>
                      <a:pt x="252972" y="43074"/>
                    </a:lnTo>
                    <a:lnTo>
                      <a:pt x="271269" y="38500"/>
                    </a:lnTo>
                    <a:lnTo>
                      <a:pt x="278130" y="20204"/>
                    </a:lnTo>
                    <a:lnTo>
                      <a:pt x="303287" y="11056"/>
                    </a:lnTo>
                    <a:lnTo>
                      <a:pt x="306972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31D15A42-CE78-D05C-4EC4-A3DE1F62A013}"/>
                  </a:ext>
                </a:extLst>
              </p:cNvPr>
              <p:cNvSpPr/>
              <p:nvPr/>
            </p:nvSpPr>
            <p:spPr>
              <a:xfrm>
                <a:off x="1892229" y="1096713"/>
                <a:ext cx="1089201" cy="594344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0179A780-B25B-CB78-BDA9-00B225C59A5A}"/>
                  </a:ext>
                </a:extLst>
              </p:cNvPr>
              <p:cNvSpPr/>
              <p:nvPr/>
            </p:nvSpPr>
            <p:spPr>
              <a:xfrm>
                <a:off x="759194" y="1820176"/>
                <a:ext cx="1532313" cy="1175915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09062820-E23C-4591-2C3E-D16FED0BAE7B}"/>
                  </a:ext>
                </a:extLst>
              </p:cNvPr>
              <p:cNvSpPr/>
              <p:nvPr/>
            </p:nvSpPr>
            <p:spPr>
              <a:xfrm>
                <a:off x="659836" y="890880"/>
                <a:ext cx="260407" cy="697452"/>
              </a:xfrm>
              <a:custGeom>
                <a:avLst/>
                <a:gdLst>
                  <a:gd name="connsiteX0" fmla="*/ 24271 w 260407"/>
                  <a:gd name="connsiteY0" fmla="*/ 0 h 697452"/>
                  <a:gd name="connsiteX1" fmla="*/ 28845 w 260407"/>
                  <a:gd name="connsiteY1" fmla="*/ 32019 h 697452"/>
                  <a:gd name="connsiteX2" fmla="*/ 76873 w 260407"/>
                  <a:gd name="connsiteY2" fmla="*/ 54889 h 697452"/>
                  <a:gd name="connsiteX3" fmla="*/ 97456 w 260407"/>
                  <a:gd name="connsiteY3" fmla="*/ 41167 h 697452"/>
                  <a:gd name="connsiteX4" fmla="*/ 120326 w 260407"/>
                  <a:gd name="connsiteY4" fmla="*/ 43454 h 697452"/>
                  <a:gd name="connsiteX5" fmla="*/ 161493 w 260407"/>
                  <a:gd name="connsiteY5" fmla="*/ 82333 h 697452"/>
                  <a:gd name="connsiteX6" fmla="*/ 202660 w 260407"/>
                  <a:gd name="connsiteY6" fmla="*/ 80046 h 697452"/>
                  <a:gd name="connsiteX7" fmla="*/ 198696 w 260407"/>
                  <a:gd name="connsiteY7" fmla="*/ 80267 h 697452"/>
                  <a:gd name="connsiteX8" fmla="*/ 203231 w 260407"/>
                  <a:gd name="connsiteY8" fmla="*/ 101201 h 697452"/>
                  <a:gd name="connsiteX9" fmla="*/ 231820 w 260407"/>
                  <a:gd name="connsiteY9" fmla="*/ 109778 h 697452"/>
                  <a:gd name="connsiteX10" fmla="*/ 234678 w 260407"/>
                  <a:gd name="connsiteY10" fmla="*/ 126930 h 697452"/>
                  <a:gd name="connsiteX11" fmla="*/ 260407 w 260407"/>
                  <a:gd name="connsiteY11" fmla="*/ 149801 h 697452"/>
                  <a:gd name="connsiteX12" fmla="*/ 257549 w 260407"/>
                  <a:gd name="connsiteY12" fmla="*/ 189824 h 697452"/>
                  <a:gd name="connsiteX13" fmla="*/ 191796 w 260407"/>
                  <a:gd name="connsiteY13" fmla="*/ 278447 h 697452"/>
                  <a:gd name="connsiteX14" fmla="*/ 188938 w 260407"/>
                  <a:gd name="connsiteY14" fmla="*/ 304175 h 697452"/>
                  <a:gd name="connsiteX15" fmla="*/ 206090 w 260407"/>
                  <a:gd name="connsiteY15" fmla="*/ 309893 h 697452"/>
                  <a:gd name="connsiteX16" fmla="*/ 206090 w 260407"/>
                  <a:gd name="connsiteY16" fmla="*/ 347057 h 697452"/>
                  <a:gd name="connsiteX17" fmla="*/ 183219 w 260407"/>
                  <a:gd name="connsiteY17" fmla="*/ 344198 h 697452"/>
                  <a:gd name="connsiteX18" fmla="*/ 168926 w 260407"/>
                  <a:gd name="connsiteY18" fmla="*/ 364210 h 697452"/>
                  <a:gd name="connsiteX19" fmla="*/ 174644 w 260407"/>
                  <a:gd name="connsiteY19" fmla="*/ 384221 h 697452"/>
                  <a:gd name="connsiteX20" fmla="*/ 171785 w 260407"/>
                  <a:gd name="connsiteY20" fmla="*/ 401374 h 697452"/>
                  <a:gd name="connsiteX21" fmla="*/ 197514 w 260407"/>
                  <a:gd name="connsiteY21" fmla="*/ 435680 h 697452"/>
                  <a:gd name="connsiteX22" fmla="*/ 226102 w 260407"/>
                  <a:gd name="connsiteY22" fmla="*/ 444256 h 697452"/>
                  <a:gd name="connsiteX23" fmla="*/ 206090 w 260407"/>
                  <a:gd name="connsiteY23" fmla="*/ 487138 h 697452"/>
                  <a:gd name="connsiteX24" fmla="*/ 206090 w 260407"/>
                  <a:gd name="connsiteY24" fmla="*/ 512867 h 697452"/>
                  <a:gd name="connsiteX25" fmla="*/ 163209 w 260407"/>
                  <a:gd name="connsiteY25" fmla="*/ 535737 h 697452"/>
                  <a:gd name="connsiteX26" fmla="*/ 137479 w 260407"/>
                  <a:gd name="connsiteY26" fmla="*/ 595772 h 697452"/>
                  <a:gd name="connsiteX27" fmla="*/ 123185 w 260407"/>
                  <a:gd name="connsiteY27" fmla="*/ 595772 h 697452"/>
                  <a:gd name="connsiteX28" fmla="*/ 106033 w 260407"/>
                  <a:gd name="connsiteY28" fmla="*/ 615783 h 697452"/>
                  <a:gd name="connsiteX29" fmla="*/ 103174 w 260407"/>
                  <a:gd name="connsiteY29" fmla="*/ 644372 h 697452"/>
                  <a:gd name="connsiteX30" fmla="*/ 86021 w 260407"/>
                  <a:gd name="connsiteY30" fmla="*/ 647230 h 697452"/>
                  <a:gd name="connsiteX31" fmla="*/ 57434 w 260407"/>
                  <a:gd name="connsiteY31" fmla="*/ 635795 h 697452"/>
                  <a:gd name="connsiteX32" fmla="*/ 23127 w 260407"/>
                  <a:gd name="connsiteY32" fmla="*/ 638653 h 697452"/>
                  <a:gd name="connsiteX33" fmla="*/ 3116 w 260407"/>
                  <a:gd name="connsiteY33" fmla="*/ 658665 h 697452"/>
                  <a:gd name="connsiteX34" fmla="*/ 5975 w 260407"/>
                  <a:gd name="connsiteY34" fmla="*/ 692971 h 697452"/>
                  <a:gd name="connsiteX35" fmla="*/ 0 w 260407"/>
                  <a:gd name="connsiteY35" fmla="*/ 697452 h 697452"/>
                  <a:gd name="connsiteX36" fmla="*/ 0 w 260407"/>
                  <a:gd name="connsiteY36" fmla="*/ 12136 h 697452"/>
                  <a:gd name="connsiteX37" fmla="*/ 24271 w 260407"/>
                  <a:gd name="connsiteY37" fmla="*/ 0 h 697452"/>
                  <a:gd name="connsiteX0" fmla="*/ 160231 w 396367"/>
                  <a:gd name="connsiteY0" fmla="*/ 0 h 697452"/>
                  <a:gd name="connsiteX1" fmla="*/ 164805 w 396367"/>
                  <a:gd name="connsiteY1" fmla="*/ 32019 h 697452"/>
                  <a:gd name="connsiteX2" fmla="*/ 212833 w 396367"/>
                  <a:gd name="connsiteY2" fmla="*/ 54889 h 697452"/>
                  <a:gd name="connsiteX3" fmla="*/ 233416 w 396367"/>
                  <a:gd name="connsiteY3" fmla="*/ 41167 h 697452"/>
                  <a:gd name="connsiteX4" fmla="*/ 256286 w 396367"/>
                  <a:gd name="connsiteY4" fmla="*/ 43454 h 697452"/>
                  <a:gd name="connsiteX5" fmla="*/ 297453 w 396367"/>
                  <a:gd name="connsiteY5" fmla="*/ 82333 h 697452"/>
                  <a:gd name="connsiteX6" fmla="*/ 338620 w 396367"/>
                  <a:gd name="connsiteY6" fmla="*/ 80046 h 697452"/>
                  <a:gd name="connsiteX7" fmla="*/ 334656 w 396367"/>
                  <a:gd name="connsiteY7" fmla="*/ 80267 h 697452"/>
                  <a:gd name="connsiteX8" fmla="*/ 339191 w 396367"/>
                  <a:gd name="connsiteY8" fmla="*/ 101201 h 697452"/>
                  <a:gd name="connsiteX9" fmla="*/ 367780 w 396367"/>
                  <a:gd name="connsiteY9" fmla="*/ 109778 h 697452"/>
                  <a:gd name="connsiteX10" fmla="*/ 370638 w 396367"/>
                  <a:gd name="connsiteY10" fmla="*/ 126930 h 697452"/>
                  <a:gd name="connsiteX11" fmla="*/ 396367 w 396367"/>
                  <a:gd name="connsiteY11" fmla="*/ 149801 h 697452"/>
                  <a:gd name="connsiteX12" fmla="*/ 393509 w 396367"/>
                  <a:gd name="connsiteY12" fmla="*/ 189824 h 697452"/>
                  <a:gd name="connsiteX13" fmla="*/ 327756 w 396367"/>
                  <a:gd name="connsiteY13" fmla="*/ 278447 h 697452"/>
                  <a:gd name="connsiteX14" fmla="*/ 324898 w 396367"/>
                  <a:gd name="connsiteY14" fmla="*/ 304175 h 697452"/>
                  <a:gd name="connsiteX15" fmla="*/ 342050 w 396367"/>
                  <a:gd name="connsiteY15" fmla="*/ 309893 h 697452"/>
                  <a:gd name="connsiteX16" fmla="*/ 342050 w 396367"/>
                  <a:gd name="connsiteY16" fmla="*/ 347057 h 697452"/>
                  <a:gd name="connsiteX17" fmla="*/ 319179 w 396367"/>
                  <a:gd name="connsiteY17" fmla="*/ 344198 h 697452"/>
                  <a:gd name="connsiteX18" fmla="*/ 304886 w 396367"/>
                  <a:gd name="connsiteY18" fmla="*/ 364210 h 697452"/>
                  <a:gd name="connsiteX19" fmla="*/ 310604 w 396367"/>
                  <a:gd name="connsiteY19" fmla="*/ 384221 h 697452"/>
                  <a:gd name="connsiteX20" fmla="*/ 307745 w 396367"/>
                  <a:gd name="connsiteY20" fmla="*/ 401374 h 697452"/>
                  <a:gd name="connsiteX21" fmla="*/ 333474 w 396367"/>
                  <a:gd name="connsiteY21" fmla="*/ 435680 h 697452"/>
                  <a:gd name="connsiteX22" fmla="*/ 362062 w 396367"/>
                  <a:gd name="connsiteY22" fmla="*/ 444256 h 697452"/>
                  <a:gd name="connsiteX23" fmla="*/ 342050 w 396367"/>
                  <a:gd name="connsiteY23" fmla="*/ 487138 h 697452"/>
                  <a:gd name="connsiteX24" fmla="*/ 342050 w 396367"/>
                  <a:gd name="connsiteY24" fmla="*/ 512867 h 697452"/>
                  <a:gd name="connsiteX25" fmla="*/ 299169 w 396367"/>
                  <a:gd name="connsiteY25" fmla="*/ 535737 h 697452"/>
                  <a:gd name="connsiteX26" fmla="*/ 273439 w 396367"/>
                  <a:gd name="connsiteY26" fmla="*/ 595772 h 697452"/>
                  <a:gd name="connsiteX27" fmla="*/ 259145 w 396367"/>
                  <a:gd name="connsiteY27" fmla="*/ 595772 h 697452"/>
                  <a:gd name="connsiteX28" fmla="*/ 241993 w 396367"/>
                  <a:gd name="connsiteY28" fmla="*/ 615783 h 697452"/>
                  <a:gd name="connsiteX29" fmla="*/ 239134 w 396367"/>
                  <a:gd name="connsiteY29" fmla="*/ 644372 h 697452"/>
                  <a:gd name="connsiteX30" fmla="*/ 221981 w 396367"/>
                  <a:gd name="connsiteY30" fmla="*/ 647230 h 697452"/>
                  <a:gd name="connsiteX31" fmla="*/ 193394 w 396367"/>
                  <a:gd name="connsiteY31" fmla="*/ 635795 h 697452"/>
                  <a:gd name="connsiteX32" fmla="*/ 159087 w 396367"/>
                  <a:gd name="connsiteY32" fmla="*/ 638653 h 697452"/>
                  <a:gd name="connsiteX33" fmla="*/ 139076 w 396367"/>
                  <a:gd name="connsiteY33" fmla="*/ 658665 h 697452"/>
                  <a:gd name="connsiteX34" fmla="*/ 141935 w 396367"/>
                  <a:gd name="connsiteY34" fmla="*/ 692971 h 697452"/>
                  <a:gd name="connsiteX35" fmla="*/ 135960 w 396367"/>
                  <a:gd name="connsiteY35" fmla="*/ 697452 h 697452"/>
                  <a:gd name="connsiteX36" fmla="*/ 0 w 396367"/>
                  <a:gd name="connsiteY36" fmla="*/ 409283 h 697452"/>
                  <a:gd name="connsiteX37" fmla="*/ 135960 w 396367"/>
                  <a:gd name="connsiteY37" fmla="*/ 12136 h 697452"/>
                  <a:gd name="connsiteX38" fmla="*/ 160231 w 396367"/>
                  <a:gd name="connsiteY38" fmla="*/ 0 h 697452"/>
                  <a:gd name="connsiteX0" fmla="*/ 0 w 396367"/>
                  <a:gd name="connsiteY0" fmla="*/ 409283 h 697452"/>
                  <a:gd name="connsiteX1" fmla="*/ 135960 w 396367"/>
                  <a:gd name="connsiteY1" fmla="*/ 12136 h 697452"/>
                  <a:gd name="connsiteX2" fmla="*/ 160231 w 396367"/>
                  <a:gd name="connsiteY2" fmla="*/ 0 h 697452"/>
                  <a:gd name="connsiteX3" fmla="*/ 164805 w 396367"/>
                  <a:gd name="connsiteY3" fmla="*/ 32019 h 697452"/>
                  <a:gd name="connsiteX4" fmla="*/ 212833 w 396367"/>
                  <a:gd name="connsiteY4" fmla="*/ 54889 h 697452"/>
                  <a:gd name="connsiteX5" fmla="*/ 233416 w 396367"/>
                  <a:gd name="connsiteY5" fmla="*/ 41167 h 697452"/>
                  <a:gd name="connsiteX6" fmla="*/ 256286 w 396367"/>
                  <a:gd name="connsiteY6" fmla="*/ 43454 h 697452"/>
                  <a:gd name="connsiteX7" fmla="*/ 297453 w 396367"/>
                  <a:gd name="connsiteY7" fmla="*/ 82333 h 697452"/>
                  <a:gd name="connsiteX8" fmla="*/ 338620 w 396367"/>
                  <a:gd name="connsiteY8" fmla="*/ 80046 h 697452"/>
                  <a:gd name="connsiteX9" fmla="*/ 334656 w 396367"/>
                  <a:gd name="connsiteY9" fmla="*/ 80267 h 697452"/>
                  <a:gd name="connsiteX10" fmla="*/ 339191 w 396367"/>
                  <a:gd name="connsiteY10" fmla="*/ 101201 h 697452"/>
                  <a:gd name="connsiteX11" fmla="*/ 367780 w 396367"/>
                  <a:gd name="connsiteY11" fmla="*/ 109778 h 697452"/>
                  <a:gd name="connsiteX12" fmla="*/ 370638 w 396367"/>
                  <a:gd name="connsiteY12" fmla="*/ 126930 h 697452"/>
                  <a:gd name="connsiteX13" fmla="*/ 396367 w 396367"/>
                  <a:gd name="connsiteY13" fmla="*/ 149801 h 697452"/>
                  <a:gd name="connsiteX14" fmla="*/ 393509 w 396367"/>
                  <a:gd name="connsiteY14" fmla="*/ 189824 h 697452"/>
                  <a:gd name="connsiteX15" fmla="*/ 327756 w 396367"/>
                  <a:gd name="connsiteY15" fmla="*/ 278447 h 697452"/>
                  <a:gd name="connsiteX16" fmla="*/ 324898 w 396367"/>
                  <a:gd name="connsiteY16" fmla="*/ 304175 h 697452"/>
                  <a:gd name="connsiteX17" fmla="*/ 342050 w 396367"/>
                  <a:gd name="connsiteY17" fmla="*/ 309893 h 697452"/>
                  <a:gd name="connsiteX18" fmla="*/ 342050 w 396367"/>
                  <a:gd name="connsiteY18" fmla="*/ 347057 h 697452"/>
                  <a:gd name="connsiteX19" fmla="*/ 319179 w 396367"/>
                  <a:gd name="connsiteY19" fmla="*/ 344198 h 697452"/>
                  <a:gd name="connsiteX20" fmla="*/ 304886 w 396367"/>
                  <a:gd name="connsiteY20" fmla="*/ 364210 h 697452"/>
                  <a:gd name="connsiteX21" fmla="*/ 310604 w 396367"/>
                  <a:gd name="connsiteY21" fmla="*/ 384221 h 697452"/>
                  <a:gd name="connsiteX22" fmla="*/ 307745 w 396367"/>
                  <a:gd name="connsiteY22" fmla="*/ 401374 h 697452"/>
                  <a:gd name="connsiteX23" fmla="*/ 333474 w 396367"/>
                  <a:gd name="connsiteY23" fmla="*/ 435680 h 697452"/>
                  <a:gd name="connsiteX24" fmla="*/ 362062 w 396367"/>
                  <a:gd name="connsiteY24" fmla="*/ 444256 h 697452"/>
                  <a:gd name="connsiteX25" fmla="*/ 342050 w 396367"/>
                  <a:gd name="connsiteY25" fmla="*/ 487138 h 697452"/>
                  <a:gd name="connsiteX26" fmla="*/ 342050 w 396367"/>
                  <a:gd name="connsiteY26" fmla="*/ 512867 h 697452"/>
                  <a:gd name="connsiteX27" fmla="*/ 299169 w 396367"/>
                  <a:gd name="connsiteY27" fmla="*/ 535737 h 697452"/>
                  <a:gd name="connsiteX28" fmla="*/ 273439 w 396367"/>
                  <a:gd name="connsiteY28" fmla="*/ 595772 h 697452"/>
                  <a:gd name="connsiteX29" fmla="*/ 259145 w 396367"/>
                  <a:gd name="connsiteY29" fmla="*/ 595772 h 697452"/>
                  <a:gd name="connsiteX30" fmla="*/ 241993 w 396367"/>
                  <a:gd name="connsiteY30" fmla="*/ 615783 h 697452"/>
                  <a:gd name="connsiteX31" fmla="*/ 239134 w 396367"/>
                  <a:gd name="connsiteY31" fmla="*/ 644372 h 697452"/>
                  <a:gd name="connsiteX32" fmla="*/ 221981 w 396367"/>
                  <a:gd name="connsiteY32" fmla="*/ 647230 h 697452"/>
                  <a:gd name="connsiteX33" fmla="*/ 193394 w 396367"/>
                  <a:gd name="connsiteY33" fmla="*/ 635795 h 697452"/>
                  <a:gd name="connsiteX34" fmla="*/ 159087 w 396367"/>
                  <a:gd name="connsiteY34" fmla="*/ 638653 h 697452"/>
                  <a:gd name="connsiteX35" fmla="*/ 139076 w 396367"/>
                  <a:gd name="connsiteY35" fmla="*/ 658665 h 697452"/>
                  <a:gd name="connsiteX36" fmla="*/ 141935 w 396367"/>
                  <a:gd name="connsiteY36" fmla="*/ 692971 h 697452"/>
                  <a:gd name="connsiteX37" fmla="*/ 135960 w 396367"/>
                  <a:gd name="connsiteY37" fmla="*/ 697452 h 697452"/>
                  <a:gd name="connsiteX38" fmla="*/ 91440 w 396367"/>
                  <a:gd name="connsiteY38" fmla="*/ 500723 h 697452"/>
                  <a:gd name="connsiteX0" fmla="*/ 75453 w 335860"/>
                  <a:gd name="connsiteY0" fmla="*/ 12136 h 697452"/>
                  <a:gd name="connsiteX1" fmla="*/ 99724 w 335860"/>
                  <a:gd name="connsiteY1" fmla="*/ 0 h 697452"/>
                  <a:gd name="connsiteX2" fmla="*/ 104298 w 335860"/>
                  <a:gd name="connsiteY2" fmla="*/ 32019 h 697452"/>
                  <a:gd name="connsiteX3" fmla="*/ 152326 w 335860"/>
                  <a:gd name="connsiteY3" fmla="*/ 54889 h 697452"/>
                  <a:gd name="connsiteX4" fmla="*/ 172909 w 335860"/>
                  <a:gd name="connsiteY4" fmla="*/ 41167 h 697452"/>
                  <a:gd name="connsiteX5" fmla="*/ 195779 w 335860"/>
                  <a:gd name="connsiteY5" fmla="*/ 43454 h 697452"/>
                  <a:gd name="connsiteX6" fmla="*/ 236946 w 335860"/>
                  <a:gd name="connsiteY6" fmla="*/ 82333 h 697452"/>
                  <a:gd name="connsiteX7" fmla="*/ 278113 w 335860"/>
                  <a:gd name="connsiteY7" fmla="*/ 80046 h 697452"/>
                  <a:gd name="connsiteX8" fmla="*/ 274149 w 335860"/>
                  <a:gd name="connsiteY8" fmla="*/ 80267 h 697452"/>
                  <a:gd name="connsiteX9" fmla="*/ 278684 w 335860"/>
                  <a:gd name="connsiteY9" fmla="*/ 101201 h 697452"/>
                  <a:gd name="connsiteX10" fmla="*/ 307273 w 335860"/>
                  <a:gd name="connsiteY10" fmla="*/ 109778 h 697452"/>
                  <a:gd name="connsiteX11" fmla="*/ 310131 w 335860"/>
                  <a:gd name="connsiteY11" fmla="*/ 126930 h 697452"/>
                  <a:gd name="connsiteX12" fmla="*/ 335860 w 335860"/>
                  <a:gd name="connsiteY12" fmla="*/ 149801 h 697452"/>
                  <a:gd name="connsiteX13" fmla="*/ 333002 w 335860"/>
                  <a:gd name="connsiteY13" fmla="*/ 189824 h 697452"/>
                  <a:gd name="connsiteX14" fmla="*/ 267249 w 335860"/>
                  <a:gd name="connsiteY14" fmla="*/ 278447 h 697452"/>
                  <a:gd name="connsiteX15" fmla="*/ 264391 w 335860"/>
                  <a:gd name="connsiteY15" fmla="*/ 304175 h 697452"/>
                  <a:gd name="connsiteX16" fmla="*/ 281543 w 335860"/>
                  <a:gd name="connsiteY16" fmla="*/ 309893 h 697452"/>
                  <a:gd name="connsiteX17" fmla="*/ 281543 w 335860"/>
                  <a:gd name="connsiteY17" fmla="*/ 347057 h 697452"/>
                  <a:gd name="connsiteX18" fmla="*/ 258672 w 335860"/>
                  <a:gd name="connsiteY18" fmla="*/ 344198 h 697452"/>
                  <a:gd name="connsiteX19" fmla="*/ 244379 w 335860"/>
                  <a:gd name="connsiteY19" fmla="*/ 364210 h 697452"/>
                  <a:gd name="connsiteX20" fmla="*/ 250097 w 335860"/>
                  <a:gd name="connsiteY20" fmla="*/ 384221 h 697452"/>
                  <a:gd name="connsiteX21" fmla="*/ 247238 w 335860"/>
                  <a:gd name="connsiteY21" fmla="*/ 401374 h 697452"/>
                  <a:gd name="connsiteX22" fmla="*/ 272967 w 335860"/>
                  <a:gd name="connsiteY22" fmla="*/ 435680 h 697452"/>
                  <a:gd name="connsiteX23" fmla="*/ 301555 w 335860"/>
                  <a:gd name="connsiteY23" fmla="*/ 444256 h 697452"/>
                  <a:gd name="connsiteX24" fmla="*/ 281543 w 335860"/>
                  <a:gd name="connsiteY24" fmla="*/ 487138 h 697452"/>
                  <a:gd name="connsiteX25" fmla="*/ 281543 w 335860"/>
                  <a:gd name="connsiteY25" fmla="*/ 512867 h 697452"/>
                  <a:gd name="connsiteX26" fmla="*/ 238662 w 335860"/>
                  <a:gd name="connsiteY26" fmla="*/ 535737 h 697452"/>
                  <a:gd name="connsiteX27" fmla="*/ 212932 w 335860"/>
                  <a:gd name="connsiteY27" fmla="*/ 595772 h 697452"/>
                  <a:gd name="connsiteX28" fmla="*/ 198638 w 335860"/>
                  <a:gd name="connsiteY28" fmla="*/ 595772 h 697452"/>
                  <a:gd name="connsiteX29" fmla="*/ 181486 w 335860"/>
                  <a:gd name="connsiteY29" fmla="*/ 615783 h 697452"/>
                  <a:gd name="connsiteX30" fmla="*/ 178627 w 335860"/>
                  <a:gd name="connsiteY30" fmla="*/ 644372 h 697452"/>
                  <a:gd name="connsiteX31" fmla="*/ 161474 w 335860"/>
                  <a:gd name="connsiteY31" fmla="*/ 647230 h 697452"/>
                  <a:gd name="connsiteX32" fmla="*/ 132887 w 335860"/>
                  <a:gd name="connsiteY32" fmla="*/ 635795 h 697452"/>
                  <a:gd name="connsiteX33" fmla="*/ 98580 w 335860"/>
                  <a:gd name="connsiteY33" fmla="*/ 638653 h 697452"/>
                  <a:gd name="connsiteX34" fmla="*/ 78569 w 335860"/>
                  <a:gd name="connsiteY34" fmla="*/ 658665 h 697452"/>
                  <a:gd name="connsiteX35" fmla="*/ 81428 w 335860"/>
                  <a:gd name="connsiteY35" fmla="*/ 692971 h 697452"/>
                  <a:gd name="connsiteX36" fmla="*/ 75453 w 335860"/>
                  <a:gd name="connsiteY36" fmla="*/ 697452 h 697452"/>
                  <a:gd name="connsiteX37" fmla="*/ 30933 w 335860"/>
                  <a:gd name="connsiteY37" fmla="*/ 500723 h 697452"/>
                  <a:gd name="connsiteX0" fmla="*/ 0 w 260407"/>
                  <a:gd name="connsiteY0" fmla="*/ 12136 h 697452"/>
                  <a:gd name="connsiteX1" fmla="*/ 24271 w 260407"/>
                  <a:gd name="connsiteY1" fmla="*/ 0 h 697452"/>
                  <a:gd name="connsiteX2" fmla="*/ 28845 w 260407"/>
                  <a:gd name="connsiteY2" fmla="*/ 32019 h 697452"/>
                  <a:gd name="connsiteX3" fmla="*/ 76873 w 260407"/>
                  <a:gd name="connsiteY3" fmla="*/ 54889 h 697452"/>
                  <a:gd name="connsiteX4" fmla="*/ 97456 w 260407"/>
                  <a:gd name="connsiteY4" fmla="*/ 41167 h 697452"/>
                  <a:gd name="connsiteX5" fmla="*/ 120326 w 260407"/>
                  <a:gd name="connsiteY5" fmla="*/ 43454 h 697452"/>
                  <a:gd name="connsiteX6" fmla="*/ 161493 w 260407"/>
                  <a:gd name="connsiteY6" fmla="*/ 82333 h 697452"/>
                  <a:gd name="connsiteX7" fmla="*/ 202660 w 260407"/>
                  <a:gd name="connsiteY7" fmla="*/ 80046 h 697452"/>
                  <a:gd name="connsiteX8" fmla="*/ 198696 w 260407"/>
                  <a:gd name="connsiteY8" fmla="*/ 80267 h 697452"/>
                  <a:gd name="connsiteX9" fmla="*/ 203231 w 260407"/>
                  <a:gd name="connsiteY9" fmla="*/ 101201 h 697452"/>
                  <a:gd name="connsiteX10" fmla="*/ 231820 w 260407"/>
                  <a:gd name="connsiteY10" fmla="*/ 109778 h 697452"/>
                  <a:gd name="connsiteX11" fmla="*/ 234678 w 260407"/>
                  <a:gd name="connsiteY11" fmla="*/ 126930 h 697452"/>
                  <a:gd name="connsiteX12" fmla="*/ 260407 w 260407"/>
                  <a:gd name="connsiteY12" fmla="*/ 149801 h 697452"/>
                  <a:gd name="connsiteX13" fmla="*/ 257549 w 260407"/>
                  <a:gd name="connsiteY13" fmla="*/ 189824 h 697452"/>
                  <a:gd name="connsiteX14" fmla="*/ 191796 w 260407"/>
                  <a:gd name="connsiteY14" fmla="*/ 278447 h 697452"/>
                  <a:gd name="connsiteX15" fmla="*/ 188938 w 260407"/>
                  <a:gd name="connsiteY15" fmla="*/ 304175 h 697452"/>
                  <a:gd name="connsiteX16" fmla="*/ 206090 w 260407"/>
                  <a:gd name="connsiteY16" fmla="*/ 309893 h 697452"/>
                  <a:gd name="connsiteX17" fmla="*/ 206090 w 260407"/>
                  <a:gd name="connsiteY17" fmla="*/ 347057 h 697452"/>
                  <a:gd name="connsiteX18" fmla="*/ 183219 w 260407"/>
                  <a:gd name="connsiteY18" fmla="*/ 344198 h 697452"/>
                  <a:gd name="connsiteX19" fmla="*/ 168926 w 260407"/>
                  <a:gd name="connsiteY19" fmla="*/ 364210 h 697452"/>
                  <a:gd name="connsiteX20" fmla="*/ 174644 w 260407"/>
                  <a:gd name="connsiteY20" fmla="*/ 384221 h 697452"/>
                  <a:gd name="connsiteX21" fmla="*/ 171785 w 260407"/>
                  <a:gd name="connsiteY21" fmla="*/ 401374 h 697452"/>
                  <a:gd name="connsiteX22" fmla="*/ 197514 w 260407"/>
                  <a:gd name="connsiteY22" fmla="*/ 435680 h 697452"/>
                  <a:gd name="connsiteX23" fmla="*/ 226102 w 260407"/>
                  <a:gd name="connsiteY23" fmla="*/ 444256 h 697452"/>
                  <a:gd name="connsiteX24" fmla="*/ 206090 w 260407"/>
                  <a:gd name="connsiteY24" fmla="*/ 487138 h 697452"/>
                  <a:gd name="connsiteX25" fmla="*/ 206090 w 260407"/>
                  <a:gd name="connsiteY25" fmla="*/ 512867 h 697452"/>
                  <a:gd name="connsiteX26" fmla="*/ 163209 w 260407"/>
                  <a:gd name="connsiteY26" fmla="*/ 535737 h 697452"/>
                  <a:gd name="connsiteX27" fmla="*/ 137479 w 260407"/>
                  <a:gd name="connsiteY27" fmla="*/ 595772 h 697452"/>
                  <a:gd name="connsiteX28" fmla="*/ 123185 w 260407"/>
                  <a:gd name="connsiteY28" fmla="*/ 595772 h 697452"/>
                  <a:gd name="connsiteX29" fmla="*/ 106033 w 260407"/>
                  <a:gd name="connsiteY29" fmla="*/ 615783 h 697452"/>
                  <a:gd name="connsiteX30" fmla="*/ 103174 w 260407"/>
                  <a:gd name="connsiteY30" fmla="*/ 644372 h 697452"/>
                  <a:gd name="connsiteX31" fmla="*/ 86021 w 260407"/>
                  <a:gd name="connsiteY31" fmla="*/ 647230 h 697452"/>
                  <a:gd name="connsiteX32" fmla="*/ 57434 w 260407"/>
                  <a:gd name="connsiteY32" fmla="*/ 635795 h 697452"/>
                  <a:gd name="connsiteX33" fmla="*/ 23127 w 260407"/>
                  <a:gd name="connsiteY33" fmla="*/ 638653 h 697452"/>
                  <a:gd name="connsiteX34" fmla="*/ 3116 w 260407"/>
                  <a:gd name="connsiteY34" fmla="*/ 658665 h 697452"/>
                  <a:gd name="connsiteX35" fmla="*/ 5975 w 260407"/>
                  <a:gd name="connsiteY35" fmla="*/ 692971 h 697452"/>
                  <a:gd name="connsiteX36" fmla="*/ 0 w 260407"/>
                  <a:gd name="connsiteY36" fmla="*/ 697452 h 69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60407" h="697452">
                    <a:moveTo>
                      <a:pt x="0" y="12136"/>
                    </a:moveTo>
                    <a:lnTo>
                      <a:pt x="24271" y="0"/>
                    </a:lnTo>
                    <a:lnTo>
                      <a:pt x="28845" y="32019"/>
                    </a:lnTo>
                    <a:lnTo>
                      <a:pt x="76873" y="54889"/>
                    </a:lnTo>
                    <a:lnTo>
                      <a:pt x="97456" y="41167"/>
                    </a:lnTo>
                    <a:lnTo>
                      <a:pt x="120326" y="43454"/>
                    </a:lnTo>
                    <a:lnTo>
                      <a:pt x="161493" y="82333"/>
                    </a:lnTo>
                    <a:lnTo>
                      <a:pt x="202660" y="80046"/>
                    </a:lnTo>
                    <a:lnTo>
                      <a:pt x="198696" y="80267"/>
                    </a:lnTo>
                    <a:lnTo>
                      <a:pt x="203231" y="101201"/>
                    </a:lnTo>
                    <a:lnTo>
                      <a:pt x="231820" y="109778"/>
                    </a:lnTo>
                    <a:lnTo>
                      <a:pt x="234678" y="126930"/>
                    </a:lnTo>
                    <a:lnTo>
                      <a:pt x="260407" y="149801"/>
                    </a:lnTo>
                    <a:lnTo>
                      <a:pt x="257549" y="189824"/>
                    </a:lnTo>
                    <a:lnTo>
                      <a:pt x="191796" y="278447"/>
                    </a:lnTo>
                    <a:lnTo>
                      <a:pt x="188938" y="304175"/>
                    </a:lnTo>
                    <a:lnTo>
                      <a:pt x="206090" y="309893"/>
                    </a:lnTo>
                    <a:lnTo>
                      <a:pt x="206090" y="347057"/>
                    </a:lnTo>
                    <a:lnTo>
                      <a:pt x="183219" y="344198"/>
                    </a:lnTo>
                    <a:lnTo>
                      <a:pt x="168926" y="364210"/>
                    </a:lnTo>
                    <a:lnTo>
                      <a:pt x="174644" y="384221"/>
                    </a:lnTo>
                    <a:lnTo>
                      <a:pt x="171785" y="401374"/>
                    </a:lnTo>
                    <a:lnTo>
                      <a:pt x="197514" y="435680"/>
                    </a:lnTo>
                    <a:lnTo>
                      <a:pt x="226102" y="444256"/>
                    </a:lnTo>
                    <a:lnTo>
                      <a:pt x="206090" y="487138"/>
                    </a:lnTo>
                    <a:lnTo>
                      <a:pt x="206090" y="512867"/>
                    </a:lnTo>
                    <a:lnTo>
                      <a:pt x="163209" y="535737"/>
                    </a:lnTo>
                    <a:lnTo>
                      <a:pt x="137479" y="595772"/>
                    </a:lnTo>
                    <a:lnTo>
                      <a:pt x="123185" y="595772"/>
                    </a:lnTo>
                    <a:lnTo>
                      <a:pt x="106033" y="615783"/>
                    </a:lnTo>
                    <a:lnTo>
                      <a:pt x="103174" y="644372"/>
                    </a:lnTo>
                    <a:lnTo>
                      <a:pt x="86021" y="647230"/>
                    </a:lnTo>
                    <a:lnTo>
                      <a:pt x="57434" y="635795"/>
                    </a:lnTo>
                    <a:lnTo>
                      <a:pt x="23127" y="638653"/>
                    </a:lnTo>
                    <a:lnTo>
                      <a:pt x="3116" y="658665"/>
                    </a:lnTo>
                    <a:lnTo>
                      <a:pt x="5975" y="692971"/>
                    </a:lnTo>
                    <a:lnTo>
                      <a:pt x="0" y="69745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295D788-691E-366C-F3C5-60E249362DB5}"/>
                  </a:ext>
                </a:extLst>
              </p:cNvPr>
              <p:cNvSpPr/>
              <p:nvPr/>
            </p:nvSpPr>
            <p:spPr>
              <a:xfrm>
                <a:off x="659835" y="1643885"/>
                <a:ext cx="248972" cy="637510"/>
              </a:xfrm>
              <a:custGeom>
                <a:avLst/>
                <a:gdLst>
                  <a:gd name="connsiteX0" fmla="*/ 0 w 248972"/>
                  <a:gd name="connsiteY0" fmla="*/ 0 h 637510"/>
                  <a:gd name="connsiteX1" fmla="*/ 23127 w 248972"/>
                  <a:gd name="connsiteY1" fmla="*/ 0 h 637510"/>
                  <a:gd name="connsiteX2" fmla="*/ 25987 w 248972"/>
                  <a:gd name="connsiteY2" fmla="*/ 25729 h 637510"/>
                  <a:gd name="connsiteX3" fmla="*/ 54574 w 248972"/>
                  <a:gd name="connsiteY3" fmla="*/ 25729 h 637510"/>
                  <a:gd name="connsiteX4" fmla="*/ 66009 w 248972"/>
                  <a:gd name="connsiteY4" fmla="*/ 48600 h 637510"/>
                  <a:gd name="connsiteX5" fmla="*/ 83162 w 248972"/>
                  <a:gd name="connsiteY5" fmla="*/ 42882 h 637510"/>
                  <a:gd name="connsiteX6" fmla="*/ 94598 w 248972"/>
                  <a:gd name="connsiteY6" fmla="*/ 54317 h 637510"/>
                  <a:gd name="connsiteX7" fmla="*/ 97456 w 248972"/>
                  <a:gd name="connsiteY7" fmla="*/ 71470 h 637510"/>
                  <a:gd name="connsiteX8" fmla="*/ 108891 w 248972"/>
                  <a:gd name="connsiteY8" fmla="*/ 94340 h 637510"/>
                  <a:gd name="connsiteX9" fmla="*/ 117468 w 248972"/>
                  <a:gd name="connsiteY9" fmla="*/ 134363 h 637510"/>
                  <a:gd name="connsiteX10" fmla="*/ 146055 w 248972"/>
                  <a:gd name="connsiteY10" fmla="*/ 140081 h 637510"/>
                  <a:gd name="connsiteX11" fmla="*/ 160349 w 248972"/>
                  <a:gd name="connsiteY11" fmla="*/ 171527 h 637510"/>
                  <a:gd name="connsiteX12" fmla="*/ 137479 w 248972"/>
                  <a:gd name="connsiteY12" fmla="*/ 191539 h 637510"/>
                  <a:gd name="connsiteX13" fmla="*/ 134620 w 248972"/>
                  <a:gd name="connsiteY13" fmla="*/ 214409 h 637510"/>
                  <a:gd name="connsiteX14" fmla="*/ 151774 w 248972"/>
                  <a:gd name="connsiteY14" fmla="*/ 242997 h 637510"/>
                  <a:gd name="connsiteX15" fmla="*/ 183219 w 248972"/>
                  <a:gd name="connsiteY15" fmla="*/ 242997 h 637510"/>
                  <a:gd name="connsiteX16" fmla="*/ 186079 w 248972"/>
                  <a:gd name="connsiteY16" fmla="*/ 280162 h 637510"/>
                  <a:gd name="connsiteX17" fmla="*/ 223243 w 248972"/>
                  <a:gd name="connsiteY17" fmla="*/ 303032 h 637510"/>
                  <a:gd name="connsiteX18" fmla="*/ 237537 w 248972"/>
                  <a:gd name="connsiteY18" fmla="*/ 331619 h 637510"/>
                  <a:gd name="connsiteX19" fmla="*/ 234678 w 248972"/>
                  <a:gd name="connsiteY19" fmla="*/ 374502 h 637510"/>
                  <a:gd name="connsiteX20" fmla="*/ 223243 w 248972"/>
                  <a:gd name="connsiteY20" fmla="*/ 377360 h 637510"/>
                  <a:gd name="connsiteX21" fmla="*/ 211808 w 248972"/>
                  <a:gd name="connsiteY21" fmla="*/ 403089 h 637510"/>
                  <a:gd name="connsiteX22" fmla="*/ 220385 w 248972"/>
                  <a:gd name="connsiteY22" fmla="*/ 414525 h 637510"/>
                  <a:gd name="connsiteX23" fmla="*/ 248972 w 248972"/>
                  <a:gd name="connsiteY23" fmla="*/ 451689 h 637510"/>
                  <a:gd name="connsiteX24" fmla="*/ 194656 w 248972"/>
                  <a:gd name="connsiteY24" fmla="*/ 457406 h 637510"/>
                  <a:gd name="connsiteX25" fmla="*/ 208949 w 248972"/>
                  <a:gd name="connsiteY25" fmla="*/ 485995 h 637510"/>
                  <a:gd name="connsiteX26" fmla="*/ 206090 w 248972"/>
                  <a:gd name="connsiteY26" fmla="*/ 534594 h 637510"/>
                  <a:gd name="connsiteX27" fmla="*/ 171785 w 248972"/>
                  <a:gd name="connsiteY27" fmla="*/ 551747 h 637510"/>
                  <a:gd name="connsiteX28" fmla="*/ 174520 w 248972"/>
                  <a:gd name="connsiteY28" fmla="*/ 587308 h 637510"/>
                  <a:gd name="connsiteX29" fmla="*/ 137479 w 248972"/>
                  <a:gd name="connsiteY29" fmla="*/ 583193 h 637510"/>
                  <a:gd name="connsiteX30" fmla="*/ 123185 w 248972"/>
                  <a:gd name="connsiteY30" fmla="*/ 600346 h 637510"/>
                  <a:gd name="connsiteX31" fmla="*/ 57434 w 248972"/>
                  <a:gd name="connsiteY31" fmla="*/ 637510 h 637510"/>
                  <a:gd name="connsiteX32" fmla="*/ 28845 w 248972"/>
                  <a:gd name="connsiteY32" fmla="*/ 634652 h 637510"/>
                  <a:gd name="connsiteX33" fmla="*/ 3116 w 248972"/>
                  <a:gd name="connsiteY33" fmla="*/ 608922 h 637510"/>
                  <a:gd name="connsiteX34" fmla="*/ 0 w 248972"/>
                  <a:gd name="connsiteY34" fmla="*/ 609442 h 637510"/>
                  <a:gd name="connsiteX35" fmla="*/ 0 w 248972"/>
                  <a:gd name="connsiteY35" fmla="*/ 0 h 637510"/>
                  <a:gd name="connsiteX0" fmla="*/ 150247 w 399219"/>
                  <a:gd name="connsiteY0" fmla="*/ 0 h 637510"/>
                  <a:gd name="connsiteX1" fmla="*/ 173374 w 399219"/>
                  <a:gd name="connsiteY1" fmla="*/ 0 h 637510"/>
                  <a:gd name="connsiteX2" fmla="*/ 176234 w 399219"/>
                  <a:gd name="connsiteY2" fmla="*/ 25729 h 637510"/>
                  <a:gd name="connsiteX3" fmla="*/ 204821 w 399219"/>
                  <a:gd name="connsiteY3" fmla="*/ 25729 h 637510"/>
                  <a:gd name="connsiteX4" fmla="*/ 216256 w 399219"/>
                  <a:gd name="connsiteY4" fmla="*/ 48600 h 637510"/>
                  <a:gd name="connsiteX5" fmla="*/ 233409 w 399219"/>
                  <a:gd name="connsiteY5" fmla="*/ 42882 h 637510"/>
                  <a:gd name="connsiteX6" fmla="*/ 244845 w 399219"/>
                  <a:gd name="connsiteY6" fmla="*/ 54317 h 637510"/>
                  <a:gd name="connsiteX7" fmla="*/ 247703 w 399219"/>
                  <a:gd name="connsiteY7" fmla="*/ 71470 h 637510"/>
                  <a:gd name="connsiteX8" fmla="*/ 259138 w 399219"/>
                  <a:gd name="connsiteY8" fmla="*/ 94340 h 637510"/>
                  <a:gd name="connsiteX9" fmla="*/ 267715 w 399219"/>
                  <a:gd name="connsiteY9" fmla="*/ 134363 h 637510"/>
                  <a:gd name="connsiteX10" fmla="*/ 296302 w 399219"/>
                  <a:gd name="connsiteY10" fmla="*/ 140081 h 637510"/>
                  <a:gd name="connsiteX11" fmla="*/ 310596 w 399219"/>
                  <a:gd name="connsiteY11" fmla="*/ 171527 h 637510"/>
                  <a:gd name="connsiteX12" fmla="*/ 287726 w 399219"/>
                  <a:gd name="connsiteY12" fmla="*/ 191539 h 637510"/>
                  <a:gd name="connsiteX13" fmla="*/ 284867 w 399219"/>
                  <a:gd name="connsiteY13" fmla="*/ 214409 h 637510"/>
                  <a:gd name="connsiteX14" fmla="*/ 302021 w 399219"/>
                  <a:gd name="connsiteY14" fmla="*/ 242997 h 637510"/>
                  <a:gd name="connsiteX15" fmla="*/ 333466 w 399219"/>
                  <a:gd name="connsiteY15" fmla="*/ 242997 h 637510"/>
                  <a:gd name="connsiteX16" fmla="*/ 336326 w 399219"/>
                  <a:gd name="connsiteY16" fmla="*/ 280162 h 637510"/>
                  <a:gd name="connsiteX17" fmla="*/ 373490 w 399219"/>
                  <a:gd name="connsiteY17" fmla="*/ 303032 h 637510"/>
                  <a:gd name="connsiteX18" fmla="*/ 387784 w 399219"/>
                  <a:gd name="connsiteY18" fmla="*/ 331619 h 637510"/>
                  <a:gd name="connsiteX19" fmla="*/ 384925 w 399219"/>
                  <a:gd name="connsiteY19" fmla="*/ 374502 h 637510"/>
                  <a:gd name="connsiteX20" fmla="*/ 373490 w 399219"/>
                  <a:gd name="connsiteY20" fmla="*/ 377360 h 637510"/>
                  <a:gd name="connsiteX21" fmla="*/ 362055 w 399219"/>
                  <a:gd name="connsiteY21" fmla="*/ 403089 h 637510"/>
                  <a:gd name="connsiteX22" fmla="*/ 370632 w 399219"/>
                  <a:gd name="connsiteY22" fmla="*/ 414525 h 637510"/>
                  <a:gd name="connsiteX23" fmla="*/ 399219 w 399219"/>
                  <a:gd name="connsiteY23" fmla="*/ 451689 h 637510"/>
                  <a:gd name="connsiteX24" fmla="*/ 344903 w 399219"/>
                  <a:gd name="connsiteY24" fmla="*/ 457406 h 637510"/>
                  <a:gd name="connsiteX25" fmla="*/ 359196 w 399219"/>
                  <a:gd name="connsiteY25" fmla="*/ 485995 h 637510"/>
                  <a:gd name="connsiteX26" fmla="*/ 356337 w 399219"/>
                  <a:gd name="connsiteY26" fmla="*/ 534594 h 637510"/>
                  <a:gd name="connsiteX27" fmla="*/ 322032 w 399219"/>
                  <a:gd name="connsiteY27" fmla="*/ 551747 h 637510"/>
                  <a:gd name="connsiteX28" fmla="*/ 324767 w 399219"/>
                  <a:gd name="connsiteY28" fmla="*/ 587308 h 637510"/>
                  <a:gd name="connsiteX29" fmla="*/ 287726 w 399219"/>
                  <a:gd name="connsiteY29" fmla="*/ 583193 h 637510"/>
                  <a:gd name="connsiteX30" fmla="*/ 273432 w 399219"/>
                  <a:gd name="connsiteY30" fmla="*/ 600346 h 637510"/>
                  <a:gd name="connsiteX31" fmla="*/ 207681 w 399219"/>
                  <a:gd name="connsiteY31" fmla="*/ 637510 h 637510"/>
                  <a:gd name="connsiteX32" fmla="*/ 179092 w 399219"/>
                  <a:gd name="connsiteY32" fmla="*/ 634652 h 637510"/>
                  <a:gd name="connsiteX33" fmla="*/ 153363 w 399219"/>
                  <a:gd name="connsiteY33" fmla="*/ 608922 h 637510"/>
                  <a:gd name="connsiteX34" fmla="*/ 150247 w 399219"/>
                  <a:gd name="connsiteY34" fmla="*/ 609442 h 637510"/>
                  <a:gd name="connsiteX35" fmla="*/ 0 w 399219"/>
                  <a:gd name="connsiteY35" fmla="*/ 156340 h 637510"/>
                  <a:gd name="connsiteX36" fmla="*/ 150247 w 399219"/>
                  <a:gd name="connsiteY36" fmla="*/ 0 h 637510"/>
                  <a:gd name="connsiteX0" fmla="*/ 0 w 399219"/>
                  <a:gd name="connsiteY0" fmla="*/ 156340 h 637510"/>
                  <a:gd name="connsiteX1" fmla="*/ 150247 w 399219"/>
                  <a:gd name="connsiteY1" fmla="*/ 0 h 637510"/>
                  <a:gd name="connsiteX2" fmla="*/ 173374 w 399219"/>
                  <a:gd name="connsiteY2" fmla="*/ 0 h 637510"/>
                  <a:gd name="connsiteX3" fmla="*/ 176234 w 399219"/>
                  <a:gd name="connsiteY3" fmla="*/ 25729 h 637510"/>
                  <a:gd name="connsiteX4" fmla="*/ 204821 w 399219"/>
                  <a:gd name="connsiteY4" fmla="*/ 25729 h 637510"/>
                  <a:gd name="connsiteX5" fmla="*/ 216256 w 399219"/>
                  <a:gd name="connsiteY5" fmla="*/ 48600 h 637510"/>
                  <a:gd name="connsiteX6" fmla="*/ 233409 w 399219"/>
                  <a:gd name="connsiteY6" fmla="*/ 42882 h 637510"/>
                  <a:gd name="connsiteX7" fmla="*/ 244845 w 399219"/>
                  <a:gd name="connsiteY7" fmla="*/ 54317 h 637510"/>
                  <a:gd name="connsiteX8" fmla="*/ 247703 w 399219"/>
                  <a:gd name="connsiteY8" fmla="*/ 71470 h 637510"/>
                  <a:gd name="connsiteX9" fmla="*/ 259138 w 399219"/>
                  <a:gd name="connsiteY9" fmla="*/ 94340 h 637510"/>
                  <a:gd name="connsiteX10" fmla="*/ 267715 w 399219"/>
                  <a:gd name="connsiteY10" fmla="*/ 134363 h 637510"/>
                  <a:gd name="connsiteX11" fmla="*/ 296302 w 399219"/>
                  <a:gd name="connsiteY11" fmla="*/ 140081 h 637510"/>
                  <a:gd name="connsiteX12" fmla="*/ 310596 w 399219"/>
                  <a:gd name="connsiteY12" fmla="*/ 171527 h 637510"/>
                  <a:gd name="connsiteX13" fmla="*/ 287726 w 399219"/>
                  <a:gd name="connsiteY13" fmla="*/ 191539 h 637510"/>
                  <a:gd name="connsiteX14" fmla="*/ 284867 w 399219"/>
                  <a:gd name="connsiteY14" fmla="*/ 214409 h 637510"/>
                  <a:gd name="connsiteX15" fmla="*/ 302021 w 399219"/>
                  <a:gd name="connsiteY15" fmla="*/ 242997 h 637510"/>
                  <a:gd name="connsiteX16" fmla="*/ 333466 w 399219"/>
                  <a:gd name="connsiteY16" fmla="*/ 242997 h 637510"/>
                  <a:gd name="connsiteX17" fmla="*/ 336326 w 399219"/>
                  <a:gd name="connsiteY17" fmla="*/ 280162 h 637510"/>
                  <a:gd name="connsiteX18" fmla="*/ 373490 w 399219"/>
                  <a:gd name="connsiteY18" fmla="*/ 303032 h 637510"/>
                  <a:gd name="connsiteX19" fmla="*/ 387784 w 399219"/>
                  <a:gd name="connsiteY19" fmla="*/ 331619 h 637510"/>
                  <a:gd name="connsiteX20" fmla="*/ 384925 w 399219"/>
                  <a:gd name="connsiteY20" fmla="*/ 374502 h 637510"/>
                  <a:gd name="connsiteX21" fmla="*/ 373490 w 399219"/>
                  <a:gd name="connsiteY21" fmla="*/ 377360 h 637510"/>
                  <a:gd name="connsiteX22" fmla="*/ 362055 w 399219"/>
                  <a:gd name="connsiteY22" fmla="*/ 403089 h 637510"/>
                  <a:gd name="connsiteX23" fmla="*/ 370632 w 399219"/>
                  <a:gd name="connsiteY23" fmla="*/ 414525 h 637510"/>
                  <a:gd name="connsiteX24" fmla="*/ 399219 w 399219"/>
                  <a:gd name="connsiteY24" fmla="*/ 451689 h 637510"/>
                  <a:gd name="connsiteX25" fmla="*/ 344903 w 399219"/>
                  <a:gd name="connsiteY25" fmla="*/ 457406 h 637510"/>
                  <a:gd name="connsiteX26" fmla="*/ 359196 w 399219"/>
                  <a:gd name="connsiteY26" fmla="*/ 485995 h 637510"/>
                  <a:gd name="connsiteX27" fmla="*/ 356337 w 399219"/>
                  <a:gd name="connsiteY27" fmla="*/ 534594 h 637510"/>
                  <a:gd name="connsiteX28" fmla="*/ 322032 w 399219"/>
                  <a:gd name="connsiteY28" fmla="*/ 551747 h 637510"/>
                  <a:gd name="connsiteX29" fmla="*/ 324767 w 399219"/>
                  <a:gd name="connsiteY29" fmla="*/ 587308 h 637510"/>
                  <a:gd name="connsiteX30" fmla="*/ 287726 w 399219"/>
                  <a:gd name="connsiteY30" fmla="*/ 583193 h 637510"/>
                  <a:gd name="connsiteX31" fmla="*/ 273432 w 399219"/>
                  <a:gd name="connsiteY31" fmla="*/ 600346 h 637510"/>
                  <a:gd name="connsiteX32" fmla="*/ 207681 w 399219"/>
                  <a:gd name="connsiteY32" fmla="*/ 637510 h 637510"/>
                  <a:gd name="connsiteX33" fmla="*/ 179092 w 399219"/>
                  <a:gd name="connsiteY33" fmla="*/ 634652 h 637510"/>
                  <a:gd name="connsiteX34" fmla="*/ 153363 w 399219"/>
                  <a:gd name="connsiteY34" fmla="*/ 608922 h 637510"/>
                  <a:gd name="connsiteX35" fmla="*/ 150247 w 399219"/>
                  <a:gd name="connsiteY35" fmla="*/ 609442 h 637510"/>
                  <a:gd name="connsiteX36" fmla="*/ 91440 w 399219"/>
                  <a:gd name="connsiteY36" fmla="*/ 247780 h 637510"/>
                  <a:gd name="connsiteX0" fmla="*/ 88070 w 337042"/>
                  <a:gd name="connsiteY0" fmla="*/ 0 h 637510"/>
                  <a:gd name="connsiteX1" fmla="*/ 111197 w 337042"/>
                  <a:gd name="connsiteY1" fmla="*/ 0 h 637510"/>
                  <a:gd name="connsiteX2" fmla="*/ 114057 w 337042"/>
                  <a:gd name="connsiteY2" fmla="*/ 25729 h 637510"/>
                  <a:gd name="connsiteX3" fmla="*/ 142644 w 337042"/>
                  <a:gd name="connsiteY3" fmla="*/ 25729 h 637510"/>
                  <a:gd name="connsiteX4" fmla="*/ 154079 w 337042"/>
                  <a:gd name="connsiteY4" fmla="*/ 48600 h 637510"/>
                  <a:gd name="connsiteX5" fmla="*/ 171232 w 337042"/>
                  <a:gd name="connsiteY5" fmla="*/ 42882 h 637510"/>
                  <a:gd name="connsiteX6" fmla="*/ 182668 w 337042"/>
                  <a:gd name="connsiteY6" fmla="*/ 54317 h 637510"/>
                  <a:gd name="connsiteX7" fmla="*/ 185526 w 337042"/>
                  <a:gd name="connsiteY7" fmla="*/ 71470 h 637510"/>
                  <a:gd name="connsiteX8" fmla="*/ 196961 w 337042"/>
                  <a:gd name="connsiteY8" fmla="*/ 94340 h 637510"/>
                  <a:gd name="connsiteX9" fmla="*/ 205538 w 337042"/>
                  <a:gd name="connsiteY9" fmla="*/ 134363 h 637510"/>
                  <a:gd name="connsiteX10" fmla="*/ 234125 w 337042"/>
                  <a:gd name="connsiteY10" fmla="*/ 140081 h 637510"/>
                  <a:gd name="connsiteX11" fmla="*/ 248419 w 337042"/>
                  <a:gd name="connsiteY11" fmla="*/ 171527 h 637510"/>
                  <a:gd name="connsiteX12" fmla="*/ 225549 w 337042"/>
                  <a:gd name="connsiteY12" fmla="*/ 191539 h 637510"/>
                  <a:gd name="connsiteX13" fmla="*/ 222690 w 337042"/>
                  <a:gd name="connsiteY13" fmla="*/ 214409 h 637510"/>
                  <a:gd name="connsiteX14" fmla="*/ 239844 w 337042"/>
                  <a:gd name="connsiteY14" fmla="*/ 242997 h 637510"/>
                  <a:gd name="connsiteX15" fmla="*/ 271289 w 337042"/>
                  <a:gd name="connsiteY15" fmla="*/ 242997 h 637510"/>
                  <a:gd name="connsiteX16" fmla="*/ 274149 w 337042"/>
                  <a:gd name="connsiteY16" fmla="*/ 280162 h 637510"/>
                  <a:gd name="connsiteX17" fmla="*/ 311313 w 337042"/>
                  <a:gd name="connsiteY17" fmla="*/ 303032 h 637510"/>
                  <a:gd name="connsiteX18" fmla="*/ 325607 w 337042"/>
                  <a:gd name="connsiteY18" fmla="*/ 331619 h 637510"/>
                  <a:gd name="connsiteX19" fmla="*/ 322748 w 337042"/>
                  <a:gd name="connsiteY19" fmla="*/ 374502 h 637510"/>
                  <a:gd name="connsiteX20" fmla="*/ 311313 w 337042"/>
                  <a:gd name="connsiteY20" fmla="*/ 377360 h 637510"/>
                  <a:gd name="connsiteX21" fmla="*/ 299878 w 337042"/>
                  <a:gd name="connsiteY21" fmla="*/ 403089 h 637510"/>
                  <a:gd name="connsiteX22" fmla="*/ 308455 w 337042"/>
                  <a:gd name="connsiteY22" fmla="*/ 414525 h 637510"/>
                  <a:gd name="connsiteX23" fmla="*/ 337042 w 337042"/>
                  <a:gd name="connsiteY23" fmla="*/ 451689 h 637510"/>
                  <a:gd name="connsiteX24" fmla="*/ 282726 w 337042"/>
                  <a:gd name="connsiteY24" fmla="*/ 457406 h 637510"/>
                  <a:gd name="connsiteX25" fmla="*/ 297019 w 337042"/>
                  <a:gd name="connsiteY25" fmla="*/ 485995 h 637510"/>
                  <a:gd name="connsiteX26" fmla="*/ 294160 w 337042"/>
                  <a:gd name="connsiteY26" fmla="*/ 534594 h 637510"/>
                  <a:gd name="connsiteX27" fmla="*/ 259855 w 337042"/>
                  <a:gd name="connsiteY27" fmla="*/ 551747 h 637510"/>
                  <a:gd name="connsiteX28" fmla="*/ 262590 w 337042"/>
                  <a:gd name="connsiteY28" fmla="*/ 587308 h 637510"/>
                  <a:gd name="connsiteX29" fmla="*/ 225549 w 337042"/>
                  <a:gd name="connsiteY29" fmla="*/ 583193 h 637510"/>
                  <a:gd name="connsiteX30" fmla="*/ 211255 w 337042"/>
                  <a:gd name="connsiteY30" fmla="*/ 600346 h 637510"/>
                  <a:gd name="connsiteX31" fmla="*/ 145504 w 337042"/>
                  <a:gd name="connsiteY31" fmla="*/ 637510 h 637510"/>
                  <a:gd name="connsiteX32" fmla="*/ 116915 w 337042"/>
                  <a:gd name="connsiteY32" fmla="*/ 634652 h 637510"/>
                  <a:gd name="connsiteX33" fmla="*/ 91186 w 337042"/>
                  <a:gd name="connsiteY33" fmla="*/ 608922 h 637510"/>
                  <a:gd name="connsiteX34" fmla="*/ 88070 w 337042"/>
                  <a:gd name="connsiteY34" fmla="*/ 609442 h 637510"/>
                  <a:gd name="connsiteX35" fmla="*/ 29263 w 337042"/>
                  <a:gd name="connsiteY35" fmla="*/ 247780 h 637510"/>
                  <a:gd name="connsiteX0" fmla="*/ 0 w 248972"/>
                  <a:gd name="connsiteY0" fmla="*/ 0 h 637510"/>
                  <a:gd name="connsiteX1" fmla="*/ 23127 w 248972"/>
                  <a:gd name="connsiteY1" fmla="*/ 0 h 637510"/>
                  <a:gd name="connsiteX2" fmla="*/ 25987 w 248972"/>
                  <a:gd name="connsiteY2" fmla="*/ 25729 h 637510"/>
                  <a:gd name="connsiteX3" fmla="*/ 54574 w 248972"/>
                  <a:gd name="connsiteY3" fmla="*/ 25729 h 637510"/>
                  <a:gd name="connsiteX4" fmla="*/ 66009 w 248972"/>
                  <a:gd name="connsiteY4" fmla="*/ 48600 h 637510"/>
                  <a:gd name="connsiteX5" fmla="*/ 83162 w 248972"/>
                  <a:gd name="connsiteY5" fmla="*/ 42882 h 637510"/>
                  <a:gd name="connsiteX6" fmla="*/ 94598 w 248972"/>
                  <a:gd name="connsiteY6" fmla="*/ 54317 h 637510"/>
                  <a:gd name="connsiteX7" fmla="*/ 97456 w 248972"/>
                  <a:gd name="connsiteY7" fmla="*/ 71470 h 637510"/>
                  <a:gd name="connsiteX8" fmla="*/ 108891 w 248972"/>
                  <a:gd name="connsiteY8" fmla="*/ 94340 h 637510"/>
                  <a:gd name="connsiteX9" fmla="*/ 117468 w 248972"/>
                  <a:gd name="connsiteY9" fmla="*/ 134363 h 637510"/>
                  <a:gd name="connsiteX10" fmla="*/ 146055 w 248972"/>
                  <a:gd name="connsiteY10" fmla="*/ 140081 h 637510"/>
                  <a:gd name="connsiteX11" fmla="*/ 160349 w 248972"/>
                  <a:gd name="connsiteY11" fmla="*/ 171527 h 637510"/>
                  <a:gd name="connsiteX12" fmla="*/ 137479 w 248972"/>
                  <a:gd name="connsiteY12" fmla="*/ 191539 h 637510"/>
                  <a:gd name="connsiteX13" fmla="*/ 134620 w 248972"/>
                  <a:gd name="connsiteY13" fmla="*/ 214409 h 637510"/>
                  <a:gd name="connsiteX14" fmla="*/ 151774 w 248972"/>
                  <a:gd name="connsiteY14" fmla="*/ 242997 h 637510"/>
                  <a:gd name="connsiteX15" fmla="*/ 183219 w 248972"/>
                  <a:gd name="connsiteY15" fmla="*/ 242997 h 637510"/>
                  <a:gd name="connsiteX16" fmla="*/ 186079 w 248972"/>
                  <a:gd name="connsiteY16" fmla="*/ 280162 h 637510"/>
                  <a:gd name="connsiteX17" fmla="*/ 223243 w 248972"/>
                  <a:gd name="connsiteY17" fmla="*/ 303032 h 637510"/>
                  <a:gd name="connsiteX18" fmla="*/ 237537 w 248972"/>
                  <a:gd name="connsiteY18" fmla="*/ 331619 h 637510"/>
                  <a:gd name="connsiteX19" fmla="*/ 234678 w 248972"/>
                  <a:gd name="connsiteY19" fmla="*/ 374502 h 637510"/>
                  <a:gd name="connsiteX20" fmla="*/ 223243 w 248972"/>
                  <a:gd name="connsiteY20" fmla="*/ 377360 h 637510"/>
                  <a:gd name="connsiteX21" fmla="*/ 211808 w 248972"/>
                  <a:gd name="connsiteY21" fmla="*/ 403089 h 637510"/>
                  <a:gd name="connsiteX22" fmla="*/ 220385 w 248972"/>
                  <a:gd name="connsiteY22" fmla="*/ 414525 h 637510"/>
                  <a:gd name="connsiteX23" fmla="*/ 248972 w 248972"/>
                  <a:gd name="connsiteY23" fmla="*/ 451689 h 637510"/>
                  <a:gd name="connsiteX24" fmla="*/ 194656 w 248972"/>
                  <a:gd name="connsiteY24" fmla="*/ 457406 h 637510"/>
                  <a:gd name="connsiteX25" fmla="*/ 208949 w 248972"/>
                  <a:gd name="connsiteY25" fmla="*/ 485995 h 637510"/>
                  <a:gd name="connsiteX26" fmla="*/ 206090 w 248972"/>
                  <a:gd name="connsiteY26" fmla="*/ 534594 h 637510"/>
                  <a:gd name="connsiteX27" fmla="*/ 171785 w 248972"/>
                  <a:gd name="connsiteY27" fmla="*/ 551747 h 637510"/>
                  <a:gd name="connsiteX28" fmla="*/ 174520 w 248972"/>
                  <a:gd name="connsiteY28" fmla="*/ 587308 h 637510"/>
                  <a:gd name="connsiteX29" fmla="*/ 137479 w 248972"/>
                  <a:gd name="connsiteY29" fmla="*/ 583193 h 637510"/>
                  <a:gd name="connsiteX30" fmla="*/ 123185 w 248972"/>
                  <a:gd name="connsiteY30" fmla="*/ 600346 h 637510"/>
                  <a:gd name="connsiteX31" fmla="*/ 57434 w 248972"/>
                  <a:gd name="connsiteY31" fmla="*/ 637510 h 637510"/>
                  <a:gd name="connsiteX32" fmla="*/ 28845 w 248972"/>
                  <a:gd name="connsiteY32" fmla="*/ 634652 h 637510"/>
                  <a:gd name="connsiteX33" fmla="*/ 3116 w 248972"/>
                  <a:gd name="connsiteY33" fmla="*/ 608922 h 637510"/>
                  <a:gd name="connsiteX34" fmla="*/ 0 w 248972"/>
                  <a:gd name="connsiteY34" fmla="*/ 609442 h 63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48972" h="637510">
                    <a:moveTo>
                      <a:pt x="0" y="0"/>
                    </a:moveTo>
                    <a:lnTo>
                      <a:pt x="23127" y="0"/>
                    </a:lnTo>
                    <a:lnTo>
                      <a:pt x="25987" y="25729"/>
                    </a:lnTo>
                    <a:lnTo>
                      <a:pt x="54574" y="25729"/>
                    </a:lnTo>
                    <a:lnTo>
                      <a:pt x="66009" y="48600"/>
                    </a:lnTo>
                    <a:lnTo>
                      <a:pt x="83162" y="42882"/>
                    </a:lnTo>
                    <a:lnTo>
                      <a:pt x="94598" y="54317"/>
                    </a:lnTo>
                    <a:lnTo>
                      <a:pt x="97456" y="71470"/>
                    </a:lnTo>
                    <a:lnTo>
                      <a:pt x="108891" y="94340"/>
                    </a:lnTo>
                    <a:lnTo>
                      <a:pt x="117468" y="134363"/>
                    </a:lnTo>
                    <a:lnTo>
                      <a:pt x="146055" y="140081"/>
                    </a:lnTo>
                    <a:lnTo>
                      <a:pt x="160349" y="171527"/>
                    </a:lnTo>
                    <a:lnTo>
                      <a:pt x="137479" y="191539"/>
                    </a:lnTo>
                    <a:lnTo>
                      <a:pt x="134620" y="214409"/>
                    </a:lnTo>
                    <a:lnTo>
                      <a:pt x="151774" y="242997"/>
                    </a:lnTo>
                    <a:lnTo>
                      <a:pt x="183219" y="242997"/>
                    </a:lnTo>
                    <a:lnTo>
                      <a:pt x="186079" y="280162"/>
                    </a:lnTo>
                    <a:lnTo>
                      <a:pt x="223243" y="303032"/>
                    </a:lnTo>
                    <a:lnTo>
                      <a:pt x="237537" y="331619"/>
                    </a:lnTo>
                    <a:lnTo>
                      <a:pt x="234678" y="374502"/>
                    </a:lnTo>
                    <a:lnTo>
                      <a:pt x="223243" y="377360"/>
                    </a:lnTo>
                    <a:lnTo>
                      <a:pt x="211808" y="403089"/>
                    </a:lnTo>
                    <a:lnTo>
                      <a:pt x="220385" y="414525"/>
                    </a:lnTo>
                    <a:lnTo>
                      <a:pt x="248972" y="451689"/>
                    </a:lnTo>
                    <a:lnTo>
                      <a:pt x="194656" y="457406"/>
                    </a:lnTo>
                    <a:lnTo>
                      <a:pt x="208949" y="485995"/>
                    </a:lnTo>
                    <a:lnTo>
                      <a:pt x="206090" y="534594"/>
                    </a:lnTo>
                    <a:lnTo>
                      <a:pt x="171785" y="551747"/>
                    </a:lnTo>
                    <a:lnTo>
                      <a:pt x="174520" y="587308"/>
                    </a:lnTo>
                    <a:lnTo>
                      <a:pt x="137479" y="583193"/>
                    </a:lnTo>
                    <a:lnTo>
                      <a:pt x="123185" y="600346"/>
                    </a:lnTo>
                    <a:lnTo>
                      <a:pt x="57434" y="637510"/>
                    </a:lnTo>
                    <a:lnTo>
                      <a:pt x="28845" y="634652"/>
                    </a:lnTo>
                    <a:lnTo>
                      <a:pt x="3116" y="608922"/>
                    </a:lnTo>
                    <a:lnTo>
                      <a:pt x="0" y="60944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030A9B3-AAFE-21A2-36F0-38A927DAC9D6}"/>
                  </a:ext>
                </a:extLst>
              </p:cNvPr>
              <p:cNvSpPr/>
              <p:nvPr/>
            </p:nvSpPr>
            <p:spPr>
              <a:xfrm>
                <a:off x="1406235" y="1452347"/>
                <a:ext cx="871931" cy="895755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662CE37-2E6A-5BD5-2C0A-24EF468CC5BC}"/>
                  </a:ext>
                </a:extLst>
              </p:cNvPr>
              <p:cNvSpPr/>
              <p:nvPr/>
            </p:nvSpPr>
            <p:spPr>
              <a:xfrm>
                <a:off x="659834" y="2227077"/>
                <a:ext cx="430935" cy="704426"/>
              </a:xfrm>
              <a:custGeom>
                <a:avLst/>
                <a:gdLst>
                  <a:gd name="connsiteX0" fmla="*/ 137955 w 430935"/>
                  <a:gd name="connsiteY0" fmla="*/ 0 h 704426"/>
                  <a:gd name="connsiteX1" fmla="*/ 174996 w 430935"/>
                  <a:gd name="connsiteY1" fmla="*/ 4116 h 704426"/>
                  <a:gd name="connsiteX2" fmla="*/ 175120 w 430935"/>
                  <a:gd name="connsiteY2" fmla="*/ 5719 h 704426"/>
                  <a:gd name="connsiteX3" fmla="*/ 166543 w 430935"/>
                  <a:gd name="connsiteY3" fmla="*/ 45741 h 704426"/>
                  <a:gd name="connsiteX4" fmla="*/ 192272 w 430935"/>
                  <a:gd name="connsiteY4" fmla="*/ 94341 h 704426"/>
                  <a:gd name="connsiteX5" fmla="*/ 235154 w 430935"/>
                  <a:gd name="connsiteY5" fmla="*/ 77188 h 704426"/>
                  <a:gd name="connsiteX6" fmla="*/ 260883 w 430935"/>
                  <a:gd name="connsiteY6" fmla="*/ 77188 h 704426"/>
                  <a:gd name="connsiteX7" fmla="*/ 272318 w 430935"/>
                  <a:gd name="connsiteY7" fmla="*/ 57176 h 704426"/>
                  <a:gd name="connsiteX8" fmla="*/ 320917 w 430935"/>
                  <a:gd name="connsiteY8" fmla="*/ 51459 h 704426"/>
                  <a:gd name="connsiteX9" fmla="*/ 332354 w 430935"/>
                  <a:gd name="connsiteY9" fmla="*/ 68612 h 704426"/>
                  <a:gd name="connsiteX10" fmla="*/ 360941 w 430935"/>
                  <a:gd name="connsiteY10" fmla="*/ 71471 h 704426"/>
                  <a:gd name="connsiteX11" fmla="*/ 378094 w 430935"/>
                  <a:gd name="connsiteY11" fmla="*/ 85765 h 704426"/>
                  <a:gd name="connsiteX12" fmla="*/ 429552 w 430935"/>
                  <a:gd name="connsiteY12" fmla="*/ 68612 h 704426"/>
                  <a:gd name="connsiteX13" fmla="*/ 430935 w 430935"/>
                  <a:gd name="connsiteY13" fmla="*/ 68612 h 704426"/>
                  <a:gd name="connsiteX14" fmla="*/ 410493 w 430935"/>
                  <a:gd name="connsiteY14" fmla="*/ 105776 h 704426"/>
                  <a:gd name="connsiteX15" fmla="*/ 418117 w 430935"/>
                  <a:gd name="connsiteY15" fmla="*/ 122929 h 704426"/>
                  <a:gd name="connsiteX16" fmla="*/ 418117 w 430935"/>
                  <a:gd name="connsiteY16" fmla="*/ 141988 h 704426"/>
                  <a:gd name="connsiteX17" fmla="*/ 404775 w 430935"/>
                  <a:gd name="connsiteY17" fmla="*/ 157234 h 704426"/>
                  <a:gd name="connsiteX18" fmla="*/ 395247 w 430935"/>
                  <a:gd name="connsiteY18" fmla="*/ 199163 h 704426"/>
                  <a:gd name="connsiteX19" fmla="*/ 383811 w 430935"/>
                  <a:gd name="connsiteY19" fmla="*/ 201069 h 704426"/>
                  <a:gd name="connsiteX20" fmla="*/ 376188 w 430935"/>
                  <a:gd name="connsiteY20" fmla="*/ 222034 h 704426"/>
                  <a:gd name="connsiteX21" fmla="*/ 328541 w 430935"/>
                  <a:gd name="connsiteY21" fmla="*/ 260151 h 704426"/>
                  <a:gd name="connsiteX22" fmla="*/ 307577 w 430935"/>
                  <a:gd name="connsiteY22" fmla="*/ 292551 h 704426"/>
                  <a:gd name="connsiteX23" fmla="*/ 313294 w 430935"/>
                  <a:gd name="connsiteY23" fmla="*/ 342103 h 704426"/>
                  <a:gd name="connsiteX24" fmla="*/ 299954 w 430935"/>
                  <a:gd name="connsiteY24" fmla="*/ 357350 h 704426"/>
                  <a:gd name="connsiteX25" fmla="*/ 275177 w 430935"/>
                  <a:gd name="connsiteY25" fmla="*/ 368785 h 704426"/>
                  <a:gd name="connsiteX26" fmla="*/ 248496 w 430935"/>
                  <a:gd name="connsiteY26" fmla="*/ 435490 h 704426"/>
                  <a:gd name="connsiteX27" fmla="*/ 238966 w 430935"/>
                  <a:gd name="connsiteY27" fmla="*/ 448831 h 704426"/>
                  <a:gd name="connsiteX28" fmla="*/ 212284 w 430935"/>
                  <a:gd name="connsiteY28" fmla="*/ 448831 h 704426"/>
                  <a:gd name="connsiteX29" fmla="*/ 206566 w 430935"/>
                  <a:gd name="connsiteY29" fmla="*/ 477419 h 704426"/>
                  <a:gd name="connsiteX30" fmla="*/ 153202 w 430935"/>
                  <a:gd name="connsiteY30" fmla="*/ 485043 h 704426"/>
                  <a:gd name="connsiteX31" fmla="*/ 118898 w 430935"/>
                  <a:gd name="connsiteY31" fmla="*/ 511725 h 704426"/>
                  <a:gd name="connsiteX32" fmla="*/ 120803 w 430935"/>
                  <a:gd name="connsiteY32" fmla="*/ 546030 h 704426"/>
                  <a:gd name="connsiteX33" fmla="*/ 101744 w 430935"/>
                  <a:gd name="connsiteY33" fmla="*/ 561277 h 704426"/>
                  <a:gd name="connsiteX34" fmla="*/ 99838 w 430935"/>
                  <a:gd name="connsiteY34" fmla="*/ 591771 h 704426"/>
                  <a:gd name="connsiteX35" fmla="*/ 113179 w 430935"/>
                  <a:gd name="connsiteY35" fmla="*/ 620359 h 704426"/>
                  <a:gd name="connsiteX36" fmla="*/ 109628 w 430935"/>
                  <a:gd name="connsiteY36" fmla="*/ 673634 h 704426"/>
                  <a:gd name="connsiteX37" fmla="*/ 109368 w 430935"/>
                  <a:gd name="connsiteY37" fmla="*/ 673723 h 704426"/>
                  <a:gd name="connsiteX38" fmla="*/ 67438 w 430935"/>
                  <a:gd name="connsiteY38" fmla="*/ 685158 h 704426"/>
                  <a:gd name="connsiteX39" fmla="*/ 0 w 430935"/>
                  <a:gd name="connsiteY39" fmla="*/ 704426 h 704426"/>
                  <a:gd name="connsiteX40" fmla="*/ 0 w 430935"/>
                  <a:gd name="connsiteY40" fmla="*/ 26329 h 704426"/>
                  <a:gd name="connsiteX41" fmla="*/ 3593 w 430935"/>
                  <a:gd name="connsiteY41" fmla="*/ 25730 h 704426"/>
                  <a:gd name="connsiteX42" fmla="*/ 29322 w 430935"/>
                  <a:gd name="connsiteY42" fmla="*/ 51459 h 704426"/>
                  <a:gd name="connsiteX43" fmla="*/ 57910 w 430935"/>
                  <a:gd name="connsiteY43" fmla="*/ 54318 h 704426"/>
                  <a:gd name="connsiteX44" fmla="*/ 123661 w 430935"/>
                  <a:gd name="connsiteY44" fmla="*/ 17154 h 704426"/>
                  <a:gd name="connsiteX0" fmla="*/ 221530 w 514510"/>
                  <a:gd name="connsiteY0" fmla="*/ 0 h 704426"/>
                  <a:gd name="connsiteX1" fmla="*/ 258571 w 514510"/>
                  <a:gd name="connsiteY1" fmla="*/ 4116 h 704426"/>
                  <a:gd name="connsiteX2" fmla="*/ 258695 w 514510"/>
                  <a:gd name="connsiteY2" fmla="*/ 5719 h 704426"/>
                  <a:gd name="connsiteX3" fmla="*/ 250118 w 514510"/>
                  <a:gd name="connsiteY3" fmla="*/ 45741 h 704426"/>
                  <a:gd name="connsiteX4" fmla="*/ 275847 w 514510"/>
                  <a:gd name="connsiteY4" fmla="*/ 94341 h 704426"/>
                  <a:gd name="connsiteX5" fmla="*/ 318729 w 514510"/>
                  <a:gd name="connsiteY5" fmla="*/ 77188 h 704426"/>
                  <a:gd name="connsiteX6" fmla="*/ 344458 w 514510"/>
                  <a:gd name="connsiteY6" fmla="*/ 77188 h 704426"/>
                  <a:gd name="connsiteX7" fmla="*/ 355893 w 514510"/>
                  <a:gd name="connsiteY7" fmla="*/ 57176 h 704426"/>
                  <a:gd name="connsiteX8" fmla="*/ 404492 w 514510"/>
                  <a:gd name="connsiteY8" fmla="*/ 51459 h 704426"/>
                  <a:gd name="connsiteX9" fmla="*/ 415929 w 514510"/>
                  <a:gd name="connsiteY9" fmla="*/ 68612 h 704426"/>
                  <a:gd name="connsiteX10" fmla="*/ 444516 w 514510"/>
                  <a:gd name="connsiteY10" fmla="*/ 71471 h 704426"/>
                  <a:gd name="connsiteX11" fmla="*/ 461669 w 514510"/>
                  <a:gd name="connsiteY11" fmla="*/ 85765 h 704426"/>
                  <a:gd name="connsiteX12" fmla="*/ 513127 w 514510"/>
                  <a:gd name="connsiteY12" fmla="*/ 68612 h 704426"/>
                  <a:gd name="connsiteX13" fmla="*/ 514510 w 514510"/>
                  <a:gd name="connsiteY13" fmla="*/ 68612 h 704426"/>
                  <a:gd name="connsiteX14" fmla="*/ 494068 w 514510"/>
                  <a:gd name="connsiteY14" fmla="*/ 105776 h 704426"/>
                  <a:gd name="connsiteX15" fmla="*/ 501692 w 514510"/>
                  <a:gd name="connsiteY15" fmla="*/ 122929 h 704426"/>
                  <a:gd name="connsiteX16" fmla="*/ 501692 w 514510"/>
                  <a:gd name="connsiteY16" fmla="*/ 141988 h 704426"/>
                  <a:gd name="connsiteX17" fmla="*/ 488350 w 514510"/>
                  <a:gd name="connsiteY17" fmla="*/ 157234 h 704426"/>
                  <a:gd name="connsiteX18" fmla="*/ 478822 w 514510"/>
                  <a:gd name="connsiteY18" fmla="*/ 199163 h 704426"/>
                  <a:gd name="connsiteX19" fmla="*/ 467386 w 514510"/>
                  <a:gd name="connsiteY19" fmla="*/ 201069 h 704426"/>
                  <a:gd name="connsiteX20" fmla="*/ 459763 w 514510"/>
                  <a:gd name="connsiteY20" fmla="*/ 222034 h 704426"/>
                  <a:gd name="connsiteX21" fmla="*/ 412116 w 514510"/>
                  <a:gd name="connsiteY21" fmla="*/ 260151 h 704426"/>
                  <a:gd name="connsiteX22" fmla="*/ 391152 w 514510"/>
                  <a:gd name="connsiteY22" fmla="*/ 292551 h 704426"/>
                  <a:gd name="connsiteX23" fmla="*/ 396869 w 514510"/>
                  <a:gd name="connsiteY23" fmla="*/ 342103 h 704426"/>
                  <a:gd name="connsiteX24" fmla="*/ 383529 w 514510"/>
                  <a:gd name="connsiteY24" fmla="*/ 357350 h 704426"/>
                  <a:gd name="connsiteX25" fmla="*/ 358752 w 514510"/>
                  <a:gd name="connsiteY25" fmla="*/ 368785 h 704426"/>
                  <a:gd name="connsiteX26" fmla="*/ 332071 w 514510"/>
                  <a:gd name="connsiteY26" fmla="*/ 435490 h 704426"/>
                  <a:gd name="connsiteX27" fmla="*/ 322541 w 514510"/>
                  <a:gd name="connsiteY27" fmla="*/ 448831 h 704426"/>
                  <a:gd name="connsiteX28" fmla="*/ 295859 w 514510"/>
                  <a:gd name="connsiteY28" fmla="*/ 448831 h 704426"/>
                  <a:gd name="connsiteX29" fmla="*/ 290141 w 514510"/>
                  <a:gd name="connsiteY29" fmla="*/ 477419 h 704426"/>
                  <a:gd name="connsiteX30" fmla="*/ 236777 w 514510"/>
                  <a:gd name="connsiteY30" fmla="*/ 485043 h 704426"/>
                  <a:gd name="connsiteX31" fmla="*/ 202473 w 514510"/>
                  <a:gd name="connsiteY31" fmla="*/ 511725 h 704426"/>
                  <a:gd name="connsiteX32" fmla="*/ 204378 w 514510"/>
                  <a:gd name="connsiteY32" fmla="*/ 546030 h 704426"/>
                  <a:gd name="connsiteX33" fmla="*/ 185319 w 514510"/>
                  <a:gd name="connsiteY33" fmla="*/ 561277 h 704426"/>
                  <a:gd name="connsiteX34" fmla="*/ 183413 w 514510"/>
                  <a:gd name="connsiteY34" fmla="*/ 591771 h 704426"/>
                  <a:gd name="connsiteX35" fmla="*/ 196754 w 514510"/>
                  <a:gd name="connsiteY35" fmla="*/ 620359 h 704426"/>
                  <a:gd name="connsiteX36" fmla="*/ 193203 w 514510"/>
                  <a:gd name="connsiteY36" fmla="*/ 673634 h 704426"/>
                  <a:gd name="connsiteX37" fmla="*/ 192943 w 514510"/>
                  <a:gd name="connsiteY37" fmla="*/ 673723 h 704426"/>
                  <a:gd name="connsiteX38" fmla="*/ 151013 w 514510"/>
                  <a:gd name="connsiteY38" fmla="*/ 685158 h 704426"/>
                  <a:gd name="connsiteX39" fmla="*/ 83575 w 514510"/>
                  <a:gd name="connsiteY39" fmla="*/ 704426 h 704426"/>
                  <a:gd name="connsiteX40" fmla="*/ 4 w 514510"/>
                  <a:gd name="connsiteY40" fmla="*/ 235136 h 704426"/>
                  <a:gd name="connsiteX41" fmla="*/ 83575 w 514510"/>
                  <a:gd name="connsiteY41" fmla="*/ 26329 h 704426"/>
                  <a:gd name="connsiteX42" fmla="*/ 87168 w 514510"/>
                  <a:gd name="connsiteY42" fmla="*/ 25730 h 704426"/>
                  <a:gd name="connsiteX43" fmla="*/ 112897 w 514510"/>
                  <a:gd name="connsiteY43" fmla="*/ 51459 h 704426"/>
                  <a:gd name="connsiteX44" fmla="*/ 141485 w 514510"/>
                  <a:gd name="connsiteY44" fmla="*/ 54318 h 704426"/>
                  <a:gd name="connsiteX45" fmla="*/ 207236 w 514510"/>
                  <a:gd name="connsiteY45" fmla="*/ 17154 h 704426"/>
                  <a:gd name="connsiteX46" fmla="*/ 221530 w 514510"/>
                  <a:gd name="connsiteY46" fmla="*/ 0 h 704426"/>
                  <a:gd name="connsiteX0" fmla="*/ 0 w 514506"/>
                  <a:gd name="connsiteY0" fmla="*/ 235136 h 704426"/>
                  <a:gd name="connsiteX1" fmla="*/ 83571 w 514506"/>
                  <a:gd name="connsiteY1" fmla="*/ 26329 h 704426"/>
                  <a:gd name="connsiteX2" fmla="*/ 87164 w 514506"/>
                  <a:gd name="connsiteY2" fmla="*/ 25730 h 704426"/>
                  <a:gd name="connsiteX3" fmla="*/ 112893 w 514506"/>
                  <a:gd name="connsiteY3" fmla="*/ 51459 h 704426"/>
                  <a:gd name="connsiteX4" fmla="*/ 141481 w 514506"/>
                  <a:gd name="connsiteY4" fmla="*/ 54318 h 704426"/>
                  <a:gd name="connsiteX5" fmla="*/ 207232 w 514506"/>
                  <a:gd name="connsiteY5" fmla="*/ 17154 h 704426"/>
                  <a:gd name="connsiteX6" fmla="*/ 221526 w 514506"/>
                  <a:gd name="connsiteY6" fmla="*/ 0 h 704426"/>
                  <a:gd name="connsiteX7" fmla="*/ 258567 w 514506"/>
                  <a:gd name="connsiteY7" fmla="*/ 4116 h 704426"/>
                  <a:gd name="connsiteX8" fmla="*/ 258691 w 514506"/>
                  <a:gd name="connsiteY8" fmla="*/ 5719 h 704426"/>
                  <a:gd name="connsiteX9" fmla="*/ 250114 w 514506"/>
                  <a:gd name="connsiteY9" fmla="*/ 45741 h 704426"/>
                  <a:gd name="connsiteX10" fmla="*/ 275843 w 514506"/>
                  <a:gd name="connsiteY10" fmla="*/ 94341 h 704426"/>
                  <a:gd name="connsiteX11" fmla="*/ 318725 w 514506"/>
                  <a:gd name="connsiteY11" fmla="*/ 77188 h 704426"/>
                  <a:gd name="connsiteX12" fmla="*/ 344454 w 514506"/>
                  <a:gd name="connsiteY12" fmla="*/ 77188 h 704426"/>
                  <a:gd name="connsiteX13" fmla="*/ 355889 w 514506"/>
                  <a:gd name="connsiteY13" fmla="*/ 57176 h 704426"/>
                  <a:gd name="connsiteX14" fmla="*/ 404488 w 514506"/>
                  <a:gd name="connsiteY14" fmla="*/ 51459 h 704426"/>
                  <a:gd name="connsiteX15" fmla="*/ 415925 w 514506"/>
                  <a:gd name="connsiteY15" fmla="*/ 68612 h 704426"/>
                  <a:gd name="connsiteX16" fmla="*/ 444512 w 514506"/>
                  <a:gd name="connsiteY16" fmla="*/ 71471 h 704426"/>
                  <a:gd name="connsiteX17" fmla="*/ 461665 w 514506"/>
                  <a:gd name="connsiteY17" fmla="*/ 85765 h 704426"/>
                  <a:gd name="connsiteX18" fmla="*/ 513123 w 514506"/>
                  <a:gd name="connsiteY18" fmla="*/ 68612 h 704426"/>
                  <a:gd name="connsiteX19" fmla="*/ 514506 w 514506"/>
                  <a:gd name="connsiteY19" fmla="*/ 68612 h 704426"/>
                  <a:gd name="connsiteX20" fmla="*/ 494064 w 514506"/>
                  <a:gd name="connsiteY20" fmla="*/ 105776 h 704426"/>
                  <a:gd name="connsiteX21" fmla="*/ 501688 w 514506"/>
                  <a:gd name="connsiteY21" fmla="*/ 122929 h 704426"/>
                  <a:gd name="connsiteX22" fmla="*/ 501688 w 514506"/>
                  <a:gd name="connsiteY22" fmla="*/ 141988 h 704426"/>
                  <a:gd name="connsiteX23" fmla="*/ 488346 w 514506"/>
                  <a:gd name="connsiteY23" fmla="*/ 157234 h 704426"/>
                  <a:gd name="connsiteX24" fmla="*/ 478818 w 514506"/>
                  <a:gd name="connsiteY24" fmla="*/ 199163 h 704426"/>
                  <a:gd name="connsiteX25" fmla="*/ 467382 w 514506"/>
                  <a:gd name="connsiteY25" fmla="*/ 201069 h 704426"/>
                  <a:gd name="connsiteX26" fmla="*/ 459759 w 514506"/>
                  <a:gd name="connsiteY26" fmla="*/ 222034 h 704426"/>
                  <a:gd name="connsiteX27" fmla="*/ 412112 w 514506"/>
                  <a:gd name="connsiteY27" fmla="*/ 260151 h 704426"/>
                  <a:gd name="connsiteX28" fmla="*/ 391148 w 514506"/>
                  <a:gd name="connsiteY28" fmla="*/ 292551 h 704426"/>
                  <a:gd name="connsiteX29" fmla="*/ 396865 w 514506"/>
                  <a:gd name="connsiteY29" fmla="*/ 342103 h 704426"/>
                  <a:gd name="connsiteX30" fmla="*/ 383525 w 514506"/>
                  <a:gd name="connsiteY30" fmla="*/ 357350 h 704426"/>
                  <a:gd name="connsiteX31" fmla="*/ 358748 w 514506"/>
                  <a:gd name="connsiteY31" fmla="*/ 368785 h 704426"/>
                  <a:gd name="connsiteX32" fmla="*/ 332067 w 514506"/>
                  <a:gd name="connsiteY32" fmla="*/ 435490 h 704426"/>
                  <a:gd name="connsiteX33" fmla="*/ 322537 w 514506"/>
                  <a:gd name="connsiteY33" fmla="*/ 448831 h 704426"/>
                  <a:gd name="connsiteX34" fmla="*/ 295855 w 514506"/>
                  <a:gd name="connsiteY34" fmla="*/ 448831 h 704426"/>
                  <a:gd name="connsiteX35" fmla="*/ 290137 w 514506"/>
                  <a:gd name="connsiteY35" fmla="*/ 477419 h 704426"/>
                  <a:gd name="connsiteX36" fmla="*/ 236773 w 514506"/>
                  <a:gd name="connsiteY36" fmla="*/ 485043 h 704426"/>
                  <a:gd name="connsiteX37" fmla="*/ 202469 w 514506"/>
                  <a:gd name="connsiteY37" fmla="*/ 511725 h 704426"/>
                  <a:gd name="connsiteX38" fmla="*/ 204374 w 514506"/>
                  <a:gd name="connsiteY38" fmla="*/ 546030 h 704426"/>
                  <a:gd name="connsiteX39" fmla="*/ 185315 w 514506"/>
                  <a:gd name="connsiteY39" fmla="*/ 561277 h 704426"/>
                  <a:gd name="connsiteX40" fmla="*/ 183409 w 514506"/>
                  <a:gd name="connsiteY40" fmla="*/ 591771 h 704426"/>
                  <a:gd name="connsiteX41" fmla="*/ 196750 w 514506"/>
                  <a:gd name="connsiteY41" fmla="*/ 620359 h 704426"/>
                  <a:gd name="connsiteX42" fmla="*/ 193199 w 514506"/>
                  <a:gd name="connsiteY42" fmla="*/ 673634 h 704426"/>
                  <a:gd name="connsiteX43" fmla="*/ 192939 w 514506"/>
                  <a:gd name="connsiteY43" fmla="*/ 673723 h 704426"/>
                  <a:gd name="connsiteX44" fmla="*/ 151009 w 514506"/>
                  <a:gd name="connsiteY44" fmla="*/ 685158 h 704426"/>
                  <a:gd name="connsiteX45" fmla="*/ 83571 w 514506"/>
                  <a:gd name="connsiteY45" fmla="*/ 704426 h 704426"/>
                  <a:gd name="connsiteX46" fmla="*/ 91440 w 514506"/>
                  <a:gd name="connsiteY46" fmla="*/ 326576 h 704426"/>
                  <a:gd name="connsiteX0" fmla="*/ 35062 w 465997"/>
                  <a:gd name="connsiteY0" fmla="*/ 26329 h 704426"/>
                  <a:gd name="connsiteX1" fmla="*/ 38655 w 465997"/>
                  <a:gd name="connsiteY1" fmla="*/ 25730 h 704426"/>
                  <a:gd name="connsiteX2" fmla="*/ 64384 w 465997"/>
                  <a:gd name="connsiteY2" fmla="*/ 51459 h 704426"/>
                  <a:gd name="connsiteX3" fmla="*/ 92972 w 465997"/>
                  <a:gd name="connsiteY3" fmla="*/ 54318 h 704426"/>
                  <a:gd name="connsiteX4" fmla="*/ 158723 w 465997"/>
                  <a:gd name="connsiteY4" fmla="*/ 17154 h 704426"/>
                  <a:gd name="connsiteX5" fmla="*/ 173017 w 465997"/>
                  <a:gd name="connsiteY5" fmla="*/ 0 h 704426"/>
                  <a:gd name="connsiteX6" fmla="*/ 210058 w 465997"/>
                  <a:gd name="connsiteY6" fmla="*/ 4116 h 704426"/>
                  <a:gd name="connsiteX7" fmla="*/ 210182 w 465997"/>
                  <a:gd name="connsiteY7" fmla="*/ 5719 h 704426"/>
                  <a:gd name="connsiteX8" fmla="*/ 201605 w 465997"/>
                  <a:gd name="connsiteY8" fmla="*/ 45741 h 704426"/>
                  <a:gd name="connsiteX9" fmla="*/ 227334 w 465997"/>
                  <a:gd name="connsiteY9" fmla="*/ 94341 h 704426"/>
                  <a:gd name="connsiteX10" fmla="*/ 270216 w 465997"/>
                  <a:gd name="connsiteY10" fmla="*/ 77188 h 704426"/>
                  <a:gd name="connsiteX11" fmla="*/ 295945 w 465997"/>
                  <a:gd name="connsiteY11" fmla="*/ 77188 h 704426"/>
                  <a:gd name="connsiteX12" fmla="*/ 307380 w 465997"/>
                  <a:gd name="connsiteY12" fmla="*/ 57176 h 704426"/>
                  <a:gd name="connsiteX13" fmla="*/ 355979 w 465997"/>
                  <a:gd name="connsiteY13" fmla="*/ 51459 h 704426"/>
                  <a:gd name="connsiteX14" fmla="*/ 367416 w 465997"/>
                  <a:gd name="connsiteY14" fmla="*/ 68612 h 704426"/>
                  <a:gd name="connsiteX15" fmla="*/ 396003 w 465997"/>
                  <a:gd name="connsiteY15" fmla="*/ 71471 h 704426"/>
                  <a:gd name="connsiteX16" fmla="*/ 413156 w 465997"/>
                  <a:gd name="connsiteY16" fmla="*/ 85765 h 704426"/>
                  <a:gd name="connsiteX17" fmla="*/ 464614 w 465997"/>
                  <a:gd name="connsiteY17" fmla="*/ 68612 h 704426"/>
                  <a:gd name="connsiteX18" fmla="*/ 465997 w 465997"/>
                  <a:gd name="connsiteY18" fmla="*/ 68612 h 704426"/>
                  <a:gd name="connsiteX19" fmla="*/ 445555 w 465997"/>
                  <a:gd name="connsiteY19" fmla="*/ 105776 h 704426"/>
                  <a:gd name="connsiteX20" fmla="*/ 453179 w 465997"/>
                  <a:gd name="connsiteY20" fmla="*/ 122929 h 704426"/>
                  <a:gd name="connsiteX21" fmla="*/ 453179 w 465997"/>
                  <a:gd name="connsiteY21" fmla="*/ 141988 h 704426"/>
                  <a:gd name="connsiteX22" fmla="*/ 439837 w 465997"/>
                  <a:gd name="connsiteY22" fmla="*/ 157234 h 704426"/>
                  <a:gd name="connsiteX23" fmla="*/ 430309 w 465997"/>
                  <a:gd name="connsiteY23" fmla="*/ 199163 h 704426"/>
                  <a:gd name="connsiteX24" fmla="*/ 418873 w 465997"/>
                  <a:gd name="connsiteY24" fmla="*/ 201069 h 704426"/>
                  <a:gd name="connsiteX25" fmla="*/ 411250 w 465997"/>
                  <a:gd name="connsiteY25" fmla="*/ 222034 h 704426"/>
                  <a:gd name="connsiteX26" fmla="*/ 363603 w 465997"/>
                  <a:gd name="connsiteY26" fmla="*/ 260151 h 704426"/>
                  <a:gd name="connsiteX27" fmla="*/ 342639 w 465997"/>
                  <a:gd name="connsiteY27" fmla="*/ 292551 h 704426"/>
                  <a:gd name="connsiteX28" fmla="*/ 348356 w 465997"/>
                  <a:gd name="connsiteY28" fmla="*/ 342103 h 704426"/>
                  <a:gd name="connsiteX29" fmla="*/ 335016 w 465997"/>
                  <a:gd name="connsiteY29" fmla="*/ 357350 h 704426"/>
                  <a:gd name="connsiteX30" fmla="*/ 310239 w 465997"/>
                  <a:gd name="connsiteY30" fmla="*/ 368785 h 704426"/>
                  <a:gd name="connsiteX31" fmla="*/ 283558 w 465997"/>
                  <a:gd name="connsiteY31" fmla="*/ 435490 h 704426"/>
                  <a:gd name="connsiteX32" fmla="*/ 274028 w 465997"/>
                  <a:gd name="connsiteY32" fmla="*/ 448831 h 704426"/>
                  <a:gd name="connsiteX33" fmla="*/ 247346 w 465997"/>
                  <a:gd name="connsiteY33" fmla="*/ 448831 h 704426"/>
                  <a:gd name="connsiteX34" fmla="*/ 241628 w 465997"/>
                  <a:gd name="connsiteY34" fmla="*/ 477419 h 704426"/>
                  <a:gd name="connsiteX35" fmla="*/ 188264 w 465997"/>
                  <a:gd name="connsiteY35" fmla="*/ 485043 h 704426"/>
                  <a:gd name="connsiteX36" fmla="*/ 153960 w 465997"/>
                  <a:gd name="connsiteY36" fmla="*/ 511725 h 704426"/>
                  <a:gd name="connsiteX37" fmla="*/ 155865 w 465997"/>
                  <a:gd name="connsiteY37" fmla="*/ 546030 h 704426"/>
                  <a:gd name="connsiteX38" fmla="*/ 136806 w 465997"/>
                  <a:gd name="connsiteY38" fmla="*/ 561277 h 704426"/>
                  <a:gd name="connsiteX39" fmla="*/ 134900 w 465997"/>
                  <a:gd name="connsiteY39" fmla="*/ 591771 h 704426"/>
                  <a:gd name="connsiteX40" fmla="*/ 148241 w 465997"/>
                  <a:gd name="connsiteY40" fmla="*/ 620359 h 704426"/>
                  <a:gd name="connsiteX41" fmla="*/ 144690 w 465997"/>
                  <a:gd name="connsiteY41" fmla="*/ 673634 h 704426"/>
                  <a:gd name="connsiteX42" fmla="*/ 144430 w 465997"/>
                  <a:gd name="connsiteY42" fmla="*/ 673723 h 704426"/>
                  <a:gd name="connsiteX43" fmla="*/ 102500 w 465997"/>
                  <a:gd name="connsiteY43" fmla="*/ 685158 h 704426"/>
                  <a:gd name="connsiteX44" fmla="*/ 35062 w 465997"/>
                  <a:gd name="connsiteY44" fmla="*/ 704426 h 704426"/>
                  <a:gd name="connsiteX45" fmla="*/ 42931 w 465997"/>
                  <a:gd name="connsiteY45" fmla="*/ 326576 h 704426"/>
                  <a:gd name="connsiteX0" fmla="*/ 0 w 430935"/>
                  <a:gd name="connsiteY0" fmla="*/ 26329 h 704426"/>
                  <a:gd name="connsiteX1" fmla="*/ 3593 w 430935"/>
                  <a:gd name="connsiteY1" fmla="*/ 25730 h 704426"/>
                  <a:gd name="connsiteX2" fmla="*/ 29322 w 430935"/>
                  <a:gd name="connsiteY2" fmla="*/ 51459 h 704426"/>
                  <a:gd name="connsiteX3" fmla="*/ 57910 w 430935"/>
                  <a:gd name="connsiteY3" fmla="*/ 54318 h 704426"/>
                  <a:gd name="connsiteX4" fmla="*/ 123661 w 430935"/>
                  <a:gd name="connsiteY4" fmla="*/ 17154 h 704426"/>
                  <a:gd name="connsiteX5" fmla="*/ 137955 w 430935"/>
                  <a:gd name="connsiteY5" fmla="*/ 0 h 704426"/>
                  <a:gd name="connsiteX6" fmla="*/ 174996 w 430935"/>
                  <a:gd name="connsiteY6" fmla="*/ 4116 h 704426"/>
                  <a:gd name="connsiteX7" fmla="*/ 175120 w 430935"/>
                  <a:gd name="connsiteY7" fmla="*/ 5719 h 704426"/>
                  <a:gd name="connsiteX8" fmla="*/ 166543 w 430935"/>
                  <a:gd name="connsiteY8" fmla="*/ 45741 h 704426"/>
                  <a:gd name="connsiteX9" fmla="*/ 192272 w 430935"/>
                  <a:gd name="connsiteY9" fmla="*/ 94341 h 704426"/>
                  <a:gd name="connsiteX10" fmla="*/ 235154 w 430935"/>
                  <a:gd name="connsiteY10" fmla="*/ 77188 h 704426"/>
                  <a:gd name="connsiteX11" fmla="*/ 260883 w 430935"/>
                  <a:gd name="connsiteY11" fmla="*/ 77188 h 704426"/>
                  <a:gd name="connsiteX12" fmla="*/ 272318 w 430935"/>
                  <a:gd name="connsiteY12" fmla="*/ 57176 h 704426"/>
                  <a:gd name="connsiteX13" fmla="*/ 320917 w 430935"/>
                  <a:gd name="connsiteY13" fmla="*/ 51459 h 704426"/>
                  <a:gd name="connsiteX14" fmla="*/ 332354 w 430935"/>
                  <a:gd name="connsiteY14" fmla="*/ 68612 h 704426"/>
                  <a:gd name="connsiteX15" fmla="*/ 360941 w 430935"/>
                  <a:gd name="connsiteY15" fmla="*/ 71471 h 704426"/>
                  <a:gd name="connsiteX16" fmla="*/ 378094 w 430935"/>
                  <a:gd name="connsiteY16" fmla="*/ 85765 h 704426"/>
                  <a:gd name="connsiteX17" fmla="*/ 429552 w 430935"/>
                  <a:gd name="connsiteY17" fmla="*/ 68612 h 704426"/>
                  <a:gd name="connsiteX18" fmla="*/ 430935 w 430935"/>
                  <a:gd name="connsiteY18" fmla="*/ 68612 h 704426"/>
                  <a:gd name="connsiteX19" fmla="*/ 410493 w 430935"/>
                  <a:gd name="connsiteY19" fmla="*/ 105776 h 704426"/>
                  <a:gd name="connsiteX20" fmla="*/ 418117 w 430935"/>
                  <a:gd name="connsiteY20" fmla="*/ 122929 h 704426"/>
                  <a:gd name="connsiteX21" fmla="*/ 418117 w 430935"/>
                  <a:gd name="connsiteY21" fmla="*/ 141988 h 704426"/>
                  <a:gd name="connsiteX22" fmla="*/ 404775 w 430935"/>
                  <a:gd name="connsiteY22" fmla="*/ 157234 h 704426"/>
                  <a:gd name="connsiteX23" fmla="*/ 395247 w 430935"/>
                  <a:gd name="connsiteY23" fmla="*/ 199163 h 704426"/>
                  <a:gd name="connsiteX24" fmla="*/ 383811 w 430935"/>
                  <a:gd name="connsiteY24" fmla="*/ 201069 h 704426"/>
                  <a:gd name="connsiteX25" fmla="*/ 376188 w 430935"/>
                  <a:gd name="connsiteY25" fmla="*/ 222034 h 704426"/>
                  <a:gd name="connsiteX26" fmla="*/ 328541 w 430935"/>
                  <a:gd name="connsiteY26" fmla="*/ 260151 h 704426"/>
                  <a:gd name="connsiteX27" fmla="*/ 307577 w 430935"/>
                  <a:gd name="connsiteY27" fmla="*/ 292551 h 704426"/>
                  <a:gd name="connsiteX28" fmla="*/ 313294 w 430935"/>
                  <a:gd name="connsiteY28" fmla="*/ 342103 h 704426"/>
                  <a:gd name="connsiteX29" fmla="*/ 299954 w 430935"/>
                  <a:gd name="connsiteY29" fmla="*/ 357350 h 704426"/>
                  <a:gd name="connsiteX30" fmla="*/ 275177 w 430935"/>
                  <a:gd name="connsiteY30" fmla="*/ 368785 h 704426"/>
                  <a:gd name="connsiteX31" fmla="*/ 248496 w 430935"/>
                  <a:gd name="connsiteY31" fmla="*/ 435490 h 704426"/>
                  <a:gd name="connsiteX32" fmla="*/ 238966 w 430935"/>
                  <a:gd name="connsiteY32" fmla="*/ 448831 h 704426"/>
                  <a:gd name="connsiteX33" fmla="*/ 212284 w 430935"/>
                  <a:gd name="connsiteY33" fmla="*/ 448831 h 704426"/>
                  <a:gd name="connsiteX34" fmla="*/ 206566 w 430935"/>
                  <a:gd name="connsiteY34" fmla="*/ 477419 h 704426"/>
                  <a:gd name="connsiteX35" fmla="*/ 153202 w 430935"/>
                  <a:gd name="connsiteY35" fmla="*/ 485043 h 704426"/>
                  <a:gd name="connsiteX36" fmla="*/ 118898 w 430935"/>
                  <a:gd name="connsiteY36" fmla="*/ 511725 h 704426"/>
                  <a:gd name="connsiteX37" fmla="*/ 120803 w 430935"/>
                  <a:gd name="connsiteY37" fmla="*/ 546030 h 704426"/>
                  <a:gd name="connsiteX38" fmla="*/ 101744 w 430935"/>
                  <a:gd name="connsiteY38" fmla="*/ 561277 h 704426"/>
                  <a:gd name="connsiteX39" fmla="*/ 99838 w 430935"/>
                  <a:gd name="connsiteY39" fmla="*/ 591771 h 704426"/>
                  <a:gd name="connsiteX40" fmla="*/ 113179 w 430935"/>
                  <a:gd name="connsiteY40" fmla="*/ 620359 h 704426"/>
                  <a:gd name="connsiteX41" fmla="*/ 109628 w 430935"/>
                  <a:gd name="connsiteY41" fmla="*/ 673634 h 704426"/>
                  <a:gd name="connsiteX42" fmla="*/ 109368 w 430935"/>
                  <a:gd name="connsiteY42" fmla="*/ 673723 h 704426"/>
                  <a:gd name="connsiteX43" fmla="*/ 67438 w 430935"/>
                  <a:gd name="connsiteY43" fmla="*/ 685158 h 704426"/>
                  <a:gd name="connsiteX44" fmla="*/ 0 w 430935"/>
                  <a:gd name="connsiteY44" fmla="*/ 704426 h 704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430935" h="704426">
                    <a:moveTo>
                      <a:pt x="0" y="26329"/>
                    </a:moveTo>
                    <a:lnTo>
                      <a:pt x="3593" y="25730"/>
                    </a:lnTo>
                    <a:lnTo>
                      <a:pt x="29322" y="51459"/>
                    </a:lnTo>
                    <a:lnTo>
                      <a:pt x="57910" y="54318"/>
                    </a:lnTo>
                    <a:lnTo>
                      <a:pt x="123661" y="17154"/>
                    </a:lnTo>
                    <a:lnTo>
                      <a:pt x="137955" y="0"/>
                    </a:lnTo>
                    <a:lnTo>
                      <a:pt x="174996" y="4116"/>
                    </a:lnTo>
                    <a:cubicBezTo>
                      <a:pt x="175037" y="4650"/>
                      <a:pt x="175079" y="5184"/>
                      <a:pt x="175120" y="5719"/>
                    </a:cubicBezTo>
                    <a:lnTo>
                      <a:pt x="166543" y="45741"/>
                    </a:lnTo>
                    <a:lnTo>
                      <a:pt x="192272" y="94341"/>
                    </a:lnTo>
                    <a:lnTo>
                      <a:pt x="235154" y="77188"/>
                    </a:lnTo>
                    <a:lnTo>
                      <a:pt x="260883" y="77188"/>
                    </a:lnTo>
                    <a:lnTo>
                      <a:pt x="272318" y="57176"/>
                    </a:lnTo>
                    <a:lnTo>
                      <a:pt x="320917" y="51459"/>
                    </a:lnTo>
                    <a:lnTo>
                      <a:pt x="332354" y="68612"/>
                    </a:lnTo>
                    <a:lnTo>
                      <a:pt x="360941" y="71471"/>
                    </a:lnTo>
                    <a:lnTo>
                      <a:pt x="378094" y="85765"/>
                    </a:lnTo>
                    <a:lnTo>
                      <a:pt x="429552" y="68612"/>
                    </a:lnTo>
                    <a:lnTo>
                      <a:pt x="430935" y="68612"/>
                    </a:lnTo>
                    <a:lnTo>
                      <a:pt x="410493" y="105776"/>
                    </a:lnTo>
                    <a:lnTo>
                      <a:pt x="418117" y="122929"/>
                    </a:lnTo>
                    <a:lnTo>
                      <a:pt x="418117" y="141988"/>
                    </a:lnTo>
                    <a:lnTo>
                      <a:pt x="404775" y="157234"/>
                    </a:lnTo>
                    <a:lnTo>
                      <a:pt x="395247" y="199163"/>
                    </a:lnTo>
                    <a:lnTo>
                      <a:pt x="383811" y="201069"/>
                    </a:lnTo>
                    <a:lnTo>
                      <a:pt x="376188" y="222034"/>
                    </a:lnTo>
                    <a:lnTo>
                      <a:pt x="328541" y="260151"/>
                    </a:lnTo>
                    <a:lnTo>
                      <a:pt x="307577" y="292551"/>
                    </a:lnTo>
                    <a:lnTo>
                      <a:pt x="313294" y="342103"/>
                    </a:lnTo>
                    <a:lnTo>
                      <a:pt x="299954" y="357350"/>
                    </a:lnTo>
                    <a:lnTo>
                      <a:pt x="275177" y="368785"/>
                    </a:lnTo>
                    <a:lnTo>
                      <a:pt x="248496" y="435490"/>
                    </a:lnTo>
                    <a:lnTo>
                      <a:pt x="238966" y="448831"/>
                    </a:lnTo>
                    <a:lnTo>
                      <a:pt x="212284" y="448831"/>
                    </a:lnTo>
                    <a:lnTo>
                      <a:pt x="206566" y="477419"/>
                    </a:lnTo>
                    <a:lnTo>
                      <a:pt x="153202" y="485043"/>
                    </a:lnTo>
                    <a:lnTo>
                      <a:pt x="118898" y="511725"/>
                    </a:lnTo>
                    <a:lnTo>
                      <a:pt x="120803" y="546030"/>
                    </a:lnTo>
                    <a:lnTo>
                      <a:pt x="101744" y="561277"/>
                    </a:lnTo>
                    <a:lnTo>
                      <a:pt x="99838" y="591771"/>
                    </a:lnTo>
                    <a:lnTo>
                      <a:pt x="113179" y="620359"/>
                    </a:lnTo>
                    <a:lnTo>
                      <a:pt x="109628" y="673634"/>
                    </a:lnTo>
                    <a:lnTo>
                      <a:pt x="109368" y="673723"/>
                    </a:lnTo>
                    <a:lnTo>
                      <a:pt x="67438" y="685158"/>
                    </a:lnTo>
                    <a:lnTo>
                      <a:pt x="0" y="70442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76A147B-D56C-7251-F8C8-49752DB8C889}"/>
                  </a:ext>
                </a:extLst>
              </p:cNvPr>
              <p:cNvSpPr/>
              <p:nvPr/>
            </p:nvSpPr>
            <p:spPr>
              <a:xfrm>
                <a:off x="2092344" y="1530962"/>
                <a:ext cx="910810" cy="440730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BA323F3-E220-E478-9492-E9D0A3386E4A}"/>
                  </a:ext>
                </a:extLst>
              </p:cNvPr>
              <p:cNvSpPr/>
              <p:nvPr/>
            </p:nvSpPr>
            <p:spPr>
              <a:xfrm>
                <a:off x="2082114" y="1783013"/>
                <a:ext cx="805928" cy="607016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DE48BBD-900D-4310-EBAD-70939792D089}"/>
                </a:ext>
              </a:extLst>
            </p:cNvPr>
            <p:cNvGrpSpPr/>
            <p:nvPr/>
          </p:nvGrpSpPr>
          <p:grpSpPr>
            <a:xfrm>
              <a:off x="7066549" y="1710127"/>
              <a:ext cx="1660368" cy="948259"/>
              <a:chOff x="1161049" y="1710127"/>
              <a:chExt cx="1660368" cy="948259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1BA58796-3889-A30F-4E7C-1257A9A9A206}"/>
                  </a:ext>
                </a:extLst>
              </p:cNvPr>
              <p:cNvSpPr/>
              <p:nvPr/>
            </p:nvSpPr>
            <p:spPr>
              <a:xfrm rot="20426645">
                <a:off x="1161049" y="2471773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AB68FBBA-1E89-BA62-C70F-1CA7A98F5CF6}"/>
                  </a:ext>
                </a:extLst>
              </p:cNvPr>
              <p:cNvSpPr/>
              <p:nvPr/>
            </p:nvSpPr>
            <p:spPr>
              <a:xfrm>
                <a:off x="1659271" y="1758153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A2746B8F-BC26-E3C8-6145-CED543C30A54}"/>
                  </a:ext>
                </a:extLst>
              </p:cNvPr>
              <p:cNvSpPr/>
              <p:nvPr/>
            </p:nvSpPr>
            <p:spPr>
              <a:xfrm>
                <a:off x="2436265" y="1710127"/>
                <a:ext cx="326575" cy="1866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C785CF88-B8BB-787B-7AE0-7A06A5663DFA}"/>
                  </a:ext>
                </a:extLst>
              </p:cNvPr>
              <p:cNvSpPr/>
              <p:nvPr/>
            </p:nvSpPr>
            <p:spPr>
              <a:xfrm rot="21068761">
                <a:off x="2186628" y="1973785"/>
                <a:ext cx="634789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CDCAAA10-66B3-8132-187B-B95BD5E47D95}"/>
              </a:ext>
            </a:extLst>
          </p:cNvPr>
          <p:cNvGrpSpPr/>
          <p:nvPr/>
        </p:nvGrpSpPr>
        <p:grpSpPr>
          <a:xfrm>
            <a:off x="679499" y="3741664"/>
            <a:ext cx="2699634" cy="2684189"/>
            <a:chOff x="679499" y="3741664"/>
            <a:chExt cx="2699634" cy="2684189"/>
          </a:xfrm>
        </p:grpSpPr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746F0BA5-DBCB-D0A4-095A-47CC35918539}"/>
                </a:ext>
              </a:extLst>
            </p:cNvPr>
            <p:cNvSpPr/>
            <p:nvPr/>
          </p:nvSpPr>
          <p:spPr>
            <a:xfrm>
              <a:off x="3006318" y="3741664"/>
              <a:ext cx="364973" cy="530769"/>
            </a:xfrm>
            <a:custGeom>
              <a:avLst/>
              <a:gdLst>
                <a:gd name="connsiteX0" fmla="*/ 46563 w 364973"/>
                <a:gd name="connsiteY0" fmla="*/ 0 h 530769"/>
                <a:gd name="connsiteX1" fmla="*/ 364973 w 364973"/>
                <a:gd name="connsiteY1" fmla="*/ 0 h 530769"/>
                <a:gd name="connsiteX2" fmla="*/ 364973 w 364973"/>
                <a:gd name="connsiteY2" fmla="*/ 508186 h 530769"/>
                <a:gd name="connsiteX3" fmla="*/ 305965 w 364973"/>
                <a:gd name="connsiteY3" fmla="*/ 449179 h 530769"/>
                <a:gd name="connsiteX4" fmla="*/ 239673 w 364973"/>
                <a:gd name="connsiteY4" fmla="*/ 433879 h 530769"/>
                <a:gd name="connsiteX5" fmla="*/ 219275 w 364973"/>
                <a:gd name="connsiteY5" fmla="*/ 387984 h 530769"/>
                <a:gd name="connsiteX6" fmla="*/ 132584 w 364973"/>
                <a:gd name="connsiteY6" fmla="*/ 393084 h 530769"/>
                <a:gd name="connsiteX7" fmla="*/ 112186 w 364973"/>
                <a:gd name="connsiteY7" fmla="*/ 433879 h 530769"/>
                <a:gd name="connsiteX8" fmla="*/ 152981 w 364973"/>
                <a:gd name="connsiteY8" fmla="*/ 484875 h 530769"/>
                <a:gd name="connsiteX9" fmla="*/ 86689 w 364973"/>
                <a:gd name="connsiteY9" fmla="*/ 505272 h 530769"/>
                <a:gd name="connsiteX10" fmla="*/ 66292 w 364973"/>
                <a:gd name="connsiteY10" fmla="*/ 500173 h 530769"/>
                <a:gd name="connsiteX11" fmla="*/ 40795 w 364973"/>
                <a:gd name="connsiteY11" fmla="*/ 530769 h 530769"/>
                <a:gd name="connsiteX12" fmla="*/ 0 w 364973"/>
                <a:gd name="connsiteY12" fmla="*/ 505272 h 530769"/>
                <a:gd name="connsiteX13" fmla="*/ 35696 w 364973"/>
                <a:gd name="connsiteY13" fmla="*/ 444080 h 530769"/>
                <a:gd name="connsiteX14" fmla="*/ 35696 w 364973"/>
                <a:gd name="connsiteY14" fmla="*/ 387984 h 530769"/>
                <a:gd name="connsiteX15" fmla="*/ 107087 w 364973"/>
                <a:gd name="connsiteY15" fmla="*/ 336990 h 530769"/>
                <a:gd name="connsiteX16" fmla="*/ 71391 w 364973"/>
                <a:gd name="connsiteY16" fmla="*/ 280895 h 530769"/>
                <a:gd name="connsiteX17" fmla="*/ 61193 w 364973"/>
                <a:gd name="connsiteY17" fmla="*/ 209504 h 530769"/>
                <a:gd name="connsiteX18" fmla="*/ 30596 w 364973"/>
                <a:gd name="connsiteY18" fmla="*/ 189106 h 530769"/>
                <a:gd name="connsiteX19" fmla="*/ 45894 w 364973"/>
                <a:gd name="connsiteY19" fmla="*/ 127912 h 530769"/>
                <a:gd name="connsiteX20" fmla="*/ 37696 w 364973"/>
                <a:gd name="connsiteY20" fmla="*/ 118224 h 530769"/>
                <a:gd name="connsiteX21" fmla="*/ 46563 w 364973"/>
                <a:gd name="connsiteY21" fmla="*/ 0 h 53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973" h="530769">
                  <a:moveTo>
                    <a:pt x="46563" y="0"/>
                  </a:moveTo>
                  <a:lnTo>
                    <a:pt x="364973" y="0"/>
                  </a:lnTo>
                  <a:lnTo>
                    <a:pt x="364973" y="508186"/>
                  </a:lnTo>
                  <a:lnTo>
                    <a:pt x="305965" y="449179"/>
                  </a:lnTo>
                  <a:lnTo>
                    <a:pt x="239673" y="433879"/>
                  </a:lnTo>
                  <a:lnTo>
                    <a:pt x="219275" y="387984"/>
                  </a:lnTo>
                  <a:lnTo>
                    <a:pt x="132584" y="393084"/>
                  </a:lnTo>
                  <a:lnTo>
                    <a:pt x="112186" y="433879"/>
                  </a:lnTo>
                  <a:lnTo>
                    <a:pt x="152981" y="484875"/>
                  </a:lnTo>
                  <a:lnTo>
                    <a:pt x="86689" y="505272"/>
                  </a:lnTo>
                  <a:lnTo>
                    <a:pt x="66292" y="500173"/>
                  </a:lnTo>
                  <a:lnTo>
                    <a:pt x="40795" y="530769"/>
                  </a:lnTo>
                  <a:lnTo>
                    <a:pt x="0" y="505272"/>
                  </a:lnTo>
                  <a:lnTo>
                    <a:pt x="35696" y="444080"/>
                  </a:lnTo>
                  <a:lnTo>
                    <a:pt x="35696" y="387984"/>
                  </a:lnTo>
                  <a:lnTo>
                    <a:pt x="107087" y="336990"/>
                  </a:lnTo>
                  <a:lnTo>
                    <a:pt x="71391" y="280895"/>
                  </a:lnTo>
                  <a:lnTo>
                    <a:pt x="61193" y="209504"/>
                  </a:lnTo>
                  <a:lnTo>
                    <a:pt x="30596" y="189106"/>
                  </a:lnTo>
                  <a:lnTo>
                    <a:pt x="45894" y="127912"/>
                  </a:lnTo>
                  <a:lnTo>
                    <a:pt x="37696" y="118224"/>
                  </a:lnTo>
                  <a:lnTo>
                    <a:pt x="46563" y="0"/>
                  </a:lnTo>
                  <a:close/>
                </a:path>
              </a:pathLst>
            </a:custGeom>
            <a:solidFill>
              <a:srgbClr val="E2F0D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4AE14A98-ACEF-7F59-12A3-4EFBDA841683}"/>
                </a:ext>
              </a:extLst>
            </p:cNvPr>
            <p:cNvSpPr/>
            <p:nvPr/>
          </p:nvSpPr>
          <p:spPr>
            <a:xfrm>
              <a:off x="2781940" y="4528864"/>
              <a:ext cx="589350" cy="1553873"/>
            </a:xfrm>
            <a:custGeom>
              <a:avLst/>
              <a:gdLst>
                <a:gd name="connsiteX0" fmla="*/ 589350 w 589350"/>
                <a:gd name="connsiteY0" fmla="*/ 0 h 1553873"/>
                <a:gd name="connsiteX1" fmla="*/ 589350 w 589350"/>
                <a:gd name="connsiteY1" fmla="*/ 1162711 h 1553873"/>
                <a:gd name="connsiteX2" fmla="*/ 545640 w 589350"/>
                <a:gd name="connsiteY2" fmla="*/ 1176515 h 1553873"/>
                <a:gd name="connsiteX3" fmla="*/ 443652 w 589350"/>
                <a:gd name="connsiteY3" fmla="*/ 1293801 h 1553873"/>
                <a:gd name="connsiteX4" fmla="*/ 418155 w 589350"/>
                <a:gd name="connsiteY4" fmla="*/ 1451886 h 1553873"/>
                <a:gd name="connsiteX5" fmla="*/ 351861 w 589350"/>
                <a:gd name="connsiteY5" fmla="*/ 1543674 h 1553873"/>
                <a:gd name="connsiteX6" fmla="*/ 270271 w 589350"/>
                <a:gd name="connsiteY6" fmla="*/ 1553873 h 1553873"/>
                <a:gd name="connsiteX7" fmla="*/ 132586 w 589350"/>
                <a:gd name="connsiteY7" fmla="*/ 1518178 h 1553873"/>
                <a:gd name="connsiteX8" fmla="*/ 132586 w 589350"/>
                <a:gd name="connsiteY8" fmla="*/ 1446784 h 1553873"/>
                <a:gd name="connsiteX9" fmla="*/ 40795 w 589350"/>
                <a:gd name="connsiteY9" fmla="*/ 1416188 h 1553873"/>
                <a:gd name="connsiteX10" fmla="*/ 0 w 589350"/>
                <a:gd name="connsiteY10" fmla="*/ 1385592 h 1553873"/>
                <a:gd name="connsiteX11" fmla="*/ 0 w 589350"/>
                <a:gd name="connsiteY11" fmla="*/ 1354995 h 1553873"/>
                <a:gd name="connsiteX12" fmla="*/ 66294 w 589350"/>
                <a:gd name="connsiteY12" fmla="*/ 1360095 h 1553873"/>
                <a:gd name="connsiteX13" fmla="*/ 117288 w 589350"/>
                <a:gd name="connsiteY13" fmla="*/ 1344797 h 1553873"/>
                <a:gd name="connsiteX14" fmla="*/ 137685 w 589350"/>
                <a:gd name="connsiteY14" fmla="*/ 1324399 h 1553873"/>
                <a:gd name="connsiteX15" fmla="*/ 198878 w 589350"/>
                <a:gd name="connsiteY15" fmla="*/ 1324399 h 1553873"/>
                <a:gd name="connsiteX16" fmla="*/ 198878 w 589350"/>
                <a:gd name="connsiteY16" fmla="*/ 1273403 h 1553873"/>
                <a:gd name="connsiteX17" fmla="*/ 137685 w 589350"/>
                <a:gd name="connsiteY17" fmla="*/ 1207111 h 1553873"/>
                <a:gd name="connsiteX18" fmla="*/ 132586 w 589350"/>
                <a:gd name="connsiteY18" fmla="*/ 1130618 h 1553873"/>
                <a:gd name="connsiteX19" fmla="*/ 158083 w 589350"/>
                <a:gd name="connsiteY19" fmla="*/ 1074525 h 1553873"/>
                <a:gd name="connsiteX20" fmla="*/ 132586 w 589350"/>
                <a:gd name="connsiteY20" fmla="*/ 1028631 h 1553873"/>
                <a:gd name="connsiteX21" fmla="*/ 142785 w 589350"/>
                <a:gd name="connsiteY21" fmla="*/ 977635 h 1553873"/>
                <a:gd name="connsiteX22" fmla="*/ 137685 w 589350"/>
                <a:gd name="connsiteY22" fmla="*/ 947039 h 1553873"/>
                <a:gd name="connsiteX23" fmla="*/ 122387 w 589350"/>
                <a:gd name="connsiteY23" fmla="*/ 865449 h 1553873"/>
                <a:gd name="connsiteX24" fmla="*/ 137685 w 589350"/>
                <a:gd name="connsiteY24" fmla="*/ 783857 h 1553873"/>
                <a:gd name="connsiteX25" fmla="*/ 224377 w 589350"/>
                <a:gd name="connsiteY25" fmla="*/ 743062 h 1553873"/>
                <a:gd name="connsiteX26" fmla="*/ 219275 w 589350"/>
                <a:gd name="connsiteY26" fmla="*/ 671668 h 1553873"/>
                <a:gd name="connsiteX27" fmla="*/ 183580 w 589350"/>
                <a:gd name="connsiteY27" fmla="*/ 610476 h 1553873"/>
                <a:gd name="connsiteX28" fmla="*/ 183580 w 589350"/>
                <a:gd name="connsiteY28" fmla="*/ 574780 h 1553873"/>
                <a:gd name="connsiteX29" fmla="*/ 107089 w 589350"/>
                <a:gd name="connsiteY29" fmla="*/ 523784 h 1553873"/>
                <a:gd name="connsiteX30" fmla="*/ 132586 w 589350"/>
                <a:gd name="connsiteY30" fmla="*/ 472790 h 1553873"/>
                <a:gd name="connsiteX31" fmla="*/ 142785 w 589350"/>
                <a:gd name="connsiteY31" fmla="*/ 437095 h 1553873"/>
                <a:gd name="connsiteX32" fmla="*/ 203977 w 589350"/>
                <a:gd name="connsiteY32" fmla="*/ 360602 h 1553873"/>
                <a:gd name="connsiteX33" fmla="*/ 287799 w 589350"/>
                <a:gd name="connsiteY33" fmla="*/ 362515 h 1553873"/>
                <a:gd name="connsiteX34" fmla="*/ 327149 w 589350"/>
                <a:gd name="connsiteY34" fmla="*/ 331324 h 1553873"/>
                <a:gd name="connsiteX35" fmla="*/ 295768 w 589350"/>
                <a:gd name="connsiteY35" fmla="*/ 314708 h 1553873"/>
                <a:gd name="connsiteX36" fmla="*/ 290669 w 589350"/>
                <a:gd name="connsiteY36" fmla="*/ 248414 h 1553873"/>
                <a:gd name="connsiteX37" fmla="*/ 316166 w 589350"/>
                <a:gd name="connsiteY37" fmla="*/ 202519 h 1553873"/>
                <a:gd name="connsiteX38" fmla="*/ 423255 w 589350"/>
                <a:gd name="connsiteY38" fmla="*/ 187221 h 1553873"/>
                <a:gd name="connsiteX39" fmla="*/ 453851 w 589350"/>
                <a:gd name="connsiteY39" fmla="*/ 136227 h 1553873"/>
                <a:gd name="connsiteX40" fmla="*/ 484447 w 589350"/>
                <a:gd name="connsiteY40" fmla="*/ 136227 h 1553873"/>
                <a:gd name="connsiteX41" fmla="*/ 560940 w 589350"/>
                <a:gd name="connsiteY41" fmla="*/ 80132 h 1553873"/>
                <a:gd name="connsiteX42" fmla="*/ 571139 w 589350"/>
                <a:gd name="connsiteY42" fmla="*/ 29138 h 1553873"/>
                <a:gd name="connsiteX43" fmla="*/ 589350 w 589350"/>
                <a:gd name="connsiteY43" fmla="*/ 0 h 1553873"/>
                <a:gd name="connsiteX0" fmla="*/ 589350 w 755026"/>
                <a:gd name="connsiteY0" fmla="*/ 0 h 1553873"/>
                <a:gd name="connsiteX1" fmla="*/ 755010 w 755026"/>
                <a:gd name="connsiteY1" fmla="*/ 703536 h 1553873"/>
                <a:gd name="connsiteX2" fmla="*/ 589350 w 755026"/>
                <a:gd name="connsiteY2" fmla="*/ 1162711 h 1553873"/>
                <a:gd name="connsiteX3" fmla="*/ 545640 w 755026"/>
                <a:gd name="connsiteY3" fmla="*/ 1176515 h 1553873"/>
                <a:gd name="connsiteX4" fmla="*/ 443652 w 755026"/>
                <a:gd name="connsiteY4" fmla="*/ 1293801 h 1553873"/>
                <a:gd name="connsiteX5" fmla="*/ 418155 w 755026"/>
                <a:gd name="connsiteY5" fmla="*/ 1451886 h 1553873"/>
                <a:gd name="connsiteX6" fmla="*/ 351861 w 755026"/>
                <a:gd name="connsiteY6" fmla="*/ 1543674 h 1553873"/>
                <a:gd name="connsiteX7" fmla="*/ 270271 w 755026"/>
                <a:gd name="connsiteY7" fmla="*/ 1553873 h 1553873"/>
                <a:gd name="connsiteX8" fmla="*/ 132586 w 755026"/>
                <a:gd name="connsiteY8" fmla="*/ 1518178 h 1553873"/>
                <a:gd name="connsiteX9" fmla="*/ 132586 w 755026"/>
                <a:gd name="connsiteY9" fmla="*/ 1446784 h 1553873"/>
                <a:gd name="connsiteX10" fmla="*/ 40795 w 755026"/>
                <a:gd name="connsiteY10" fmla="*/ 1416188 h 1553873"/>
                <a:gd name="connsiteX11" fmla="*/ 0 w 755026"/>
                <a:gd name="connsiteY11" fmla="*/ 1385592 h 1553873"/>
                <a:gd name="connsiteX12" fmla="*/ 0 w 755026"/>
                <a:gd name="connsiteY12" fmla="*/ 1354995 h 1553873"/>
                <a:gd name="connsiteX13" fmla="*/ 66294 w 755026"/>
                <a:gd name="connsiteY13" fmla="*/ 1360095 h 1553873"/>
                <a:gd name="connsiteX14" fmla="*/ 117288 w 755026"/>
                <a:gd name="connsiteY14" fmla="*/ 1344797 h 1553873"/>
                <a:gd name="connsiteX15" fmla="*/ 137685 w 755026"/>
                <a:gd name="connsiteY15" fmla="*/ 1324399 h 1553873"/>
                <a:gd name="connsiteX16" fmla="*/ 198878 w 755026"/>
                <a:gd name="connsiteY16" fmla="*/ 1324399 h 1553873"/>
                <a:gd name="connsiteX17" fmla="*/ 198878 w 755026"/>
                <a:gd name="connsiteY17" fmla="*/ 1273403 h 1553873"/>
                <a:gd name="connsiteX18" fmla="*/ 137685 w 755026"/>
                <a:gd name="connsiteY18" fmla="*/ 1207111 h 1553873"/>
                <a:gd name="connsiteX19" fmla="*/ 132586 w 755026"/>
                <a:gd name="connsiteY19" fmla="*/ 1130618 h 1553873"/>
                <a:gd name="connsiteX20" fmla="*/ 158083 w 755026"/>
                <a:gd name="connsiteY20" fmla="*/ 1074525 h 1553873"/>
                <a:gd name="connsiteX21" fmla="*/ 132586 w 755026"/>
                <a:gd name="connsiteY21" fmla="*/ 1028631 h 1553873"/>
                <a:gd name="connsiteX22" fmla="*/ 142785 w 755026"/>
                <a:gd name="connsiteY22" fmla="*/ 977635 h 1553873"/>
                <a:gd name="connsiteX23" fmla="*/ 137685 w 755026"/>
                <a:gd name="connsiteY23" fmla="*/ 947039 h 1553873"/>
                <a:gd name="connsiteX24" fmla="*/ 122387 w 755026"/>
                <a:gd name="connsiteY24" fmla="*/ 865449 h 1553873"/>
                <a:gd name="connsiteX25" fmla="*/ 137685 w 755026"/>
                <a:gd name="connsiteY25" fmla="*/ 783857 h 1553873"/>
                <a:gd name="connsiteX26" fmla="*/ 224377 w 755026"/>
                <a:gd name="connsiteY26" fmla="*/ 743062 h 1553873"/>
                <a:gd name="connsiteX27" fmla="*/ 219275 w 755026"/>
                <a:gd name="connsiteY27" fmla="*/ 671668 h 1553873"/>
                <a:gd name="connsiteX28" fmla="*/ 183580 w 755026"/>
                <a:gd name="connsiteY28" fmla="*/ 610476 h 1553873"/>
                <a:gd name="connsiteX29" fmla="*/ 183580 w 755026"/>
                <a:gd name="connsiteY29" fmla="*/ 574780 h 1553873"/>
                <a:gd name="connsiteX30" fmla="*/ 107089 w 755026"/>
                <a:gd name="connsiteY30" fmla="*/ 523784 h 1553873"/>
                <a:gd name="connsiteX31" fmla="*/ 132586 w 755026"/>
                <a:gd name="connsiteY31" fmla="*/ 472790 h 1553873"/>
                <a:gd name="connsiteX32" fmla="*/ 142785 w 755026"/>
                <a:gd name="connsiteY32" fmla="*/ 437095 h 1553873"/>
                <a:gd name="connsiteX33" fmla="*/ 203977 w 755026"/>
                <a:gd name="connsiteY33" fmla="*/ 360602 h 1553873"/>
                <a:gd name="connsiteX34" fmla="*/ 287799 w 755026"/>
                <a:gd name="connsiteY34" fmla="*/ 362515 h 1553873"/>
                <a:gd name="connsiteX35" fmla="*/ 327149 w 755026"/>
                <a:gd name="connsiteY35" fmla="*/ 331324 h 1553873"/>
                <a:gd name="connsiteX36" fmla="*/ 295768 w 755026"/>
                <a:gd name="connsiteY36" fmla="*/ 314708 h 1553873"/>
                <a:gd name="connsiteX37" fmla="*/ 290669 w 755026"/>
                <a:gd name="connsiteY37" fmla="*/ 248414 h 1553873"/>
                <a:gd name="connsiteX38" fmla="*/ 316166 w 755026"/>
                <a:gd name="connsiteY38" fmla="*/ 202519 h 1553873"/>
                <a:gd name="connsiteX39" fmla="*/ 423255 w 755026"/>
                <a:gd name="connsiteY39" fmla="*/ 187221 h 1553873"/>
                <a:gd name="connsiteX40" fmla="*/ 453851 w 755026"/>
                <a:gd name="connsiteY40" fmla="*/ 136227 h 1553873"/>
                <a:gd name="connsiteX41" fmla="*/ 484447 w 755026"/>
                <a:gd name="connsiteY41" fmla="*/ 136227 h 1553873"/>
                <a:gd name="connsiteX42" fmla="*/ 560940 w 755026"/>
                <a:gd name="connsiteY42" fmla="*/ 80132 h 1553873"/>
                <a:gd name="connsiteX43" fmla="*/ 571139 w 755026"/>
                <a:gd name="connsiteY43" fmla="*/ 29138 h 1553873"/>
                <a:gd name="connsiteX44" fmla="*/ 589350 w 755026"/>
                <a:gd name="connsiteY44" fmla="*/ 0 h 1553873"/>
                <a:gd name="connsiteX0" fmla="*/ 755010 w 846450"/>
                <a:gd name="connsiteY0" fmla="*/ 703536 h 1553873"/>
                <a:gd name="connsiteX1" fmla="*/ 589350 w 846450"/>
                <a:gd name="connsiteY1" fmla="*/ 1162711 h 1553873"/>
                <a:gd name="connsiteX2" fmla="*/ 545640 w 846450"/>
                <a:gd name="connsiteY2" fmla="*/ 1176515 h 1553873"/>
                <a:gd name="connsiteX3" fmla="*/ 443652 w 846450"/>
                <a:gd name="connsiteY3" fmla="*/ 1293801 h 1553873"/>
                <a:gd name="connsiteX4" fmla="*/ 418155 w 846450"/>
                <a:gd name="connsiteY4" fmla="*/ 1451886 h 1553873"/>
                <a:gd name="connsiteX5" fmla="*/ 351861 w 846450"/>
                <a:gd name="connsiteY5" fmla="*/ 1543674 h 1553873"/>
                <a:gd name="connsiteX6" fmla="*/ 270271 w 846450"/>
                <a:gd name="connsiteY6" fmla="*/ 1553873 h 1553873"/>
                <a:gd name="connsiteX7" fmla="*/ 132586 w 846450"/>
                <a:gd name="connsiteY7" fmla="*/ 1518178 h 1553873"/>
                <a:gd name="connsiteX8" fmla="*/ 132586 w 846450"/>
                <a:gd name="connsiteY8" fmla="*/ 1446784 h 1553873"/>
                <a:gd name="connsiteX9" fmla="*/ 40795 w 846450"/>
                <a:gd name="connsiteY9" fmla="*/ 1416188 h 1553873"/>
                <a:gd name="connsiteX10" fmla="*/ 0 w 846450"/>
                <a:gd name="connsiteY10" fmla="*/ 1385592 h 1553873"/>
                <a:gd name="connsiteX11" fmla="*/ 0 w 846450"/>
                <a:gd name="connsiteY11" fmla="*/ 1354995 h 1553873"/>
                <a:gd name="connsiteX12" fmla="*/ 66294 w 846450"/>
                <a:gd name="connsiteY12" fmla="*/ 1360095 h 1553873"/>
                <a:gd name="connsiteX13" fmla="*/ 117288 w 846450"/>
                <a:gd name="connsiteY13" fmla="*/ 1344797 h 1553873"/>
                <a:gd name="connsiteX14" fmla="*/ 137685 w 846450"/>
                <a:gd name="connsiteY14" fmla="*/ 1324399 h 1553873"/>
                <a:gd name="connsiteX15" fmla="*/ 198878 w 846450"/>
                <a:gd name="connsiteY15" fmla="*/ 1324399 h 1553873"/>
                <a:gd name="connsiteX16" fmla="*/ 198878 w 846450"/>
                <a:gd name="connsiteY16" fmla="*/ 1273403 h 1553873"/>
                <a:gd name="connsiteX17" fmla="*/ 137685 w 846450"/>
                <a:gd name="connsiteY17" fmla="*/ 1207111 h 1553873"/>
                <a:gd name="connsiteX18" fmla="*/ 132586 w 846450"/>
                <a:gd name="connsiteY18" fmla="*/ 1130618 h 1553873"/>
                <a:gd name="connsiteX19" fmla="*/ 158083 w 846450"/>
                <a:gd name="connsiteY19" fmla="*/ 1074525 h 1553873"/>
                <a:gd name="connsiteX20" fmla="*/ 132586 w 846450"/>
                <a:gd name="connsiteY20" fmla="*/ 1028631 h 1553873"/>
                <a:gd name="connsiteX21" fmla="*/ 142785 w 846450"/>
                <a:gd name="connsiteY21" fmla="*/ 977635 h 1553873"/>
                <a:gd name="connsiteX22" fmla="*/ 137685 w 846450"/>
                <a:gd name="connsiteY22" fmla="*/ 947039 h 1553873"/>
                <a:gd name="connsiteX23" fmla="*/ 122387 w 846450"/>
                <a:gd name="connsiteY23" fmla="*/ 865449 h 1553873"/>
                <a:gd name="connsiteX24" fmla="*/ 137685 w 846450"/>
                <a:gd name="connsiteY24" fmla="*/ 783857 h 1553873"/>
                <a:gd name="connsiteX25" fmla="*/ 224377 w 846450"/>
                <a:gd name="connsiteY25" fmla="*/ 743062 h 1553873"/>
                <a:gd name="connsiteX26" fmla="*/ 219275 w 846450"/>
                <a:gd name="connsiteY26" fmla="*/ 671668 h 1553873"/>
                <a:gd name="connsiteX27" fmla="*/ 183580 w 846450"/>
                <a:gd name="connsiteY27" fmla="*/ 610476 h 1553873"/>
                <a:gd name="connsiteX28" fmla="*/ 183580 w 846450"/>
                <a:gd name="connsiteY28" fmla="*/ 574780 h 1553873"/>
                <a:gd name="connsiteX29" fmla="*/ 107089 w 846450"/>
                <a:gd name="connsiteY29" fmla="*/ 523784 h 1553873"/>
                <a:gd name="connsiteX30" fmla="*/ 132586 w 846450"/>
                <a:gd name="connsiteY30" fmla="*/ 472790 h 1553873"/>
                <a:gd name="connsiteX31" fmla="*/ 142785 w 846450"/>
                <a:gd name="connsiteY31" fmla="*/ 437095 h 1553873"/>
                <a:gd name="connsiteX32" fmla="*/ 203977 w 846450"/>
                <a:gd name="connsiteY32" fmla="*/ 360602 h 1553873"/>
                <a:gd name="connsiteX33" fmla="*/ 287799 w 846450"/>
                <a:gd name="connsiteY33" fmla="*/ 362515 h 1553873"/>
                <a:gd name="connsiteX34" fmla="*/ 327149 w 846450"/>
                <a:gd name="connsiteY34" fmla="*/ 331324 h 1553873"/>
                <a:gd name="connsiteX35" fmla="*/ 295768 w 846450"/>
                <a:gd name="connsiteY35" fmla="*/ 314708 h 1553873"/>
                <a:gd name="connsiteX36" fmla="*/ 290669 w 846450"/>
                <a:gd name="connsiteY36" fmla="*/ 248414 h 1553873"/>
                <a:gd name="connsiteX37" fmla="*/ 316166 w 846450"/>
                <a:gd name="connsiteY37" fmla="*/ 202519 h 1553873"/>
                <a:gd name="connsiteX38" fmla="*/ 423255 w 846450"/>
                <a:gd name="connsiteY38" fmla="*/ 187221 h 1553873"/>
                <a:gd name="connsiteX39" fmla="*/ 453851 w 846450"/>
                <a:gd name="connsiteY39" fmla="*/ 136227 h 1553873"/>
                <a:gd name="connsiteX40" fmla="*/ 484447 w 846450"/>
                <a:gd name="connsiteY40" fmla="*/ 136227 h 1553873"/>
                <a:gd name="connsiteX41" fmla="*/ 560940 w 846450"/>
                <a:gd name="connsiteY41" fmla="*/ 80132 h 1553873"/>
                <a:gd name="connsiteX42" fmla="*/ 571139 w 846450"/>
                <a:gd name="connsiteY42" fmla="*/ 29138 h 1553873"/>
                <a:gd name="connsiteX43" fmla="*/ 589350 w 846450"/>
                <a:gd name="connsiteY43" fmla="*/ 0 h 1553873"/>
                <a:gd name="connsiteX44" fmla="*/ 846450 w 846450"/>
                <a:gd name="connsiteY44" fmla="*/ 794976 h 1553873"/>
                <a:gd name="connsiteX0" fmla="*/ 755010 w 755010"/>
                <a:gd name="connsiteY0" fmla="*/ 703536 h 1553873"/>
                <a:gd name="connsiteX1" fmla="*/ 589350 w 755010"/>
                <a:gd name="connsiteY1" fmla="*/ 1162711 h 1553873"/>
                <a:gd name="connsiteX2" fmla="*/ 545640 w 755010"/>
                <a:gd name="connsiteY2" fmla="*/ 1176515 h 1553873"/>
                <a:gd name="connsiteX3" fmla="*/ 443652 w 755010"/>
                <a:gd name="connsiteY3" fmla="*/ 1293801 h 1553873"/>
                <a:gd name="connsiteX4" fmla="*/ 418155 w 755010"/>
                <a:gd name="connsiteY4" fmla="*/ 1451886 h 1553873"/>
                <a:gd name="connsiteX5" fmla="*/ 351861 w 755010"/>
                <a:gd name="connsiteY5" fmla="*/ 1543674 h 1553873"/>
                <a:gd name="connsiteX6" fmla="*/ 270271 w 755010"/>
                <a:gd name="connsiteY6" fmla="*/ 1553873 h 1553873"/>
                <a:gd name="connsiteX7" fmla="*/ 132586 w 755010"/>
                <a:gd name="connsiteY7" fmla="*/ 1518178 h 1553873"/>
                <a:gd name="connsiteX8" fmla="*/ 132586 w 755010"/>
                <a:gd name="connsiteY8" fmla="*/ 1446784 h 1553873"/>
                <a:gd name="connsiteX9" fmla="*/ 40795 w 755010"/>
                <a:gd name="connsiteY9" fmla="*/ 1416188 h 1553873"/>
                <a:gd name="connsiteX10" fmla="*/ 0 w 755010"/>
                <a:gd name="connsiteY10" fmla="*/ 1385592 h 1553873"/>
                <a:gd name="connsiteX11" fmla="*/ 0 w 755010"/>
                <a:gd name="connsiteY11" fmla="*/ 1354995 h 1553873"/>
                <a:gd name="connsiteX12" fmla="*/ 66294 w 755010"/>
                <a:gd name="connsiteY12" fmla="*/ 1360095 h 1553873"/>
                <a:gd name="connsiteX13" fmla="*/ 117288 w 755010"/>
                <a:gd name="connsiteY13" fmla="*/ 1344797 h 1553873"/>
                <a:gd name="connsiteX14" fmla="*/ 137685 w 755010"/>
                <a:gd name="connsiteY14" fmla="*/ 1324399 h 1553873"/>
                <a:gd name="connsiteX15" fmla="*/ 198878 w 755010"/>
                <a:gd name="connsiteY15" fmla="*/ 1324399 h 1553873"/>
                <a:gd name="connsiteX16" fmla="*/ 198878 w 755010"/>
                <a:gd name="connsiteY16" fmla="*/ 1273403 h 1553873"/>
                <a:gd name="connsiteX17" fmla="*/ 137685 w 755010"/>
                <a:gd name="connsiteY17" fmla="*/ 1207111 h 1553873"/>
                <a:gd name="connsiteX18" fmla="*/ 132586 w 755010"/>
                <a:gd name="connsiteY18" fmla="*/ 1130618 h 1553873"/>
                <a:gd name="connsiteX19" fmla="*/ 158083 w 755010"/>
                <a:gd name="connsiteY19" fmla="*/ 1074525 h 1553873"/>
                <a:gd name="connsiteX20" fmla="*/ 132586 w 755010"/>
                <a:gd name="connsiteY20" fmla="*/ 1028631 h 1553873"/>
                <a:gd name="connsiteX21" fmla="*/ 142785 w 755010"/>
                <a:gd name="connsiteY21" fmla="*/ 977635 h 1553873"/>
                <a:gd name="connsiteX22" fmla="*/ 137685 w 755010"/>
                <a:gd name="connsiteY22" fmla="*/ 947039 h 1553873"/>
                <a:gd name="connsiteX23" fmla="*/ 122387 w 755010"/>
                <a:gd name="connsiteY23" fmla="*/ 865449 h 1553873"/>
                <a:gd name="connsiteX24" fmla="*/ 137685 w 755010"/>
                <a:gd name="connsiteY24" fmla="*/ 783857 h 1553873"/>
                <a:gd name="connsiteX25" fmla="*/ 224377 w 755010"/>
                <a:gd name="connsiteY25" fmla="*/ 743062 h 1553873"/>
                <a:gd name="connsiteX26" fmla="*/ 219275 w 755010"/>
                <a:gd name="connsiteY26" fmla="*/ 671668 h 1553873"/>
                <a:gd name="connsiteX27" fmla="*/ 183580 w 755010"/>
                <a:gd name="connsiteY27" fmla="*/ 610476 h 1553873"/>
                <a:gd name="connsiteX28" fmla="*/ 183580 w 755010"/>
                <a:gd name="connsiteY28" fmla="*/ 574780 h 1553873"/>
                <a:gd name="connsiteX29" fmla="*/ 107089 w 755010"/>
                <a:gd name="connsiteY29" fmla="*/ 523784 h 1553873"/>
                <a:gd name="connsiteX30" fmla="*/ 132586 w 755010"/>
                <a:gd name="connsiteY30" fmla="*/ 472790 h 1553873"/>
                <a:gd name="connsiteX31" fmla="*/ 142785 w 755010"/>
                <a:gd name="connsiteY31" fmla="*/ 437095 h 1553873"/>
                <a:gd name="connsiteX32" fmla="*/ 203977 w 755010"/>
                <a:gd name="connsiteY32" fmla="*/ 360602 h 1553873"/>
                <a:gd name="connsiteX33" fmla="*/ 287799 w 755010"/>
                <a:gd name="connsiteY33" fmla="*/ 362515 h 1553873"/>
                <a:gd name="connsiteX34" fmla="*/ 327149 w 755010"/>
                <a:gd name="connsiteY34" fmla="*/ 331324 h 1553873"/>
                <a:gd name="connsiteX35" fmla="*/ 295768 w 755010"/>
                <a:gd name="connsiteY35" fmla="*/ 314708 h 1553873"/>
                <a:gd name="connsiteX36" fmla="*/ 290669 w 755010"/>
                <a:gd name="connsiteY36" fmla="*/ 248414 h 1553873"/>
                <a:gd name="connsiteX37" fmla="*/ 316166 w 755010"/>
                <a:gd name="connsiteY37" fmla="*/ 202519 h 1553873"/>
                <a:gd name="connsiteX38" fmla="*/ 423255 w 755010"/>
                <a:gd name="connsiteY38" fmla="*/ 187221 h 1553873"/>
                <a:gd name="connsiteX39" fmla="*/ 453851 w 755010"/>
                <a:gd name="connsiteY39" fmla="*/ 136227 h 1553873"/>
                <a:gd name="connsiteX40" fmla="*/ 484447 w 755010"/>
                <a:gd name="connsiteY40" fmla="*/ 136227 h 1553873"/>
                <a:gd name="connsiteX41" fmla="*/ 560940 w 755010"/>
                <a:gd name="connsiteY41" fmla="*/ 80132 h 1553873"/>
                <a:gd name="connsiteX42" fmla="*/ 571139 w 755010"/>
                <a:gd name="connsiteY42" fmla="*/ 29138 h 1553873"/>
                <a:gd name="connsiteX43" fmla="*/ 589350 w 755010"/>
                <a:gd name="connsiteY43" fmla="*/ 0 h 1553873"/>
                <a:gd name="connsiteX0" fmla="*/ 589350 w 589350"/>
                <a:gd name="connsiteY0" fmla="*/ 1162711 h 1553873"/>
                <a:gd name="connsiteX1" fmla="*/ 545640 w 589350"/>
                <a:gd name="connsiteY1" fmla="*/ 1176515 h 1553873"/>
                <a:gd name="connsiteX2" fmla="*/ 443652 w 589350"/>
                <a:gd name="connsiteY2" fmla="*/ 1293801 h 1553873"/>
                <a:gd name="connsiteX3" fmla="*/ 418155 w 589350"/>
                <a:gd name="connsiteY3" fmla="*/ 1451886 h 1553873"/>
                <a:gd name="connsiteX4" fmla="*/ 351861 w 589350"/>
                <a:gd name="connsiteY4" fmla="*/ 1543674 h 1553873"/>
                <a:gd name="connsiteX5" fmla="*/ 270271 w 589350"/>
                <a:gd name="connsiteY5" fmla="*/ 1553873 h 1553873"/>
                <a:gd name="connsiteX6" fmla="*/ 132586 w 589350"/>
                <a:gd name="connsiteY6" fmla="*/ 1518178 h 1553873"/>
                <a:gd name="connsiteX7" fmla="*/ 132586 w 589350"/>
                <a:gd name="connsiteY7" fmla="*/ 1446784 h 1553873"/>
                <a:gd name="connsiteX8" fmla="*/ 40795 w 589350"/>
                <a:gd name="connsiteY8" fmla="*/ 1416188 h 1553873"/>
                <a:gd name="connsiteX9" fmla="*/ 0 w 589350"/>
                <a:gd name="connsiteY9" fmla="*/ 1385592 h 1553873"/>
                <a:gd name="connsiteX10" fmla="*/ 0 w 589350"/>
                <a:gd name="connsiteY10" fmla="*/ 1354995 h 1553873"/>
                <a:gd name="connsiteX11" fmla="*/ 66294 w 589350"/>
                <a:gd name="connsiteY11" fmla="*/ 1360095 h 1553873"/>
                <a:gd name="connsiteX12" fmla="*/ 117288 w 589350"/>
                <a:gd name="connsiteY12" fmla="*/ 1344797 h 1553873"/>
                <a:gd name="connsiteX13" fmla="*/ 137685 w 589350"/>
                <a:gd name="connsiteY13" fmla="*/ 1324399 h 1553873"/>
                <a:gd name="connsiteX14" fmla="*/ 198878 w 589350"/>
                <a:gd name="connsiteY14" fmla="*/ 1324399 h 1553873"/>
                <a:gd name="connsiteX15" fmla="*/ 198878 w 589350"/>
                <a:gd name="connsiteY15" fmla="*/ 1273403 h 1553873"/>
                <a:gd name="connsiteX16" fmla="*/ 137685 w 589350"/>
                <a:gd name="connsiteY16" fmla="*/ 1207111 h 1553873"/>
                <a:gd name="connsiteX17" fmla="*/ 132586 w 589350"/>
                <a:gd name="connsiteY17" fmla="*/ 1130618 h 1553873"/>
                <a:gd name="connsiteX18" fmla="*/ 158083 w 589350"/>
                <a:gd name="connsiteY18" fmla="*/ 1074525 h 1553873"/>
                <a:gd name="connsiteX19" fmla="*/ 132586 w 589350"/>
                <a:gd name="connsiteY19" fmla="*/ 1028631 h 1553873"/>
                <a:gd name="connsiteX20" fmla="*/ 142785 w 589350"/>
                <a:gd name="connsiteY20" fmla="*/ 977635 h 1553873"/>
                <a:gd name="connsiteX21" fmla="*/ 137685 w 589350"/>
                <a:gd name="connsiteY21" fmla="*/ 947039 h 1553873"/>
                <a:gd name="connsiteX22" fmla="*/ 122387 w 589350"/>
                <a:gd name="connsiteY22" fmla="*/ 865449 h 1553873"/>
                <a:gd name="connsiteX23" fmla="*/ 137685 w 589350"/>
                <a:gd name="connsiteY23" fmla="*/ 783857 h 1553873"/>
                <a:gd name="connsiteX24" fmla="*/ 224377 w 589350"/>
                <a:gd name="connsiteY24" fmla="*/ 743062 h 1553873"/>
                <a:gd name="connsiteX25" fmla="*/ 219275 w 589350"/>
                <a:gd name="connsiteY25" fmla="*/ 671668 h 1553873"/>
                <a:gd name="connsiteX26" fmla="*/ 183580 w 589350"/>
                <a:gd name="connsiteY26" fmla="*/ 610476 h 1553873"/>
                <a:gd name="connsiteX27" fmla="*/ 183580 w 589350"/>
                <a:gd name="connsiteY27" fmla="*/ 574780 h 1553873"/>
                <a:gd name="connsiteX28" fmla="*/ 107089 w 589350"/>
                <a:gd name="connsiteY28" fmla="*/ 523784 h 1553873"/>
                <a:gd name="connsiteX29" fmla="*/ 132586 w 589350"/>
                <a:gd name="connsiteY29" fmla="*/ 472790 h 1553873"/>
                <a:gd name="connsiteX30" fmla="*/ 142785 w 589350"/>
                <a:gd name="connsiteY30" fmla="*/ 437095 h 1553873"/>
                <a:gd name="connsiteX31" fmla="*/ 203977 w 589350"/>
                <a:gd name="connsiteY31" fmla="*/ 360602 h 1553873"/>
                <a:gd name="connsiteX32" fmla="*/ 287799 w 589350"/>
                <a:gd name="connsiteY32" fmla="*/ 362515 h 1553873"/>
                <a:gd name="connsiteX33" fmla="*/ 327149 w 589350"/>
                <a:gd name="connsiteY33" fmla="*/ 331324 h 1553873"/>
                <a:gd name="connsiteX34" fmla="*/ 295768 w 589350"/>
                <a:gd name="connsiteY34" fmla="*/ 314708 h 1553873"/>
                <a:gd name="connsiteX35" fmla="*/ 290669 w 589350"/>
                <a:gd name="connsiteY35" fmla="*/ 248414 h 1553873"/>
                <a:gd name="connsiteX36" fmla="*/ 316166 w 589350"/>
                <a:gd name="connsiteY36" fmla="*/ 202519 h 1553873"/>
                <a:gd name="connsiteX37" fmla="*/ 423255 w 589350"/>
                <a:gd name="connsiteY37" fmla="*/ 187221 h 1553873"/>
                <a:gd name="connsiteX38" fmla="*/ 453851 w 589350"/>
                <a:gd name="connsiteY38" fmla="*/ 136227 h 1553873"/>
                <a:gd name="connsiteX39" fmla="*/ 484447 w 589350"/>
                <a:gd name="connsiteY39" fmla="*/ 136227 h 1553873"/>
                <a:gd name="connsiteX40" fmla="*/ 560940 w 589350"/>
                <a:gd name="connsiteY40" fmla="*/ 80132 h 1553873"/>
                <a:gd name="connsiteX41" fmla="*/ 571139 w 589350"/>
                <a:gd name="connsiteY41" fmla="*/ 29138 h 1553873"/>
                <a:gd name="connsiteX42" fmla="*/ 589350 w 589350"/>
                <a:gd name="connsiteY42" fmla="*/ 0 h 155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89350" h="1553873">
                  <a:moveTo>
                    <a:pt x="589350" y="1162711"/>
                  </a:moveTo>
                  <a:lnTo>
                    <a:pt x="545640" y="1176515"/>
                  </a:lnTo>
                  <a:lnTo>
                    <a:pt x="443652" y="1293801"/>
                  </a:lnTo>
                  <a:lnTo>
                    <a:pt x="418155" y="1451886"/>
                  </a:lnTo>
                  <a:lnTo>
                    <a:pt x="351861" y="1543674"/>
                  </a:lnTo>
                  <a:lnTo>
                    <a:pt x="270271" y="1553873"/>
                  </a:lnTo>
                  <a:lnTo>
                    <a:pt x="132586" y="1518178"/>
                  </a:lnTo>
                  <a:lnTo>
                    <a:pt x="132586" y="1446784"/>
                  </a:lnTo>
                  <a:lnTo>
                    <a:pt x="40795" y="1416188"/>
                  </a:lnTo>
                  <a:lnTo>
                    <a:pt x="0" y="1385592"/>
                  </a:lnTo>
                  <a:lnTo>
                    <a:pt x="0" y="1354995"/>
                  </a:lnTo>
                  <a:lnTo>
                    <a:pt x="66294" y="1360095"/>
                  </a:lnTo>
                  <a:lnTo>
                    <a:pt x="117288" y="1344797"/>
                  </a:lnTo>
                  <a:lnTo>
                    <a:pt x="137685" y="1324399"/>
                  </a:lnTo>
                  <a:lnTo>
                    <a:pt x="198878" y="1324399"/>
                  </a:lnTo>
                  <a:lnTo>
                    <a:pt x="198878" y="1273403"/>
                  </a:lnTo>
                  <a:lnTo>
                    <a:pt x="137685" y="1207111"/>
                  </a:lnTo>
                  <a:lnTo>
                    <a:pt x="132586" y="1130618"/>
                  </a:lnTo>
                  <a:lnTo>
                    <a:pt x="158083" y="1074525"/>
                  </a:lnTo>
                  <a:lnTo>
                    <a:pt x="132586" y="1028631"/>
                  </a:lnTo>
                  <a:lnTo>
                    <a:pt x="142785" y="977635"/>
                  </a:lnTo>
                  <a:lnTo>
                    <a:pt x="137685" y="947039"/>
                  </a:lnTo>
                  <a:lnTo>
                    <a:pt x="122387" y="865449"/>
                  </a:lnTo>
                  <a:lnTo>
                    <a:pt x="137685" y="783857"/>
                  </a:lnTo>
                  <a:lnTo>
                    <a:pt x="224377" y="743062"/>
                  </a:lnTo>
                  <a:lnTo>
                    <a:pt x="219275" y="671668"/>
                  </a:lnTo>
                  <a:lnTo>
                    <a:pt x="183580" y="610476"/>
                  </a:lnTo>
                  <a:lnTo>
                    <a:pt x="183580" y="574780"/>
                  </a:lnTo>
                  <a:lnTo>
                    <a:pt x="107089" y="523784"/>
                  </a:lnTo>
                  <a:lnTo>
                    <a:pt x="132586" y="472790"/>
                  </a:lnTo>
                  <a:lnTo>
                    <a:pt x="142785" y="437095"/>
                  </a:lnTo>
                  <a:lnTo>
                    <a:pt x="203977" y="360602"/>
                  </a:lnTo>
                  <a:lnTo>
                    <a:pt x="287799" y="362515"/>
                  </a:lnTo>
                  <a:lnTo>
                    <a:pt x="327149" y="331324"/>
                  </a:lnTo>
                  <a:lnTo>
                    <a:pt x="295768" y="314708"/>
                  </a:lnTo>
                  <a:lnTo>
                    <a:pt x="290669" y="248414"/>
                  </a:lnTo>
                  <a:lnTo>
                    <a:pt x="316166" y="202519"/>
                  </a:lnTo>
                  <a:lnTo>
                    <a:pt x="423255" y="187221"/>
                  </a:lnTo>
                  <a:lnTo>
                    <a:pt x="453851" y="136227"/>
                  </a:lnTo>
                  <a:lnTo>
                    <a:pt x="484447" y="136227"/>
                  </a:lnTo>
                  <a:lnTo>
                    <a:pt x="560940" y="80132"/>
                  </a:lnTo>
                  <a:lnTo>
                    <a:pt x="571139" y="29138"/>
                  </a:lnTo>
                  <a:lnTo>
                    <a:pt x="589350" y="0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59FE80BC-F5E4-8E03-888F-63D3468DC6D2}"/>
                </a:ext>
              </a:extLst>
            </p:cNvPr>
            <p:cNvSpPr/>
            <p:nvPr/>
          </p:nvSpPr>
          <p:spPr>
            <a:xfrm>
              <a:off x="1832764" y="3741665"/>
              <a:ext cx="1222670" cy="188473"/>
            </a:xfrm>
            <a:custGeom>
              <a:avLst/>
              <a:gdLst>
                <a:gd name="connsiteX0" fmla="*/ 0 w 1222670"/>
                <a:gd name="connsiteY0" fmla="*/ 0 h 188473"/>
                <a:gd name="connsiteX1" fmla="*/ 1222670 w 1222670"/>
                <a:gd name="connsiteY1" fmla="*/ 0 h 188473"/>
                <a:gd name="connsiteX2" fmla="*/ 1213076 w 1222670"/>
                <a:gd name="connsiteY2" fmla="*/ 127917 h 188473"/>
                <a:gd name="connsiteX3" fmla="*/ 1146146 w 1222670"/>
                <a:gd name="connsiteY3" fmla="*/ 86484 h 188473"/>
                <a:gd name="connsiteX4" fmla="*/ 1088777 w 1222670"/>
                <a:gd name="connsiteY4" fmla="*/ 86484 h 188473"/>
                <a:gd name="connsiteX5" fmla="*/ 1076027 w 1222670"/>
                <a:gd name="connsiteY5" fmla="*/ 54613 h 188473"/>
                <a:gd name="connsiteX6" fmla="*/ 1012283 w 1222670"/>
                <a:gd name="connsiteY6" fmla="*/ 64174 h 188473"/>
                <a:gd name="connsiteX7" fmla="*/ 967665 w 1222670"/>
                <a:gd name="connsiteY7" fmla="*/ 32301 h 188473"/>
                <a:gd name="connsiteX8" fmla="*/ 935794 w 1222670"/>
                <a:gd name="connsiteY8" fmla="*/ 48238 h 188473"/>
                <a:gd name="connsiteX9" fmla="*/ 948541 w 1222670"/>
                <a:gd name="connsiteY9" fmla="*/ 99233 h 188473"/>
                <a:gd name="connsiteX10" fmla="*/ 916670 w 1222670"/>
                <a:gd name="connsiteY10" fmla="*/ 115168 h 188473"/>
                <a:gd name="connsiteX11" fmla="*/ 827429 w 1222670"/>
                <a:gd name="connsiteY11" fmla="*/ 80110 h 188473"/>
                <a:gd name="connsiteX12" fmla="*/ 715878 w 1222670"/>
                <a:gd name="connsiteY12" fmla="*/ 80110 h 188473"/>
                <a:gd name="connsiteX13" fmla="*/ 674445 w 1222670"/>
                <a:gd name="connsiteY13" fmla="*/ 115168 h 188473"/>
                <a:gd name="connsiteX14" fmla="*/ 664883 w 1222670"/>
                <a:gd name="connsiteY14" fmla="*/ 153414 h 188473"/>
                <a:gd name="connsiteX15" fmla="*/ 629827 w 1222670"/>
                <a:gd name="connsiteY15" fmla="*/ 150227 h 188473"/>
                <a:gd name="connsiteX16" fmla="*/ 604327 w 1222670"/>
                <a:gd name="connsiteY16" fmla="*/ 131105 h 188473"/>
                <a:gd name="connsiteX17" fmla="*/ 527838 w 1222670"/>
                <a:gd name="connsiteY17" fmla="*/ 188473 h 188473"/>
                <a:gd name="connsiteX18" fmla="*/ 499153 w 1222670"/>
                <a:gd name="connsiteY18" fmla="*/ 140665 h 188473"/>
                <a:gd name="connsiteX19" fmla="*/ 492776 w 1222670"/>
                <a:gd name="connsiteY19" fmla="*/ 67360 h 188473"/>
                <a:gd name="connsiteX20" fmla="*/ 438596 w 1222670"/>
                <a:gd name="connsiteY20" fmla="*/ 115168 h 188473"/>
                <a:gd name="connsiteX21" fmla="*/ 276051 w 1222670"/>
                <a:gd name="connsiteY21" fmla="*/ 156602 h 188473"/>
                <a:gd name="connsiteX22" fmla="*/ 218683 w 1222670"/>
                <a:gd name="connsiteY22" fmla="*/ 150227 h 188473"/>
                <a:gd name="connsiteX23" fmla="*/ 186809 w 1222670"/>
                <a:gd name="connsiteY23" fmla="*/ 162976 h 188473"/>
                <a:gd name="connsiteX24" fmla="*/ 132629 w 1222670"/>
                <a:gd name="connsiteY24" fmla="*/ 96046 h 188473"/>
                <a:gd name="connsiteX25" fmla="*/ 65699 w 1222670"/>
                <a:gd name="connsiteY25" fmla="*/ 92858 h 188473"/>
                <a:gd name="connsiteX26" fmla="*/ 30640 w 1222670"/>
                <a:gd name="connsiteY26" fmla="*/ 51425 h 188473"/>
                <a:gd name="connsiteX27" fmla="*/ 27452 w 1222670"/>
                <a:gd name="connsiteY27" fmla="*/ 25928 h 188473"/>
                <a:gd name="connsiteX0" fmla="*/ 0 w 1222670"/>
                <a:gd name="connsiteY0" fmla="*/ 84065 h 272538"/>
                <a:gd name="connsiteX1" fmla="*/ 434186 w 1222670"/>
                <a:gd name="connsiteY1" fmla="*/ 0 h 272538"/>
                <a:gd name="connsiteX2" fmla="*/ 1222670 w 1222670"/>
                <a:gd name="connsiteY2" fmla="*/ 84065 h 272538"/>
                <a:gd name="connsiteX3" fmla="*/ 1213076 w 1222670"/>
                <a:gd name="connsiteY3" fmla="*/ 211982 h 272538"/>
                <a:gd name="connsiteX4" fmla="*/ 1146146 w 1222670"/>
                <a:gd name="connsiteY4" fmla="*/ 170549 h 272538"/>
                <a:gd name="connsiteX5" fmla="*/ 1088777 w 1222670"/>
                <a:gd name="connsiteY5" fmla="*/ 170549 h 272538"/>
                <a:gd name="connsiteX6" fmla="*/ 1076027 w 1222670"/>
                <a:gd name="connsiteY6" fmla="*/ 138678 h 272538"/>
                <a:gd name="connsiteX7" fmla="*/ 1012283 w 1222670"/>
                <a:gd name="connsiteY7" fmla="*/ 148239 h 272538"/>
                <a:gd name="connsiteX8" fmla="*/ 967665 w 1222670"/>
                <a:gd name="connsiteY8" fmla="*/ 116366 h 272538"/>
                <a:gd name="connsiteX9" fmla="*/ 935794 w 1222670"/>
                <a:gd name="connsiteY9" fmla="*/ 132303 h 272538"/>
                <a:gd name="connsiteX10" fmla="*/ 948541 w 1222670"/>
                <a:gd name="connsiteY10" fmla="*/ 183298 h 272538"/>
                <a:gd name="connsiteX11" fmla="*/ 916670 w 1222670"/>
                <a:gd name="connsiteY11" fmla="*/ 199233 h 272538"/>
                <a:gd name="connsiteX12" fmla="*/ 827429 w 1222670"/>
                <a:gd name="connsiteY12" fmla="*/ 164175 h 272538"/>
                <a:gd name="connsiteX13" fmla="*/ 715878 w 1222670"/>
                <a:gd name="connsiteY13" fmla="*/ 164175 h 272538"/>
                <a:gd name="connsiteX14" fmla="*/ 674445 w 1222670"/>
                <a:gd name="connsiteY14" fmla="*/ 199233 h 272538"/>
                <a:gd name="connsiteX15" fmla="*/ 664883 w 1222670"/>
                <a:gd name="connsiteY15" fmla="*/ 237479 h 272538"/>
                <a:gd name="connsiteX16" fmla="*/ 629827 w 1222670"/>
                <a:gd name="connsiteY16" fmla="*/ 234292 h 272538"/>
                <a:gd name="connsiteX17" fmla="*/ 604327 w 1222670"/>
                <a:gd name="connsiteY17" fmla="*/ 215170 h 272538"/>
                <a:gd name="connsiteX18" fmla="*/ 527838 w 1222670"/>
                <a:gd name="connsiteY18" fmla="*/ 272538 h 272538"/>
                <a:gd name="connsiteX19" fmla="*/ 499153 w 1222670"/>
                <a:gd name="connsiteY19" fmla="*/ 224730 h 272538"/>
                <a:gd name="connsiteX20" fmla="*/ 492776 w 1222670"/>
                <a:gd name="connsiteY20" fmla="*/ 151425 h 272538"/>
                <a:gd name="connsiteX21" fmla="*/ 438596 w 1222670"/>
                <a:gd name="connsiteY21" fmla="*/ 199233 h 272538"/>
                <a:gd name="connsiteX22" fmla="*/ 276051 w 1222670"/>
                <a:gd name="connsiteY22" fmla="*/ 240667 h 272538"/>
                <a:gd name="connsiteX23" fmla="*/ 218683 w 1222670"/>
                <a:gd name="connsiteY23" fmla="*/ 234292 h 272538"/>
                <a:gd name="connsiteX24" fmla="*/ 186809 w 1222670"/>
                <a:gd name="connsiteY24" fmla="*/ 247041 h 272538"/>
                <a:gd name="connsiteX25" fmla="*/ 132629 w 1222670"/>
                <a:gd name="connsiteY25" fmla="*/ 180111 h 272538"/>
                <a:gd name="connsiteX26" fmla="*/ 65699 w 1222670"/>
                <a:gd name="connsiteY26" fmla="*/ 176923 h 272538"/>
                <a:gd name="connsiteX27" fmla="*/ 30640 w 1222670"/>
                <a:gd name="connsiteY27" fmla="*/ 135490 h 272538"/>
                <a:gd name="connsiteX28" fmla="*/ 27452 w 1222670"/>
                <a:gd name="connsiteY28" fmla="*/ 109993 h 272538"/>
                <a:gd name="connsiteX29" fmla="*/ 0 w 1222670"/>
                <a:gd name="connsiteY29" fmla="*/ 84065 h 272538"/>
                <a:gd name="connsiteX0" fmla="*/ 434186 w 1222670"/>
                <a:gd name="connsiteY0" fmla="*/ 0 h 272538"/>
                <a:gd name="connsiteX1" fmla="*/ 1222670 w 1222670"/>
                <a:gd name="connsiteY1" fmla="*/ 84065 h 272538"/>
                <a:gd name="connsiteX2" fmla="*/ 1213076 w 1222670"/>
                <a:gd name="connsiteY2" fmla="*/ 211982 h 272538"/>
                <a:gd name="connsiteX3" fmla="*/ 1146146 w 1222670"/>
                <a:gd name="connsiteY3" fmla="*/ 170549 h 272538"/>
                <a:gd name="connsiteX4" fmla="*/ 1088777 w 1222670"/>
                <a:gd name="connsiteY4" fmla="*/ 170549 h 272538"/>
                <a:gd name="connsiteX5" fmla="*/ 1076027 w 1222670"/>
                <a:gd name="connsiteY5" fmla="*/ 138678 h 272538"/>
                <a:gd name="connsiteX6" fmla="*/ 1012283 w 1222670"/>
                <a:gd name="connsiteY6" fmla="*/ 148239 h 272538"/>
                <a:gd name="connsiteX7" fmla="*/ 967665 w 1222670"/>
                <a:gd name="connsiteY7" fmla="*/ 116366 h 272538"/>
                <a:gd name="connsiteX8" fmla="*/ 935794 w 1222670"/>
                <a:gd name="connsiteY8" fmla="*/ 132303 h 272538"/>
                <a:gd name="connsiteX9" fmla="*/ 948541 w 1222670"/>
                <a:gd name="connsiteY9" fmla="*/ 183298 h 272538"/>
                <a:gd name="connsiteX10" fmla="*/ 916670 w 1222670"/>
                <a:gd name="connsiteY10" fmla="*/ 199233 h 272538"/>
                <a:gd name="connsiteX11" fmla="*/ 827429 w 1222670"/>
                <a:gd name="connsiteY11" fmla="*/ 164175 h 272538"/>
                <a:gd name="connsiteX12" fmla="*/ 715878 w 1222670"/>
                <a:gd name="connsiteY12" fmla="*/ 164175 h 272538"/>
                <a:gd name="connsiteX13" fmla="*/ 674445 w 1222670"/>
                <a:gd name="connsiteY13" fmla="*/ 199233 h 272538"/>
                <a:gd name="connsiteX14" fmla="*/ 664883 w 1222670"/>
                <a:gd name="connsiteY14" fmla="*/ 237479 h 272538"/>
                <a:gd name="connsiteX15" fmla="*/ 629827 w 1222670"/>
                <a:gd name="connsiteY15" fmla="*/ 234292 h 272538"/>
                <a:gd name="connsiteX16" fmla="*/ 604327 w 1222670"/>
                <a:gd name="connsiteY16" fmla="*/ 215170 h 272538"/>
                <a:gd name="connsiteX17" fmla="*/ 527838 w 1222670"/>
                <a:gd name="connsiteY17" fmla="*/ 272538 h 272538"/>
                <a:gd name="connsiteX18" fmla="*/ 499153 w 1222670"/>
                <a:gd name="connsiteY18" fmla="*/ 224730 h 272538"/>
                <a:gd name="connsiteX19" fmla="*/ 492776 w 1222670"/>
                <a:gd name="connsiteY19" fmla="*/ 151425 h 272538"/>
                <a:gd name="connsiteX20" fmla="*/ 438596 w 1222670"/>
                <a:gd name="connsiteY20" fmla="*/ 199233 h 272538"/>
                <a:gd name="connsiteX21" fmla="*/ 276051 w 1222670"/>
                <a:gd name="connsiteY21" fmla="*/ 240667 h 272538"/>
                <a:gd name="connsiteX22" fmla="*/ 218683 w 1222670"/>
                <a:gd name="connsiteY22" fmla="*/ 234292 h 272538"/>
                <a:gd name="connsiteX23" fmla="*/ 186809 w 1222670"/>
                <a:gd name="connsiteY23" fmla="*/ 247041 h 272538"/>
                <a:gd name="connsiteX24" fmla="*/ 132629 w 1222670"/>
                <a:gd name="connsiteY24" fmla="*/ 180111 h 272538"/>
                <a:gd name="connsiteX25" fmla="*/ 65699 w 1222670"/>
                <a:gd name="connsiteY25" fmla="*/ 176923 h 272538"/>
                <a:gd name="connsiteX26" fmla="*/ 30640 w 1222670"/>
                <a:gd name="connsiteY26" fmla="*/ 135490 h 272538"/>
                <a:gd name="connsiteX27" fmla="*/ 27452 w 1222670"/>
                <a:gd name="connsiteY27" fmla="*/ 109993 h 272538"/>
                <a:gd name="connsiteX28" fmla="*/ 0 w 1222670"/>
                <a:gd name="connsiteY28" fmla="*/ 84065 h 272538"/>
                <a:gd name="connsiteX29" fmla="*/ 525626 w 1222670"/>
                <a:gd name="connsiteY29" fmla="*/ 91440 h 272538"/>
                <a:gd name="connsiteX0" fmla="*/ 434186 w 1222670"/>
                <a:gd name="connsiteY0" fmla="*/ 0 h 272538"/>
                <a:gd name="connsiteX1" fmla="*/ 1222670 w 1222670"/>
                <a:gd name="connsiteY1" fmla="*/ 84065 h 272538"/>
                <a:gd name="connsiteX2" fmla="*/ 1213076 w 1222670"/>
                <a:gd name="connsiteY2" fmla="*/ 211982 h 272538"/>
                <a:gd name="connsiteX3" fmla="*/ 1146146 w 1222670"/>
                <a:gd name="connsiteY3" fmla="*/ 170549 h 272538"/>
                <a:gd name="connsiteX4" fmla="*/ 1088777 w 1222670"/>
                <a:gd name="connsiteY4" fmla="*/ 170549 h 272538"/>
                <a:gd name="connsiteX5" fmla="*/ 1076027 w 1222670"/>
                <a:gd name="connsiteY5" fmla="*/ 138678 h 272538"/>
                <a:gd name="connsiteX6" fmla="*/ 1012283 w 1222670"/>
                <a:gd name="connsiteY6" fmla="*/ 148239 h 272538"/>
                <a:gd name="connsiteX7" fmla="*/ 967665 w 1222670"/>
                <a:gd name="connsiteY7" fmla="*/ 116366 h 272538"/>
                <a:gd name="connsiteX8" fmla="*/ 935794 w 1222670"/>
                <a:gd name="connsiteY8" fmla="*/ 132303 h 272538"/>
                <a:gd name="connsiteX9" fmla="*/ 948541 w 1222670"/>
                <a:gd name="connsiteY9" fmla="*/ 183298 h 272538"/>
                <a:gd name="connsiteX10" fmla="*/ 916670 w 1222670"/>
                <a:gd name="connsiteY10" fmla="*/ 199233 h 272538"/>
                <a:gd name="connsiteX11" fmla="*/ 827429 w 1222670"/>
                <a:gd name="connsiteY11" fmla="*/ 164175 h 272538"/>
                <a:gd name="connsiteX12" fmla="*/ 715878 w 1222670"/>
                <a:gd name="connsiteY12" fmla="*/ 164175 h 272538"/>
                <a:gd name="connsiteX13" fmla="*/ 674445 w 1222670"/>
                <a:gd name="connsiteY13" fmla="*/ 199233 h 272538"/>
                <a:gd name="connsiteX14" fmla="*/ 664883 w 1222670"/>
                <a:gd name="connsiteY14" fmla="*/ 237479 h 272538"/>
                <a:gd name="connsiteX15" fmla="*/ 629827 w 1222670"/>
                <a:gd name="connsiteY15" fmla="*/ 234292 h 272538"/>
                <a:gd name="connsiteX16" fmla="*/ 604327 w 1222670"/>
                <a:gd name="connsiteY16" fmla="*/ 215170 h 272538"/>
                <a:gd name="connsiteX17" fmla="*/ 527838 w 1222670"/>
                <a:gd name="connsiteY17" fmla="*/ 272538 h 272538"/>
                <a:gd name="connsiteX18" fmla="*/ 499153 w 1222670"/>
                <a:gd name="connsiteY18" fmla="*/ 224730 h 272538"/>
                <a:gd name="connsiteX19" fmla="*/ 492776 w 1222670"/>
                <a:gd name="connsiteY19" fmla="*/ 151425 h 272538"/>
                <a:gd name="connsiteX20" fmla="*/ 438596 w 1222670"/>
                <a:gd name="connsiteY20" fmla="*/ 199233 h 272538"/>
                <a:gd name="connsiteX21" fmla="*/ 276051 w 1222670"/>
                <a:gd name="connsiteY21" fmla="*/ 240667 h 272538"/>
                <a:gd name="connsiteX22" fmla="*/ 218683 w 1222670"/>
                <a:gd name="connsiteY22" fmla="*/ 234292 h 272538"/>
                <a:gd name="connsiteX23" fmla="*/ 186809 w 1222670"/>
                <a:gd name="connsiteY23" fmla="*/ 247041 h 272538"/>
                <a:gd name="connsiteX24" fmla="*/ 132629 w 1222670"/>
                <a:gd name="connsiteY24" fmla="*/ 180111 h 272538"/>
                <a:gd name="connsiteX25" fmla="*/ 65699 w 1222670"/>
                <a:gd name="connsiteY25" fmla="*/ 176923 h 272538"/>
                <a:gd name="connsiteX26" fmla="*/ 30640 w 1222670"/>
                <a:gd name="connsiteY26" fmla="*/ 135490 h 272538"/>
                <a:gd name="connsiteX27" fmla="*/ 27452 w 1222670"/>
                <a:gd name="connsiteY27" fmla="*/ 109993 h 272538"/>
                <a:gd name="connsiteX28" fmla="*/ 0 w 1222670"/>
                <a:gd name="connsiteY28" fmla="*/ 84065 h 272538"/>
                <a:gd name="connsiteX0" fmla="*/ 1222670 w 1222670"/>
                <a:gd name="connsiteY0" fmla="*/ 0 h 188473"/>
                <a:gd name="connsiteX1" fmla="*/ 1213076 w 1222670"/>
                <a:gd name="connsiteY1" fmla="*/ 127917 h 188473"/>
                <a:gd name="connsiteX2" fmla="*/ 1146146 w 1222670"/>
                <a:gd name="connsiteY2" fmla="*/ 86484 h 188473"/>
                <a:gd name="connsiteX3" fmla="*/ 1088777 w 1222670"/>
                <a:gd name="connsiteY3" fmla="*/ 86484 h 188473"/>
                <a:gd name="connsiteX4" fmla="*/ 1076027 w 1222670"/>
                <a:gd name="connsiteY4" fmla="*/ 54613 h 188473"/>
                <a:gd name="connsiteX5" fmla="*/ 1012283 w 1222670"/>
                <a:gd name="connsiteY5" fmla="*/ 64174 h 188473"/>
                <a:gd name="connsiteX6" fmla="*/ 967665 w 1222670"/>
                <a:gd name="connsiteY6" fmla="*/ 32301 h 188473"/>
                <a:gd name="connsiteX7" fmla="*/ 935794 w 1222670"/>
                <a:gd name="connsiteY7" fmla="*/ 48238 h 188473"/>
                <a:gd name="connsiteX8" fmla="*/ 948541 w 1222670"/>
                <a:gd name="connsiteY8" fmla="*/ 99233 h 188473"/>
                <a:gd name="connsiteX9" fmla="*/ 916670 w 1222670"/>
                <a:gd name="connsiteY9" fmla="*/ 115168 h 188473"/>
                <a:gd name="connsiteX10" fmla="*/ 827429 w 1222670"/>
                <a:gd name="connsiteY10" fmla="*/ 80110 h 188473"/>
                <a:gd name="connsiteX11" fmla="*/ 715878 w 1222670"/>
                <a:gd name="connsiteY11" fmla="*/ 80110 h 188473"/>
                <a:gd name="connsiteX12" fmla="*/ 674445 w 1222670"/>
                <a:gd name="connsiteY12" fmla="*/ 115168 h 188473"/>
                <a:gd name="connsiteX13" fmla="*/ 664883 w 1222670"/>
                <a:gd name="connsiteY13" fmla="*/ 153414 h 188473"/>
                <a:gd name="connsiteX14" fmla="*/ 629827 w 1222670"/>
                <a:gd name="connsiteY14" fmla="*/ 150227 h 188473"/>
                <a:gd name="connsiteX15" fmla="*/ 604327 w 1222670"/>
                <a:gd name="connsiteY15" fmla="*/ 131105 h 188473"/>
                <a:gd name="connsiteX16" fmla="*/ 527838 w 1222670"/>
                <a:gd name="connsiteY16" fmla="*/ 188473 h 188473"/>
                <a:gd name="connsiteX17" fmla="*/ 499153 w 1222670"/>
                <a:gd name="connsiteY17" fmla="*/ 140665 h 188473"/>
                <a:gd name="connsiteX18" fmla="*/ 492776 w 1222670"/>
                <a:gd name="connsiteY18" fmla="*/ 67360 h 188473"/>
                <a:gd name="connsiteX19" fmla="*/ 438596 w 1222670"/>
                <a:gd name="connsiteY19" fmla="*/ 115168 h 188473"/>
                <a:gd name="connsiteX20" fmla="*/ 276051 w 1222670"/>
                <a:gd name="connsiteY20" fmla="*/ 156602 h 188473"/>
                <a:gd name="connsiteX21" fmla="*/ 218683 w 1222670"/>
                <a:gd name="connsiteY21" fmla="*/ 150227 h 188473"/>
                <a:gd name="connsiteX22" fmla="*/ 186809 w 1222670"/>
                <a:gd name="connsiteY22" fmla="*/ 162976 h 188473"/>
                <a:gd name="connsiteX23" fmla="*/ 132629 w 1222670"/>
                <a:gd name="connsiteY23" fmla="*/ 96046 h 188473"/>
                <a:gd name="connsiteX24" fmla="*/ 65699 w 1222670"/>
                <a:gd name="connsiteY24" fmla="*/ 92858 h 188473"/>
                <a:gd name="connsiteX25" fmla="*/ 30640 w 1222670"/>
                <a:gd name="connsiteY25" fmla="*/ 51425 h 188473"/>
                <a:gd name="connsiteX26" fmla="*/ 27452 w 1222670"/>
                <a:gd name="connsiteY26" fmla="*/ 25928 h 188473"/>
                <a:gd name="connsiteX27" fmla="*/ 0 w 1222670"/>
                <a:gd name="connsiteY27" fmla="*/ 0 h 188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22670" h="188473">
                  <a:moveTo>
                    <a:pt x="1222670" y="0"/>
                  </a:moveTo>
                  <a:lnTo>
                    <a:pt x="1213076" y="127917"/>
                  </a:lnTo>
                  <a:lnTo>
                    <a:pt x="1146146" y="86484"/>
                  </a:lnTo>
                  <a:lnTo>
                    <a:pt x="1088777" y="86484"/>
                  </a:lnTo>
                  <a:lnTo>
                    <a:pt x="1076027" y="54613"/>
                  </a:lnTo>
                  <a:lnTo>
                    <a:pt x="1012283" y="64174"/>
                  </a:lnTo>
                  <a:lnTo>
                    <a:pt x="967665" y="32301"/>
                  </a:lnTo>
                  <a:lnTo>
                    <a:pt x="935794" y="48238"/>
                  </a:lnTo>
                  <a:lnTo>
                    <a:pt x="948541" y="99233"/>
                  </a:lnTo>
                  <a:lnTo>
                    <a:pt x="916670" y="115168"/>
                  </a:lnTo>
                  <a:lnTo>
                    <a:pt x="827429" y="80110"/>
                  </a:lnTo>
                  <a:lnTo>
                    <a:pt x="715878" y="80110"/>
                  </a:lnTo>
                  <a:lnTo>
                    <a:pt x="674445" y="115168"/>
                  </a:lnTo>
                  <a:lnTo>
                    <a:pt x="664883" y="153414"/>
                  </a:lnTo>
                  <a:lnTo>
                    <a:pt x="629827" y="150227"/>
                  </a:lnTo>
                  <a:lnTo>
                    <a:pt x="604327" y="131105"/>
                  </a:lnTo>
                  <a:lnTo>
                    <a:pt x="527838" y="188473"/>
                  </a:lnTo>
                  <a:lnTo>
                    <a:pt x="499153" y="140665"/>
                  </a:lnTo>
                  <a:lnTo>
                    <a:pt x="492776" y="67360"/>
                  </a:lnTo>
                  <a:lnTo>
                    <a:pt x="438596" y="115168"/>
                  </a:lnTo>
                  <a:lnTo>
                    <a:pt x="276051" y="156602"/>
                  </a:lnTo>
                  <a:lnTo>
                    <a:pt x="218683" y="150227"/>
                  </a:lnTo>
                  <a:lnTo>
                    <a:pt x="186809" y="162976"/>
                  </a:lnTo>
                  <a:lnTo>
                    <a:pt x="132629" y="96046"/>
                  </a:lnTo>
                  <a:lnTo>
                    <a:pt x="65699" y="92858"/>
                  </a:lnTo>
                  <a:lnTo>
                    <a:pt x="30640" y="51425"/>
                  </a:lnTo>
                  <a:lnTo>
                    <a:pt x="27452" y="25928"/>
                  </a:lnTo>
                  <a:lnTo>
                    <a:pt x="0" y="0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53052184-1DB9-EF0D-239F-90223B1EF890}"/>
                </a:ext>
              </a:extLst>
            </p:cNvPr>
            <p:cNvSpPr/>
            <p:nvPr/>
          </p:nvSpPr>
          <p:spPr>
            <a:xfrm>
              <a:off x="679501" y="4825721"/>
              <a:ext cx="847127" cy="1600131"/>
            </a:xfrm>
            <a:custGeom>
              <a:avLst/>
              <a:gdLst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72560 w 847127"/>
                <a:gd name="connsiteY27" fmla="*/ 1600131 h 1600131"/>
                <a:gd name="connsiteX28" fmla="*/ 73713 w 847127"/>
                <a:gd name="connsiteY28" fmla="*/ 1597825 h 1600131"/>
                <a:gd name="connsiteX29" fmla="*/ 43965 w 847127"/>
                <a:gd name="connsiteY29" fmla="*/ 1453341 h 1600131"/>
                <a:gd name="connsiteX30" fmla="*/ 82210 w 847127"/>
                <a:gd name="connsiteY30" fmla="*/ 1376849 h 1600131"/>
                <a:gd name="connsiteX31" fmla="*/ 48213 w 847127"/>
                <a:gd name="connsiteY31" fmla="*/ 1347102 h 1600131"/>
                <a:gd name="connsiteX32" fmla="*/ 52464 w 847127"/>
                <a:gd name="connsiteY32" fmla="*/ 1283359 h 1600131"/>
                <a:gd name="connsiteX33" fmla="*/ 107709 w 847127"/>
                <a:gd name="connsiteY33" fmla="*/ 1228115 h 1600131"/>
                <a:gd name="connsiteX34" fmla="*/ 39717 w 847127"/>
                <a:gd name="connsiteY34" fmla="*/ 1083631 h 1600131"/>
                <a:gd name="connsiteX35" fmla="*/ 120457 w 847127"/>
                <a:gd name="connsiteY35" fmla="*/ 943396 h 1600131"/>
                <a:gd name="connsiteX36" fmla="*/ 230945 w 847127"/>
                <a:gd name="connsiteY36" fmla="*/ 960395 h 1600131"/>
                <a:gd name="connsiteX37" fmla="*/ 328686 w 847127"/>
                <a:gd name="connsiteY37" fmla="*/ 947646 h 1600131"/>
                <a:gd name="connsiteX38" fmla="*/ 332934 w 847127"/>
                <a:gd name="connsiteY38" fmla="*/ 862655 h 1600131"/>
                <a:gd name="connsiteX39" fmla="*/ 273440 w 847127"/>
                <a:gd name="connsiteY39" fmla="*/ 815910 h 1600131"/>
                <a:gd name="connsiteX40" fmla="*/ 162952 w 847127"/>
                <a:gd name="connsiteY40" fmla="*/ 696923 h 1600131"/>
                <a:gd name="connsiteX41" fmla="*/ 56715 w 847127"/>
                <a:gd name="connsiteY41" fmla="*/ 671426 h 1600131"/>
                <a:gd name="connsiteX42" fmla="*/ 0 w 847127"/>
                <a:gd name="connsiteY42" fmla="*/ 666565 h 1600131"/>
                <a:gd name="connsiteX43" fmla="*/ 0 w 847127"/>
                <a:gd name="connsiteY43" fmla="*/ 81400 h 1600131"/>
                <a:gd name="connsiteX44" fmla="*/ 18468 w 847127"/>
                <a:gd name="connsiteY44" fmla="*/ 80741 h 1600131"/>
                <a:gd name="connsiteX45" fmla="*/ 107709 w 847127"/>
                <a:gd name="connsiteY45" fmla="*/ 46745 h 1600131"/>
                <a:gd name="connsiteX46" fmla="*/ 205448 w 847127"/>
                <a:gd name="connsiteY46" fmla="*/ 55244 h 1600131"/>
                <a:gd name="connsiteX47" fmla="*/ 264941 w 847127"/>
                <a:gd name="connsiteY47" fmla="*/ 21247 h 1600131"/>
                <a:gd name="connsiteX48" fmla="*/ 307437 w 847127"/>
                <a:gd name="connsiteY48" fmla="*/ 50994 h 160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47127" h="1600131">
                  <a:moveTo>
                    <a:pt x="396678" y="0"/>
                  </a:moveTo>
                  <a:lnTo>
                    <a:pt x="545411" y="12748"/>
                  </a:lnTo>
                  <a:lnTo>
                    <a:pt x="575156" y="186979"/>
                  </a:lnTo>
                  <a:lnTo>
                    <a:pt x="545411" y="267720"/>
                  </a:lnTo>
                  <a:lnTo>
                    <a:pt x="490166" y="361210"/>
                  </a:lnTo>
                  <a:lnTo>
                    <a:pt x="502916" y="412205"/>
                  </a:lnTo>
                  <a:lnTo>
                    <a:pt x="507164" y="484447"/>
                  </a:lnTo>
                  <a:lnTo>
                    <a:pt x="566660" y="543940"/>
                  </a:lnTo>
                  <a:lnTo>
                    <a:pt x="592155" y="552439"/>
                  </a:lnTo>
                  <a:lnTo>
                    <a:pt x="626151" y="628931"/>
                  </a:lnTo>
                  <a:lnTo>
                    <a:pt x="689895" y="633180"/>
                  </a:lnTo>
                  <a:lnTo>
                    <a:pt x="766387" y="633180"/>
                  </a:lnTo>
                  <a:lnTo>
                    <a:pt x="706894" y="773415"/>
                  </a:lnTo>
                  <a:lnTo>
                    <a:pt x="711142" y="888152"/>
                  </a:lnTo>
                  <a:lnTo>
                    <a:pt x="736642" y="900901"/>
                  </a:lnTo>
                  <a:lnTo>
                    <a:pt x="745138" y="985892"/>
                  </a:lnTo>
                  <a:lnTo>
                    <a:pt x="719644" y="1007139"/>
                  </a:lnTo>
                  <a:lnTo>
                    <a:pt x="762136" y="1075132"/>
                  </a:lnTo>
                  <a:lnTo>
                    <a:pt x="817382" y="1079382"/>
                  </a:lnTo>
                  <a:lnTo>
                    <a:pt x="830129" y="1109128"/>
                  </a:lnTo>
                  <a:lnTo>
                    <a:pt x="847127" y="1130376"/>
                  </a:lnTo>
                  <a:lnTo>
                    <a:pt x="813131" y="1313106"/>
                  </a:lnTo>
                  <a:lnTo>
                    <a:pt x="698394" y="1372599"/>
                  </a:lnTo>
                  <a:lnTo>
                    <a:pt x="685647" y="1432093"/>
                  </a:lnTo>
                  <a:lnTo>
                    <a:pt x="672897" y="1538331"/>
                  </a:lnTo>
                  <a:lnTo>
                    <a:pt x="630402" y="1589326"/>
                  </a:lnTo>
                  <a:lnTo>
                    <a:pt x="607591" y="1600131"/>
                  </a:lnTo>
                  <a:lnTo>
                    <a:pt x="72560" y="1600131"/>
                  </a:lnTo>
                  <a:lnTo>
                    <a:pt x="73713" y="1597825"/>
                  </a:lnTo>
                  <a:lnTo>
                    <a:pt x="43965" y="1453341"/>
                  </a:lnTo>
                  <a:lnTo>
                    <a:pt x="82210" y="1376849"/>
                  </a:lnTo>
                  <a:lnTo>
                    <a:pt x="48213" y="1347102"/>
                  </a:lnTo>
                  <a:lnTo>
                    <a:pt x="52464" y="1283359"/>
                  </a:lnTo>
                  <a:lnTo>
                    <a:pt x="107709" y="1228115"/>
                  </a:lnTo>
                  <a:lnTo>
                    <a:pt x="39717" y="1083631"/>
                  </a:lnTo>
                  <a:lnTo>
                    <a:pt x="120457" y="943396"/>
                  </a:lnTo>
                  <a:lnTo>
                    <a:pt x="230945" y="960395"/>
                  </a:lnTo>
                  <a:lnTo>
                    <a:pt x="328686" y="947646"/>
                  </a:lnTo>
                  <a:lnTo>
                    <a:pt x="332934" y="862655"/>
                  </a:lnTo>
                  <a:lnTo>
                    <a:pt x="273440" y="815910"/>
                  </a:lnTo>
                  <a:lnTo>
                    <a:pt x="162952" y="696923"/>
                  </a:lnTo>
                  <a:lnTo>
                    <a:pt x="56715" y="671426"/>
                  </a:lnTo>
                  <a:lnTo>
                    <a:pt x="0" y="666565"/>
                  </a:lnTo>
                  <a:lnTo>
                    <a:pt x="0" y="81400"/>
                  </a:lnTo>
                  <a:lnTo>
                    <a:pt x="18468" y="80741"/>
                  </a:lnTo>
                  <a:lnTo>
                    <a:pt x="107709" y="46745"/>
                  </a:lnTo>
                  <a:lnTo>
                    <a:pt x="205448" y="55244"/>
                  </a:lnTo>
                  <a:lnTo>
                    <a:pt x="264941" y="21247"/>
                  </a:lnTo>
                  <a:lnTo>
                    <a:pt x="307437" y="50994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D58283C4-BFC3-1944-049B-745DC9149321}"/>
                </a:ext>
              </a:extLst>
            </p:cNvPr>
            <p:cNvSpPr/>
            <p:nvPr/>
          </p:nvSpPr>
          <p:spPr>
            <a:xfrm>
              <a:off x="679500" y="3741665"/>
              <a:ext cx="817380" cy="1165463"/>
            </a:xfrm>
            <a:custGeom>
              <a:avLst/>
              <a:gdLst>
                <a:gd name="connsiteX0" fmla="*/ 0 w 817380"/>
                <a:gd name="connsiteY0" fmla="*/ 0 h 1165463"/>
                <a:gd name="connsiteX1" fmla="*/ 479542 w 817380"/>
                <a:gd name="connsiteY1" fmla="*/ 0 h 1165463"/>
                <a:gd name="connsiteX2" fmla="*/ 479542 w 817380"/>
                <a:gd name="connsiteY2" fmla="*/ 64172 h 1165463"/>
                <a:gd name="connsiteX3" fmla="*/ 530537 w 817380"/>
                <a:gd name="connsiteY3" fmla="*/ 102418 h 1165463"/>
                <a:gd name="connsiteX4" fmla="*/ 511413 w 817380"/>
                <a:gd name="connsiteY4" fmla="*/ 153412 h 1165463"/>
                <a:gd name="connsiteX5" fmla="*/ 600655 w 817380"/>
                <a:gd name="connsiteY5" fmla="*/ 293647 h 1165463"/>
                <a:gd name="connsiteX6" fmla="*/ 689894 w 817380"/>
                <a:gd name="connsiteY6" fmla="*/ 331893 h 1165463"/>
                <a:gd name="connsiteX7" fmla="*/ 747262 w 817380"/>
                <a:gd name="connsiteY7" fmla="*/ 376514 h 1165463"/>
                <a:gd name="connsiteX8" fmla="*/ 817380 w 817380"/>
                <a:gd name="connsiteY8" fmla="*/ 395636 h 1165463"/>
                <a:gd name="connsiteX9" fmla="*/ 791883 w 817380"/>
                <a:gd name="connsiteY9" fmla="*/ 459379 h 1165463"/>
                <a:gd name="connsiteX10" fmla="*/ 817380 w 817380"/>
                <a:gd name="connsiteY10" fmla="*/ 529497 h 1165463"/>
                <a:gd name="connsiteX11" fmla="*/ 798257 w 817380"/>
                <a:gd name="connsiteY11" fmla="*/ 656984 h 1165463"/>
                <a:gd name="connsiteX12" fmla="*/ 779133 w 817380"/>
                <a:gd name="connsiteY12" fmla="*/ 714352 h 1165463"/>
                <a:gd name="connsiteX13" fmla="*/ 753638 w 817380"/>
                <a:gd name="connsiteY13" fmla="*/ 790843 h 1165463"/>
                <a:gd name="connsiteX14" fmla="*/ 670770 w 817380"/>
                <a:gd name="connsiteY14" fmla="*/ 809967 h 1165463"/>
                <a:gd name="connsiteX15" fmla="*/ 619776 w 817380"/>
                <a:gd name="connsiteY15" fmla="*/ 880084 h 1165463"/>
                <a:gd name="connsiteX16" fmla="*/ 536911 w 817380"/>
                <a:gd name="connsiteY16" fmla="*/ 924703 h 1165463"/>
                <a:gd name="connsiteX17" fmla="*/ 460419 w 817380"/>
                <a:gd name="connsiteY17" fmla="*/ 931078 h 1165463"/>
                <a:gd name="connsiteX18" fmla="*/ 403051 w 817380"/>
                <a:gd name="connsiteY18" fmla="*/ 956576 h 1165463"/>
                <a:gd name="connsiteX19" fmla="*/ 380238 w 817380"/>
                <a:gd name="connsiteY19" fmla="*/ 1093456 h 1165463"/>
                <a:gd name="connsiteX20" fmla="*/ 307435 w 817380"/>
                <a:gd name="connsiteY20" fmla="*/ 1135056 h 1165463"/>
                <a:gd name="connsiteX21" fmla="*/ 264940 w 817380"/>
                <a:gd name="connsiteY21" fmla="*/ 1105309 h 1165463"/>
                <a:gd name="connsiteX22" fmla="*/ 205446 w 817380"/>
                <a:gd name="connsiteY22" fmla="*/ 1139306 h 1165463"/>
                <a:gd name="connsiteX23" fmla="*/ 107708 w 817380"/>
                <a:gd name="connsiteY23" fmla="*/ 1130807 h 1165463"/>
                <a:gd name="connsiteX24" fmla="*/ 18467 w 817380"/>
                <a:gd name="connsiteY24" fmla="*/ 1164803 h 1165463"/>
                <a:gd name="connsiteX25" fmla="*/ 0 w 817380"/>
                <a:gd name="connsiteY25" fmla="*/ 1165463 h 116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17380" h="1165463">
                  <a:moveTo>
                    <a:pt x="0" y="0"/>
                  </a:moveTo>
                  <a:lnTo>
                    <a:pt x="479542" y="0"/>
                  </a:lnTo>
                  <a:lnTo>
                    <a:pt x="479542" y="64172"/>
                  </a:lnTo>
                  <a:lnTo>
                    <a:pt x="530537" y="102418"/>
                  </a:lnTo>
                  <a:lnTo>
                    <a:pt x="511413" y="153412"/>
                  </a:lnTo>
                  <a:lnTo>
                    <a:pt x="600655" y="293647"/>
                  </a:lnTo>
                  <a:lnTo>
                    <a:pt x="689894" y="331893"/>
                  </a:lnTo>
                  <a:lnTo>
                    <a:pt x="747262" y="376514"/>
                  </a:lnTo>
                  <a:lnTo>
                    <a:pt x="817380" y="395636"/>
                  </a:lnTo>
                  <a:lnTo>
                    <a:pt x="791883" y="459379"/>
                  </a:lnTo>
                  <a:lnTo>
                    <a:pt x="817380" y="529497"/>
                  </a:lnTo>
                  <a:lnTo>
                    <a:pt x="798257" y="656984"/>
                  </a:lnTo>
                  <a:lnTo>
                    <a:pt x="779133" y="714352"/>
                  </a:lnTo>
                  <a:lnTo>
                    <a:pt x="753638" y="790843"/>
                  </a:lnTo>
                  <a:lnTo>
                    <a:pt x="670770" y="809967"/>
                  </a:lnTo>
                  <a:lnTo>
                    <a:pt x="619776" y="880084"/>
                  </a:lnTo>
                  <a:lnTo>
                    <a:pt x="536911" y="924703"/>
                  </a:lnTo>
                  <a:lnTo>
                    <a:pt x="460419" y="931078"/>
                  </a:lnTo>
                  <a:lnTo>
                    <a:pt x="403051" y="956576"/>
                  </a:lnTo>
                  <a:lnTo>
                    <a:pt x="380238" y="1093456"/>
                  </a:lnTo>
                  <a:lnTo>
                    <a:pt x="307435" y="1135056"/>
                  </a:lnTo>
                  <a:lnTo>
                    <a:pt x="264940" y="1105309"/>
                  </a:lnTo>
                  <a:lnTo>
                    <a:pt x="205446" y="1139306"/>
                  </a:lnTo>
                  <a:lnTo>
                    <a:pt x="107708" y="1130807"/>
                  </a:lnTo>
                  <a:lnTo>
                    <a:pt x="18467" y="1164803"/>
                  </a:lnTo>
                  <a:lnTo>
                    <a:pt x="0" y="1165463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E1B120B7-C3A4-4893-63CD-838E12EF0378}"/>
                </a:ext>
              </a:extLst>
            </p:cNvPr>
            <p:cNvSpPr/>
            <p:nvPr/>
          </p:nvSpPr>
          <p:spPr>
            <a:xfrm>
              <a:off x="1159041" y="3741664"/>
              <a:ext cx="1954361" cy="814210"/>
            </a:xfrm>
            <a:custGeom>
              <a:avLst/>
              <a:gdLst>
                <a:gd name="connsiteX0" fmla="*/ 0 w 1954361"/>
                <a:gd name="connsiteY0" fmla="*/ 0 h 814210"/>
                <a:gd name="connsiteX1" fmla="*/ 673726 w 1954361"/>
                <a:gd name="connsiteY1" fmla="*/ 0 h 814210"/>
                <a:gd name="connsiteX2" fmla="*/ 701172 w 1954361"/>
                <a:gd name="connsiteY2" fmla="*/ 25921 h 814210"/>
                <a:gd name="connsiteX3" fmla="*/ 704360 w 1954361"/>
                <a:gd name="connsiteY3" fmla="*/ 51418 h 814210"/>
                <a:gd name="connsiteX4" fmla="*/ 739419 w 1954361"/>
                <a:gd name="connsiteY4" fmla="*/ 92851 h 814210"/>
                <a:gd name="connsiteX5" fmla="*/ 806349 w 1954361"/>
                <a:gd name="connsiteY5" fmla="*/ 96039 h 814210"/>
                <a:gd name="connsiteX6" fmla="*/ 860529 w 1954361"/>
                <a:gd name="connsiteY6" fmla="*/ 162969 h 814210"/>
                <a:gd name="connsiteX7" fmla="*/ 892402 w 1954361"/>
                <a:gd name="connsiteY7" fmla="*/ 150221 h 814210"/>
                <a:gd name="connsiteX8" fmla="*/ 949771 w 1954361"/>
                <a:gd name="connsiteY8" fmla="*/ 156596 h 814210"/>
                <a:gd name="connsiteX9" fmla="*/ 1112316 w 1954361"/>
                <a:gd name="connsiteY9" fmla="*/ 115162 h 814210"/>
                <a:gd name="connsiteX10" fmla="*/ 1166496 w 1954361"/>
                <a:gd name="connsiteY10" fmla="*/ 67354 h 814210"/>
                <a:gd name="connsiteX11" fmla="*/ 1172872 w 1954361"/>
                <a:gd name="connsiteY11" fmla="*/ 140659 h 814210"/>
                <a:gd name="connsiteX12" fmla="*/ 1201557 w 1954361"/>
                <a:gd name="connsiteY12" fmla="*/ 188466 h 814210"/>
                <a:gd name="connsiteX13" fmla="*/ 1278046 w 1954361"/>
                <a:gd name="connsiteY13" fmla="*/ 131098 h 814210"/>
                <a:gd name="connsiteX14" fmla="*/ 1303546 w 1954361"/>
                <a:gd name="connsiteY14" fmla="*/ 150221 h 814210"/>
                <a:gd name="connsiteX15" fmla="*/ 1338603 w 1954361"/>
                <a:gd name="connsiteY15" fmla="*/ 153407 h 814210"/>
                <a:gd name="connsiteX16" fmla="*/ 1348164 w 1954361"/>
                <a:gd name="connsiteY16" fmla="*/ 115162 h 814210"/>
                <a:gd name="connsiteX17" fmla="*/ 1389597 w 1954361"/>
                <a:gd name="connsiteY17" fmla="*/ 80104 h 814210"/>
                <a:gd name="connsiteX18" fmla="*/ 1501148 w 1954361"/>
                <a:gd name="connsiteY18" fmla="*/ 80104 h 814210"/>
                <a:gd name="connsiteX19" fmla="*/ 1590389 w 1954361"/>
                <a:gd name="connsiteY19" fmla="*/ 115162 h 814210"/>
                <a:gd name="connsiteX20" fmla="*/ 1622260 w 1954361"/>
                <a:gd name="connsiteY20" fmla="*/ 99226 h 814210"/>
                <a:gd name="connsiteX21" fmla="*/ 1609513 w 1954361"/>
                <a:gd name="connsiteY21" fmla="*/ 48232 h 814210"/>
                <a:gd name="connsiteX22" fmla="*/ 1641384 w 1954361"/>
                <a:gd name="connsiteY22" fmla="*/ 32295 h 814210"/>
                <a:gd name="connsiteX23" fmla="*/ 1686002 w 1954361"/>
                <a:gd name="connsiteY23" fmla="*/ 64167 h 814210"/>
                <a:gd name="connsiteX24" fmla="*/ 1749746 w 1954361"/>
                <a:gd name="connsiteY24" fmla="*/ 54607 h 814210"/>
                <a:gd name="connsiteX25" fmla="*/ 1762496 w 1954361"/>
                <a:gd name="connsiteY25" fmla="*/ 86478 h 814210"/>
                <a:gd name="connsiteX26" fmla="*/ 1819864 w 1954361"/>
                <a:gd name="connsiteY26" fmla="*/ 86478 h 814210"/>
                <a:gd name="connsiteX27" fmla="*/ 1886794 w 1954361"/>
                <a:gd name="connsiteY27" fmla="*/ 127910 h 814210"/>
                <a:gd name="connsiteX28" fmla="*/ 1887314 w 1954361"/>
                <a:gd name="connsiteY28" fmla="*/ 120992 h 814210"/>
                <a:gd name="connsiteX29" fmla="*/ 1893168 w 1954361"/>
                <a:gd name="connsiteY29" fmla="*/ 127910 h 814210"/>
                <a:gd name="connsiteX30" fmla="*/ 1877870 w 1954361"/>
                <a:gd name="connsiteY30" fmla="*/ 189104 h 814210"/>
                <a:gd name="connsiteX31" fmla="*/ 1908466 w 1954361"/>
                <a:gd name="connsiteY31" fmla="*/ 209501 h 814210"/>
                <a:gd name="connsiteX32" fmla="*/ 1918665 w 1954361"/>
                <a:gd name="connsiteY32" fmla="*/ 280894 h 814210"/>
                <a:gd name="connsiteX33" fmla="*/ 1954361 w 1954361"/>
                <a:gd name="connsiteY33" fmla="*/ 336988 h 814210"/>
                <a:gd name="connsiteX34" fmla="*/ 1882969 w 1954361"/>
                <a:gd name="connsiteY34" fmla="*/ 387982 h 814210"/>
                <a:gd name="connsiteX35" fmla="*/ 1882969 w 1954361"/>
                <a:gd name="connsiteY35" fmla="*/ 444076 h 814210"/>
                <a:gd name="connsiteX36" fmla="*/ 1855453 w 1954361"/>
                <a:gd name="connsiteY36" fmla="*/ 491245 h 814210"/>
                <a:gd name="connsiteX37" fmla="*/ 1823050 w 1954361"/>
                <a:gd name="connsiteY37" fmla="*/ 491245 h 814210"/>
                <a:gd name="connsiteX38" fmla="*/ 1776306 w 1954361"/>
                <a:gd name="connsiteY38" fmla="*/ 484872 h 814210"/>
                <a:gd name="connsiteX39" fmla="*/ 1750809 w 1954361"/>
                <a:gd name="connsiteY39" fmla="*/ 493371 h 814210"/>
                <a:gd name="connsiteX40" fmla="*/ 1718938 w 1954361"/>
                <a:gd name="connsiteY40" fmla="*/ 493371 h 814210"/>
                <a:gd name="connsiteX41" fmla="*/ 1695564 w 1954361"/>
                <a:gd name="connsiteY41" fmla="*/ 512494 h 814210"/>
                <a:gd name="connsiteX42" fmla="*/ 1693438 w 1954361"/>
                <a:gd name="connsiteY42" fmla="*/ 533741 h 814210"/>
                <a:gd name="connsiteX43" fmla="*/ 1712562 w 1954361"/>
                <a:gd name="connsiteY43" fmla="*/ 571988 h 814210"/>
                <a:gd name="connsiteX44" fmla="*/ 1661567 w 1954361"/>
                <a:gd name="connsiteY44" fmla="*/ 574112 h 814210"/>
                <a:gd name="connsiteX45" fmla="*/ 1636070 w 1954361"/>
                <a:gd name="connsiteY45" fmla="*/ 550739 h 814210"/>
                <a:gd name="connsiteX46" fmla="*/ 1612698 w 1954361"/>
                <a:gd name="connsiteY46" fmla="*/ 612358 h 814210"/>
                <a:gd name="connsiteX47" fmla="*/ 1612698 w 1954361"/>
                <a:gd name="connsiteY47" fmla="*/ 654853 h 814210"/>
                <a:gd name="connsiteX48" fmla="*/ 1672192 w 1954361"/>
                <a:gd name="connsiteY48" fmla="*/ 659103 h 814210"/>
                <a:gd name="connsiteX49" fmla="*/ 1704063 w 1954361"/>
                <a:gd name="connsiteY49" fmla="*/ 701598 h 814210"/>
                <a:gd name="connsiteX50" fmla="*/ 1740185 w 1954361"/>
                <a:gd name="connsiteY50" fmla="*/ 731345 h 814210"/>
                <a:gd name="connsiteX51" fmla="*/ 1721061 w 1954361"/>
                <a:gd name="connsiteY51" fmla="*/ 748343 h 814210"/>
                <a:gd name="connsiteX52" fmla="*/ 1650946 w 1954361"/>
                <a:gd name="connsiteY52" fmla="*/ 748343 h 814210"/>
                <a:gd name="connsiteX53" fmla="*/ 1629697 w 1954361"/>
                <a:gd name="connsiteY53" fmla="*/ 727095 h 814210"/>
                <a:gd name="connsiteX54" fmla="*/ 1595700 w 1954361"/>
                <a:gd name="connsiteY54" fmla="*/ 720720 h 814210"/>
                <a:gd name="connsiteX55" fmla="*/ 1523457 w 1954361"/>
                <a:gd name="connsiteY55" fmla="*/ 746218 h 814210"/>
                <a:gd name="connsiteX56" fmla="*/ 1506459 w 1954361"/>
                <a:gd name="connsiteY56" fmla="*/ 729219 h 814210"/>
                <a:gd name="connsiteX57" fmla="*/ 1514960 w 1954361"/>
                <a:gd name="connsiteY57" fmla="*/ 695223 h 814210"/>
                <a:gd name="connsiteX58" fmla="*/ 1451216 w 1954361"/>
                <a:gd name="connsiteY58" fmla="*/ 680350 h 814210"/>
                <a:gd name="connsiteX59" fmla="*/ 1438466 w 1954361"/>
                <a:gd name="connsiteY59" fmla="*/ 631481 h 814210"/>
                <a:gd name="connsiteX60" fmla="*/ 1423593 w 1954361"/>
                <a:gd name="connsiteY60" fmla="*/ 610232 h 814210"/>
                <a:gd name="connsiteX61" fmla="*/ 1342854 w 1954361"/>
                <a:gd name="connsiteY61" fmla="*/ 552864 h 814210"/>
                <a:gd name="connsiteX62" fmla="*/ 1306732 w 1954361"/>
                <a:gd name="connsiteY62" fmla="*/ 535866 h 814210"/>
                <a:gd name="connsiteX63" fmla="*/ 1257863 w 1954361"/>
                <a:gd name="connsiteY63" fmla="*/ 535866 h 814210"/>
                <a:gd name="connsiteX64" fmla="*/ 1221741 w 1954361"/>
                <a:gd name="connsiteY64" fmla="*/ 506119 h 814210"/>
                <a:gd name="connsiteX65" fmla="*/ 1149498 w 1954361"/>
                <a:gd name="connsiteY65" fmla="*/ 474247 h 814210"/>
                <a:gd name="connsiteX66" fmla="*/ 1132499 w 1954361"/>
                <a:gd name="connsiteY66" fmla="*/ 491245 h 814210"/>
                <a:gd name="connsiteX67" fmla="*/ 1130377 w 1954361"/>
                <a:gd name="connsiteY67" fmla="*/ 508243 h 814210"/>
                <a:gd name="connsiteX68" fmla="*/ 1085756 w 1954361"/>
                <a:gd name="connsiteY68" fmla="*/ 529492 h 814210"/>
                <a:gd name="connsiteX69" fmla="*/ 1087881 w 1954361"/>
                <a:gd name="connsiteY69" fmla="*/ 569862 h 814210"/>
                <a:gd name="connsiteX70" fmla="*/ 1062384 w 1954361"/>
                <a:gd name="connsiteY70" fmla="*/ 565613 h 814210"/>
                <a:gd name="connsiteX71" fmla="*/ 1041135 w 1954361"/>
                <a:gd name="connsiteY71" fmla="*/ 535866 h 814210"/>
                <a:gd name="connsiteX72" fmla="*/ 1011390 w 1954361"/>
                <a:gd name="connsiteY72" fmla="*/ 531617 h 814210"/>
                <a:gd name="connsiteX73" fmla="*/ 996514 w 1954361"/>
                <a:gd name="connsiteY73" fmla="*/ 563489 h 814210"/>
                <a:gd name="connsiteX74" fmla="*/ 1079382 w 1954361"/>
                <a:gd name="connsiteY74" fmla="*/ 620857 h 814210"/>
                <a:gd name="connsiteX75" fmla="*/ 1047509 w 1954361"/>
                <a:gd name="connsiteY75" fmla="*/ 646354 h 814210"/>
                <a:gd name="connsiteX76" fmla="*/ 1039012 w 1954361"/>
                <a:gd name="connsiteY76" fmla="*/ 673977 h 814210"/>
                <a:gd name="connsiteX77" fmla="*/ 1045386 w 1954361"/>
                <a:gd name="connsiteY77" fmla="*/ 693099 h 814210"/>
                <a:gd name="connsiteX78" fmla="*/ 1060259 w 1954361"/>
                <a:gd name="connsiteY78" fmla="*/ 763216 h 814210"/>
                <a:gd name="connsiteX79" fmla="*/ 1028388 w 1954361"/>
                <a:gd name="connsiteY79" fmla="*/ 814210 h 814210"/>
                <a:gd name="connsiteX80" fmla="*/ 994391 w 1954361"/>
                <a:gd name="connsiteY80" fmla="*/ 778090 h 814210"/>
                <a:gd name="connsiteX81" fmla="*/ 996514 w 1954361"/>
                <a:gd name="connsiteY81" fmla="*/ 754717 h 814210"/>
                <a:gd name="connsiteX82" fmla="*/ 888152 w 1954361"/>
                <a:gd name="connsiteY82" fmla="*/ 631481 h 814210"/>
                <a:gd name="connsiteX83" fmla="*/ 790414 w 1954361"/>
                <a:gd name="connsiteY83" fmla="*/ 578361 h 814210"/>
                <a:gd name="connsiteX84" fmla="*/ 692673 w 1954361"/>
                <a:gd name="connsiteY84" fmla="*/ 559238 h 814210"/>
                <a:gd name="connsiteX85" fmla="*/ 643804 w 1954361"/>
                <a:gd name="connsiteY85" fmla="*/ 535866 h 814210"/>
                <a:gd name="connsiteX86" fmla="*/ 599183 w 1954361"/>
                <a:gd name="connsiteY86" fmla="*/ 584735 h 814210"/>
                <a:gd name="connsiteX87" fmla="*/ 539690 w 1954361"/>
                <a:gd name="connsiteY87" fmla="*/ 550739 h 814210"/>
                <a:gd name="connsiteX88" fmla="*/ 509944 w 1954361"/>
                <a:gd name="connsiteY88" fmla="*/ 463624 h 814210"/>
                <a:gd name="connsiteX89" fmla="*/ 473822 w 1954361"/>
                <a:gd name="connsiteY89" fmla="*/ 442376 h 814210"/>
                <a:gd name="connsiteX90" fmla="*/ 446200 w 1954361"/>
                <a:gd name="connsiteY90" fmla="*/ 469999 h 814210"/>
                <a:gd name="connsiteX91" fmla="*/ 393083 w 1954361"/>
                <a:gd name="connsiteY91" fmla="*/ 410505 h 814210"/>
                <a:gd name="connsiteX92" fmla="*/ 337837 w 1954361"/>
                <a:gd name="connsiteY92" fmla="*/ 393507 h 814210"/>
                <a:gd name="connsiteX93" fmla="*/ 331571 w 1954361"/>
                <a:gd name="connsiteY93" fmla="*/ 393922 h 814210"/>
                <a:gd name="connsiteX94" fmla="*/ 267719 w 1954361"/>
                <a:gd name="connsiteY94" fmla="*/ 376509 h 814210"/>
                <a:gd name="connsiteX95" fmla="*/ 210351 w 1954361"/>
                <a:gd name="connsiteY95" fmla="*/ 331888 h 814210"/>
                <a:gd name="connsiteX96" fmla="*/ 121112 w 1954361"/>
                <a:gd name="connsiteY96" fmla="*/ 293642 h 814210"/>
                <a:gd name="connsiteX97" fmla="*/ 31871 w 1954361"/>
                <a:gd name="connsiteY97" fmla="*/ 153407 h 814210"/>
                <a:gd name="connsiteX98" fmla="*/ 50994 w 1954361"/>
                <a:gd name="connsiteY98" fmla="*/ 102413 h 814210"/>
                <a:gd name="connsiteX99" fmla="*/ 0 w 1954361"/>
                <a:gd name="connsiteY99" fmla="*/ 64167 h 814210"/>
                <a:gd name="connsiteX0" fmla="*/ 0 w 1954361"/>
                <a:gd name="connsiteY0" fmla="*/ 65014 h 879224"/>
                <a:gd name="connsiteX1" fmla="*/ 307809 w 1954361"/>
                <a:gd name="connsiteY1" fmla="*/ 0 h 879224"/>
                <a:gd name="connsiteX2" fmla="*/ 673726 w 1954361"/>
                <a:gd name="connsiteY2" fmla="*/ 65014 h 879224"/>
                <a:gd name="connsiteX3" fmla="*/ 701172 w 1954361"/>
                <a:gd name="connsiteY3" fmla="*/ 90935 h 879224"/>
                <a:gd name="connsiteX4" fmla="*/ 704360 w 1954361"/>
                <a:gd name="connsiteY4" fmla="*/ 116432 h 879224"/>
                <a:gd name="connsiteX5" fmla="*/ 739419 w 1954361"/>
                <a:gd name="connsiteY5" fmla="*/ 157865 h 879224"/>
                <a:gd name="connsiteX6" fmla="*/ 806349 w 1954361"/>
                <a:gd name="connsiteY6" fmla="*/ 161053 h 879224"/>
                <a:gd name="connsiteX7" fmla="*/ 860529 w 1954361"/>
                <a:gd name="connsiteY7" fmla="*/ 227983 h 879224"/>
                <a:gd name="connsiteX8" fmla="*/ 892402 w 1954361"/>
                <a:gd name="connsiteY8" fmla="*/ 215235 h 879224"/>
                <a:gd name="connsiteX9" fmla="*/ 949771 w 1954361"/>
                <a:gd name="connsiteY9" fmla="*/ 221610 h 879224"/>
                <a:gd name="connsiteX10" fmla="*/ 1112316 w 1954361"/>
                <a:gd name="connsiteY10" fmla="*/ 180176 h 879224"/>
                <a:gd name="connsiteX11" fmla="*/ 1166496 w 1954361"/>
                <a:gd name="connsiteY11" fmla="*/ 132368 h 879224"/>
                <a:gd name="connsiteX12" fmla="*/ 1172872 w 1954361"/>
                <a:gd name="connsiteY12" fmla="*/ 205673 h 879224"/>
                <a:gd name="connsiteX13" fmla="*/ 1201557 w 1954361"/>
                <a:gd name="connsiteY13" fmla="*/ 253480 h 879224"/>
                <a:gd name="connsiteX14" fmla="*/ 1278046 w 1954361"/>
                <a:gd name="connsiteY14" fmla="*/ 196112 h 879224"/>
                <a:gd name="connsiteX15" fmla="*/ 1303546 w 1954361"/>
                <a:gd name="connsiteY15" fmla="*/ 215235 h 879224"/>
                <a:gd name="connsiteX16" fmla="*/ 1338603 w 1954361"/>
                <a:gd name="connsiteY16" fmla="*/ 218421 h 879224"/>
                <a:gd name="connsiteX17" fmla="*/ 1348164 w 1954361"/>
                <a:gd name="connsiteY17" fmla="*/ 180176 h 879224"/>
                <a:gd name="connsiteX18" fmla="*/ 1389597 w 1954361"/>
                <a:gd name="connsiteY18" fmla="*/ 145118 h 879224"/>
                <a:gd name="connsiteX19" fmla="*/ 1501148 w 1954361"/>
                <a:gd name="connsiteY19" fmla="*/ 145118 h 879224"/>
                <a:gd name="connsiteX20" fmla="*/ 1590389 w 1954361"/>
                <a:gd name="connsiteY20" fmla="*/ 180176 h 879224"/>
                <a:gd name="connsiteX21" fmla="*/ 1622260 w 1954361"/>
                <a:gd name="connsiteY21" fmla="*/ 164240 h 879224"/>
                <a:gd name="connsiteX22" fmla="*/ 1609513 w 1954361"/>
                <a:gd name="connsiteY22" fmla="*/ 113246 h 879224"/>
                <a:gd name="connsiteX23" fmla="*/ 1641384 w 1954361"/>
                <a:gd name="connsiteY23" fmla="*/ 97309 h 879224"/>
                <a:gd name="connsiteX24" fmla="*/ 1686002 w 1954361"/>
                <a:gd name="connsiteY24" fmla="*/ 129181 h 879224"/>
                <a:gd name="connsiteX25" fmla="*/ 1749746 w 1954361"/>
                <a:gd name="connsiteY25" fmla="*/ 119621 h 879224"/>
                <a:gd name="connsiteX26" fmla="*/ 1762496 w 1954361"/>
                <a:gd name="connsiteY26" fmla="*/ 151492 h 879224"/>
                <a:gd name="connsiteX27" fmla="*/ 1819864 w 1954361"/>
                <a:gd name="connsiteY27" fmla="*/ 151492 h 879224"/>
                <a:gd name="connsiteX28" fmla="*/ 1886794 w 1954361"/>
                <a:gd name="connsiteY28" fmla="*/ 192924 h 879224"/>
                <a:gd name="connsiteX29" fmla="*/ 1887314 w 1954361"/>
                <a:gd name="connsiteY29" fmla="*/ 186006 h 879224"/>
                <a:gd name="connsiteX30" fmla="*/ 1893168 w 1954361"/>
                <a:gd name="connsiteY30" fmla="*/ 192924 h 879224"/>
                <a:gd name="connsiteX31" fmla="*/ 1877870 w 1954361"/>
                <a:gd name="connsiteY31" fmla="*/ 254118 h 879224"/>
                <a:gd name="connsiteX32" fmla="*/ 1908466 w 1954361"/>
                <a:gd name="connsiteY32" fmla="*/ 274515 h 879224"/>
                <a:gd name="connsiteX33" fmla="*/ 1918665 w 1954361"/>
                <a:gd name="connsiteY33" fmla="*/ 345908 h 879224"/>
                <a:gd name="connsiteX34" fmla="*/ 1954361 w 1954361"/>
                <a:gd name="connsiteY34" fmla="*/ 402002 h 879224"/>
                <a:gd name="connsiteX35" fmla="*/ 1882969 w 1954361"/>
                <a:gd name="connsiteY35" fmla="*/ 452996 h 879224"/>
                <a:gd name="connsiteX36" fmla="*/ 1882969 w 1954361"/>
                <a:gd name="connsiteY36" fmla="*/ 509090 h 879224"/>
                <a:gd name="connsiteX37" fmla="*/ 1855453 w 1954361"/>
                <a:gd name="connsiteY37" fmla="*/ 556259 h 879224"/>
                <a:gd name="connsiteX38" fmla="*/ 1823050 w 1954361"/>
                <a:gd name="connsiteY38" fmla="*/ 556259 h 879224"/>
                <a:gd name="connsiteX39" fmla="*/ 1776306 w 1954361"/>
                <a:gd name="connsiteY39" fmla="*/ 549886 h 879224"/>
                <a:gd name="connsiteX40" fmla="*/ 1750809 w 1954361"/>
                <a:gd name="connsiteY40" fmla="*/ 558385 h 879224"/>
                <a:gd name="connsiteX41" fmla="*/ 1718938 w 1954361"/>
                <a:gd name="connsiteY41" fmla="*/ 558385 h 879224"/>
                <a:gd name="connsiteX42" fmla="*/ 1695564 w 1954361"/>
                <a:gd name="connsiteY42" fmla="*/ 577508 h 879224"/>
                <a:gd name="connsiteX43" fmla="*/ 1693438 w 1954361"/>
                <a:gd name="connsiteY43" fmla="*/ 598755 h 879224"/>
                <a:gd name="connsiteX44" fmla="*/ 1712562 w 1954361"/>
                <a:gd name="connsiteY44" fmla="*/ 637002 h 879224"/>
                <a:gd name="connsiteX45" fmla="*/ 1661567 w 1954361"/>
                <a:gd name="connsiteY45" fmla="*/ 639126 h 879224"/>
                <a:gd name="connsiteX46" fmla="*/ 1636070 w 1954361"/>
                <a:gd name="connsiteY46" fmla="*/ 615753 h 879224"/>
                <a:gd name="connsiteX47" fmla="*/ 1612698 w 1954361"/>
                <a:gd name="connsiteY47" fmla="*/ 677372 h 879224"/>
                <a:gd name="connsiteX48" fmla="*/ 1612698 w 1954361"/>
                <a:gd name="connsiteY48" fmla="*/ 719867 h 879224"/>
                <a:gd name="connsiteX49" fmla="*/ 1672192 w 1954361"/>
                <a:gd name="connsiteY49" fmla="*/ 724117 h 879224"/>
                <a:gd name="connsiteX50" fmla="*/ 1704063 w 1954361"/>
                <a:gd name="connsiteY50" fmla="*/ 766612 h 879224"/>
                <a:gd name="connsiteX51" fmla="*/ 1740185 w 1954361"/>
                <a:gd name="connsiteY51" fmla="*/ 796359 h 879224"/>
                <a:gd name="connsiteX52" fmla="*/ 1721061 w 1954361"/>
                <a:gd name="connsiteY52" fmla="*/ 813357 h 879224"/>
                <a:gd name="connsiteX53" fmla="*/ 1650946 w 1954361"/>
                <a:gd name="connsiteY53" fmla="*/ 813357 h 879224"/>
                <a:gd name="connsiteX54" fmla="*/ 1629697 w 1954361"/>
                <a:gd name="connsiteY54" fmla="*/ 792109 h 879224"/>
                <a:gd name="connsiteX55" fmla="*/ 1595700 w 1954361"/>
                <a:gd name="connsiteY55" fmla="*/ 785734 h 879224"/>
                <a:gd name="connsiteX56" fmla="*/ 1523457 w 1954361"/>
                <a:gd name="connsiteY56" fmla="*/ 811232 h 879224"/>
                <a:gd name="connsiteX57" fmla="*/ 1506459 w 1954361"/>
                <a:gd name="connsiteY57" fmla="*/ 794233 h 879224"/>
                <a:gd name="connsiteX58" fmla="*/ 1514960 w 1954361"/>
                <a:gd name="connsiteY58" fmla="*/ 760237 h 879224"/>
                <a:gd name="connsiteX59" fmla="*/ 1451216 w 1954361"/>
                <a:gd name="connsiteY59" fmla="*/ 745364 h 879224"/>
                <a:gd name="connsiteX60" fmla="*/ 1438466 w 1954361"/>
                <a:gd name="connsiteY60" fmla="*/ 696495 h 879224"/>
                <a:gd name="connsiteX61" fmla="*/ 1423593 w 1954361"/>
                <a:gd name="connsiteY61" fmla="*/ 675246 h 879224"/>
                <a:gd name="connsiteX62" fmla="*/ 1342854 w 1954361"/>
                <a:gd name="connsiteY62" fmla="*/ 617878 h 879224"/>
                <a:gd name="connsiteX63" fmla="*/ 1306732 w 1954361"/>
                <a:gd name="connsiteY63" fmla="*/ 600880 h 879224"/>
                <a:gd name="connsiteX64" fmla="*/ 1257863 w 1954361"/>
                <a:gd name="connsiteY64" fmla="*/ 600880 h 879224"/>
                <a:gd name="connsiteX65" fmla="*/ 1221741 w 1954361"/>
                <a:gd name="connsiteY65" fmla="*/ 571133 h 879224"/>
                <a:gd name="connsiteX66" fmla="*/ 1149498 w 1954361"/>
                <a:gd name="connsiteY66" fmla="*/ 539261 h 879224"/>
                <a:gd name="connsiteX67" fmla="*/ 1132499 w 1954361"/>
                <a:gd name="connsiteY67" fmla="*/ 556259 h 879224"/>
                <a:gd name="connsiteX68" fmla="*/ 1130377 w 1954361"/>
                <a:gd name="connsiteY68" fmla="*/ 573257 h 879224"/>
                <a:gd name="connsiteX69" fmla="*/ 1085756 w 1954361"/>
                <a:gd name="connsiteY69" fmla="*/ 594506 h 879224"/>
                <a:gd name="connsiteX70" fmla="*/ 1087881 w 1954361"/>
                <a:gd name="connsiteY70" fmla="*/ 634876 h 879224"/>
                <a:gd name="connsiteX71" fmla="*/ 1062384 w 1954361"/>
                <a:gd name="connsiteY71" fmla="*/ 630627 h 879224"/>
                <a:gd name="connsiteX72" fmla="*/ 1041135 w 1954361"/>
                <a:gd name="connsiteY72" fmla="*/ 600880 h 879224"/>
                <a:gd name="connsiteX73" fmla="*/ 1011390 w 1954361"/>
                <a:gd name="connsiteY73" fmla="*/ 596631 h 879224"/>
                <a:gd name="connsiteX74" fmla="*/ 996514 w 1954361"/>
                <a:gd name="connsiteY74" fmla="*/ 628503 h 879224"/>
                <a:gd name="connsiteX75" fmla="*/ 1079382 w 1954361"/>
                <a:gd name="connsiteY75" fmla="*/ 685871 h 879224"/>
                <a:gd name="connsiteX76" fmla="*/ 1047509 w 1954361"/>
                <a:gd name="connsiteY76" fmla="*/ 711368 h 879224"/>
                <a:gd name="connsiteX77" fmla="*/ 1039012 w 1954361"/>
                <a:gd name="connsiteY77" fmla="*/ 738991 h 879224"/>
                <a:gd name="connsiteX78" fmla="*/ 1045386 w 1954361"/>
                <a:gd name="connsiteY78" fmla="*/ 758113 h 879224"/>
                <a:gd name="connsiteX79" fmla="*/ 1060259 w 1954361"/>
                <a:gd name="connsiteY79" fmla="*/ 828230 h 879224"/>
                <a:gd name="connsiteX80" fmla="*/ 1028388 w 1954361"/>
                <a:gd name="connsiteY80" fmla="*/ 879224 h 879224"/>
                <a:gd name="connsiteX81" fmla="*/ 994391 w 1954361"/>
                <a:gd name="connsiteY81" fmla="*/ 843104 h 879224"/>
                <a:gd name="connsiteX82" fmla="*/ 996514 w 1954361"/>
                <a:gd name="connsiteY82" fmla="*/ 819731 h 879224"/>
                <a:gd name="connsiteX83" fmla="*/ 888152 w 1954361"/>
                <a:gd name="connsiteY83" fmla="*/ 696495 h 879224"/>
                <a:gd name="connsiteX84" fmla="*/ 790414 w 1954361"/>
                <a:gd name="connsiteY84" fmla="*/ 643375 h 879224"/>
                <a:gd name="connsiteX85" fmla="*/ 692673 w 1954361"/>
                <a:gd name="connsiteY85" fmla="*/ 624252 h 879224"/>
                <a:gd name="connsiteX86" fmla="*/ 643804 w 1954361"/>
                <a:gd name="connsiteY86" fmla="*/ 600880 h 879224"/>
                <a:gd name="connsiteX87" fmla="*/ 599183 w 1954361"/>
                <a:gd name="connsiteY87" fmla="*/ 649749 h 879224"/>
                <a:gd name="connsiteX88" fmla="*/ 539690 w 1954361"/>
                <a:gd name="connsiteY88" fmla="*/ 615753 h 879224"/>
                <a:gd name="connsiteX89" fmla="*/ 509944 w 1954361"/>
                <a:gd name="connsiteY89" fmla="*/ 528638 h 879224"/>
                <a:gd name="connsiteX90" fmla="*/ 473822 w 1954361"/>
                <a:gd name="connsiteY90" fmla="*/ 507390 h 879224"/>
                <a:gd name="connsiteX91" fmla="*/ 446200 w 1954361"/>
                <a:gd name="connsiteY91" fmla="*/ 535013 h 879224"/>
                <a:gd name="connsiteX92" fmla="*/ 393083 w 1954361"/>
                <a:gd name="connsiteY92" fmla="*/ 475519 h 879224"/>
                <a:gd name="connsiteX93" fmla="*/ 337837 w 1954361"/>
                <a:gd name="connsiteY93" fmla="*/ 458521 h 879224"/>
                <a:gd name="connsiteX94" fmla="*/ 331571 w 1954361"/>
                <a:gd name="connsiteY94" fmla="*/ 458936 h 879224"/>
                <a:gd name="connsiteX95" fmla="*/ 267719 w 1954361"/>
                <a:gd name="connsiteY95" fmla="*/ 441523 h 879224"/>
                <a:gd name="connsiteX96" fmla="*/ 210351 w 1954361"/>
                <a:gd name="connsiteY96" fmla="*/ 396902 h 879224"/>
                <a:gd name="connsiteX97" fmla="*/ 121112 w 1954361"/>
                <a:gd name="connsiteY97" fmla="*/ 358656 h 879224"/>
                <a:gd name="connsiteX98" fmla="*/ 31871 w 1954361"/>
                <a:gd name="connsiteY98" fmla="*/ 218421 h 879224"/>
                <a:gd name="connsiteX99" fmla="*/ 50994 w 1954361"/>
                <a:gd name="connsiteY99" fmla="*/ 167427 h 879224"/>
                <a:gd name="connsiteX100" fmla="*/ 0 w 1954361"/>
                <a:gd name="connsiteY100" fmla="*/ 129181 h 879224"/>
                <a:gd name="connsiteX101" fmla="*/ 0 w 1954361"/>
                <a:gd name="connsiteY101" fmla="*/ 65014 h 879224"/>
                <a:gd name="connsiteX0" fmla="*/ 307809 w 1954361"/>
                <a:gd name="connsiteY0" fmla="*/ 0 h 879224"/>
                <a:gd name="connsiteX1" fmla="*/ 673726 w 1954361"/>
                <a:gd name="connsiteY1" fmla="*/ 65014 h 879224"/>
                <a:gd name="connsiteX2" fmla="*/ 701172 w 1954361"/>
                <a:gd name="connsiteY2" fmla="*/ 90935 h 879224"/>
                <a:gd name="connsiteX3" fmla="*/ 704360 w 1954361"/>
                <a:gd name="connsiteY3" fmla="*/ 116432 h 879224"/>
                <a:gd name="connsiteX4" fmla="*/ 739419 w 1954361"/>
                <a:gd name="connsiteY4" fmla="*/ 157865 h 879224"/>
                <a:gd name="connsiteX5" fmla="*/ 806349 w 1954361"/>
                <a:gd name="connsiteY5" fmla="*/ 161053 h 879224"/>
                <a:gd name="connsiteX6" fmla="*/ 860529 w 1954361"/>
                <a:gd name="connsiteY6" fmla="*/ 227983 h 879224"/>
                <a:gd name="connsiteX7" fmla="*/ 892402 w 1954361"/>
                <a:gd name="connsiteY7" fmla="*/ 215235 h 879224"/>
                <a:gd name="connsiteX8" fmla="*/ 949771 w 1954361"/>
                <a:gd name="connsiteY8" fmla="*/ 221610 h 879224"/>
                <a:gd name="connsiteX9" fmla="*/ 1112316 w 1954361"/>
                <a:gd name="connsiteY9" fmla="*/ 180176 h 879224"/>
                <a:gd name="connsiteX10" fmla="*/ 1166496 w 1954361"/>
                <a:gd name="connsiteY10" fmla="*/ 132368 h 879224"/>
                <a:gd name="connsiteX11" fmla="*/ 1172872 w 1954361"/>
                <a:gd name="connsiteY11" fmla="*/ 205673 h 879224"/>
                <a:gd name="connsiteX12" fmla="*/ 1201557 w 1954361"/>
                <a:gd name="connsiteY12" fmla="*/ 253480 h 879224"/>
                <a:gd name="connsiteX13" fmla="*/ 1278046 w 1954361"/>
                <a:gd name="connsiteY13" fmla="*/ 196112 h 879224"/>
                <a:gd name="connsiteX14" fmla="*/ 1303546 w 1954361"/>
                <a:gd name="connsiteY14" fmla="*/ 215235 h 879224"/>
                <a:gd name="connsiteX15" fmla="*/ 1338603 w 1954361"/>
                <a:gd name="connsiteY15" fmla="*/ 218421 h 879224"/>
                <a:gd name="connsiteX16" fmla="*/ 1348164 w 1954361"/>
                <a:gd name="connsiteY16" fmla="*/ 180176 h 879224"/>
                <a:gd name="connsiteX17" fmla="*/ 1389597 w 1954361"/>
                <a:gd name="connsiteY17" fmla="*/ 145118 h 879224"/>
                <a:gd name="connsiteX18" fmla="*/ 1501148 w 1954361"/>
                <a:gd name="connsiteY18" fmla="*/ 145118 h 879224"/>
                <a:gd name="connsiteX19" fmla="*/ 1590389 w 1954361"/>
                <a:gd name="connsiteY19" fmla="*/ 180176 h 879224"/>
                <a:gd name="connsiteX20" fmla="*/ 1622260 w 1954361"/>
                <a:gd name="connsiteY20" fmla="*/ 164240 h 879224"/>
                <a:gd name="connsiteX21" fmla="*/ 1609513 w 1954361"/>
                <a:gd name="connsiteY21" fmla="*/ 113246 h 879224"/>
                <a:gd name="connsiteX22" fmla="*/ 1641384 w 1954361"/>
                <a:gd name="connsiteY22" fmla="*/ 97309 h 879224"/>
                <a:gd name="connsiteX23" fmla="*/ 1686002 w 1954361"/>
                <a:gd name="connsiteY23" fmla="*/ 129181 h 879224"/>
                <a:gd name="connsiteX24" fmla="*/ 1749746 w 1954361"/>
                <a:gd name="connsiteY24" fmla="*/ 119621 h 879224"/>
                <a:gd name="connsiteX25" fmla="*/ 1762496 w 1954361"/>
                <a:gd name="connsiteY25" fmla="*/ 151492 h 879224"/>
                <a:gd name="connsiteX26" fmla="*/ 1819864 w 1954361"/>
                <a:gd name="connsiteY26" fmla="*/ 151492 h 879224"/>
                <a:gd name="connsiteX27" fmla="*/ 1886794 w 1954361"/>
                <a:gd name="connsiteY27" fmla="*/ 192924 h 879224"/>
                <a:gd name="connsiteX28" fmla="*/ 1887314 w 1954361"/>
                <a:gd name="connsiteY28" fmla="*/ 186006 h 879224"/>
                <a:gd name="connsiteX29" fmla="*/ 1893168 w 1954361"/>
                <a:gd name="connsiteY29" fmla="*/ 192924 h 879224"/>
                <a:gd name="connsiteX30" fmla="*/ 1877870 w 1954361"/>
                <a:gd name="connsiteY30" fmla="*/ 254118 h 879224"/>
                <a:gd name="connsiteX31" fmla="*/ 1908466 w 1954361"/>
                <a:gd name="connsiteY31" fmla="*/ 274515 h 879224"/>
                <a:gd name="connsiteX32" fmla="*/ 1918665 w 1954361"/>
                <a:gd name="connsiteY32" fmla="*/ 345908 h 879224"/>
                <a:gd name="connsiteX33" fmla="*/ 1954361 w 1954361"/>
                <a:gd name="connsiteY33" fmla="*/ 402002 h 879224"/>
                <a:gd name="connsiteX34" fmla="*/ 1882969 w 1954361"/>
                <a:gd name="connsiteY34" fmla="*/ 452996 h 879224"/>
                <a:gd name="connsiteX35" fmla="*/ 1882969 w 1954361"/>
                <a:gd name="connsiteY35" fmla="*/ 509090 h 879224"/>
                <a:gd name="connsiteX36" fmla="*/ 1855453 w 1954361"/>
                <a:gd name="connsiteY36" fmla="*/ 556259 h 879224"/>
                <a:gd name="connsiteX37" fmla="*/ 1823050 w 1954361"/>
                <a:gd name="connsiteY37" fmla="*/ 556259 h 879224"/>
                <a:gd name="connsiteX38" fmla="*/ 1776306 w 1954361"/>
                <a:gd name="connsiteY38" fmla="*/ 549886 h 879224"/>
                <a:gd name="connsiteX39" fmla="*/ 1750809 w 1954361"/>
                <a:gd name="connsiteY39" fmla="*/ 558385 h 879224"/>
                <a:gd name="connsiteX40" fmla="*/ 1718938 w 1954361"/>
                <a:gd name="connsiteY40" fmla="*/ 558385 h 879224"/>
                <a:gd name="connsiteX41" fmla="*/ 1695564 w 1954361"/>
                <a:gd name="connsiteY41" fmla="*/ 577508 h 879224"/>
                <a:gd name="connsiteX42" fmla="*/ 1693438 w 1954361"/>
                <a:gd name="connsiteY42" fmla="*/ 598755 h 879224"/>
                <a:gd name="connsiteX43" fmla="*/ 1712562 w 1954361"/>
                <a:gd name="connsiteY43" fmla="*/ 637002 h 879224"/>
                <a:gd name="connsiteX44" fmla="*/ 1661567 w 1954361"/>
                <a:gd name="connsiteY44" fmla="*/ 639126 h 879224"/>
                <a:gd name="connsiteX45" fmla="*/ 1636070 w 1954361"/>
                <a:gd name="connsiteY45" fmla="*/ 615753 h 879224"/>
                <a:gd name="connsiteX46" fmla="*/ 1612698 w 1954361"/>
                <a:gd name="connsiteY46" fmla="*/ 677372 h 879224"/>
                <a:gd name="connsiteX47" fmla="*/ 1612698 w 1954361"/>
                <a:gd name="connsiteY47" fmla="*/ 719867 h 879224"/>
                <a:gd name="connsiteX48" fmla="*/ 1672192 w 1954361"/>
                <a:gd name="connsiteY48" fmla="*/ 724117 h 879224"/>
                <a:gd name="connsiteX49" fmla="*/ 1704063 w 1954361"/>
                <a:gd name="connsiteY49" fmla="*/ 766612 h 879224"/>
                <a:gd name="connsiteX50" fmla="*/ 1740185 w 1954361"/>
                <a:gd name="connsiteY50" fmla="*/ 796359 h 879224"/>
                <a:gd name="connsiteX51" fmla="*/ 1721061 w 1954361"/>
                <a:gd name="connsiteY51" fmla="*/ 813357 h 879224"/>
                <a:gd name="connsiteX52" fmla="*/ 1650946 w 1954361"/>
                <a:gd name="connsiteY52" fmla="*/ 813357 h 879224"/>
                <a:gd name="connsiteX53" fmla="*/ 1629697 w 1954361"/>
                <a:gd name="connsiteY53" fmla="*/ 792109 h 879224"/>
                <a:gd name="connsiteX54" fmla="*/ 1595700 w 1954361"/>
                <a:gd name="connsiteY54" fmla="*/ 785734 h 879224"/>
                <a:gd name="connsiteX55" fmla="*/ 1523457 w 1954361"/>
                <a:gd name="connsiteY55" fmla="*/ 811232 h 879224"/>
                <a:gd name="connsiteX56" fmla="*/ 1506459 w 1954361"/>
                <a:gd name="connsiteY56" fmla="*/ 794233 h 879224"/>
                <a:gd name="connsiteX57" fmla="*/ 1514960 w 1954361"/>
                <a:gd name="connsiteY57" fmla="*/ 760237 h 879224"/>
                <a:gd name="connsiteX58" fmla="*/ 1451216 w 1954361"/>
                <a:gd name="connsiteY58" fmla="*/ 745364 h 879224"/>
                <a:gd name="connsiteX59" fmla="*/ 1438466 w 1954361"/>
                <a:gd name="connsiteY59" fmla="*/ 696495 h 879224"/>
                <a:gd name="connsiteX60" fmla="*/ 1423593 w 1954361"/>
                <a:gd name="connsiteY60" fmla="*/ 675246 h 879224"/>
                <a:gd name="connsiteX61" fmla="*/ 1342854 w 1954361"/>
                <a:gd name="connsiteY61" fmla="*/ 617878 h 879224"/>
                <a:gd name="connsiteX62" fmla="*/ 1306732 w 1954361"/>
                <a:gd name="connsiteY62" fmla="*/ 600880 h 879224"/>
                <a:gd name="connsiteX63" fmla="*/ 1257863 w 1954361"/>
                <a:gd name="connsiteY63" fmla="*/ 600880 h 879224"/>
                <a:gd name="connsiteX64" fmla="*/ 1221741 w 1954361"/>
                <a:gd name="connsiteY64" fmla="*/ 571133 h 879224"/>
                <a:gd name="connsiteX65" fmla="*/ 1149498 w 1954361"/>
                <a:gd name="connsiteY65" fmla="*/ 539261 h 879224"/>
                <a:gd name="connsiteX66" fmla="*/ 1132499 w 1954361"/>
                <a:gd name="connsiteY66" fmla="*/ 556259 h 879224"/>
                <a:gd name="connsiteX67" fmla="*/ 1130377 w 1954361"/>
                <a:gd name="connsiteY67" fmla="*/ 573257 h 879224"/>
                <a:gd name="connsiteX68" fmla="*/ 1085756 w 1954361"/>
                <a:gd name="connsiteY68" fmla="*/ 594506 h 879224"/>
                <a:gd name="connsiteX69" fmla="*/ 1087881 w 1954361"/>
                <a:gd name="connsiteY69" fmla="*/ 634876 h 879224"/>
                <a:gd name="connsiteX70" fmla="*/ 1062384 w 1954361"/>
                <a:gd name="connsiteY70" fmla="*/ 630627 h 879224"/>
                <a:gd name="connsiteX71" fmla="*/ 1041135 w 1954361"/>
                <a:gd name="connsiteY71" fmla="*/ 600880 h 879224"/>
                <a:gd name="connsiteX72" fmla="*/ 1011390 w 1954361"/>
                <a:gd name="connsiteY72" fmla="*/ 596631 h 879224"/>
                <a:gd name="connsiteX73" fmla="*/ 996514 w 1954361"/>
                <a:gd name="connsiteY73" fmla="*/ 628503 h 879224"/>
                <a:gd name="connsiteX74" fmla="*/ 1079382 w 1954361"/>
                <a:gd name="connsiteY74" fmla="*/ 685871 h 879224"/>
                <a:gd name="connsiteX75" fmla="*/ 1047509 w 1954361"/>
                <a:gd name="connsiteY75" fmla="*/ 711368 h 879224"/>
                <a:gd name="connsiteX76" fmla="*/ 1039012 w 1954361"/>
                <a:gd name="connsiteY76" fmla="*/ 738991 h 879224"/>
                <a:gd name="connsiteX77" fmla="*/ 1045386 w 1954361"/>
                <a:gd name="connsiteY77" fmla="*/ 758113 h 879224"/>
                <a:gd name="connsiteX78" fmla="*/ 1060259 w 1954361"/>
                <a:gd name="connsiteY78" fmla="*/ 828230 h 879224"/>
                <a:gd name="connsiteX79" fmla="*/ 1028388 w 1954361"/>
                <a:gd name="connsiteY79" fmla="*/ 879224 h 879224"/>
                <a:gd name="connsiteX80" fmla="*/ 994391 w 1954361"/>
                <a:gd name="connsiteY80" fmla="*/ 843104 h 879224"/>
                <a:gd name="connsiteX81" fmla="*/ 996514 w 1954361"/>
                <a:gd name="connsiteY81" fmla="*/ 819731 h 879224"/>
                <a:gd name="connsiteX82" fmla="*/ 888152 w 1954361"/>
                <a:gd name="connsiteY82" fmla="*/ 696495 h 879224"/>
                <a:gd name="connsiteX83" fmla="*/ 790414 w 1954361"/>
                <a:gd name="connsiteY83" fmla="*/ 643375 h 879224"/>
                <a:gd name="connsiteX84" fmla="*/ 692673 w 1954361"/>
                <a:gd name="connsiteY84" fmla="*/ 624252 h 879224"/>
                <a:gd name="connsiteX85" fmla="*/ 643804 w 1954361"/>
                <a:gd name="connsiteY85" fmla="*/ 600880 h 879224"/>
                <a:gd name="connsiteX86" fmla="*/ 599183 w 1954361"/>
                <a:gd name="connsiteY86" fmla="*/ 649749 h 879224"/>
                <a:gd name="connsiteX87" fmla="*/ 539690 w 1954361"/>
                <a:gd name="connsiteY87" fmla="*/ 615753 h 879224"/>
                <a:gd name="connsiteX88" fmla="*/ 509944 w 1954361"/>
                <a:gd name="connsiteY88" fmla="*/ 528638 h 879224"/>
                <a:gd name="connsiteX89" fmla="*/ 473822 w 1954361"/>
                <a:gd name="connsiteY89" fmla="*/ 507390 h 879224"/>
                <a:gd name="connsiteX90" fmla="*/ 446200 w 1954361"/>
                <a:gd name="connsiteY90" fmla="*/ 535013 h 879224"/>
                <a:gd name="connsiteX91" fmla="*/ 393083 w 1954361"/>
                <a:gd name="connsiteY91" fmla="*/ 475519 h 879224"/>
                <a:gd name="connsiteX92" fmla="*/ 337837 w 1954361"/>
                <a:gd name="connsiteY92" fmla="*/ 458521 h 879224"/>
                <a:gd name="connsiteX93" fmla="*/ 331571 w 1954361"/>
                <a:gd name="connsiteY93" fmla="*/ 458936 h 879224"/>
                <a:gd name="connsiteX94" fmla="*/ 267719 w 1954361"/>
                <a:gd name="connsiteY94" fmla="*/ 441523 h 879224"/>
                <a:gd name="connsiteX95" fmla="*/ 210351 w 1954361"/>
                <a:gd name="connsiteY95" fmla="*/ 396902 h 879224"/>
                <a:gd name="connsiteX96" fmla="*/ 121112 w 1954361"/>
                <a:gd name="connsiteY96" fmla="*/ 358656 h 879224"/>
                <a:gd name="connsiteX97" fmla="*/ 31871 w 1954361"/>
                <a:gd name="connsiteY97" fmla="*/ 218421 h 879224"/>
                <a:gd name="connsiteX98" fmla="*/ 50994 w 1954361"/>
                <a:gd name="connsiteY98" fmla="*/ 167427 h 879224"/>
                <a:gd name="connsiteX99" fmla="*/ 0 w 1954361"/>
                <a:gd name="connsiteY99" fmla="*/ 129181 h 879224"/>
                <a:gd name="connsiteX100" fmla="*/ 0 w 1954361"/>
                <a:gd name="connsiteY100" fmla="*/ 65014 h 879224"/>
                <a:gd name="connsiteX101" fmla="*/ 399249 w 1954361"/>
                <a:gd name="connsiteY101" fmla="*/ 91440 h 879224"/>
                <a:gd name="connsiteX0" fmla="*/ 307809 w 1954361"/>
                <a:gd name="connsiteY0" fmla="*/ 0 h 879224"/>
                <a:gd name="connsiteX1" fmla="*/ 673726 w 1954361"/>
                <a:gd name="connsiteY1" fmla="*/ 65014 h 879224"/>
                <a:gd name="connsiteX2" fmla="*/ 701172 w 1954361"/>
                <a:gd name="connsiteY2" fmla="*/ 90935 h 879224"/>
                <a:gd name="connsiteX3" fmla="*/ 704360 w 1954361"/>
                <a:gd name="connsiteY3" fmla="*/ 116432 h 879224"/>
                <a:gd name="connsiteX4" fmla="*/ 739419 w 1954361"/>
                <a:gd name="connsiteY4" fmla="*/ 157865 h 879224"/>
                <a:gd name="connsiteX5" fmla="*/ 806349 w 1954361"/>
                <a:gd name="connsiteY5" fmla="*/ 161053 h 879224"/>
                <a:gd name="connsiteX6" fmla="*/ 860529 w 1954361"/>
                <a:gd name="connsiteY6" fmla="*/ 227983 h 879224"/>
                <a:gd name="connsiteX7" fmla="*/ 892402 w 1954361"/>
                <a:gd name="connsiteY7" fmla="*/ 215235 h 879224"/>
                <a:gd name="connsiteX8" fmla="*/ 949771 w 1954361"/>
                <a:gd name="connsiteY8" fmla="*/ 221610 h 879224"/>
                <a:gd name="connsiteX9" fmla="*/ 1112316 w 1954361"/>
                <a:gd name="connsiteY9" fmla="*/ 180176 h 879224"/>
                <a:gd name="connsiteX10" fmla="*/ 1166496 w 1954361"/>
                <a:gd name="connsiteY10" fmla="*/ 132368 h 879224"/>
                <a:gd name="connsiteX11" fmla="*/ 1172872 w 1954361"/>
                <a:gd name="connsiteY11" fmla="*/ 205673 h 879224"/>
                <a:gd name="connsiteX12" fmla="*/ 1201557 w 1954361"/>
                <a:gd name="connsiteY12" fmla="*/ 253480 h 879224"/>
                <a:gd name="connsiteX13" fmla="*/ 1278046 w 1954361"/>
                <a:gd name="connsiteY13" fmla="*/ 196112 h 879224"/>
                <a:gd name="connsiteX14" fmla="*/ 1303546 w 1954361"/>
                <a:gd name="connsiteY14" fmla="*/ 215235 h 879224"/>
                <a:gd name="connsiteX15" fmla="*/ 1338603 w 1954361"/>
                <a:gd name="connsiteY15" fmla="*/ 218421 h 879224"/>
                <a:gd name="connsiteX16" fmla="*/ 1348164 w 1954361"/>
                <a:gd name="connsiteY16" fmla="*/ 180176 h 879224"/>
                <a:gd name="connsiteX17" fmla="*/ 1389597 w 1954361"/>
                <a:gd name="connsiteY17" fmla="*/ 145118 h 879224"/>
                <a:gd name="connsiteX18" fmla="*/ 1501148 w 1954361"/>
                <a:gd name="connsiteY18" fmla="*/ 145118 h 879224"/>
                <a:gd name="connsiteX19" fmla="*/ 1590389 w 1954361"/>
                <a:gd name="connsiteY19" fmla="*/ 180176 h 879224"/>
                <a:gd name="connsiteX20" fmla="*/ 1622260 w 1954361"/>
                <a:gd name="connsiteY20" fmla="*/ 164240 h 879224"/>
                <a:gd name="connsiteX21" fmla="*/ 1609513 w 1954361"/>
                <a:gd name="connsiteY21" fmla="*/ 113246 h 879224"/>
                <a:gd name="connsiteX22" fmla="*/ 1641384 w 1954361"/>
                <a:gd name="connsiteY22" fmla="*/ 97309 h 879224"/>
                <a:gd name="connsiteX23" fmla="*/ 1686002 w 1954361"/>
                <a:gd name="connsiteY23" fmla="*/ 129181 h 879224"/>
                <a:gd name="connsiteX24" fmla="*/ 1749746 w 1954361"/>
                <a:gd name="connsiteY24" fmla="*/ 119621 h 879224"/>
                <a:gd name="connsiteX25" fmla="*/ 1762496 w 1954361"/>
                <a:gd name="connsiteY25" fmla="*/ 151492 h 879224"/>
                <a:gd name="connsiteX26" fmla="*/ 1819864 w 1954361"/>
                <a:gd name="connsiteY26" fmla="*/ 151492 h 879224"/>
                <a:gd name="connsiteX27" fmla="*/ 1886794 w 1954361"/>
                <a:gd name="connsiteY27" fmla="*/ 192924 h 879224"/>
                <a:gd name="connsiteX28" fmla="*/ 1887314 w 1954361"/>
                <a:gd name="connsiteY28" fmla="*/ 186006 h 879224"/>
                <a:gd name="connsiteX29" fmla="*/ 1893168 w 1954361"/>
                <a:gd name="connsiteY29" fmla="*/ 192924 h 879224"/>
                <a:gd name="connsiteX30" fmla="*/ 1877870 w 1954361"/>
                <a:gd name="connsiteY30" fmla="*/ 254118 h 879224"/>
                <a:gd name="connsiteX31" fmla="*/ 1908466 w 1954361"/>
                <a:gd name="connsiteY31" fmla="*/ 274515 h 879224"/>
                <a:gd name="connsiteX32" fmla="*/ 1918665 w 1954361"/>
                <a:gd name="connsiteY32" fmla="*/ 345908 h 879224"/>
                <a:gd name="connsiteX33" fmla="*/ 1954361 w 1954361"/>
                <a:gd name="connsiteY33" fmla="*/ 402002 h 879224"/>
                <a:gd name="connsiteX34" fmla="*/ 1882969 w 1954361"/>
                <a:gd name="connsiteY34" fmla="*/ 452996 h 879224"/>
                <a:gd name="connsiteX35" fmla="*/ 1882969 w 1954361"/>
                <a:gd name="connsiteY35" fmla="*/ 509090 h 879224"/>
                <a:gd name="connsiteX36" fmla="*/ 1855453 w 1954361"/>
                <a:gd name="connsiteY36" fmla="*/ 556259 h 879224"/>
                <a:gd name="connsiteX37" fmla="*/ 1823050 w 1954361"/>
                <a:gd name="connsiteY37" fmla="*/ 556259 h 879224"/>
                <a:gd name="connsiteX38" fmla="*/ 1776306 w 1954361"/>
                <a:gd name="connsiteY38" fmla="*/ 549886 h 879224"/>
                <a:gd name="connsiteX39" fmla="*/ 1750809 w 1954361"/>
                <a:gd name="connsiteY39" fmla="*/ 558385 h 879224"/>
                <a:gd name="connsiteX40" fmla="*/ 1718938 w 1954361"/>
                <a:gd name="connsiteY40" fmla="*/ 558385 h 879224"/>
                <a:gd name="connsiteX41" fmla="*/ 1695564 w 1954361"/>
                <a:gd name="connsiteY41" fmla="*/ 577508 h 879224"/>
                <a:gd name="connsiteX42" fmla="*/ 1693438 w 1954361"/>
                <a:gd name="connsiteY42" fmla="*/ 598755 h 879224"/>
                <a:gd name="connsiteX43" fmla="*/ 1712562 w 1954361"/>
                <a:gd name="connsiteY43" fmla="*/ 637002 h 879224"/>
                <a:gd name="connsiteX44" fmla="*/ 1661567 w 1954361"/>
                <a:gd name="connsiteY44" fmla="*/ 639126 h 879224"/>
                <a:gd name="connsiteX45" fmla="*/ 1636070 w 1954361"/>
                <a:gd name="connsiteY45" fmla="*/ 615753 h 879224"/>
                <a:gd name="connsiteX46" fmla="*/ 1612698 w 1954361"/>
                <a:gd name="connsiteY46" fmla="*/ 677372 h 879224"/>
                <a:gd name="connsiteX47" fmla="*/ 1612698 w 1954361"/>
                <a:gd name="connsiteY47" fmla="*/ 719867 h 879224"/>
                <a:gd name="connsiteX48" fmla="*/ 1672192 w 1954361"/>
                <a:gd name="connsiteY48" fmla="*/ 724117 h 879224"/>
                <a:gd name="connsiteX49" fmla="*/ 1704063 w 1954361"/>
                <a:gd name="connsiteY49" fmla="*/ 766612 h 879224"/>
                <a:gd name="connsiteX50" fmla="*/ 1740185 w 1954361"/>
                <a:gd name="connsiteY50" fmla="*/ 796359 h 879224"/>
                <a:gd name="connsiteX51" fmla="*/ 1721061 w 1954361"/>
                <a:gd name="connsiteY51" fmla="*/ 813357 h 879224"/>
                <a:gd name="connsiteX52" fmla="*/ 1650946 w 1954361"/>
                <a:gd name="connsiteY52" fmla="*/ 813357 h 879224"/>
                <a:gd name="connsiteX53" fmla="*/ 1629697 w 1954361"/>
                <a:gd name="connsiteY53" fmla="*/ 792109 h 879224"/>
                <a:gd name="connsiteX54" fmla="*/ 1595700 w 1954361"/>
                <a:gd name="connsiteY54" fmla="*/ 785734 h 879224"/>
                <a:gd name="connsiteX55" fmla="*/ 1523457 w 1954361"/>
                <a:gd name="connsiteY55" fmla="*/ 811232 h 879224"/>
                <a:gd name="connsiteX56" fmla="*/ 1506459 w 1954361"/>
                <a:gd name="connsiteY56" fmla="*/ 794233 h 879224"/>
                <a:gd name="connsiteX57" fmla="*/ 1514960 w 1954361"/>
                <a:gd name="connsiteY57" fmla="*/ 760237 h 879224"/>
                <a:gd name="connsiteX58" fmla="*/ 1451216 w 1954361"/>
                <a:gd name="connsiteY58" fmla="*/ 745364 h 879224"/>
                <a:gd name="connsiteX59" fmla="*/ 1438466 w 1954361"/>
                <a:gd name="connsiteY59" fmla="*/ 696495 h 879224"/>
                <a:gd name="connsiteX60" fmla="*/ 1423593 w 1954361"/>
                <a:gd name="connsiteY60" fmla="*/ 675246 h 879224"/>
                <a:gd name="connsiteX61" fmla="*/ 1342854 w 1954361"/>
                <a:gd name="connsiteY61" fmla="*/ 617878 h 879224"/>
                <a:gd name="connsiteX62" fmla="*/ 1306732 w 1954361"/>
                <a:gd name="connsiteY62" fmla="*/ 600880 h 879224"/>
                <a:gd name="connsiteX63" fmla="*/ 1257863 w 1954361"/>
                <a:gd name="connsiteY63" fmla="*/ 600880 h 879224"/>
                <a:gd name="connsiteX64" fmla="*/ 1221741 w 1954361"/>
                <a:gd name="connsiteY64" fmla="*/ 571133 h 879224"/>
                <a:gd name="connsiteX65" fmla="*/ 1149498 w 1954361"/>
                <a:gd name="connsiteY65" fmla="*/ 539261 h 879224"/>
                <a:gd name="connsiteX66" fmla="*/ 1132499 w 1954361"/>
                <a:gd name="connsiteY66" fmla="*/ 556259 h 879224"/>
                <a:gd name="connsiteX67" fmla="*/ 1130377 w 1954361"/>
                <a:gd name="connsiteY67" fmla="*/ 573257 h 879224"/>
                <a:gd name="connsiteX68" fmla="*/ 1085756 w 1954361"/>
                <a:gd name="connsiteY68" fmla="*/ 594506 h 879224"/>
                <a:gd name="connsiteX69" fmla="*/ 1087881 w 1954361"/>
                <a:gd name="connsiteY69" fmla="*/ 634876 h 879224"/>
                <a:gd name="connsiteX70" fmla="*/ 1062384 w 1954361"/>
                <a:gd name="connsiteY70" fmla="*/ 630627 h 879224"/>
                <a:gd name="connsiteX71" fmla="*/ 1041135 w 1954361"/>
                <a:gd name="connsiteY71" fmla="*/ 600880 h 879224"/>
                <a:gd name="connsiteX72" fmla="*/ 1011390 w 1954361"/>
                <a:gd name="connsiteY72" fmla="*/ 596631 h 879224"/>
                <a:gd name="connsiteX73" fmla="*/ 996514 w 1954361"/>
                <a:gd name="connsiteY73" fmla="*/ 628503 h 879224"/>
                <a:gd name="connsiteX74" fmla="*/ 1079382 w 1954361"/>
                <a:gd name="connsiteY74" fmla="*/ 685871 h 879224"/>
                <a:gd name="connsiteX75" fmla="*/ 1047509 w 1954361"/>
                <a:gd name="connsiteY75" fmla="*/ 711368 h 879224"/>
                <a:gd name="connsiteX76" fmla="*/ 1039012 w 1954361"/>
                <a:gd name="connsiteY76" fmla="*/ 738991 h 879224"/>
                <a:gd name="connsiteX77" fmla="*/ 1045386 w 1954361"/>
                <a:gd name="connsiteY77" fmla="*/ 758113 h 879224"/>
                <a:gd name="connsiteX78" fmla="*/ 1060259 w 1954361"/>
                <a:gd name="connsiteY78" fmla="*/ 828230 h 879224"/>
                <a:gd name="connsiteX79" fmla="*/ 1028388 w 1954361"/>
                <a:gd name="connsiteY79" fmla="*/ 879224 h 879224"/>
                <a:gd name="connsiteX80" fmla="*/ 994391 w 1954361"/>
                <a:gd name="connsiteY80" fmla="*/ 843104 h 879224"/>
                <a:gd name="connsiteX81" fmla="*/ 996514 w 1954361"/>
                <a:gd name="connsiteY81" fmla="*/ 819731 h 879224"/>
                <a:gd name="connsiteX82" fmla="*/ 888152 w 1954361"/>
                <a:gd name="connsiteY82" fmla="*/ 696495 h 879224"/>
                <a:gd name="connsiteX83" fmla="*/ 790414 w 1954361"/>
                <a:gd name="connsiteY83" fmla="*/ 643375 h 879224"/>
                <a:gd name="connsiteX84" fmla="*/ 692673 w 1954361"/>
                <a:gd name="connsiteY84" fmla="*/ 624252 h 879224"/>
                <a:gd name="connsiteX85" fmla="*/ 643804 w 1954361"/>
                <a:gd name="connsiteY85" fmla="*/ 600880 h 879224"/>
                <a:gd name="connsiteX86" fmla="*/ 599183 w 1954361"/>
                <a:gd name="connsiteY86" fmla="*/ 649749 h 879224"/>
                <a:gd name="connsiteX87" fmla="*/ 539690 w 1954361"/>
                <a:gd name="connsiteY87" fmla="*/ 615753 h 879224"/>
                <a:gd name="connsiteX88" fmla="*/ 509944 w 1954361"/>
                <a:gd name="connsiteY88" fmla="*/ 528638 h 879224"/>
                <a:gd name="connsiteX89" fmla="*/ 473822 w 1954361"/>
                <a:gd name="connsiteY89" fmla="*/ 507390 h 879224"/>
                <a:gd name="connsiteX90" fmla="*/ 446200 w 1954361"/>
                <a:gd name="connsiteY90" fmla="*/ 535013 h 879224"/>
                <a:gd name="connsiteX91" fmla="*/ 393083 w 1954361"/>
                <a:gd name="connsiteY91" fmla="*/ 475519 h 879224"/>
                <a:gd name="connsiteX92" fmla="*/ 337837 w 1954361"/>
                <a:gd name="connsiteY92" fmla="*/ 458521 h 879224"/>
                <a:gd name="connsiteX93" fmla="*/ 331571 w 1954361"/>
                <a:gd name="connsiteY93" fmla="*/ 458936 h 879224"/>
                <a:gd name="connsiteX94" fmla="*/ 267719 w 1954361"/>
                <a:gd name="connsiteY94" fmla="*/ 441523 h 879224"/>
                <a:gd name="connsiteX95" fmla="*/ 210351 w 1954361"/>
                <a:gd name="connsiteY95" fmla="*/ 396902 h 879224"/>
                <a:gd name="connsiteX96" fmla="*/ 121112 w 1954361"/>
                <a:gd name="connsiteY96" fmla="*/ 358656 h 879224"/>
                <a:gd name="connsiteX97" fmla="*/ 31871 w 1954361"/>
                <a:gd name="connsiteY97" fmla="*/ 218421 h 879224"/>
                <a:gd name="connsiteX98" fmla="*/ 50994 w 1954361"/>
                <a:gd name="connsiteY98" fmla="*/ 167427 h 879224"/>
                <a:gd name="connsiteX99" fmla="*/ 0 w 1954361"/>
                <a:gd name="connsiteY99" fmla="*/ 129181 h 879224"/>
                <a:gd name="connsiteX100" fmla="*/ 0 w 1954361"/>
                <a:gd name="connsiteY100" fmla="*/ 65014 h 879224"/>
                <a:gd name="connsiteX0" fmla="*/ 673726 w 1954361"/>
                <a:gd name="connsiteY0" fmla="*/ 0 h 814210"/>
                <a:gd name="connsiteX1" fmla="*/ 701172 w 1954361"/>
                <a:gd name="connsiteY1" fmla="*/ 25921 h 814210"/>
                <a:gd name="connsiteX2" fmla="*/ 704360 w 1954361"/>
                <a:gd name="connsiteY2" fmla="*/ 51418 h 814210"/>
                <a:gd name="connsiteX3" fmla="*/ 739419 w 1954361"/>
                <a:gd name="connsiteY3" fmla="*/ 92851 h 814210"/>
                <a:gd name="connsiteX4" fmla="*/ 806349 w 1954361"/>
                <a:gd name="connsiteY4" fmla="*/ 96039 h 814210"/>
                <a:gd name="connsiteX5" fmla="*/ 860529 w 1954361"/>
                <a:gd name="connsiteY5" fmla="*/ 162969 h 814210"/>
                <a:gd name="connsiteX6" fmla="*/ 892402 w 1954361"/>
                <a:gd name="connsiteY6" fmla="*/ 150221 h 814210"/>
                <a:gd name="connsiteX7" fmla="*/ 949771 w 1954361"/>
                <a:gd name="connsiteY7" fmla="*/ 156596 h 814210"/>
                <a:gd name="connsiteX8" fmla="*/ 1112316 w 1954361"/>
                <a:gd name="connsiteY8" fmla="*/ 115162 h 814210"/>
                <a:gd name="connsiteX9" fmla="*/ 1166496 w 1954361"/>
                <a:gd name="connsiteY9" fmla="*/ 67354 h 814210"/>
                <a:gd name="connsiteX10" fmla="*/ 1172872 w 1954361"/>
                <a:gd name="connsiteY10" fmla="*/ 140659 h 814210"/>
                <a:gd name="connsiteX11" fmla="*/ 1201557 w 1954361"/>
                <a:gd name="connsiteY11" fmla="*/ 188466 h 814210"/>
                <a:gd name="connsiteX12" fmla="*/ 1278046 w 1954361"/>
                <a:gd name="connsiteY12" fmla="*/ 131098 h 814210"/>
                <a:gd name="connsiteX13" fmla="*/ 1303546 w 1954361"/>
                <a:gd name="connsiteY13" fmla="*/ 150221 h 814210"/>
                <a:gd name="connsiteX14" fmla="*/ 1338603 w 1954361"/>
                <a:gd name="connsiteY14" fmla="*/ 153407 h 814210"/>
                <a:gd name="connsiteX15" fmla="*/ 1348164 w 1954361"/>
                <a:gd name="connsiteY15" fmla="*/ 115162 h 814210"/>
                <a:gd name="connsiteX16" fmla="*/ 1389597 w 1954361"/>
                <a:gd name="connsiteY16" fmla="*/ 80104 h 814210"/>
                <a:gd name="connsiteX17" fmla="*/ 1501148 w 1954361"/>
                <a:gd name="connsiteY17" fmla="*/ 80104 h 814210"/>
                <a:gd name="connsiteX18" fmla="*/ 1590389 w 1954361"/>
                <a:gd name="connsiteY18" fmla="*/ 115162 h 814210"/>
                <a:gd name="connsiteX19" fmla="*/ 1622260 w 1954361"/>
                <a:gd name="connsiteY19" fmla="*/ 99226 h 814210"/>
                <a:gd name="connsiteX20" fmla="*/ 1609513 w 1954361"/>
                <a:gd name="connsiteY20" fmla="*/ 48232 h 814210"/>
                <a:gd name="connsiteX21" fmla="*/ 1641384 w 1954361"/>
                <a:gd name="connsiteY21" fmla="*/ 32295 h 814210"/>
                <a:gd name="connsiteX22" fmla="*/ 1686002 w 1954361"/>
                <a:gd name="connsiteY22" fmla="*/ 64167 h 814210"/>
                <a:gd name="connsiteX23" fmla="*/ 1749746 w 1954361"/>
                <a:gd name="connsiteY23" fmla="*/ 54607 h 814210"/>
                <a:gd name="connsiteX24" fmla="*/ 1762496 w 1954361"/>
                <a:gd name="connsiteY24" fmla="*/ 86478 h 814210"/>
                <a:gd name="connsiteX25" fmla="*/ 1819864 w 1954361"/>
                <a:gd name="connsiteY25" fmla="*/ 86478 h 814210"/>
                <a:gd name="connsiteX26" fmla="*/ 1886794 w 1954361"/>
                <a:gd name="connsiteY26" fmla="*/ 127910 h 814210"/>
                <a:gd name="connsiteX27" fmla="*/ 1887314 w 1954361"/>
                <a:gd name="connsiteY27" fmla="*/ 120992 h 814210"/>
                <a:gd name="connsiteX28" fmla="*/ 1893168 w 1954361"/>
                <a:gd name="connsiteY28" fmla="*/ 127910 h 814210"/>
                <a:gd name="connsiteX29" fmla="*/ 1877870 w 1954361"/>
                <a:gd name="connsiteY29" fmla="*/ 189104 h 814210"/>
                <a:gd name="connsiteX30" fmla="*/ 1908466 w 1954361"/>
                <a:gd name="connsiteY30" fmla="*/ 209501 h 814210"/>
                <a:gd name="connsiteX31" fmla="*/ 1918665 w 1954361"/>
                <a:gd name="connsiteY31" fmla="*/ 280894 h 814210"/>
                <a:gd name="connsiteX32" fmla="*/ 1954361 w 1954361"/>
                <a:gd name="connsiteY32" fmla="*/ 336988 h 814210"/>
                <a:gd name="connsiteX33" fmla="*/ 1882969 w 1954361"/>
                <a:gd name="connsiteY33" fmla="*/ 387982 h 814210"/>
                <a:gd name="connsiteX34" fmla="*/ 1882969 w 1954361"/>
                <a:gd name="connsiteY34" fmla="*/ 444076 h 814210"/>
                <a:gd name="connsiteX35" fmla="*/ 1855453 w 1954361"/>
                <a:gd name="connsiteY35" fmla="*/ 491245 h 814210"/>
                <a:gd name="connsiteX36" fmla="*/ 1823050 w 1954361"/>
                <a:gd name="connsiteY36" fmla="*/ 491245 h 814210"/>
                <a:gd name="connsiteX37" fmla="*/ 1776306 w 1954361"/>
                <a:gd name="connsiteY37" fmla="*/ 484872 h 814210"/>
                <a:gd name="connsiteX38" fmla="*/ 1750809 w 1954361"/>
                <a:gd name="connsiteY38" fmla="*/ 493371 h 814210"/>
                <a:gd name="connsiteX39" fmla="*/ 1718938 w 1954361"/>
                <a:gd name="connsiteY39" fmla="*/ 493371 h 814210"/>
                <a:gd name="connsiteX40" fmla="*/ 1695564 w 1954361"/>
                <a:gd name="connsiteY40" fmla="*/ 512494 h 814210"/>
                <a:gd name="connsiteX41" fmla="*/ 1693438 w 1954361"/>
                <a:gd name="connsiteY41" fmla="*/ 533741 h 814210"/>
                <a:gd name="connsiteX42" fmla="*/ 1712562 w 1954361"/>
                <a:gd name="connsiteY42" fmla="*/ 571988 h 814210"/>
                <a:gd name="connsiteX43" fmla="*/ 1661567 w 1954361"/>
                <a:gd name="connsiteY43" fmla="*/ 574112 h 814210"/>
                <a:gd name="connsiteX44" fmla="*/ 1636070 w 1954361"/>
                <a:gd name="connsiteY44" fmla="*/ 550739 h 814210"/>
                <a:gd name="connsiteX45" fmla="*/ 1612698 w 1954361"/>
                <a:gd name="connsiteY45" fmla="*/ 612358 h 814210"/>
                <a:gd name="connsiteX46" fmla="*/ 1612698 w 1954361"/>
                <a:gd name="connsiteY46" fmla="*/ 654853 h 814210"/>
                <a:gd name="connsiteX47" fmla="*/ 1672192 w 1954361"/>
                <a:gd name="connsiteY47" fmla="*/ 659103 h 814210"/>
                <a:gd name="connsiteX48" fmla="*/ 1704063 w 1954361"/>
                <a:gd name="connsiteY48" fmla="*/ 701598 h 814210"/>
                <a:gd name="connsiteX49" fmla="*/ 1740185 w 1954361"/>
                <a:gd name="connsiteY49" fmla="*/ 731345 h 814210"/>
                <a:gd name="connsiteX50" fmla="*/ 1721061 w 1954361"/>
                <a:gd name="connsiteY50" fmla="*/ 748343 h 814210"/>
                <a:gd name="connsiteX51" fmla="*/ 1650946 w 1954361"/>
                <a:gd name="connsiteY51" fmla="*/ 748343 h 814210"/>
                <a:gd name="connsiteX52" fmla="*/ 1629697 w 1954361"/>
                <a:gd name="connsiteY52" fmla="*/ 727095 h 814210"/>
                <a:gd name="connsiteX53" fmla="*/ 1595700 w 1954361"/>
                <a:gd name="connsiteY53" fmla="*/ 720720 h 814210"/>
                <a:gd name="connsiteX54" fmla="*/ 1523457 w 1954361"/>
                <a:gd name="connsiteY54" fmla="*/ 746218 h 814210"/>
                <a:gd name="connsiteX55" fmla="*/ 1506459 w 1954361"/>
                <a:gd name="connsiteY55" fmla="*/ 729219 h 814210"/>
                <a:gd name="connsiteX56" fmla="*/ 1514960 w 1954361"/>
                <a:gd name="connsiteY56" fmla="*/ 695223 h 814210"/>
                <a:gd name="connsiteX57" fmla="*/ 1451216 w 1954361"/>
                <a:gd name="connsiteY57" fmla="*/ 680350 h 814210"/>
                <a:gd name="connsiteX58" fmla="*/ 1438466 w 1954361"/>
                <a:gd name="connsiteY58" fmla="*/ 631481 h 814210"/>
                <a:gd name="connsiteX59" fmla="*/ 1423593 w 1954361"/>
                <a:gd name="connsiteY59" fmla="*/ 610232 h 814210"/>
                <a:gd name="connsiteX60" fmla="*/ 1342854 w 1954361"/>
                <a:gd name="connsiteY60" fmla="*/ 552864 h 814210"/>
                <a:gd name="connsiteX61" fmla="*/ 1306732 w 1954361"/>
                <a:gd name="connsiteY61" fmla="*/ 535866 h 814210"/>
                <a:gd name="connsiteX62" fmla="*/ 1257863 w 1954361"/>
                <a:gd name="connsiteY62" fmla="*/ 535866 h 814210"/>
                <a:gd name="connsiteX63" fmla="*/ 1221741 w 1954361"/>
                <a:gd name="connsiteY63" fmla="*/ 506119 h 814210"/>
                <a:gd name="connsiteX64" fmla="*/ 1149498 w 1954361"/>
                <a:gd name="connsiteY64" fmla="*/ 474247 h 814210"/>
                <a:gd name="connsiteX65" fmla="*/ 1132499 w 1954361"/>
                <a:gd name="connsiteY65" fmla="*/ 491245 h 814210"/>
                <a:gd name="connsiteX66" fmla="*/ 1130377 w 1954361"/>
                <a:gd name="connsiteY66" fmla="*/ 508243 h 814210"/>
                <a:gd name="connsiteX67" fmla="*/ 1085756 w 1954361"/>
                <a:gd name="connsiteY67" fmla="*/ 529492 h 814210"/>
                <a:gd name="connsiteX68" fmla="*/ 1087881 w 1954361"/>
                <a:gd name="connsiteY68" fmla="*/ 569862 h 814210"/>
                <a:gd name="connsiteX69" fmla="*/ 1062384 w 1954361"/>
                <a:gd name="connsiteY69" fmla="*/ 565613 h 814210"/>
                <a:gd name="connsiteX70" fmla="*/ 1041135 w 1954361"/>
                <a:gd name="connsiteY70" fmla="*/ 535866 h 814210"/>
                <a:gd name="connsiteX71" fmla="*/ 1011390 w 1954361"/>
                <a:gd name="connsiteY71" fmla="*/ 531617 h 814210"/>
                <a:gd name="connsiteX72" fmla="*/ 996514 w 1954361"/>
                <a:gd name="connsiteY72" fmla="*/ 563489 h 814210"/>
                <a:gd name="connsiteX73" fmla="*/ 1079382 w 1954361"/>
                <a:gd name="connsiteY73" fmla="*/ 620857 h 814210"/>
                <a:gd name="connsiteX74" fmla="*/ 1047509 w 1954361"/>
                <a:gd name="connsiteY74" fmla="*/ 646354 h 814210"/>
                <a:gd name="connsiteX75" fmla="*/ 1039012 w 1954361"/>
                <a:gd name="connsiteY75" fmla="*/ 673977 h 814210"/>
                <a:gd name="connsiteX76" fmla="*/ 1045386 w 1954361"/>
                <a:gd name="connsiteY76" fmla="*/ 693099 h 814210"/>
                <a:gd name="connsiteX77" fmla="*/ 1060259 w 1954361"/>
                <a:gd name="connsiteY77" fmla="*/ 763216 h 814210"/>
                <a:gd name="connsiteX78" fmla="*/ 1028388 w 1954361"/>
                <a:gd name="connsiteY78" fmla="*/ 814210 h 814210"/>
                <a:gd name="connsiteX79" fmla="*/ 994391 w 1954361"/>
                <a:gd name="connsiteY79" fmla="*/ 778090 h 814210"/>
                <a:gd name="connsiteX80" fmla="*/ 996514 w 1954361"/>
                <a:gd name="connsiteY80" fmla="*/ 754717 h 814210"/>
                <a:gd name="connsiteX81" fmla="*/ 888152 w 1954361"/>
                <a:gd name="connsiteY81" fmla="*/ 631481 h 814210"/>
                <a:gd name="connsiteX82" fmla="*/ 790414 w 1954361"/>
                <a:gd name="connsiteY82" fmla="*/ 578361 h 814210"/>
                <a:gd name="connsiteX83" fmla="*/ 692673 w 1954361"/>
                <a:gd name="connsiteY83" fmla="*/ 559238 h 814210"/>
                <a:gd name="connsiteX84" fmla="*/ 643804 w 1954361"/>
                <a:gd name="connsiteY84" fmla="*/ 535866 h 814210"/>
                <a:gd name="connsiteX85" fmla="*/ 599183 w 1954361"/>
                <a:gd name="connsiteY85" fmla="*/ 584735 h 814210"/>
                <a:gd name="connsiteX86" fmla="*/ 539690 w 1954361"/>
                <a:gd name="connsiteY86" fmla="*/ 550739 h 814210"/>
                <a:gd name="connsiteX87" fmla="*/ 509944 w 1954361"/>
                <a:gd name="connsiteY87" fmla="*/ 463624 h 814210"/>
                <a:gd name="connsiteX88" fmla="*/ 473822 w 1954361"/>
                <a:gd name="connsiteY88" fmla="*/ 442376 h 814210"/>
                <a:gd name="connsiteX89" fmla="*/ 446200 w 1954361"/>
                <a:gd name="connsiteY89" fmla="*/ 469999 h 814210"/>
                <a:gd name="connsiteX90" fmla="*/ 393083 w 1954361"/>
                <a:gd name="connsiteY90" fmla="*/ 410505 h 814210"/>
                <a:gd name="connsiteX91" fmla="*/ 337837 w 1954361"/>
                <a:gd name="connsiteY91" fmla="*/ 393507 h 814210"/>
                <a:gd name="connsiteX92" fmla="*/ 331571 w 1954361"/>
                <a:gd name="connsiteY92" fmla="*/ 393922 h 814210"/>
                <a:gd name="connsiteX93" fmla="*/ 267719 w 1954361"/>
                <a:gd name="connsiteY93" fmla="*/ 376509 h 814210"/>
                <a:gd name="connsiteX94" fmla="*/ 210351 w 1954361"/>
                <a:gd name="connsiteY94" fmla="*/ 331888 h 814210"/>
                <a:gd name="connsiteX95" fmla="*/ 121112 w 1954361"/>
                <a:gd name="connsiteY95" fmla="*/ 293642 h 814210"/>
                <a:gd name="connsiteX96" fmla="*/ 31871 w 1954361"/>
                <a:gd name="connsiteY96" fmla="*/ 153407 h 814210"/>
                <a:gd name="connsiteX97" fmla="*/ 50994 w 1954361"/>
                <a:gd name="connsiteY97" fmla="*/ 102413 h 814210"/>
                <a:gd name="connsiteX98" fmla="*/ 0 w 1954361"/>
                <a:gd name="connsiteY98" fmla="*/ 64167 h 814210"/>
                <a:gd name="connsiteX99" fmla="*/ 0 w 1954361"/>
                <a:gd name="connsiteY99" fmla="*/ 0 h 81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954361" h="814210">
                  <a:moveTo>
                    <a:pt x="673726" y="0"/>
                  </a:moveTo>
                  <a:lnTo>
                    <a:pt x="701172" y="25921"/>
                  </a:lnTo>
                  <a:lnTo>
                    <a:pt x="704360" y="51418"/>
                  </a:lnTo>
                  <a:lnTo>
                    <a:pt x="739419" y="92851"/>
                  </a:lnTo>
                  <a:lnTo>
                    <a:pt x="806349" y="96039"/>
                  </a:lnTo>
                  <a:lnTo>
                    <a:pt x="860529" y="162969"/>
                  </a:lnTo>
                  <a:lnTo>
                    <a:pt x="892402" y="150221"/>
                  </a:lnTo>
                  <a:lnTo>
                    <a:pt x="949771" y="156596"/>
                  </a:lnTo>
                  <a:lnTo>
                    <a:pt x="1112316" y="115162"/>
                  </a:lnTo>
                  <a:lnTo>
                    <a:pt x="1166496" y="67354"/>
                  </a:lnTo>
                  <a:lnTo>
                    <a:pt x="1172872" y="140659"/>
                  </a:lnTo>
                  <a:lnTo>
                    <a:pt x="1201557" y="188466"/>
                  </a:lnTo>
                  <a:lnTo>
                    <a:pt x="1278046" y="131098"/>
                  </a:lnTo>
                  <a:lnTo>
                    <a:pt x="1303546" y="150221"/>
                  </a:lnTo>
                  <a:lnTo>
                    <a:pt x="1338603" y="153407"/>
                  </a:lnTo>
                  <a:lnTo>
                    <a:pt x="1348164" y="115162"/>
                  </a:lnTo>
                  <a:lnTo>
                    <a:pt x="1389597" y="80104"/>
                  </a:lnTo>
                  <a:lnTo>
                    <a:pt x="1501148" y="80104"/>
                  </a:lnTo>
                  <a:lnTo>
                    <a:pt x="1590389" y="115162"/>
                  </a:lnTo>
                  <a:lnTo>
                    <a:pt x="1622260" y="99226"/>
                  </a:lnTo>
                  <a:lnTo>
                    <a:pt x="1609513" y="48232"/>
                  </a:lnTo>
                  <a:lnTo>
                    <a:pt x="1641384" y="32295"/>
                  </a:lnTo>
                  <a:lnTo>
                    <a:pt x="1686002" y="64167"/>
                  </a:lnTo>
                  <a:lnTo>
                    <a:pt x="1749746" y="54607"/>
                  </a:lnTo>
                  <a:lnTo>
                    <a:pt x="1762496" y="86478"/>
                  </a:lnTo>
                  <a:lnTo>
                    <a:pt x="1819864" y="86478"/>
                  </a:lnTo>
                  <a:lnTo>
                    <a:pt x="1886794" y="127910"/>
                  </a:lnTo>
                  <a:cubicBezTo>
                    <a:pt x="1886967" y="125604"/>
                    <a:pt x="1887141" y="123298"/>
                    <a:pt x="1887314" y="120992"/>
                  </a:cubicBezTo>
                  <a:lnTo>
                    <a:pt x="1893168" y="127910"/>
                  </a:lnTo>
                  <a:lnTo>
                    <a:pt x="1877870" y="189104"/>
                  </a:lnTo>
                  <a:lnTo>
                    <a:pt x="1908466" y="209501"/>
                  </a:lnTo>
                  <a:lnTo>
                    <a:pt x="1918665" y="280894"/>
                  </a:lnTo>
                  <a:lnTo>
                    <a:pt x="1954361" y="336988"/>
                  </a:lnTo>
                  <a:lnTo>
                    <a:pt x="1882969" y="387982"/>
                  </a:lnTo>
                  <a:lnTo>
                    <a:pt x="1882969" y="444076"/>
                  </a:lnTo>
                  <a:lnTo>
                    <a:pt x="1855453" y="491245"/>
                  </a:lnTo>
                  <a:lnTo>
                    <a:pt x="1823050" y="491245"/>
                  </a:lnTo>
                  <a:lnTo>
                    <a:pt x="1776306" y="484872"/>
                  </a:lnTo>
                  <a:lnTo>
                    <a:pt x="1750809" y="493371"/>
                  </a:lnTo>
                  <a:lnTo>
                    <a:pt x="1718938" y="493371"/>
                  </a:lnTo>
                  <a:lnTo>
                    <a:pt x="1695564" y="512494"/>
                  </a:lnTo>
                  <a:lnTo>
                    <a:pt x="1693438" y="533741"/>
                  </a:lnTo>
                  <a:lnTo>
                    <a:pt x="1712562" y="571988"/>
                  </a:lnTo>
                  <a:lnTo>
                    <a:pt x="1661567" y="574112"/>
                  </a:lnTo>
                  <a:lnTo>
                    <a:pt x="1636070" y="550739"/>
                  </a:lnTo>
                  <a:lnTo>
                    <a:pt x="1612698" y="612358"/>
                  </a:lnTo>
                  <a:lnTo>
                    <a:pt x="1612698" y="654853"/>
                  </a:lnTo>
                  <a:lnTo>
                    <a:pt x="1672192" y="659103"/>
                  </a:lnTo>
                  <a:lnTo>
                    <a:pt x="1704063" y="701598"/>
                  </a:lnTo>
                  <a:lnTo>
                    <a:pt x="1740185" y="731345"/>
                  </a:lnTo>
                  <a:lnTo>
                    <a:pt x="1721061" y="748343"/>
                  </a:lnTo>
                  <a:lnTo>
                    <a:pt x="1650946" y="748343"/>
                  </a:lnTo>
                  <a:lnTo>
                    <a:pt x="1629697" y="727095"/>
                  </a:lnTo>
                  <a:lnTo>
                    <a:pt x="1595700" y="720720"/>
                  </a:lnTo>
                  <a:lnTo>
                    <a:pt x="1523457" y="746218"/>
                  </a:lnTo>
                  <a:lnTo>
                    <a:pt x="1506459" y="729219"/>
                  </a:lnTo>
                  <a:lnTo>
                    <a:pt x="1514960" y="695223"/>
                  </a:lnTo>
                  <a:lnTo>
                    <a:pt x="1451216" y="680350"/>
                  </a:lnTo>
                  <a:lnTo>
                    <a:pt x="1438466" y="631481"/>
                  </a:lnTo>
                  <a:lnTo>
                    <a:pt x="1423593" y="610232"/>
                  </a:lnTo>
                  <a:lnTo>
                    <a:pt x="1342854" y="552864"/>
                  </a:lnTo>
                  <a:lnTo>
                    <a:pt x="1306732" y="535866"/>
                  </a:lnTo>
                  <a:lnTo>
                    <a:pt x="1257863" y="535866"/>
                  </a:lnTo>
                  <a:lnTo>
                    <a:pt x="1221741" y="506119"/>
                  </a:lnTo>
                  <a:lnTo>
                    <a:pt x="1149498" y="474247"/>
                  </a:lnTo>
                  <a:lnTo>
                    <a:pt x="1132499" y="491245"/>
                  </a:lnTo>
                  <a:lnTo>
                    <a:pt x="1130377" y="508243"/>
                  </a:lnTo>
                  <a:lnTo>
                    <a:pt x="1085756" y="529492"/>
                  </a:lnTo>
                  <a:lnTo>
                    <a:pt x="1087881" y="569862"/>
                  </a:lnTo>
                  <a:lnTo>
                    <a:pt x="1062384" y="565613"/>
                  </a:lnTo>
                  <a:lnTo>
                    <a:pt x="1041135" y="535866"/>
                  </a:lnTo>
                  <a:lnTo>
                    <a:pt x="1011390" y="531617"/>
                  </a:lnTo>
                  <a:lnTo>
                    <a:pt x="996514" y="563489"/>
                  </a:lnTo>
                  <a:lnTo>
                    <a:pt x="1079382" y="620857"/>
                  </a:lnTo>
                  <a:lnTo>
                    <a:pt x="1047509" y="646354"/>
                  </a:lnTo>
                  <a:lnTo>
                    <a:pt x="1039012" y="673977"/>
                  </a:lnTo>
                  <a:lnTo>
                    <a:pt x="1045386" y="693099"/>
                  </a:lnTo>
                  <a:lnTo>
                    <a:pt x="1060259" y="763216"/>
                  </a:lnTo>
                  <a:lnTo>
                    <a:pt x="1028388" y="814210"/>
                  </a:lnTo>
                  <a:lnTo>
                    <a:pt x="994391" y="778090"/>
                  </a:lnTo>
                  <a:lnTo>
                    <a:pt x="996514" y="754717"/>
                  </a:lnTo>
                  <a:lnTo>
                    <a:pt x="888152" y="631481"/>
                  </a:lnTo>
                  <a:lnTo>
                    <a:pt x="790414" y="578361"/>
                  </a:lnTo>
                  <a:lnTo>
                    <a:pt x="692673" y="559238"/>
                  </a:lnTo>
                  <a:lnTo>
                    <a:pt x="643804" y="535866"/>
                  </a:lnTo>
                  <a:lnTo>
                    <a:pt x="599183" y="584735"/>
                  </a:lnTo>
                  <a:lnTo>
                    <a:pt x="539690" y="550739"/>
                  </a:lnTo>
                  <a:lnTo>
                    <a:pt x="509944" y="463624"/>
                  </a:lnTo>
                  <a:lnTo>
                    <a:pt x="473822" y="442376"/>
                  </a:lnTo>
                  <a:lnTo>
                    <a:pt x="446200" y="469999"/>
                  </a:lnTo>
                  <a:lnTo>
                    <a:pt x="393083" y="410505"/>
                  </a:lnTo>
                  <a:lnTo>
                    <a:pt x="337837" y="393507"/>
                  </a:lnTo>
                  <a:lnTo>
                    <a:pt x="331571" y="393922"/>
                  </a:lnTo>
                  <a:lnTo>
                    <a:pt x="267719" y="376509"/>
                  </a:lnTo>
                  <a:lnTo>
                    <a:pt x="210351" y="331888"/>
                  </a:lnTo>
                  <a:lnTo>
                    <a:pt x="121112" y="293642"/>
                  </a:lnTo>
                  <a:lnTo>
                    <a:pt x="31871" y="153407"/>
                  </a:lnTo>
                  <a:lnTo>
                    <a:pt x="50994" y="102413"/>
                  </a:lnTo>
                  <a:lnTo>
                    <a:pt x="0" y="64167"/>
                  </a:lnTo>
                  <a:lnTo>
                    <a:pt x="0" y="0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90076AEA-5689-31BE-3BCB-864C27D4E133}"/>
                </a:ext>
              </a:extLst>
            </p:cNvPr>
            <p:cNvSpPr/>
            <p:nvPr/>
          </p:nvSpPr>
          <p:spPr>
            <a:xfrm>
              <a:off x="1059739" y="4135173"/>
              <a:ext cx="1796995" cy="1353477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6736EA3E-2574-4C92-36DE-18037B417C20}"/>
                </a:ext>
              </a:extLst>
            </p:cNvPr>
            <p:cNvGrpSpPr/>
            <p:nvPr/>
          </p:nvGrpSpPr>
          <p:grpSpPr>
            <a:xfrm>
              <a:off x="801117" y="4010758"/>
              <a:ext cx="1593701" cy="1204255"/>
              <a:chOff x="1966125" y="1727214"/>
              <a:chExt cx="714753" cy="540092"/>
            </a:xfrm>
          </p:grpSpPr>
          <p:sp>
            <p:nvSpPr>
              <p:cNvPr id="293" name="正方形/長方形 292">
                <a:extLst>
                  <a:ext uri="{FF2B5EF4-FFF2-40B4-BE49-F238E27FC236}">
                    <a16:creationId xmlns:a16="http://schemas.microsoft.com/office/drawing/2014/main" id="{9B5E5075-F740-3353-2024-53B5FBF29639}"/>
                  </a:ext>
                </a:extLst>
              </p:cNvPr>
              <p:cNvSpPr/>
              <p:nvPr/>
            </p:nvSpPr>
            <p:spPr>
              <a:xfrm rot="20426645">
                <a:off x="1966125" y="2184486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5509C5AC-C8AB-984D-20A2-264BF78E87FF}"/>
                  </a:ext>
                </a:extLst>
              </p:cNvPr>
              <p:cNvSpPr/>
              <p:nvPr/>
            </p:nvSpPr>
            <p:spPr>
              <a:xfrm>
                <a:off x="2065073" y="1853842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1FAF182A-F0A8-9B96-CEEE-7195FDECD72E}"/>
                  </a:ext>
                </a:extLst>
              </p:cNvPr>
              <p:cNvSpPr/>
              <p:nvPr/>
            </p:nvSpPr>
            <p:spPr>
              <a:xfrm>
                <a:off x="2479816" y="1727214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7CFAE20B-FD4B-8174-39D0-66B33333F1E1}"/>
                  </a:ext>
                </a:extLst>
              </p:cNvPr>
              <p:cNvSpPr/>
              <p:nvPr/>
            </p:nvSpPr>
            <p:spPr>
              <a:xfrm rot="21068761">
                <a:off x="2327167" y="2027878"/>
                <a:ext cx="353711" cy="13803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ABABFFE0-ED8B-2847-3A60-736CD5C18110}"/>
                </a:ext>
              </a:extLst>
            </p:cNvPr>
            <p:cNvSpPr/>
            <p:nvPr/>
          </p:nvSpPr>
          <p:spPr>
            <a:xfrm>
              <a:off x="679499" y="3741665"/>
              <a:ext cx="817380" cy="1165463"/>
            </a:xfrm>
            <a:custGeom>
              <a:avLst/>
              <a:gdLst>
                <a:gd name="connsiteX0" fmla="*/ 0 w 817380"/>
                <a:gd name="connsiteY0" fmla="*/ 0 h 1165463"/>
                <a:gd name="connsiteX1" fmla="*/ 479542 w 817380"/>
                <a:gd name="connsiteY1" fmla="*/ 0 h 1165463"/>
                <a:gd name="connsiteX2" fmla="*/ 479542 w 817380"/>
                <a:gd name="connsiteY2" fmla="*/ 64172 h 1165463"/>
                <a:gd name="connsiteX3" fmla="*/ 530537 w 817380"/>
                <a:gd name="connsiteY3" fmla="*/ 102418 h 1165463"/>
                <a:gd name="connsiteX4" fmla="*/ 511413 w 817380"/>
                <a:gd name="connsiteY4" fmla="*/ 153412 h 1165463"/>
                <a:gd name="connsiteX5" fmla="*/ 600655 w 817380"/>
                <a:gd name="connsiteY5" fmla="*/ 293647 h 1165463"/>
                <a:gd name="connsiteX6" fmla="*/ 689894 w 817380"/>
                <a:gd name="connsiteY6" fmla="*/ 331893 h 1165463"/>
                <a:gd name="connsiteX7" fmla="*/ 747262 w 817380"/>
                <a:gd name="connsiteY7" fmla="*/ 376514 h 1165463"/>
                <a:gd name="connsiteX8" fmla="*/ 817380 w 817380"/>
                <a:gd name="connsiteY8" fmla="*/ 395636 h 1165463"/>
                <a:gd name="connsiteX9" fmla="*/ 791883 w 817380"/>
                <a:gd name="connsiteY9" fmla="*/ 459379 h 1165463"/>
                <a:gd name="connsiteX10" fmla="*/ 817380 w 817380"/>
                <a:gd name="connsiteY10" fmla="*/ 529497 h 1165463"/>
                <a:gd name="connsiteX11" fmla="*/ 798257 w 817380"/>
                <a:gd name="connsiteY11" fmla="*/ 656984 h 1165463"/>
                <a:gd name="connsiteX12" fmla="*/ 779133 w 817380"/>
                <a:gd name="connsiteY12" fmla="*/ 714352 h 1165463"/>
                <a:gd name="connsiteX13" fmla="*/ 753638 w 817380"/>
                <a:gd name="connsiteY13" fmla="*/ 790843 h 1165463"/>
                <a:gd name="connsiteX14" fmla="*/ 670770 w 817380"/>
                <a:gd name="connsiteY14" fmla="*/ 809967 h 1165463"/>
                <a:gd name="connsiteX15" fmla="*/ 619776 w 817380"/>
                <a:gd name="connsiteY15" fmla="*/ 880084 h 1165463"/>
                <a:gd name="connsiteX16" fmla="*/ 536911 w 817380"/>
                <a:gd name="connsiteY16" fmla="*/ 924703 h 1165463"/>
                <a:gd name="connsiteX17" fmla="*/ 460419 w 817380"/>
                <a:gd name="connsiteY17" fmla="*/ 931078 h 1165463"/>
                <a:gd name="connsiteX18" fmla="*/ 403051 w 817380"/>
                <a:gd name="connsiteY18" fmla="*/ 956576 h 1165463"/>
                <a:gd name="connsiteX19" fmla="*/ 380238 w 817380"/>
                <a:gd name="connsiteY19" fmla="*/ 1093456 h 1165463"/>
                <a:gd name="connsiteX20" fmla="*/ 307435 w 817380"/>
                <a:gd name="connsiteY20" fmla="*/ 1135056 h 1165463"/>
                <a:gd name="connsiteX21" fmla="*/ 264940 w 817380"/>
                <a:gd name="connsiteY21" fmla="*/ 1105309 h 1165463"/>
                <a:gd name="connsiteX22" fmla="*/ 205446 w 817380"/>
                <a:gd name="connsiteY22" fmla="*/ 1139306 h 1165463"/>
                <a:gd name="connsiteX23" fmla="*/ 107708 w 817380"/>
                <a:gd name="connsiteY23" fmla="*/ 1130807 h 1165463"/>
                <a:gd name="connsiteX24" fmla="*/ 18467 w 817380"/>
                <a:gd name="connsiteY24" fmla="*/ 1164803 h 1165463"/>
                <a:gd name="connsiteX25" fmla="*/ 0 w 817380"/>
                <a:gd name="connsiteY25" fmla="*/ 1165463 h 1165463"/>
                <a:gd name="connsiteX0" fmla="*/ 0 w 817380"/>
                <a:gd name="connsiteY0" fmla="*/ 0 h 1165463"/>
                <a:gd name="connsiteX1" fmla="*/ 479542 w 817380"/>
                <a:gd name="connsiteY1" fmla="*/ 0 h 1165463"/>
                <a:gd name="connsiteX2" fmla="*/ 479542 w 817380"/>
                <a:gd name="connsiteY2" fmla="*/ 64172 h 1165463"/>
                <a:gd name="connsiteX3" fmla="*/ 530537 w 817380"/>
                <a:gd name="connsiteY3" fmla="*/ 102418 h 1165463"/>
                <a:gd name="connsiteX4" fmla="*/ 511413 w 817380"/>
                <a:gd name="connsiteY4" fmla="*/ 153412 h 1165463"/>
                <a:gd name="connsiteX5" fmla="*/ 600655 w 817380"/>
                <a:gd name="connsiteY5" fmla="*/ 293647 h 1165463"/>
                <a:gd name="connsiteX6" fmla="*/ 689894 w 817380"/>
                <a:gd name="connsiteY6" fmla="*/ 331893 h 1165463"/>
                <a:gd name="connsiteX7" fmla="*/ 747262 w 817380"/>
                <a:gd name="connsiteY7" fmla="*/ 376514 h 1165463"/>
                <a:gd name="connsiteX8" fmla="*/ 817380 w 817380"/>
                <a:gd name="connsiteY8" fmla="*/ 395636 h 1165463"/>
                <a:gd name="connsiteX9" fmla="*/ 791883 w 817380"/>
                <a:gd name="connsiteY9" fmla="*/ 459379 h 1165463"/>
                <a:gd name="connsiteX10" fmla="*/ 817380 w 817380"/>
                <a:gd name="connsiteY10" fmla="*/ 529497 h 1165463"/>
                <a:gd name="connsiteX11" fmla="*/ 798257 w 817380"/>
                <a:gd name="connsiteY11" fmla="*/ 656984 h 1165463"/>
                <a:gd name="connsiteX12" fmla="*/ 779133 w 817380"/>
                <a:gd name="connsiteY12" fmla="*/ 714352 h 1165463"/>
                <a:gd name="connsiteX13" fmla="*/ 753638 w 817380"/>
                <a:gd name="connsiteY13" fmla="*/ 790843 h 1165463"/>
                <a:gd name="connsiteX14" fmla="*/ 670770 w 817380"/>
                <a:gd name="connsiteY14" fmla="*/ 809967 h 1165463"/>
                <a:gd name="connsiteX15" fmla="*/ 619776 w 817380"/>
                <a:gd name="connsiteY15" fmla="*/ 880084 h 1165463"/>
                <a:gd name="connsiteX16" fmla="*/ 536911 w 817380"/>
                <a:gd name="connsiteY16" fmla="*/ 924703 h 1165463"/>
                <a:gd name="connsiteX17" fmla="*/ 460419 w 817380"/>
                <a:gd name="connsiteY17" fmla="*/ 931078 h 1165463"/>
                <a:gd name="connsiteX18" fmla="*/ 403051 w 817380"/>
                <a:gd name="connsiteY18" fmla="*/ 956576 h 1165463"/>
                <a:gd name="connsiteX19" fmla="*/ 380238 w 817380"/>
                <a:gd name="connsiteY19" fmla="*/ 1093456 h 1165463"/>
                <a:gd name="connsiteX20" fmla="*/ 307435 w 817380"/>
                <a:gd name="connsiteY20" fmla="*/ 1135056 h 1165463"/>
                <a:gd name="connsiteX21" fmla="*/ 264940 w 817380"/>
                <a:gd name="connsiteY21" fmla="*/ 1105309 h 1165463"/>
                <a:gd name="connsiteX22" fmla="*/ 205446 w 817380"/>
                <a:gd name="connsiteY22" fmla="*/ 1139306 h 1165463"/>
                <a:gd name="connsiteX23" fmla="*/ 107708 w 817380"/>
                <a:gd name="connsiteY23" fmla="*/ 1130807 h 1165463"/>
                <a:gd name="connsiteX24" fmla="*/ 18467 w 817380"/>
                <a:gd name="connsiteY24" fmla="*/ 1164803 h 1165463"/>
                <a:gd name="connsiteX25" fmla="*/ 0 w 817380"/>
                <a:gd name="connsiteY25" fmla="*/ 1165463 h 1165463"/>
                <a:gd name="connsiteX26" fmla="*/ 91440 w 817380"/>
                <a:gd name="connsiteY26" fmla="*/ 91440 h 1165463"/>
                <a:gd name="connsiteX0" fmla="*/ 479542 w 817380"/>
                <a:gd name="connsiteY0" fmla="*/ 0 h 1165463"/>
                <a:gd name="connsiteX1" fmla="*/ 479542 w 817380"/>
                <a:gd name="connsiteY1" fmla="*/ 64172 h 1165463"/>
                <a:gd name="connsiteX2" fmla="*/ 530537 w 817380"/>
                <a:gd name="connsiteY2" fmla="*/ 102418 h 1165463"/>
                <a:gd name="connsiteX3" fmla="*/ 511413 w 817380"/>
                <a:gd name="connsiteY3" fmla="*/ 153412 h 1165463"/>
                <a:gd name="connsiteX4" fmla="*/ 600655 w 817380"/>
                <a:gd name="connsiteY4" fmla="*/ 293647 h 1165463"/>
                <a:gd name="connsiteX5" fmla="*/ 689894 w 817380"/>
                <a:gd name="connsiteY5" fmla="*/ 331893 h 1165463"/>
                <a:gd name="connsiteX6" fmla="*/ 747262 w 817380"/>
                <a:gd name="connsiteY6" fmla="*/ 376514 h 1165463"/>
                <a:gd name="connsiteX7" fmla="*/ 817380 w 817380"/>
                <a:gd name="connsiteY7" fmla="*/ 395636 h 1165463"/>
                <a:gd name="connsiteX8" fmla="*/ 791883 w 817380"/>
                <a:gd name="connsiteY8" fmla="*/ 459379 h 1165463"/>
                <a:gd name="connsiteX9" fmla="*/ 817380 w 817380"/>
                <a:gd name="connsiteY9" fmla="*/ 529497 h 1165463"/>
                <a:gd name="connsiteX10" fmla="*/ 798257 w 817380"/>
                <a:gd name="connsiteY10" fmla="*/ 656984 h 1165463"/>
                <a:gd name="connsiteX11" fmla="*/ 779133 w 817380"/>
                <a:gd name="connsiteY11" fmla="*/ 714352 h 1165463"/>
                <a:gd name="connsiteX12" fmla="*/ 753638 w 817380"/>
                <a:gd name="connsiteY12" fmla="*/ 790843 h 1165463"/>
                <a:gd name="connsiteX13" fmla="*/ 670770 w 817380"/>
                <a:gd name="connsiteY13" fmla="*/ 809967 h 1165463"/>
                <a:gd name="connsiteX14" fmla="*/ 619776 w 817380"/>
                <a:gd name="connsiteY14" fmla="*/ 880084 h 1165463"/>
                <a:gd name="connsiteX15" fmla="*/ 536911 w 817380"/>
                <a:gd name="connsiteY15" fmla="*/ 924703 h 1165463"/>
                <a:gd name="connsiteX16" fmla="*/ 460419 w 817380"/>
                <a:gd name="connsiteY16" fmla="*/ 931078 h 1165463"/>
                <a:gd name="connsiteX17" fmla="*/ 403051 w 817380"/>
                <a:gd name="connsiteY17" fmla="*/ 956576 h 1165463"/>
                <a:gd name="connsiteX18" fmla="*/ 380238 w 817380"/>
                <a:gd name="connsiteY18" fmla="*/ 1093456 h 1165463"/>
                <a:gd name="connsiteX19" fmla="*/ 307435 w 817380"/>
                <a:gd name="connsiteY19" fmla="*/ 1135056 h 1165463"/>
                <a:gd name="connsiteX20" fmla="*/ 264940 w 817380"/>
                <a:gd name="connsiteY20" fmla="*/ 1105309 h 1165463"/>
                <a:gd name="connsiteX21" fmla="*/ 205446 w 817380"/>
                <a:gd name="connsiteY21" fmla="*/ 1139306 h 1165463"/>
                <a:gd name="connsiteX22" fmla="*/ 107708 w 817380"/>
                <a:gd name="connsiteY22" fmla="*/ 1130807 h 1165463"/>
                <a:gd name="connsiteX23" fmla="*/ 18467 w 817380"/>
                <a:gd name="connsiteY23" fmla="*/ 1164803 h 1165463"/>
                <a:gd name="connsiteX24" fmla="*/ 0 w 817380"/>
                <a:gd name="connsiteY24" fmla="*/ 1165463 h 1165463"/>
                <a:gd name="connsiteX25" fmla="*/ 91440 w 817380"/>
                <a:gd name="connsiteY25" fmla="*/ 91440 h 1165463"/>
                <a:gd name="connsiteX0" fmla="*/ 479542 w 817380"/>
                <a:gd name="connsiteY0" fmla="*/ 0 h 1165463"/>
                <a:gd name="connsiteX1" fmla="*/ 479542 w 817380"/>
                <a:gd name="connsiteY1" fmla="*/ 64172 h 1165463"/>
                <a:gd name="connsiteX2" fmla="*/ 530537 w 817380"/>
                <a:gd name="connsiteY2" fmla="*/ 102418 h 1165463"/>
                <a:gd name="connsiteX3" fmla="*/ 511413 w 817380"/>
                <a:gd name="connsiteY3" fmla="*/ 153412 h 1165463"/>
                <a:gd name="connsiteX4" fmla="*/ 600655 w 817380"/>
                <a:gd name="connsiteY4" fmla="*/ 293647 h 1165463"/>
                <a:gd name="connsiteX5" fmla="*/ 689894 w 817380"/>
                <a:gd name="connsiteY5" fmla="*/ 331893 h 1165463"/>
                <a:gd name="connsiteX6" fmla="*/ 747262 w 817380"/>
                <a:gd name="connsiteY6" fmla="*/ 376514 h 1165463"/>
                <a:gd name="connsiteX7" fmla="*/ 817380 w 817380"/>
                <a:gd name="connsiteY7" fmla="*/ 395636 h 1165463"/>
                <a:gd name="connsiteX8" fmla="*/ 791883 w 817380"/>
                <a:gd name="connsiteY8" fmla="*/ 459379 h 1165463"/>
                <a:gd name="connsiteX9" fmla="*/ 817380 w 817380"/>
                <a:gd name="connsiteY9" fmla="*/ 529497 h 1165463"/>
                <a:gd name="connsiteX10" fmla="*/ 798257 w 817380"/>
                <a:gd name="connsiteY10" fmla="*/ 656984 h 1165463"/>
                <a:gd name="connsiteX11" fmla="*/ 779133 w 817380"/>
                <a:gd name="connsiteY11" fmla="*/ 714352 h 1165463"/>
                <a:gd name="connsiteX12" fmla="*/ 753638 w 817380"/>
                <a:gd name="connsiteY12" fmla="*/ 790843 h 1165463"/>
                <a:gd name="connsiteX13" fmla="*/ 670770 w 817380"/>
                <a:gd name="connsiteY13" fmla="*/ 809967 h 1165463"/>
                <a:gd name="connsiteX14" fmla="*/ 619776 w 817380"/>
                <a:gd name="connsiteY14" fmla="*/ 880084 h 1165463"/>
                <a:gd name="connsiteX15" fmla="*/ 536911 w 817380"/>
                <a:gd name="connsiteY15" fmla="*/ 924703 h 1165463"/>
                <a:gd name="connsiteX16" fmla="*/ 460419 w 817380"/>
                <a:gd name="connsiteY16" fmla="*/ 931078 h 1165463"/>
                <a:gd name="connsiteX17" fmla="*/ 403051 w 817380"/>
                <a:gd name="connsiteY17" fmla="*/ 956576 h 1165463"/>
                <a:gd name="connsiteX18" fmla="*/ 380238 w 817380"/>
                <a:gd name="connsiteY18" fmla="*/ 1093456 h 1165463"/>
                <a:gd name="connsiteX19" fmla="*/ 307435 w 817380"/>
                <a:gd name="connsiteY19" fmla="*/ 1135056 h 1165463"/>
                <a:gd name="connsiteX20" fmla="*/ 264940 w 817380"/>
                <a:gd name="connsiteY20" fmla="*/ 1105309 h 1165463"/>
                <a:gd name="connsiteX21" fmla="*/ 205446 w 817380"/>
                <a:gd name="connsiteY21" fmla="*/ 1139306 h 1165463"/>
                <a:gd name="connsiteX22" fmla="*/ 107708 w 817380"/>
                <a:gd name="connsiteY22" fmla="*/ 1130807 h 1165463"/>
                <a:gd name="connsiteX23" fmla="*/ 18467 w 817380"/>
                <a:gd name="connsiteY23" fmla="*/ 1164803 h 1165463"/>
                <a:gd name="connsiteX24" fmla="*/ 0 w 817380"/>
                <a:gd name="connsiteY24" fmla="*/ 1165463 h 116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17380" h="1165463">
                  <a:moveTo>
                    <a:pt x="479542" y="0"/>
                  </a:moveTo>
                  <a:lnTo>
                    <a:pt x="479542" y="64172"/>
                  </a:lnTo>
                  <a:lnTo>
                    <a:pt x="530537" y="102418"/>
                  </a:lnTo>
                  <a:lnTo>
                    <a:pt x="511413" y="153412"/>
                  </a:lnTo>
                  <a:lnTo>
                    <a:pt x="600655" y="293647"/>
                  </a:lnTo>
                  <a:lnTo>
                    <a:pt x="689894" y="331893"/>
                  </a:lnTo>
                  <a:lnTo>
                    <a:pt x="747262" y="376514"/>
                  </a:lnTo>
                  <a:lnTo>
                    <a:pt x="817380" y="395636"/>
                  </a:lnTo>
                  <a:lnTo>
                    <a:pt x="791883" y="459379"/>
                  </a:lnTo>
                  <a:lnTo>
                    <a:pt x="817380" y="529497"/>
                  </a:lnTo>
                  <a:lnTo>
                    <a:pt x="798257" y="656984"/>
                  </a:lnTo>
                  <a:lnTo>
                    <a:pt x="779133" y="714352"/>
                  </a:lnTo>
                  <a:lnTo>
                    <a:pt x="753638" y="790843"/>
                  </a:lnTo>
                  <a:lnTo>
                    <a:pt x="670770" y="809967"/>
                  </a:lnTo>
                  <a:lnTo>
                    <a:pt x="619776" y="880084"/>
                  </a:lnTo>
                  <a:lnTo>
                    <a:pt x="536911" y="924703"/>
                  </a:lnTo>
                  <a:lnTo>
                    <a:pt x="460419" y="931078"/>
                  </a:lnTo>
                  <a:lnTo>
                    <a:pt x="403051" y="956576"/>
                  </a:lnTo>
                  <a:lnTo>
                    <a:pt x="380238" y="1093456"/>
                  </a:lnTo>
                  <a:lnTo>
                    <a:pt x="307435" y="1135056"/>
                  </a:lnTo>
                  <a:lnTo>
                    <a:pt x="264940" y="1105309"/>
                  </a:lnTo>
                  <a:lnTo>
                    <a:pt x="205446" y="1139306"/>
                  </a:lnTo>
                  <a:lnTo>
                    <a:pt x="107708" y="1130807"/>
                  </a:lnTo>
                  <a:lnTo>
                    <a:pt x="18467" y="1164803"/>
                  </a:lnTo>
                  <a:lnTo>
                    <a:pt x="0" y="116546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D39A8BDE-2810-0EFC-3FD8-702DD8ED4A33}"/>
                </a:ext>
              </a:extLst>
            </p:cNvPr>
            <p:cNvSpPr/>
            <p:nvPr/>
          </p:nvSpPr>
          <p:spPr>
            <a:xfrm>
              <a:off x="680844" y="4825721"/>
              <a:ext cx="847127" cy="1600131"/>
            </a:xfrm>
            <a:custGeom>
              <a:avLst/>
              <a:gdLst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1600131 h 1600131"/>
                <a:gd name="connsiteX28" fmla="*/ 399999 w 847127"/>
                <a:gd name="connsiteY28" fmla="*/ 579932 h 1600131"/>
                <a:gd name="connsiteX29" fmla="*/ 0 w 847127"/>
                <a:gd name="connsiteY29" fmla="*/ 579932 h 1600131"/>
                <a:gd name="connsiteX30" fmla="*/ 0 w 847127"/>
                <a:gd name="connsiteY30" fmla="*/ 81400 h 1600131"/>
                <a:gd name="connsiteX31" fmla="*/ 18468 w 847127"/>
                <a:gd name="connsiteY31" fmla="*/ 80741 h 1600131"/>
                <a:gd name="connsiteX32" fmla="*/ 107709 w 847127"/>
                <a:gd name="connsiteY32" fmla="*/ 46745 h 1600131"/>
                <a:gd name="connsiteX33" fmla="*/ 205448 w 847127"/>
                <a:gd name="connsiteY33" fmla="*/ 55244 h 1600131"/>
                <a:gd name="connsiteX34" fmla="*/ 264941 w 847127"/>
                <a:gd name="connsiteY34" fmla="*/ 21247 h 1600131"/>
                <a:gd name="connsiteX35" fmla="*/ 307437 w 847127"/>
                <a:gd name="connsiteY35" fmla="*/ 50994 h 1600131"/>
                <a:gd name="connsiteX36" fmla="*/ 396678 w 847127"/>
                <a:gd name="connsiteY36" fmla="*/ 0 h 1600131"/>
                <a:gd name="connsiteX0" fmla="*/ 415779 w 866228"/>
                <a:gd name="connsiteY0" fmla="*/ 0 h 1600131"/>
                <a:gd name="connsiteX1" fmla="*/ 564512 w 866228"/>
                <a:gd name="connsiteY1" fmla="*/ 12748 h 1600131"/>
                <a:gd name="connsiteX2" fmla="*/ 594257 w 866228"/>
                <a:gd name="connsiteY2" fmla="*/ 186979 h 1600131"/>
                <a:gd name="connsiteX3" fmla="*/ 564512 w 866228"/>
                <a:gd name="connsiteY3" fmla="*/ 267720 h 1600131"/>
                <a:gd name="connsiteX4" fmla="*/ 509267 w 866228"/>
                <a:gd name="connsiteY4" fmla="*/ 361210 h 1600131"/>
                <a:gd name="connsiteX5" fmla="*/ 522017 w 866228"/>
                <a:gd name="connsiteY5" fmla="*/ 412205 h 1600131"/>
                <a:gd name="connsiteX6" fmla="*/ 526265 w 866228"/>
                <a:gd name="connsiteY6" fmla="*/ 484447 h 1600131"/>
                <a:gd name="connsiteX7" fmla="*/ 585761 w 866228"/>
                <a:gd name="connsiteY7" fmla="*/ 543940 h 1600131"/>
                <a:gd name="connsiteX8" fmla="*/ 611256 w 866228"/>
                <a:gd name="connsiteY8" fmla="*/ 552439 h 1600131"/>
                <a:gd name="connsiteX9" fmla="*/ 645252 w 866228"/>
                <a:gd name="connsiteY9" fmla="*/ 628931 h 1600131"/>
                <a:gd name="connsiteX10" fmla="*/ 708996 w 866228"/>
                <a:gd name="connsiteY10" fmla="*/ 633180 h 1600131"/>
                <a:gd name="connsiteX11" fmla="*/ 785488 w 866228"/>
                <a:gd name="connsiteY11" fmla="*/ 633180 h 1600131"/>
                <a:gd name="connsiteX12" fmla="*/ 725995 w 866228"/>
                <a:gd name="connsiteY12" fmla="*/ 773415 h 1600131"/>
                <a:gd name="connsiteX13" fmla="*/ 730243 w 866228"/>
                <a:gd name="connsiteY13" fmla="*/ 888152 h 1600131"/>
                <a:gd name="connsiteX14" fmla="*/ 755743 w 866228"/>
                <a:gd name="connsiteY14" fmla="*/ 900901 h 1600131"/>
                <a:gd name="connsiteX15" fmla="*/ 764239 w 866228"/>
                <a:gd name="connsiteY15" fmla="*/ 985892 h 1600131"/>
                <a:gd name="connsiteX16" fmla="*/ 738745 w 866228"/>
                <a:gd name="connsiteY16" fmla="*/ 1007139 h 1600131"/>
                <a:gd name="connsiteX17" fmla="*/ 781237 w 866228"/>
                <a:gd name="connsiteY17" fmla="*/ 1075132 h 1600131"/>
                <a:gd name="connsiteX18" fmla="*/ 836483 w 866228"/>
                <a:gd name="connsiteY18" fmla="*/ 1079382 h 1600131"/>
                <a:gd name="connsiteX19" fmla="*/ 849230 w 866228"/>
                <a:gd name="connsiteY19" fmla="*/ 1109128 h 1600131"/>
                <a:gd name="connsiteX20" fmla="*/ 866228 w 866228"/>
                <a:gd name="connsiteY20" fmla="*/ 1130376 h 1600131"/>
                <a:gd name="connsiteX21" fmla="*/ 832232 w 866228"/>
                <a:gd name="connsiteY21" fmla="*/ 1313106 h 1600131"/>
                <a:gd name="connsiteX22" fmla="*/ 717495 w 866228"/>
                <a:gd name="connsiteY22" fmla="*/ 1372599 h 1600131"/>
                <a:gd name="connsiteX23" fmla="*/ 704748 w 866228"/>
                <a:gd name="connsiteY23" fmla="*/ 1432093 h 1600131"/>
                <a:gd name="connsiteX24" fmla="*/ 691998 w 866228"/>
                <a:gd name="connsiteY24" fmla="*/ 1538331 h 1600131"/>
                <a:gd name="connsiteX25" fmla="*/ 649503 w 866228"/>
                <a:gd name="connsiteY25" fmla="*/ 1589326 h 1600131"/>
                <a:gd name="connsiteX26" fmla="*/ 626692 w 866228"/>
                <a:gd name="connsiteY26" fmla="*/ 1600131 h 1600131"/>
                <a:gd name="connsiteX27" fmla="*/ 419100 w 866228"/>
                <a:gd name="connsiteY27" fmla="*/ 1600131 h 1600131"/>
                <a:gd name="connsiteX28" fmla="*/ 419100 w 866228"/>
                <a:gd name="connsiteY28" fmla="*/ 579932 h 1600131"/>
                <a:gd name="connsiteX29" fmla="*/ 19101 w 866228"/>
                <a:gd name="connsiteY29" fmla="*/ 579932 h 1600131"/>
                <a:gd name="connsiteX30" fmla="*/ 0 w 866228"/>
                <a:gd name="connsiteY30" fmla="*/ 546379 h 1600131"/>
                <a:gd name="connsiteX31" fmla="*/ 19101 w 866228"/>
                <a:gd name="connsiteY31" fmla="*/ 81400 h 1600131"/>
                <a:gd name="connsiteX32" fmla="*/ 37569 w 866228"/>
                <a:gd name="connsiteY32" fmla="*/ 80741 h 1600131"/>
                <a:gd name="connsiteX33" fmla="*/ 126810 w 866228"/>
                <a:gd name="connsiteY33" fmla="*/ 46745 h 1600131"/>
                <a:gd name="connsiteX34" fmla="*/ 224549 w 866228"/>
                <a:gd name="connsiteY34" fmla="*/ 55244 h 1600131"/>
                <a:gd name="connsiteX35" fmla="*/ 284042 w 866228"/>
                <a:gd name="connsiteY35" fmla="*/ 21247 h 1600131"/>
                <a:gd name="connsiteX36" fmla="*/ 326538 w 866228"/>
                <a:gd name="connsiteY36" fmla="*/ 50994 h 1600131"/>
                <a:gd name="connsiteX37" fmla="*/ 415779 w 866228"/>
                <a:gd name="connsiteY37" fmla="*/ 0 h 1600131"/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1600131 h 1600131"/>
                <a:gd name="connsiteX28" fmla="*/ 399999 w 847127"/>
                <a:gd name="connsiteY28" fmla="*/ 579932 h 1600131"/>
                <a:gd name="connsiteX29" fmla="*/ 0 w 847127"/>
                <a:gd name="connsiteY29" fmla="*/ 579932 h 1600131"/>
                <a:gd name="connsiteX30" fmla="*/ 0 w 847127"/>
                <a:gd name="connsiteY30" fmla="*/ 81400 h 1600131"/>
                <a:gd name="connsiteX31" fmla="*/ 18468 w 847127"/>
                <a:gd name="connsiteY31" fmla="*/ 80741 h 1600131"/>
                <a:gd name="connsiteX32" fmla="*/ 107709 w 847127"/>
                <a:gd name="connsiteY32" fmla="*/ 46745 h 1600131"/>
                <a:gd name="connsiteX33" fmla="*/ 205448 w 847127"/>
                <a:gd name="connsiteY33" fmla="*/ 55244 h 1600131"/>
                <a:gd name="connsiteX34" fmla="*/ 264941 w 847127"/>
                <a:gd name="connsiteY34" fmla="*/ 21247 h 1600131"/>
                <a:gd name="connsiteX35" fmla="*/ 307437 w 847127"/>
                <a:gd name="connsiteY35" fmla="*/ 50994 h 1600131"/>
                <a:gd name="connsiteX36" fmla="*/ 396678 w 847127"/>
                <a:gd name="connsiteY36" fmla="*/ 0 h 1600131"/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1600131 h 1600131"/>
                <a:gd name="connsiteX28" fmla="*/ 399999 w 847127"/>
                <a:gd name="connsiteY28" fmla="*/ 579932 h 1600131"/>
                <a:gd name="connsiteX29" fmla="*/ 0 w 847127"/>
                <a:gd name="connsiteY29" fmla="*/ 81400 h 1600131"/>
                <a:gd name="connsiteX30" fmla="*/ 18468 w 847127"/>
                <a:gd name="connsiteY30" fmla="*/ 80741 h 1600131"/>
                <a:gd name="connsiteX31" fmla="*/ 107709 w 847127"/>
                <a:gd name="connsiteY31" fmla="*/ 46745 h 1600131"/>
                <a:gd name="connsiteX32" fmla="*/ 205448 w 847127"/>
                <a:gd name="connsiteY32" fmla="*/ 55244 h 1600131"/>
                <a:gd name="connsiteX33" fmla="*/ 264941 w 847127"/>
                <a:gd name="connsiteY33" fmla="*/ 21247 h 1600131"/>
                <a:gd name="connsiteX34" fmla="*/ 307437 w 847127"/>
                <a:gd name="connsiteY34" fmla="*/ 50994 h 1600131"/>
                <a:gd name="connsiteX35" fmla="*/ 396678 w 847127"/>
                <a:gd name="connsiteY35" fmla="*/ 0 h 1600131"/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579932 h 1600131"/>
                <a:gd name="connsiteX28" fmla="*/ 0 w 847127"/>
                <a:gd name="connsiteY28" fmla="*/ 81400 h 1600131"/>
                <a:gd name="connsiteX29" fmla="*/ 18468 w 847127"/>
                <a:gd name="connsiteY29" fmla="*/ 80741 h 1600131"/>
                <a:gd name="connsiteX30" fmla="*/ 107709 w 847127"/>
                <a:gd name="connsiteY30" fmla="*/ 46745 h 1600131"/>
                <a:gd name="connsiteX31" fmla="*/ 205448 w 847127"/>
                <a:gd name="connsiteY31" fmla="*/ 55244 h 1600131"/>
                <a:gd name="connsiteX32" fmla="*/ 264941 w 847127"/>
                <a:gd name="connsiteY32" fmla="*/ 21247 h 1600131"/>
                <a:gd name="connsiteX33" fmla="*/ 307437 w 847127"/>
                <a:gd name="connsiteY33" fmla="*/ 50994 h 1600131"/>
                <a:gd name="connsiteX34" fmla="*/ 396678 w 847127"/>
                <a:gd name="connsiteY34" fmla="*/ 0 h 1600131"/>
                <a:gd name="connsiteX0" fmla="*/ 399999 w 847127"/>
                <a:gd name="connsiteY0" fmla="*/ 579932 h 1600131"/>
                <a:gd name="connsiteX1" fmla="*/ 0 w 847127"/>
                <a:gd name="connsiteY1" fmla="*/ 81400 h 1600131"/>
                <a:gd name="connsiteX2" fmla="*/ 18468 w 847127"/>
                <a:gd name="connsiteY2" fmla="*/ 80741 h 1600131"/>
                <a:gd name="connsiteX3" fmla="*/ 107709 w 847127"/>
                <a:gd name="connsiteY3" fmla="*/ 46745 h 1600131"/>
                <a:gd name="connsiteX4" fmla="*/ 205448 w 847127"/>
                <a:gd name="connsiteY4" fmla="*/ 55244 h 1600131"/>
                <a:gd name="connsiteX5" fmla="*/ 264941 w 847127"/>
                <a:gd name="connsiteY5" fmla="*/ 21247 h 1600131"/>
                <a:gd name="connsiteX6" fmla="*/ 307437 w 847127"/>
                <a:gd name="connsiteY6" fmla="*/ 50994 h 1600131"/>
                <a:gd name="connsiteX7" fmla="*/ 396678 w 847127"/>
                <a:gd name="connsiteY7" fmla="*/ 0 h 1600131"/>
                <a:gd name="connsiteX8" fmla="*/ 545411 w 847127"/>
                <a:gd name="connsiteY8" fmla="*/ 12748 h 1600131"/>
                <a:gd name="connsiteX9" fmla="*/ 575156 w 847127"/>
                <a:gd name="connsiteY9" fmla="*/ 186979 h 1600131"/>
                <a:gd name="connsiteX10" fmla="*/ 545411 w 847127"/>
                <a:gd name="connsiteY10" fmla="*/ 267720 h 1600131"/>
                <a:gd name="connsiteX11" fmla="*/ 490166 w 847127"/>
                <a:gd name="connsiteY11" fmla="*/ 361210 h 1600131"/>
                <a:gd name="connsiteX12" fmla="*/ 502916 w 847127"/>
                <a:gd name="connsiteY12" fmla="*/ 412205 h 1600131"/>
                <a:gd name="connsiteX13" fmla="*/ 507164 w 847127"/>
                <a:gd name="connsiteY13" fmla="*/ 484447 h 1600131"/>
                <a:gd name="connsiteX14" fmla="*/ 566660 w 847127"/>
                <a:gd name="connsiteY14" fmla="*/ 543940 h 1600131"/>
                <a:gd name="connsiteX15" fmla="*/ 592155 w 847127"/>
                <a:gd name="connsiteY15" fmla="*/ 552439 h 1600131"/>
                <a:gd name="connsiteX16" fmla="*/ 626151 w 847127"/>
                <a:gd name="connsiteY16" fmla="*/ 628931 h 1600131"/>
                <a:gd name="connsiteX17" fmla="*/ 689895 w 847127"/>
                <a:gd name="connsiteY17" fmla="*/ 633180 h 1600131"/>
                <a:gd name="connsiteX18" fmla="*/ 766387 w 847127"/>
                <a:gd name="connsiteY18" fmla="*/ 633180 h 1600131"/>
                <a:gd name="connsiteX19" fmla="*/ 706894 w 847127"/>
                <a:gd name="connsiteY19" fmla="*/ 773415 h 1600131"/>
                <a:gd name="connsiteX20" fmla="*/ 711142 w 847127"/>
                <a:gd name="connsiteY20" fmla="*/ 888152 h 1600131"/>
                <a:gd name="connsiteX21" fmla="*/ 736642 w 847127"/>
                <a:gd name="connsiteY21" fmla="*/ 900901 h 1600131"/>
                <a:gd name="connsiteX22" fmla="*/ 745138 w 847127"/>
                <a:gd name="connsiteY22" fmla="*/ 985892 h 1600131"/>
                <a:gd name="connsiteX23" fmla="*/ 719644 w 847127"/>
                <a:gd name="connsiteY23" fmla="*/ 1007139 h 1600131"/>
                <a:gd name="connsiteX24" fmla="*/ 762136 w 847127"/>
                <a:gd name="connsiteY24" fmla="*/ 1075132 h 1600131"/>
                <a:gd name="connsiteX25" fmla="*/ 817382 w 847127"/>
                <a:gd name="connsiteY25" fmla="*/ 1079382 h 1600131"/>
                <a:gd name="connsiteX26" fmla="*/ 830129 w 847127"/>
                <a:gd name="connsiteY26" fmla="*/ 1109128 h 1600131"/>
                <a:gd name="connsiteX27" fmla="*/ 847127 w 847127"/>
                <a:gd name="connsiteY27" fmla="*/ 1130376 h 1600131"/>
                <a:gd name="connsiteX28" fmla="*/ 813131 w 847127"/>
                <a:gd name="connsiteY28" fmla="*/ 1313106 h 1600131"/>
                <a:gd name="connsiteX29" fmla="*/ 698394 w 847127"/>
                <a:gd name="connsiteY29" fmla="*/ 1372599 h 1600131"/>
                <a:gd name="connsiteX30" fmla="*/ 685647 w 847127"/>
                <a:gd name="connsiteY30" fmla="*/ 1432093 h 1600131"/>
                <a:gd name="connsiteX31" fmla="*/ 672897 w 847127"/>
                <a:gd name="connsiteY31" fmla="*/ 1538331 h 1600131"/>
                <a:gd name="connsiteX32" fmla="*/ 630402 w 847127"/>
                <a:gd name="connsiteY32" fmla="*/ 1589326 h 1600131"/>
                <a:gd name="connsiteX33" fmla="*/ 607591 w 847127"/>
                <a:gd name="connsiteY33" fmla="*/ 1600131 h 1600131"/>
                <a:gd name="connsiteX34" fmla="*/ 491439 w 847127"/>
                <a:gd name="connsiteY34" fmla="*/ 671372 h 1600131"/>
                <a:gd name="connsiteX0" fmla="*/ 399999 w 847127"/>
                <a:gd name="connsiteY0" fmla="*/ 579932 h 1600131"/>
                <a:gd name="connsiteX1" fmla="*/ 0 w 847127"/>
                <a:gd name="connsiteY1" fmla="*/ 81400 h 1600131"/>
                <a:gd name="connsiteX2" fmla="*/ 18468 w 847127"/>
                <a:gd name="connsiteY2" fmla="*/ 80741 h 1600131"/>
                <a:gd name="connsiteX3" fmla="*/ 107709 w 847127"/>
                <a:gd name="connsiteY3" fmla="*/ 46745 h 1600131"/>
                <a:gd name="connsiteX4" fmla="*/ 205448 w 847127"/>
                <a:gd name="connsiteY4" fmla="*/ 55244 h 1600131"/>
                <a:gd name="connsiteX5" fmla="*/ 264941 w 847127"/>
                <a:gd name="connsiteY5" fmla="*/ 21247 h 1600131"/>
                <a:gd name="connsiteX6" fmla="*/ 307437 w 847127"/>
                <a:gd name="connsiteY6" fmla="*/ 50994 h 1600131"/>
                <a:gd name="connsiteX7" fmla="*/ 396678 w 847127"/>
                <a:gd name="connsiteY7" fmla="*/ 0 h 1600131"/>
                <a:gd name="connsiteX8" fmla="*/ 545411 w 847127"/>
                <a:gd name="connsiteY8" fmla="*/ 12748 h 1600131"/>
                <a:gd name="connsiteX9" fmla="*/ 575156 w 847127"/>
                <a:gd name="connsiteY9" fmla="*/ 186979 h 1600131"/>
                <a:gd name="connsiteX10" fmla="*/ 545411 w 847127"/>
                <a:gd name="connsiteY10" fmla="*/ 267720 h 1600131"/>
                <a:gd name="connsiteX11" fmla="*/ 490166 w 847127"/>
                <a:gd name="connsiteY11" fmla="*/ 361210 h 1600131"/>
                <a:gd name="connsiteX12" fmla="*/ 502916 w 847127"/>
                <a:gd name="connsiteY12" fmla="*/ 412205 h 1600131"/>
                <a:gd name="connsiteX13" fmla="*/ 507164 w 847127"/>
                <a:gd name="connsiteY13" fmla="*/ 484447 h 1600131"/>
                <a:gd name="connsiteX14" fmla="*/ 566660 w 847127"/>
                <a:gd name="connsiteY14" fmla="*/ 543940 h 1600131"/>
                <a:gd name="connsiteX15" fmla="*/ 592155 w 847127"/>
                <a:gd name="connsiteY15" fmla="*/ 552439 h 1600131"/>
                <a:gd name="connsiteX16" fmla="*/ 626151 w 847127"/>
                <a:gd name="connsiteY16" fmla="*/ 628931 h 1600131"/>
                <a:gd name="connsiteX17" fmla="*/ 689895 w 847127"/>
                <a:gd name="connsiteY17" fmla="*/ 633180 h 1600131"/>
                <a:gd name="connsiteX18" fmla="*/ 766387 w 847127"/>
                <a:gd name="connsiteY18" fmla="*/ 633180 h 1600131"/>
                <a:gd name="connsiteX19" fmla="*/ 706894 w 847127"/>
                <a:gd name="connsiteY19" fmla="*/ 773415 h 1600131"/>
                <a:gd name="connsiteX20" fmla="*/ 711142 w 847127"/>
                <a:gd name="connsiteY20" fmla="*/ 888152 h 1600131"/>
                <a:gd name="connsiteX21" fmla="*/ 736642 w 847127"/>
                <a:gd name="connsiteY21" fmla="*/ 900901 h 1600131"/>
                <a:gd name="connsiteX22" fmla="*/ 745138 w 847127"/>
                <a:gd name="connsiteY22" fmla="*/ 985892 h 1600131"/>
                <a:gd name="connsiteX23" fmla="*/ 719644 w 847127"/>
                <a:gd name="connsiteY23" fmla="*/ 1007139 h 1600131"/>
                <a:gd name="connsiteX24" fmla="*/ 762136 w 847127"/>
                <a:gd name="connsiteY24" fmla="*/ 1075132 h 1600131"/>
                <a:gd name="connsiteX25" fmla="*/ 817382 w 847127"/>
                <a:gd name="connsiteY25" fmla="*/ 1079382 h 1600131"/>
                <a:gd name="connsiteX26" fmla="*/ 830129 w 847127"/>
                <a:gd name="connsiteY26" fmla="*/ 1109128 h 1600131"/>
                <a:gd name="connsiteX27" fmla="*/ 847127 w 847127"/>
                <a:gd name="connsiteY27" fmla="*/ 1130376 h 1600131"/>
                <a:gd name="connsiteX28" fmla="*/ 813131 w 847127"/>
                <a:gd name="connsiteY28" fmla="*/ 1313106 h 1600131"/>
                <a:gd name="connsiteX29" fmla="*/ 698394 w 847127"/>
                <a:gd name="connsiteY29" fmla="*/ 1372599 h 1600131"/>
                <a:gd name="connsiteX30" fmla="*/ 685647 w 847127"/>
                <a:gd name="connsiteY30" fmla="*/ 1432093 h 1600131"/>
                <a:gd name="connsiteX31" fmla="*/ 672897 w 847127"/>
                <a:gd name="connsiteY31" fmla="*/ 1538331 h 1600131"/>
                <a:gd name="connsiteX32" fmla="*/ 630402 w 847127"/>
                <a:gd name="connsiteY32" fmla="*/ 1589326 h 1600131"/>
                <a:gd name="connsiteX33" fmla="*/ 607591 w 847127"/>
                <a:gd name="connsiteY33" fmla="*/ 1600131 h 1600131"/>
                <a:gd name="connsiteX0" fmla="*/ 0 w 847127"/>
                <a:gd name="connsiteY0" fmla="*/ 81400 h 1600131"/>
                <a:gd name="connsiteX1" fmla="*/ 18468 w 847127"/>
                <a:gd name="connsiteY1" fmla="*/ 80741 h 1600131"/>
                <a:gd name="connsiteX2" fmla="*/ 107709 w 847127"/>
                <a:gd name="connsiteY2" fmla="*/ 46745 h 1600131"/>
                <a:gd name="connsiteX3" fmla="*/ 205448 w 847127"/>
                <a:gd name="connsiteY3" fmla="*/ 55244 h 1600131"/>
                <a:gd name="connsiteX4" fmla="*/ 264941 w 847127"/>
                <a:gd name="connsiteY4" fmla="*/ 21247 h 1600131"/>
                <a:gd name="connsiteX5" fmla="*/ 307437 w 847127"/>
                <a:gd name="connsiteY5" fmla="*/ 50994 h 1600131"/>
                <a:gd name="connsiteX6" fmla="*/ 396678 w 847127"/>
                <a:gd name="connsiteY6" fmla="*/ 0 h 1600131"/>
                <a:gd name="connsiteX7" fmla="*/ 545411 w 847127"/>
                <a:gd name="connsiteY7" fmla="*/ 12748 h 1600131"/>
                <a:gd name="connsiteX8" fmla="*/ 575156 w 847127"/>
                <a:gd name="connsiteY8" fmla="*/ 186979 h 1600131"/>
                <a:gd name="connsiteX9" fmla="*/ 545411 w 847127"/>
                <a:gd name="connsiteY9" fmla="*/ 267720 h 1600131"/>
                <a:gd name="connsiteX10" fmla="*/ 490166 w 847127"/>
                <a:gd name="connsiteY10" fmla="*/ 361210 h 1600131"/>
                <a:gd name="connsiteX11" fmla="*/ 502916 w 847127"/>
                <a:gd name="connsiteY11" fmla="*/ 412205 h 1600131"/>
                <a:gd name="connsiteX12" fmla="*/ 507164 w 847127"/>
                <a:gd name="connsiteY12" fmla="*/ 484447 h 1600131"/>
                <a:gd name="connsiteX13" fmla="*/ 566660 w 847127"/>
                <a:gd name="connsiteY13" fmla="*/ 543940 h 1600131"/>
                <a:gd name="connsiteX14" fmla="*/ 592155 w 847127"/>
                <a:gd name="connsiteY14" fmla="*/ 552439 h 1600131"/>
                <a:gd name="connsiteX15" fmla="*/ 626151 w 847127"/>
                <a:gd name="connsiteY15" fmla="*/ 628931 h 1600131"/>
                <a:gd name="connsiteX16" fmla="*/ 689895 w 847127"/>
                <a:gd name="connsiteY16" fmla="*/ 633180 h 1600131"/>
                <a:gd name="connsiteX17" fmla="*/ 766387 w 847127"/>
                <a:gd name="connsiteY17" fmla="*/ 633180 h 1600131"/>
                <a:gd name="connsiteX18" fmla="*/ 706894 w 847127"/>
                <a:gd name="connsiteY18" fmla="*/ 773415 h 1600131"/>
                <a:gd name="connsiteX19" fmla="*/ 711142 w 847127"/>
                <a:gd name="connsiteY19" fmla="*/ 888152 h 1600131"/>
                <a:gd name="connsiteX20" fmla="*/ 736642 w 847127"/>
                <a:gd name="connsiteY20" fmla="*/ 900901 h 1600131"/>
                <a:gd name="connsiteX21" fmla="*/ 745138 w 847127"/>
                <a:gd name="connsiteY21" fmla="*/ 985892 h 1600131"/>
                <a:gd name="connsiteX22" fmla="*/ 719644 w 847127"/>
                <a:gd name="connsiteY22" fmla="*/ 1007139 h 1600131"/>
                <a:gd name="connsiteX23" fmla="*/ 762136 w 847127"/>
                <a:gd name="connsiteY23" fmla="*/ 1075132 h 1600131"/>
                <a:gd name="connsiteX24" fmla="*/ 817382 w 847127"/>
                <a:gd name="connsiteY24" fmla="*/ 1079382 h 1600131"/>
                <a:gd name="connsiteX25" fmla="*/ 830129 w 847127"/>
                <a:gd name="connsiteY25" fmla="*/ 1109128 h 1600131"/>
                <a:gd name="connsiteX26" fmla="*/ 847127 w 847127"/>
                <a:gd name="connsiteY26" fmla="*/ 1130376 h 1600131"/>
                <a:gd name="connsiteX27" fmla="*/ 813131 w 847127"/>
                <a:gd name="connsiteY27" fmla="*/ 1313106 h 1600131"/>
                <a:gd name="connsiteX28" fmla="*/ 698394 w 847127"/>
                <a:gd name="connsiteY28" fmla="*/ 1372599 h 1600131"/>
                <a:gd name="connsiteX29" fmla="*/ 685647 w 847127"/>
                <a:gd name="connsiteY29" fmla="*/ 1432093 h 1600131"/>
                <a:gd name="connsiteX30" fmla="*/ 672897 w 847127"/>
                <a:gd name="connsiteY30" fmla="*/ 1538331 h 1600131"/>
                <a:gd name="connsiteX31" fmla="*/ 630402 w 847127"/>
                <a:gd name="connsiteY31" fmla="*/ 1589326 h 1600131"/>
                <a:gd name="connsiteX32" fmla="*/ 607591 w 847127"/>
                <a:gd name="connsiteY32" fmla="*/ 1600131 h 160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47127" h="1600131">
                  <a:moveTo>
                    <a:pt x="0" y="81400"/>
                  </a:moveTo>
                  <a:lnTo>
                    <a:pt x="18468" y="80741"/>
                  </a:lnTo>
                  <a:lnTo>
                    <a:pt x="107709" y="46745"/>
                  </a:lnTo>
                  <a:lnTo>
                    <a:pt x="205448" y="55244"/>
                  </a:lnTo>
                  <a:lnTo>
                    <a:pt x="264941" y="21247"/>
                  </a:lnTo>
                  <a:lnTo>
                    <a:pt x="307437" y="50994"/>
                  </a:lnTo>
                  <a:lnTo>
                    <a:pt x="396678" y="0"/>
                  </a:lnTo>
                  <a:lnTo>
                    <a:pt x="545411" y="12748"/>
                  </a:lnTo>
                  <a:lnTo>
                    <a:pt x="575156" y="186979"/>
                  </a:lnTo>
                  <a:lnTo>
                    <a:pt x="545411" y="267720"/>
                  </a:lnTo>
                  <a:lnTo>
                    <a:pt x="490166" y="361210"/>
                  </a:lnTo>
                  <a:lnTo>
                    <a:pt x="502916" y="412205"/>
                  </a:lnTo>
                  <a:lnTo>
                    <a:pt x="507164" y="484447"/>
                  </a:lnTo>
                  <a:lnTo>
                    <a:pt x="566660" y="543940"/>
                  </a:lnTo>
                  <a:lnTo>
                    <a:pt x="592155" y="552439"/>
                  </a:lnTo>
                  <a:lnTo>
                    <a:pt x="626151" y="628931"/>
                  </a:lnTo>
                  <a:lnTo>
                    <a:pt x="689895" y="633180"/>
                  </a:lnTo>
                  <a:lnTo>
                    <a:pt x="766387" y="633180"/>
                  </a:lnTo>
                  <a:lnTo>
                    <a:pt x="706894" y="773415"/>
                  </a:lnTo>
                  <a:lnTo>
                    <a:pt x="711142" y="888152"/>
                  </a:lnTo>
                  <a:lnTo>
                    <a:pt x="736642" y="900901"/>
                  </a:lnTo>
                  <a:lnTo>
                    <a:pt x="745138" y="985892"/>
                  </a:lnTo>
                  <a:lnTo>
                    <a:pt x="719644" y="1007139"/>
                  </a:lnTo>
                  <a:lnTo>
                    <a:pt x="762136" y="1075132"/>
                  </a:lnTo>
                  <a:lnTo>
                    <a:pt x="817382" y="1079382"/>
                  </a:lnTo>
                  <a:lnTo>
                    <a:pt x="830129" y="1109128"/>
                  </a:lnTo>
                  <a:lnTo>
                    <a:pt x="847127" y="1130376"/>
                  </a:lnTo>
                  <a:lnTo>
                    <a:pt x="813131" y="1313106"/>
                  </a:lnTo>
                  <a:lnTo>
                    <a:pt x="698394" y="1372599"/>
                  </a:lnTo>
                  <a:lnTo>
                    <a:pt x="685647" y="1432093"/>
                  </a:lnTo>
                  <a:lnTo>
                    <a:pt x="672897" y="1538331"/>
                  </a:lnTo>
                  <a:lnTo>
                    <a:pt x="630402" y="1589326"/>
                  </a:lnTo>
                  <a:lnTo>
                    <a:pt x="607591" y="160013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76937CAB-54E7-4B9D-1902-6297AE2697CF}"/>
                </a:ext>
              </a:extLst>
            </p:cNvPr>
            <p:cNvSpPr/>
            <p:nvPr/>
          </p:nvSpPr>
          <p:spPr>
            <a:xfrm>
              <a:off x="685851" y="5492287"/>
              <a:ext cx="332934" cy="933566"/>
            </a:xfrm>
            <a:custGeom>
              <a:avLst/>
              <a:gdLst>
                <a:gd name="connsiteX0" fmla="*/ 0 w 399999"/>
                <a:gd name="connsiteY0" fmla="*/ 0 h 1020199"/>
                <a:gd name="connsiteX1" fmla="*/ 399999 w 399999"/>
                <a:gd name="connsiteY1" fmla="*/ 0 h 1020199"/>
                <a:gd name="connsiteX2" fmla="*/ 399999 w 399999"/>
                <a:gd name="connsiteY2" fmla="*/ 1020199 h 1020199"/>
                <a:gd name="connsiteX3" fmla="*/ 72560 w 399999"/>
                <a:gd name="connsiteY3" fmla="*/ 1020199 h 1020199"/>
                <a:gd name="connsiteX4" fmla="*/ 73713 w 399999"/>
                <a:gd name="connsiteY4" fmla="*/ 1017893 h 1020199"/>
                <a:gd name="connsiteX5" fmla="*/ 43965 w 399999"/>
                <a:gd name="connsiteY5" fmla="*/ 873409 h 1020199"/>
                <a:gd name="connsiteX6" fmla="*/ 82210 w 399999"/>
                <a:gd name="connsiteY6" fmla="*/ 796917 h 1020199"/>
                <a:gd name="connsiteX7" fmla="*/ 48213 w 399999"/>
                <a:gd name="connsiteY7" fmla="*/ 767170 h 1020199"/>
                <a:gd name="connsiteX8" fmla="*/ 52464 w 399999"/>
                <a:gd name="connsiteY8" fmla="*/ 703427 h 1020199"/>
                <a:gd name="connsiteX9" fmla="*/ 107709 w 399999"/>
                <a:gd name="connsiteY9" fmla="*/ 648183 h 1020199"/>
                <a:gd name="connsiteX10" fmla="*/ 39717 w 399999"/>
                <a:gd name="connsiteY10" fmla="*/ 503699 h 1020199"/>
                <a:gd name="connsiteX11" fmla="*/ 120457 w 399999"/>
                <a:gd name="connsiteY11" fmla="*/ 363464 h 1020199"/>
                <a:gd name="connsiteX12" fmla="*/ 230945 w 399999"/>
                <a:gd name="connsiteY12" fmla="*/ 380463 h 1020199"/>
                <a:gd name="connsiteX13" fmla="*/ 328686 w 399999"/>
                <a:gd name="connsiteY13" fmla="*/ 367714 h 1020199"/>
                <a:gd name="connsiteX14" fmla="*/ 332934 w 399999"/>
                <a:gd name="connsiteY14" fmla="*/ 282723 h 1020199"/>
                <a:gd name="connsiteX15" fmla="*/ 273440 w 399999"/>
                <a:gd name="connsiteY15" fmla="*/ 235978 h 1020199"/>
                <a:gd name="connsiteX16" fmla="*/ 162952 w 399999"/>
                <a:gd name="connsiteY16" fmla="*/ 116991 h 1020199"/>
                <a:gd name="connsiteX17" fmla="*/ 56715 w 399999"/>
                <a:gd name="connsiteY17" fmla="*/ 91494 h 1020199"/>
                <a:gd name="connsiteX18" fmla="*/ 0 w 399999"/>
                <a:gd name="connsiteY18" fmla="*/ 86633 h 1020199"/>
                <a:gd name="connsiteX19" fmla="*/ 0 w 399999"/>
                <a:gd name="connsiteY19" fmla="*/ 0 h 1020199"/>
                <a:gd name="connsiteX0" fmla="*/ 399999 w 491439"/>
                <a:gd name="connsiteY0" fmla="*/ 0 h 1020199"/>
                <a:gd name="connsiteX1" fmla="*/ 399999 w 491439"/>
                <a:gd name="connsiteY1" fmla="*/ 1020199 h 1020199"/>
                <a:gd name="connsiteX2" fmla="*/ 72560 w 491439"/>
                <a:gd name="connsiteY2" fmla="*/ 1020199 h 1020199"/>
                <a:gd name="connsiteX3" fmla="*/ 73713 w 491439"/>
                <a:gd name="connsiteY3" fmla="*/ 1017893 h 1020199"/>
                <a:gd name="connsiteX4" fmla="*/ 43965 w 491439"/>
                <a:gd name="connsiteY4" fmla="*/ 873409 h 1020199"/>
                <a:gd name="connsiteX5" fmla="*/ 82210 w 491439"/>
                <a:gd name="connsiteY5" fmla="*/ 796917 h 1020199"/>
                <a:gd name="connsiteX6" fmla="*/ 48213 w 491439"/>
                <a:gd name="connsiteY6" fmla="*/ 767170 h 1020199"/>
                <a:gd name="connsiteX7" fmla="*/ 52464 w 491439"/>
                <a:gd name="connsiteY7" fmla="*/ 703427 h 1020199"/>
                <a:gd name="connsiteX8" fmla="*/ 107709 w 491439"/>
                <a:gd name="connsiteY8" fmla="*/ 648183 h 1020199"/>
                <a:gd name="connsiteX9" fmla="*/ 39717 w 491439"/>
                <a:gd name="connsiteY9" fmla="*/ 503699 h 1020199"/>
                <a:gd name="connsiteX10" fmla="*/ 120457 w 491439"/>
                <a:gd name="connsiteY10" fmla="*/ 363464 h 1020199"/>
                <a:gd name="connsiteX11" fmla="*/ 230945 w 491439"/>
                <a:gd name="connsiteY11" fmla="*/ 380463 h 1020199"/>
                <a:gd name="connsiteX12" fmla="*/ 328686 w 491439"/>
                <a:gd name="connsiteY12" fmla="*/ 367714 h 1020199"/>
                <a:gd name="connsiteX13" fmla="*/ 332934 w 491439"/>
                <a:gd name="connsiteY13" fmla="*/ 282723 h 1020199"/>
                <a:gd name="connsiteX14" fmla="*/ 273440 w 491439"/>
                <a:gd name="connsiteY14" fmla="*/ 235978 h 1020199"/>
                <a:gd name="connsiteX15" fmla="*/ 162952 w 491439"/>
                <a:gd name="connsiteY15" fmla="*/ 116991 h 1020199"/>
                <a:gd name="connsiteX16" fmla="*/ 56715 w 491439"/>
                <a:gd name="connsiteY16" fmla="*/ 91494 h 1020199"/>
                <a:gd name="connsiteX17" fmla="*/ 0 w 491439"/>
                <a:gd name="connsiteY17" fmla="*/ 86633 h 1020199"/>
                <a:gd name="connsiteX18" fmla="*/ 0 w 491439"/>
                <a:gd name="connsiteY18" fmla="*/ 0 h 1020199"/>
                <a:gd name="connsiteX19" fmla="*/ 491439 w 491439"/>
                <a:gd name="connsiteY19" fmla="*/ 91440 h 1020199"/>
                <a:gd name="connsiteX0" fmla="*/ 399999 w 491439"/>
                <a:gd name="connsiteY0" fmla="*/ 1020199 h 1020199"/>
                <a:gd name="connsiteX1" fmla="*/ 72560 w 491439"/>
                <a:gd name="connsiteY1" fmla="*/ 1020199 h 1020199"/>
                <a:gd name="connsiteX2" fmla="*/ 73713 w 491439"/>
                <a:gd name="connsiteY2" fmla="*/ 1017893 h 1020199"/>
                <a:gd name="connsiteX3" fmla="*/ 43965 w 491439"/>
                <a:gd name="connsiteY3" fmla="*/ 873409 h 1020199"/>
                <a:gd name="connsiteX4" fmla="*/ 82210 w 491439"/>
                <a:gd name="connsiteY4" fmla="*/ 796917 h 1020199"/>
                <a:gd name="connsiteX5" fmla="*/ 48213 w 491439"/>
                <a:gd name="connsiteY5" fmla="*/ 767170 h 1020199"/>
                <a:gd name="connsiteX6" fmla="*/ 52464 w 491439"/>
                <a:gd name="connsiteY6" fmla="*/ 703427 h 1020199"/>
                <a:gd name="connsiteX7" fmla="*/ 107709 w 491439"/>
                <a:gd name="connsiteY7" fmla="*/ 648183 h 1020199"/>
                <a:gd name="connsiteX8" fmla="*/ 39717 w 491439"/>
                <a:gd name="connsiteY8" fmla="*/ 503699 h 1020199"/>
                <a:gd name="connsiteX9" fmla="*/ 120457 w 491439"/>
                <a:gd name="connsiteY9" fmla="*/ 363464 h 1020199"/>
                <a:gd name="connsiteX10" fmla="*/ 230945 w 491439"/>
                <a:gd name="connsiteY10" fmla="*/ 380463 h 1020199"/>
                <a:gd name="connsiteX11" fmla="*/ 328686 w 491439"/>
                <a:gd name="connsiteY11" fmla="*/ 367714 h 1020199"/>
                <a:gd name="connsiteX12" fmla="*/ 332934 w 491439"/>
                <a:gd name="connsiteY12" fmla="*/ 282723 h 1020199"/>
                <a:gd name="connsiteX13" fmla="*/ 273440 w 491439"/>
                <a:gd name="connsiteY13" fmla="*/ 235978 h 1020199"/>
                <a:gd name="connsiteX14" fmla="*/ 162952 w 491439"/>
                <a:gd name="connsiteY14" fmla="*/ 116991 h 1020199"/>
                <a:gd name="connsiteX15" fmla="*/ 56715 w 491439"/>
                <a:gd name="connsiteY15" fmla="*/ 91494 h 1020199"/>
                <a:gd name="connsiteX16" fmla="*/ 0 w 491439"/>
                <a:gd name="connsiteY16" fmla="*/ 86633 h 1020199"/>
                <a:gd name="connsiteX17" fmla="*/ 0 w 491439"/>
                <a:gd name="connsiteY17" fmla="*/ 0 h 1020199"/>
                <a:gd name="connsiteX18" fmla="*/ 491439 w 491439"/>
                <a:gd name="connsiteY18" fmla="*/ 91440 h 1020199"/>
                <a:gd name="connsiteX0" fmla="*/ 399999 w 399999"/>
                <a:gd name="connsiteY0" fmla="*/ 1020199 h 1020199"/>
                <a:gd name="connsiteX1" fmla="*/ 72560 w 399999"/>
                <a:gd name="connsiteY1" fmla="*/ 1020199 h 1020199"/>
                <a:gd name="connsiteX2" fmla="*/ 73713 w 399999"/>
                <a:gd name="connsiteY2" fmla="*/ 1017893 h 1020199"/>
                <a:gd name="connsiteX3" fmla="*/ 43965 w 399999"/>
                <a:gd name="connsiteY3" fmla="*/ 873409 h 1020199"/>
                <a:gd name="connsiteX4" fmla="*/ 82210 w 399999"/>
                <a:gd name="connsiteY4" fmla="*/ 796917 h 1020199"/>
                <a:gd name="connsiteX5" fmla="*/ 48213 w 399999"/>
                <a:gd name="connsiteY5" fmla="*/ 767170 h 1020199"/>
                <a:gd name="connsiteX6" fmla="*/ 52464 w 399999"/>
                <a:gd name="connsiteY6" fmla="*/ 703427 h 1020199"/>
                <a:gd name="connsiteX7" fmla="*/ 107709 w 399999"/>
                <a:gd name="connsiteY7" fmla="*/ 648183 h 1020199"/>
                <a:gd name="connsiteX8" fmla="*/ 39717 w 399999"/>
                <a:gd name="connsiteY8" fmla="*/ 503699 h 1020199"/>
                <a:gd name="connsiteX9" fmla="*/ 120457 w 399999"/>
                <a:gd name="connsiteY9" fmla="*/ 363464 h 1020199"/>
                <a:gd name="connsiteX10" fmla="*/ 230945 w 399999"/>
                <a:gd name="connsiteY10" fmla="*/ 380463 h 1020199"/>
                <a:gd name="connsiteX11" fmla="*/ 328686 w 399999"/>
                <a:gd name="connsiteY11" fmla="*/ 367714 h 1020199"/>
                <a:gd name="connsiteX12" fmla="*/ 332934 w 399999"/>
                <a:gd name="connsiteY12" fmla="*/ 282723 h 1020199"/>
                <a:gd name="connsiteX13" fmla="*/ 273440 w 399999"/>
                <a:gd name="connsiteY13" fmla="*/ 235978 h 1020199"/>
                <a:gd name="connsiteX14" fmla="*/ 162952 w 399999"/>
                <a:gd name="connsiteY14" fmla="*/ 116991 h 1020199"/>
                <a:gd name="connsiteX15" fmla="*/ 56715 w 399999"/>
                <a:gd name="connsiteY15" fmla="*/ 91494 h 1020199"/>
                <a:gd name="connsiteX16" fmla="*/ 0 w 399999"/>
                <a:gd name="connsiteY16" fmla="*/ 86633 h 1020199"/>
                <a:gd name="connsiteX17" fmla="*/ 0 w 399999"/>
                <a:gd name="connsiteY17" fmla="*/ 0 h 1020199"/>
                <a:gd name="connsiteX0" fmla="*/ 72560 w 332934"/>
                <a:gd name="connsiteY0" fmla="*/ 1020199 h 1020199"/>
                <a:gd name="connsiteX1" fmla="*/ 73713 w 332934"/>
                <a:gd name="connsiteY1" fmla="*/ 1017893 h 1020199"/>
                <a:gd name="connsiteX2" fmla="*/ 43965 w 332934"/>
                <a:gd name="connsiteY2" fmla="*/ 873409 h 1020199"/>
                <a:gd name="connsiteX3" fmla="*/ 82210 w 332934"/>
                <a:gd name="connsiteY3" fmla="*/ 796917 h 1020199"/>
                <a:gd name="connsiteX4" fmla="*/ 48213 w 332934"/>
                <a:gd name="connsiteY4" fmla="*/ 767170 h 1020199"/>
                <a:gd name="connsiteX5" fmla="*/ 52464 w 332934"/>
                <a:gd name="connsiteY5" fmla="*/ 703427 h 1020199"/>
                <a:gd name="connsiteX6" fmla="*/ 107709 w 332934"/>
                <a:gd name="connsiteY6" fmla="*/ 648183 h 1020199"/>
                <a:gd name="connsiteX7" fmla="*/ 39717 w 332934"/>
                <a:gd name="connsiteY7" fmla="*/ 503699 h 1020199"/>
                <a:gd name="connsiteX8" fmla="*/ 120457 w 332934"/>
                <a:gd name="connsiteY8" fmla="*/ 363464 h 1020199"/>
                <a:gd name="connsiteX9" fmla="*/ 230945 w 332934"/>
                <a:gd name="connsiteY9" fmla="*/ 380463 h 1020199"/>
                <a:gd name="connsiteX10" fmla="*/ 328686 w 332934"/>
                <a:gd name="connsiteY10" fmla="*/ 367714 h 1020199"/>
                <a:gd name="connsiteX11" fmla="*/ 332934 w 332934"/>
                <a:gd name="connsiteY11" fmla="*/ 282723 h 1020199"/>
                <a:gd name="connsiteX12" fmla="*/ 273440 w 332934"/>
                <a:gd name="connsiteY12" fmla="*/ 235978 h 1020199"/>
                <a:gd name="connsiteX13" fmla="*/ 162952 w 332934"/>
                <a:gd name="connsiteY13" fmla="*/ 116991 h 1020199"/>
                <a:gd name="connsiteX14" fmla="*/ 56715 w 332934"/>
                <a:gd name="connsiteY14" fmla="*/ 91494 h 1020199"/>
                <a:gd name="connsiteX15" fmla="*/ 0 w 332934"/>
                <a:gd name="connsiteY15" fmla="*/ 86633 h 1020199"/>
                <a:gd name="connsiteX16" fmla="*/ 0 w 332934"/>
                <a:gd name="connsiteY16" fmla="*/ 0 h 1020199"/>
                <a:gd name="connsiteX0" fmla="*/ 72560 w 332934"/>
                <a:gd name="connsiteY0" fmla="*/ 933566 h 933566"/>
                <a:gd name="connsiteX1" fmla="*/ 73713 w 332934"/>
                <a:gd name="connsiteY1" fmla="*/ 931260 h 933566"/>
                <a:gd name="connsiteX2" fmla="*/ 43965 w 332934"/>
                <a:gd name="connsiteY2" fmla="*/ 786776 h 933566"/>
                <a:gd name="connsiteX3" fmla="*/ 82210 w 332934"/>
                <a:gd name="connsiteY3" fmla="*/ 710284 h 933566"/>
                <a:gd name="connsiteX4" fmla="*/ 48213 w 332934"/>
                <a:gd name="connsiteY4" fmla="*/ 680537 h 933566"/>
                <a:gd name="connsiteX5" fmla="*/ 52464 w 332934"/>
                <a:gd name="connsiteY5" fmla="*/ 616794 h 933566"/>
                <a:gd name="connsiteX6" fmla="*/ 107709 w 332934"/>
                <a:gd name="connsiteY6" fmla="*/ 561550 h 933566"/>
                <a:gd name="connsiteX7" fmla="*/ 39717 w 332934"/>
                <a:gd name="connsiteY7" fmla="*/ 417066 h 933566"/>
                <a:gd name="connsiteX8" fmla="*/ 120457 w 332934"/>
                <a:gd name="connsiteY8" fmla="*/ 276831 h 933566"/>
                <a:gd name="connsiteX9" fmla="*/ 230945 w 332934"/>
                <a:gd name="connsiteY9" fmla="*/ 293830 h 933566"/>
                <a:gd name="connsiteX10" fmla="*/ 328686 w 332934"/>
                <a:gd name="connsiteY10" fmla="*/ 281081 h 933566"/>
                <a:gd name="connsiteX11" fmla="*/ 332934 w 332934"/>
                <a:gd name="connsiteY11" fmla="*/ 196090 h 933566"/>
                <a:gd name="connsiteX12" fmla="*/ 273440 w 332934"/>
                <a:gd name="connsiteY12" fmla="*/ 149345 h 933566"/>
                <a:gd name="connsiteX13" fmla="*/ 162952 w 332934"/>
                <a:gd name="connsiteY13" fmla="*/ 30358 h 933566"/>
                <a:gd name="connsiteX14" fmla="*/ 56715 w 332934"/>
                <a:gd name="connsiteY14" fmla="*/ 4861 h 933566"/>
                <a:gd name="connsiteX15" fmla="*/ 0 w 332934"/>
                <a:gd name="connsiteY15" fmla="*/ 0 h 933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2934" h="933566">
                  <a:moveTo>
                    <a:pt x="72560" y="933566"/>
                  </a:moveTo>
                  <a:lnTo>
                    <a:pt x="73713" y="931260"/>
                  </a:lnTo>
                  <a:lnTo>
                    <a:pt x="43965" y="786776"/>
                  </a:lnTo>
                  <a:lnTo>
                    <a:pt x="82210" y="710284"/>
                  </a:lnTo>
                  <a:lnTo>
                    <a:pt x="48213" y="680537"/>
                  </a:lnTo>
                  <a:lnTo>
                    <a:pt x="52464" y="616794"/>
                  </a:lnTo>
                  <a:lnTo>
                    <a:pt x="107709" y="561550"/>
                  </a:lnTo>
                  <a:lnTo>
                    <a:pt x="39717" y="417066"/>
                  </a:lnTo>
                  <a:lnTo>
                    <a:pt x="120457" y="276831"/>
                  </a:lnTo>
                  <a:lnTo>
                    <a:pt x="230945" y="293830"/>
                  </a:lnTo>
                  <a:lnTo>
                    <a:pt x="328686" y="281081"/>
                  </a:lnTo>
                  <a:lnTo>
                    <a:pt x="332934" y="196090"/>
                  </a:lnTo>
                  <a:lnTo>
                    <a:pt x="273440" y="149345"/>
                  </a:lnTo>
                  <a:lnTo>
                    <a:pt x="162952" y="30358"/>
                  </a:lnTo>
                  <a:lnTo>
                    <a:pt x="56715" y="4861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0515BA75-433C-1C2C-43F9-3299FCD991C2}"/>
                </a:ext>
              </a:extLst>
            </p:cNvPr>
            <p:cNvSpPr/>
            <p:nvPr/>
          </p:nvSpPr>
          <p:spPr>
            <a:xfrm>
              <a:off x="3014160" y="3741664"/>
              <a:ext cx="364973" cy="530769"/>
            </a:xfrm>
            <a:custGeom>
              <a:avLst/>
              <a:gdLst>
                <a:gd name="connsiteX0" fmla="*/ 46563 w 364973"/>
                <a:gd name="connsiteY0" fmla="*/ 0 h 530769"/>
                <a:gd name="connsiteX1" fmla="*/ 364973 w 364973"/>
                <a:gd name="connsiteY1" fmla="*/ 0 h 530769"/>
                <a:gd name="connsiteX2" fmla="*/ 364973 w 364973"/>
                <a:gd name="connsiteY2" fmla="*/ 508186 h 530769"/>
                <a:gd name="connsiteX3" fmla="*/ 305965 w 364973"/>
                <a:gd name="connsiteY3" fmla="*/ 449179 h 530769"/>
                <a:gd name="connsiteX4" fmla="*/ 239673 w 364973"/>
                <a:gd name="connsiteY4" fmla="*/ 433879 h 530769"/>
                <a:gd name="connsiteX5" fmla="*/ 219275 w 364973"/>
                <a:gd name="connsiteY5" fmla="*/ 387984 h 530769"/>
                <a:gd name="connsiteX6" fmla="*/ 132584 w 364973"/>
                <a:gd name="connsiteY6" fmla="*/ 393084 h 530769"/>
                <a:gd name="connsiteX7" fmla="*/ 112186 w 364973"/>
                <a:gd name="connsiteY7" fmla="*/ 433879 h 530769"/>
                <a:gd name="connsiteX8" fmla="*/ 152981 w 364973"/>
                <a:gd name="connsiteY8" fmla="*/ 484875 h 530769"/>
                <a:gd name="connsiteX9" fmla="*/ 86689 w 364973"/>
                <a:gd name="connsiteY9" fmla="*/ 505272 h 530769"/>
                <a:gd name="connsiteX10" fmla="*/ 66292 w 364973"/>
                <a:gd name="connsiteY10" fmla="*/ 500173 h 530769"/>
                <a:gd name="connsiteX11" fmla="*/ 40795 w 364973"/>
                <a:gd name="connsiteY11" fmla="*/ 530769 h 530769"/>
                <a:gd name="connsiteX12" fmla="*/ 0 w 364973"/>
                <a:gd name="connsiteY12" fmla="*/ 505272 h 530769"/>
                <a:gd name="connsiteX13" fmla="*/ 35696 w 364973"/>
                <a:gd name="connsiteY13" fmla="*/ 444080 h 530769"/>
                <a:gd name="connsiteX14" fmla="*/ 35696 w 364973"/>
                <a:gd name="connsiteY14" fmla="*/ 387984 h 530769"/>
                <a:gd name="connsiteX15" fmla="*/ 107087 w 364973"/>
                <a:gd name="connsiteY15" fmla="*/ 336990 h 530769"/>
                <a:gd name="connsiteX16" fmla="*/ 71391 w 364973"/>
                <a:gd name="connsiteY16" fmla="*/ 280895 h 530769"/>
                <a:gd name="connsiteX17" fmla="*/ 61193 w 364973"/>
                <a:gd name="connsiteY17" fmla="*/ 209504 h 530769"/>
                <a:gd name="connsiteX18" fmla="*/ 30596 w 364973"/>
                <a:gd name="connsiteY18" fmla="*/ 189106 h 530769"/>
                <a:gd name="connsiteX19" fmla="*/ 45894 w 364973"/>
                <a:gd name="connsiteY19" fmla="*/ 127912 h 530769"/>
                <a:gd name="connsiteX20" fmla="*/ 37696 w 364973"/>
                <a:gd name="connsiteY20" fmla="*/ 118224 h 530769"/>
                <a:gd name="connsiteX21" fmla="*/ 46563 w 364973"/>
                <a:gd name="connsiteY21" fmla="*/ 0 h 530769"/>
                <a:gd name="connsiteX0" fmla="*/ 364973 w 456413"/>
                <a:gd name="connsiteY0" fmla="*/ 0 h 530769"/>
                <a:gd name="connsiteX1" fmla="*/ 364973 w 456413"/>
                <a:gd name="connsiteY1" fmla="*/ 508186 h 530769"/>
                <a:gd name="connsiteX2" fmla="*/ 305965 w 456413"/>
                <a:gd name="connsiteY2" fmla="*/ 449179 h 530769"/>
                <a:gd name="connsiteX3" fmla="*/ 239673 w 456413"/>
                <a:gd name="connsiteY3" fmla="*/ 433879 h 530769"/>
                <a:gd name="connsiteX4" fmla="*/ 219275 w 456413"/>
                <a:gd name="connsiteY4" fmla="*/ 387984 h 530769"/>
                <a:gd name="connsiteX5" fmla="*/ 132584 w 456413"/>
                <a:gd name="connsiteY5" fmla="*/ 393084 h 530769"/>
                <a:gd name="connsiteX6" fmla="*/ 112186 w 456413"/>
                <a:gd name="connsiteY6" fmla="*/ 433879 h 530769"/>
                <a:gd name="connsiteX7" fmla="*/ 152981 w 456413"/>
                <a:gd name="connsiteY7" fmla="*/ 484875 h 530769"/>
                <a:gd name="connsiteX8" fmla="*/ 86689 w 456413"/>
                <a:gd name="connsiteY8" fmla="*/ 505272 h 530769"/>
                <a:gd name="connsiteX9" fmla="*/ 66292 w 456413"/>
                <a:gd name="connsiteY9" fmla="*/ 500173 h 530769"/>
                <a:gd name="connsiteX10" fmla="*/ 40795 w 456413"/>
                <a:gd name="connsiteY10" fmla="*/ 530769 h 530769"/>
                <a:gd name="connsiteX11" fmla="*/ 0 w 456413"/>
                <a:gd name="connsiteY11" fmla="*/ 505272 h 530769"/>
                <a:gd name="connsiteX12" fmla="*/ 35696 w 456413"/>
                <a:gd name="connsiteY12" fmla="*/ 444080 h 530769"/>
                <a:gd name="connsiteX13" fmla="*/ 35696 w 456413"/>
                <a:gd name="connsiteY13" fmla="*/ 387984 h 530769"/>
                <a:gd name="connsiteX14" fmla="*/ 107087 w 456413"/>
                <a:gd name="connsiteY14" fmla="*/ 336990 h 530769"/>
                <a:gd name="connsiteX15" fmla="*/ 71391 w 456413"/>
                <a:gd name="connsiteY15" fmla="*/ 280895 h 530769"/>
                <a:gd name="connsiteX16" fmla="*/ 61193 w 456413"/>
                <a:gd name="connsiteY16" fmla="*/ 209504 h 530769"/>
                <a:gd name="connsiteX17" fmla="*/ 30596 w 456413"/>
                <a:gd name="connsiteY17" fmla="*/ 189106 h 530769"/>
                <a:gd name="connsiteX18" fmla="*/ 45894 w 456413"/>
                <a:gd name="connsiteY18" fmla="*/ 127912 h 530769"/>
                <a:gd name="connsiteX19" fmla="*/ 37696 w 456413"/>
                <a:gd name="connsiteY19" fmla="*/ 118224 h 530769"/>
                <a:gd name="connsiteX20" fmla="*/ 46563 w 456413"/>
                <a:gd name="connsiteY20" fmla="*/ 0 h 530769"/>
                <a:gd name="connsiteX21" fmla="*/ 456413 w 456413"/>
                <a:gd name="connsiteY21" fmla="*/ 91440 h 530769"/>
                <a:gd name="connsiteX0" fmla="*/ 364973 w 456413"/>
                <a:gd name="connsiteY0" fmla="*/ 508186 h 530769"/>
                <a:gd name="connsiteX1" fmla="*/ 305965 w 456413"/>
                <a:gd name="connsiteY1" fmla="*/ 449179 h 530769"/>
                <a:gd name="connsiteX2" fmla="*/ 239673 w 456413"/>
                <a:gd name="connsiteY2" fmla="*/ 433879 h 530769"/>
                <a:gd name="connsiteX3" fmla="*/ 219275 w 456413"/>
                <a:gd name="connsiteY3" fmla="*/ 387984 h 530769"/>
                <a:gd name="connsiteX4" fmla="*/ 132584 w 456413"/>
                <a:gd name="connsiteY4" fmla="*/ 393084 h 530769"/>
                <a:gd name="connsiteX5" fmla="*/ 112186 w 456413"/>
                <a:gd name="connsiteY5" fmla="*/ 433879 h 530769"/>
                <a:gd name="connsiteX6" fmla="*/ 152981 w 456413"/>
                <a:gd name="connsiteY6" fmla="*/ 484875 h 530769"/>
                <a:gd name="connsiteX7" fmla="*/ 86689 w 456413"/>
                <a:gd name="connsiteY7" fmla="*/ 505272 h 530769"/>
                <a:gd name="connsiteX8" fmla="*/ 66292 w 456413"/>
                <a:gd name="connsiteY8" fmla="*/ 500173 h 530769"/>
                <a:gd name="connsiteX9" fmla="*/ 40795 w 456413"/>
                <a:gd name="connsiteY9" fmla="*/ 530769 h 530769"/>
                <a:gd name="connsiteX10" fmla="*/ 0 w 456413"/>
                <a:gd name="connsiteY10" fmla="*/ 505272 h 530769"/>
                <a:gd name="connsiteX11" fmla="*/ 35696 w 456413"/>
                <a:gd name="connsiteY11" fmla="*/ 444080 h 530769"/>
                <a:gd name="connsiteX12" fmla="*/ 35696 w 456413"/>
                <a:gd name="connsiteY12" fmla="*/ 387984 h 530769"/>
                <a:gd name="connsiteX13" fmla="*/ 107087 w 456413"/>
                <a:gd name="connsiteY13" fmla="*/ 336990 h 530769"/>
                <a:gd name="connsiteX14" fmla="*/ 71391 w 456413"/>
                <a:gd name="connsiteY14" fmla="*/ 280895 h 530769"/>
                <a:gd name="connsiteX15" fmla="*/ 61193 w 456413"/>
                <a:gd name="connsiteY15" fmla="*/ 209504 h 530769"/>
                <a:gd name="connsiteX16" fmla="*/ 30596 w 456413"/>
                <a:gd name="connsiteY16" fmla="*/ 189106 h 530769"/>
                <a:gd name="connsiteX17" fmla="*/ 45894 w 456413"/>
                <a:gd name="connsiteY17" fmla="*/ 127912 h 530769"/>
                <a:gd name="connsiteX18" fmla="*/ 37696 w 456413"/>
                <a:gd name="connsiteY18" fmla="*/ 118224 h 530769"/>
                <a:gd name="connsiteX19" fmla="*/ 46563 w 456413"/>
                <a:gd name="connsiteY19" fmla="*/ 0 h 530769"/>
                <a:gd name="connsiteX20" fmla="*/ 456413 w 456413"/>
                <a:gd name="connsiteY20" fmla="*/ 91440 h 530769"/>
                <a:gd name="connsiteX0" fmla="*/ 364973 w 364973"/>
                <a:gd name="connsiteY0" fmla="*/ 508186 h 530769"/>
                <a:gd name="connsiteX1" fmla="*/ 305965 w 364973"/>
                <a:gd name="connsiteY1" fmla="*/ 449179 h 530769"/>
                <a:gd name="connsiteX2" fmla="*/ 239673 w 364973"/>
                <a:gd name="connsiteY2" fmla="*/ 433879 h 530769"/>
                <a:gd name="connsiteX3" fmla="*/ 219275 w 364973"/>
                <a:gd name="connsiteY3" fmla="*/ 387984 h 530769"/>
                <a:gd name="connsiteX4" fmla="*/ 132584 w 364973"/>
                <a:gd name="connsiteY4" fmla="*/ 393084 h 530769"/>
                <a:gd name="connsiteX5" fmla="*/ 112186 w 364973"/>
                <a:gd name="connsiteY5" fmla="*/ 433879 h 530769"/>
                <a:gd name="connsiteX6" fmla="*/ 152981 w 364973"/>
                <a:gd name="connsiteY6" fmla="*/ 484875 h 530769"/>
                <a:gd name="connsiteX7" fmla="*/ 86689 w 364973"/>
                <a:gd name="connsiteY7" fmla="*/ 505272 h 530769"/>
                <a:gd name="connsiteX8" fmla="*/ 66292 w 364973"/>
                <a:gd name="connsiteY8" fmla="*/ 500173 h 530769"/>
                <a:gd name="connsiteX9" fmla="*/ 40795 w 364973"/>
                <a:gd name="connsiteY9" fmla="*/ 530769 h 530769"/>
                <a:gd name="connsiteX10" fmla="*/ 0 w 364973"/>
                <a:gd name="connsiteY10" fmla="*/ 505272 h 530769"/>
                <a:gd name="connsiteX11" fmla="*/ 35696 w 364973"/>
                <a:gd name="connsiteY11" fmla="*/ 444080 h 530769"/>
                <a:gd name="connsiteX12" fmla="*/ 35696 w 364973"/>
                <a:gd name="connsiteY12" fmla="*/ 387984 h 530769"/>
                <a:gd name="connsiteX13" fmla="*/ 107087 w 364973"/>
                <a:gd name="connsiteY13" fmla="*/ 336990 h 530769"/>
                <a:gd name="connsiteX14" fmla="*/ 71391 w 364973"/>
                <a:gd name="connsiteY14" fmla="*/ 280895 h 530769"/>
                <a:gd name="connsiteX15" fmla="*/ 61193 w 364973"/>
                <a:gd name="connsiteY15" fmla="*/ 209504 h 530769"/>
                <a:gd name="connsiteX16" fmla="*/ 30596 w 364973"/>
                <a:gd name="connsiteY16" fmla="*/ 189106 h 530769"/>
                <a:gd name="connsiteX17" fmla="*/ 45894 w 364973"/>
                <a:gd name="connsiteY17" fmla="*/ 127912 h 530769"/>
                <a:gd name="connsiteX18" fmla="*/ 37696 w 364973"/>
                <a:gd name="connsiteY18" fmla="*/ 118224 h 530769"/>
                <a:gd name="connsiteX19" fmla="*/ 46563 w 364973"/>
                <a:gd name="connsiteY19" fmla="*/ 0 h 53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4973" h="530769">
                  <a:moveTo>
                    <a:pt x="364973" y="508186"/>
                  </a:moveTo>
                  <a:lnTo>
                    <a:pt x="305965" y="449179"/>
                  </a:lnTo>
                  <a:lnTo>
                    <a:pt x="239673" y="433879"/>
                  </a:lnTo>
                  <a:lnTo>
                    <a:pt x="219275" y="387984"/>
                  </a:lnTo>
                  <a:lnTo>
                    <a:pt x="132584" y="393084"/>
                  </a:lnTo>
                  <a:lnTo>
                    <a:pt x="112186" y="433879"/>
                  </a:lnTo>
                  <a:lnTo>
                    <a:pt x="152981" y="484875"/>
                  </a:lnTo>
                  <a:lnTo>
                    <a:pt x="86689" y="505272"/>
                  </a:lnTo>
                  <a:lnTo>
                    <a:pt x="66292" y="500173"/>
                  </a:lnTo>
                  <a:lnTo>
                    <a:pt x="40795" y="530769"/>
                  </a:lnTo>
                  <a:lnTo>
                    <a:pt x="0" y="505272"/>
                  </a:lnTo>
                  <a:lnTo>
                    <a:pt x="35696" y="444080"/>
                  </a:lnTo>
                  <a:lnTo>
                    <a:pt x="35696" y="387984"/>
                  </a:lnTo>
                  <a:lnTo>
                    <a:pt x="107087" y="336990"/>
                  </a:lnTo>
                  <a:lnTo>
                    <a:pt x="71391" y="280895"/>
                  </a:lnTo>
                  <a:lnTo>
                    <a:pt x="61193" y="209504"/>
                  </a:lnTo>
                  <a:lnTo>
                    <a:pt x="30596" y="189106"/>
                  </a:lnTo>
                  <a:lnTo>
                    <a:pt x="45894" y="127912"/>
                  </a:lnTo>
                  <a:lnTo>
                    <a:pt x="37696" y="118224"/>
                  </a:lnTo>
                  <a:lnTo>
                    <a:pt x="4656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03E8EF5F-5BFE-E4C4-17E2-45E638624244}"/>
              </a:ext>
            </a:extLst>
          </p:cNvPr>
          <p:cNvGrpSpPr/>
          <p:nvPr/>
        </p:nvGrpSpPr>
        <p:grpSpPr>
          <a:xfrm>
            <a:off x="3613199" y="3741664"/>
            <a:ext cx="2699634" cy="2684189"/>
            <a:chOff x="3613199" y="3741664"/>
            <a:chExt cx="2699634" cy="2684189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1AA1CEF8-5D43-0356-12C1-CB2012C278CB}"/>
                </a:ext>
              </a:extLst>
            </p:cNvPr>
            <p:cNvGrpSpPr/>
            <p:nvPr/>
          </p:nvGrpSpPr>
          <p:grpSpPr>
            <a:xfrm>
              <a:off x="3613199" y="3741664"/>
              <a:ext cx="2699634" cy="2684189"/>
              <a:chOff x="3613199" y="3741664"/>
              <a:chExt cx="2699634" cy="2684189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FF6FFB52-1972-08FB-C5DF-E6B3182E8BCE}"/>
                  </a:ext>
                </a:extLst>
              </p:cNvPr>
              <p:cNvSpPr/>
              <p:nvPr/>
            </p:nvSpPr>
            <p:spPr>
              <a:xfrm>
                <a:off x="5940018" y="3741664"/>
                <a:ext cx="364973" cy="530769"/>
              </a:xfrm>
              <a:custGeom>
                <a:avLst/>
                <a:gdLst>
                  <a:gd name="connsiteX0" fmla="*/ 46563 w 364973"/>
                  <a:gd name="connsiteY0" fmla="*/ 0 h 530769"/>
                  <a:gd name="connsiteX1" fmla="*/ 364973 w 364973"/>
                  <a:gd name="connsiteY1" fmla="*/ 0 h 530769"/>
                  <a:gd name="connsiteX2" fmla="*/ 364973 w 364973"/>
                  <a:gd name="connsiteY2" fmla="*/ 508186 h 530769"/>
                  <a:gd name="connsiteX3" fmla="*/ 305965 w 364973"/>
                  <a:gd name="connsiteY3" fmla="*/ 449179 h 530769"/>
                  <a:gd name="connsiteX4" fmla="*/ 239673 w 364973"/>
                  <a:gd name="connsiteY4" fmla="*/ 433879 h 530769"/>
                  <a:gd name="connsiteX5" fmla="*/ 219275 w 364973"/>
                  <a:gd name="connsiteY5" fmla="*/ 387984 h 530769"/>
                  <a:gd name="connsiteX6" fmla="*/ 132584 w 364973"/>
                  <a:gd name="connsiteY6" fmla="*/ 393084 h 530769"/>
                  <a:gd name="connsiteX7" fmla="*/ 112186 w 364973"/>
                  <a:gd name="connsiteY7" fmla="*/ 433879 h 530769"/>
                  <a:gd name="connsiteX8" fmla="*/ 152981 w 364973"/>
                  <a:gd name="connsiteY8" fmla="*/ 484875 h 530769"/>
                  <a:gd name="connsiteX9" fmla="*/ 86689 w 364973"/>
                  <a:gd name="connsiteY9" fmla="*/ 505272 h 530769"/>
                  <a:gd name="connsiteX10" fmla="*/ 66292 w 364973"/>
                  <a:gd name="connsiteY10" fmla="*/ 500173 h 530769"/>
                  <a:gd name="connsiteX11" fmla="*/ 40795 w 364973"/>
                  <a:gd name="connsiteY11" fmla="*/ 530769 h 530769"/>
                  <a:gd name="connsiteX12" fmla="*/ 0 w 364973"/>
                  <a:gd name="connsiteY12" fmla="*/ 505272 h 530769"/>
                  <a:gd name="connsiteX13" fmla="*/ 35696 w 364973"/>
                  <a:gd name="connsiteY13" fmla="*/ 444080 h 530769"/>
                  <a:gd name="connsiteX14" fmla="*/ 35696 w 364973"/>
                  <a:gd name="connsiteY14" fmla="*/ 387984 h 530769"/>
                  <a:gd name="connsiteX15" fmla="*/ 107087 w 364973"/>
                  <a:gd name="connsiteY15" fmla="*/ 336990 h 530769"/>
                  <a:gd name="connsiteX16" fmla="*/ 71391 w 364973"/>
                  <a:gd name="connsiteY16" fmla="*/ 280895 h 530769"/>
                  <a:gd name="connsiteX17" fmla="*/ 61193 w 364973"/>
                  <a:gd name="connsiteY17" fmla="*/ 209504 h 530769"/>
                  <a:gd name="connsiteX18" fmla="*/ 30596 w 364973"/>
                  <a:gd name="connsiteY18" fmla="*/ 189106 h 530769"/>
                  <a:gd name="connsiteX19" fmla="*/ 45894 w 364973"/>
                  <a:gd name="connsiteY19" fmla="*/ 127912 h 530769"/>
                  <a:gd name="connsiteX20" fmla="*/ 37696 w 364973"/>
                  <a:gd name="connsiteY20" fmla="*/ 118224 h 530769"/>
                  <a:gd name="connsiteX21" fmla="*/ 46563 w 364973"/>
                  <a:gd name="connsiteY21" fmla="*/ 0 h 53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973" h="530769">
                    <a:moveTo>
                      <a:pt x="46563" y="0"/>
                    </a:moveTo>
                    <a:lnTo>
                      <a:pt x="364973" y="0"/>
                    </a:lnTo>
                    <a:lnTo>
                      <a:pt x="364973" y="508186"/>
                    </a:lnTo>
                    <a:lnTo>
                      <a:pt x="305965" y="449179"/>
                    </a:lnTo>
                    <a:lnTo>
                      <a:pt x="239673" y="433879"/>
                    </a:lnTo>
                    <a:lnTo>
                      <a:pt x="219275" y="387984"/>
                    </a:lnTo>
                    <a:lnTo>
                      <a:pt x="132584" y="393084"/>
                    </a:lnTo>
                    <a:lnTo>
                      <a:pt x="112186" y="433879"/>
                    </a:lnTo>
                    <a:lnTo>
                      <a:pt x="152981" y="484875"/>
                    </a:lnTo>
                    <a:lnTo>
                      <a:pt x="86689" y="505272"/>
                    </a:lnTo>
                    <a:lnTo>
                      <a:pt x="66292" y="500173"/>
                    </a:lnTo>
                    <a:lnTo>
                      <a:pt x="40795" y="530769"/>
                    </a:lnTo>
                    <a:lnTo>
                      <a:pt x="0" y="505272"/>
                    </a:lnTo>
                    <a:lnTo>
                      <a:pt x="35696" y="444080"/>
                    </a:lnTo>
                    <a:lnTo>
                      <a:pt x="35696" y="387984"/>
                    </a:lnTo>
                    <a:lnTo>
                      <a:pt x="107087" y="336990"/>
                    </a:lnTo>
                    <a:lnTo>
                      <a:pt x="71391" y="280895"/>
                    </a:lnTo>
                    <a:lnTo>
                      <a:pt x="61193" y="209504"/>
                    </a:lnTo>
                    <a:lnTo>
                      <a:pt x="30596" y="189106"/>
                    </a:lnTo>
                    <a:lnTo>
                      <a:pt x="45894" y="127912"/>
                    </a:lnTo>
                    <a:lnTo>
                      <a:pt x="37696" y="118224"/>
                    </a:lnTo>
                    <a:lnTo>
                      <a:pt x="46563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9FC1DC88-700B-45DD-730E-5E8379EED8A5}"/>
                  </a:ext>
                </a:extLst>
              </p:cNvPr>
              <p:cNvSpPr/>
              <p:nvPr/>
            </p:nvSpPr>
            <p:spPr>
              <a:xfrm>
                <a:off x="5715640" y="4528864"/>
                <a:ext cx="589350" cy="1553873"/>
              </a:xfrm>
              <a:custGeom>
                <a:avLst/>
                <a:gdLst>
                  <a:gd name="connsiteX0" fmla="*/ 589350 w 589350"/>
                  <a:gd name="connsiteY0" fmla="*/ 0 h 1553873"/>
                  <a:gd name="connsiteX1" fmla="*/ 589350 w 589350"/>
                  <a:gd name="connsiteY1" fmla="*/ 1162711 h 1553873"/>
                  <a:gd name="connsiteX2" fmla="*/ 545640 w 589350"/>
                  <a:gd name="connsiteY2" fmla="*/ 1176515 h 1553873"/>
                  <a:gd name="connsiteX3" fmla="*/ 443652 w 589350"/>
                  <a:gd name="connsiteY3" fmla="*/ 1293801 h 1553873"/>
                  <a:gd name="connsiteX4" fmla="*/ 418155 w 589350"/>
                  <a:gd name="connsiteY4" fmla="*/ 1451886 h 1553873"/>
                  <a:gd name="connsiteX5" fmla="*/ 351861 w 589350"/>
                  <a:gd name="connsiteY5" fmla="*/ 1543674 h 1553873"/>
                  <a:gd name="connsiteX6" fmla="*/ 270271 w 589350"/>
                  <a:gd name="connsiteY6" fmla="*/ 1553873 h 1553873"/>
                  <a:gd name="connsiteX7" fmla="*/ 132586 w 589350"/>
                  <a:gd name="connsiteY7" fmla="*/ 1518178 h 1553873"/>
                  <a:gd name="connsiteX8" fmla="*/ 132586 w 589350"/>
                  <a:gd name="connsiteY8" fmla="*/ 1446784 h 1553873"/>
                  <a:gd name="connsiteX9" fmla="*/ 40795 w 589350"/>
                  <a:gd name="connsiteY9" fmla="*/ 1416188 h 1553873"/>
                  <a:gd name="connsiteX10" fmla="*/ 0 w 589350"/>
                  <a:gd name="connsiteY10" fmla="*/ 1385592 h 1553873"/>
                  <a:gd name="connsiteX11" fmla="*/ 0 w 589350"/>
                  <a:gd name="connsiteY11" fmla="*/ 1354995 h 1553873"/>
                  <a:gd name="connsiteX12" fmla="*/ 66294 w 589350"/>
                  <a:gd name="connsiteY12" fmla="*/ 1360095 h 1553873"/>
                  <a:gd name="connsiteX13" fmla="*/ 117288 w 589350"/>
                  <a:gd name="connsiteY13" fmla="*/ 1344797 h 1553873"/>
                  <a:gd name="connsiteX14" fmla="*/ 137685 w 589350"/>
                  <a:gd name="connsiteY14" fmla="*/ 1324399 h 1553873"/>
                  <a:gd name="connsiteX15" fmla="*/ 198878 w 589350"/>
                  <a:gd name="connsiteY15" fmla="*/ 1324399 h 1553873"/>
                  <a:gd name="connsiteX16" fmla="*/ 198878 w 589350"/>
                  <a:gd name="connsiteY16" fmla="*/ 1273403 h 1553873"/>
                  <a:gd name="connsiteX17" fmla="*/ 137685 w 589350"/>
                  <a:gd name="connsiteY17" fmla="*/ 1207111 h 1553873"/>
                  <a:gd name="connsiteX18" fmla="*/ 132586 w 589350"/>
                  <a:gd name="connsiteY18" fmla="*/ 1130618 h 1553873"/>
                  <a:gd name="connsiteX19" fmla="*/ 158083 w 589350"/>
                  <a:gd name="connsiteY19" fmla="*/ 1074525 h 1553873"/>
                  <a:gd name="connsiteX20" fmla="*/ 132586 w 589350"/>
                  <a:gd name="connsiteY20" fmla="*/ 1028631 h 1553873"/>
                  <a:gd name="connsiteX21" fmla="*/ 142785 w 589350"/>
                  <a:gd name="connsiteY21" fmla="*/ 977635 h 1553873"/>
                  <a:gd name="connsiteX22" fmla="*/ 137685 w 589350"/>
                  <a:gd name="connsiteY22" fmla="*/ 947039 h 1553873"/>
                  <a:gd name="connsiteX23" fmla="*/ 122387 w 589350"/>
                  <a:gd name="connsiteY23" fmla="*/ 865449 h 1553873"/>
                  <a:gd name="connsiteX24" fmla="*/ 137685 w 589350"/>
                  <a:gd name="connsiteY24" fmla="*/ 783857 h 1553873"/>
                  <a:gd name="connsiteX25" fmla="*/ 224377 w 589350"/>
                  <a:gd name="connsiteY25" fmla="*/ 743062 h 1553873"/>
                  <a:gd name="connsiteX26" fmla="*/ 219275 w 589350"/>
                  <a:gd name="connsiteY26" fmla="*/ 671668 h 1553873"/>
                  <a:gd name="connsiteX27" fmla="*/ 183580 w 589350"/>
                  <a:gd name="connsiteY27" fmla="*/ 610476 h 1553873"/>
                  <a:gd name="connsiteX28" fmla="*/ 183580 w 589350"/>
                  <a:gd name="connsiteY28" fmla="*/ 574780 h 1553873"/>
                  <a:gd name="connsiteX29" fmla="*/ 107089 w 589350"/>
                  <a:gd name="connsiteY29" fmla="*/ 523784 h 1553873"/>
                  <a:gd name="connsiteX30" fmla="*/ 132586 w 589350"/>
                  <a:gd name="connsiteY30" fmla="*/ 472790 h 1553873"/>
                  <a:gd name="connsiteX31" fmla="*/ 142785 w 589350"/>
                  <a:gd name="connsiteY31" fmla="*/ 437095 h 1553873"/>
                  <a:gd name="connsiteX32" fmla="*/ 203977 w 589350"/>
                  <a:gd name="connsiteY32" fmla="*/ 360602 h 1553873"/>
                  <a:gd name="connsiteX33" fmla="*/ 287799 w 589350"/>
                  <a:gd name="connsiteY33" fmla="*/ 362515 h 1553873"/>
                  <a:gd name="connsiteX34" fmla="*/ 327149 w 589350"/>
                  <a:gd name="connsiteY34" fmla="*/ 331324 h 1553873"/>
                  <a:gd name="connsiteX35" fmla="*/ 295768 w 589350"/>
                  <a:gd name="connsiteY35" fmla="*/ 314708 h 1553873"/>
                  <a:gd name="connsiteX36" fmla="*/ 290669 w 589350"/>
                  <a:gd name="connsiteY36" fmla="*/ 248414 h 1553873"/>
                  <a:gd name="connsiteX37" fmla="*/ 316166 w 589350"/>
                  <a:gd name="connsiteY37" fmla="*/ 202519 h 1553873"/>
                  <a:gd name="connsiteX38" fmla="*/ 423255 w 589350"/>
                  <a:gd name="connsiteY38" fmla="*/ 187221 h 1553873"/>
                  <a:gd name="connsiteX39" fmla="*/ 453851 w 589350"/>
                  <a:gd name="connsiteY39" fmla="*/ 136227 h 1553873"/>
                  <a:gd name="connsiteX40" fmla="*/ 484447 w 589350"/>
                  <a:gd name="connsiteY40" fmla="*/ 136227 h 1553873"/>
                  <a:gd name="connsiteX41" fmla="*/ 560940 w 589350"/>
                  <a:gd name="connsiteY41" fmla="*/ 80132 h 1553873"/>
                  <a:gd name="connsiteX42" fmla="*/ 571139 w 589350"/>
                  <a:gd name="connsiteY42" fmla="*/ 29138 h 1553873"/>
                  <a:gd name="connsiteX43" fmla="*/ 589350 w 589350"/>
                  <a:gd name="connsiteY43" fmla="*/ 0 h 1553873"/>
                  <a:gd name="connsiteX0" fmla="*/ 589350 w 755026"/>
                  <a:gd name="connsiteY0" fmla="*/ 0 h 1553873"/>
                  <a:gd name="connsiteX1" fmla="*/ 755010 w 755026"/>
                  <a:gd name="connsiteY1" fmla="*/ 703536 h 1553873"/>
                  <a:gd name="connsiteX2" fmla="*/ 589350 w 755026"/>
                  <a:gd name="connsiteY2" fmla="*/ 1162711 h 1553873"/>
                  <a:gd name="connsiteX3" fmla="*/ 545640 w 755026"/>
                  <a:gd name="connsiteY3" fmla="*/ 1176515 h 1553873"/>
                  <a:gd name="connsiteX4" fmla="*/ 443652 w 755026"/>
                  <a:gd name="connsiteY4" fmla="*/ 1293801 h 1553873"/>
                  <a:gd name="connsiteX5" fmla="*/ 418155 w 755026"/>
                  <a:gd name="connsiteY5" fmla="*/ 1451886 h 1553873"/>
                  <a:gd name="connsiteX6" fmla="*/ 351861 w 755026"/>
                  <a:gd name="connsiteY6" fmla="*/ 1543674 h 1553873"/>
                  <a:gd name="connsiteX7" fmla="*/ 270271 w 755026"/>
                  <a:gd name="connsiteY7" fmla="*/ 1553873 h 1553873"/>
                  <a:gd name="connsiteX8" fmla="*/ 132586 w 755026"/>
                  <a:gd name="connsiteY8" fmla="*/ 1518178 h 1553873"/>
                  <a:gd name="connsiteX9" fmla="*/ 132586 w 755026"/>
                  <a:gd name="connsiteY9" fmla="*/ 1446784 h 1553873"/>
                  <a:gd name="connsiteX10" fmla="*/ 40795 w 755026"/>
                  <a:gd name="connsiteY10" fmla="*/ 1416188 h 1553873"/>
                  <a:gd name="connsiteX11" fmla="*/ 0 w 755026"/>
                  <a:gd name="connsiteY11" fmla="*/ 1385592 h 1553873"/>
                  <a:gd name="connsiteX12" fmla="*/ 0 w 755026"/>
                  <a:gd name="connsiteY12" fmla="*/ 1354995 h 1553873"/>
                  <a:gd name="connsiteX13" fmla="*/ 66294 w 755026"/>
                  <a:gd name="connsiteY13" fmla="*/ 1360095 h 1553873"/>
                  <a:gd name="connsiteX14" fmla="*/ 117288 w 755026"/>
                  <a:gd name="connsiteY14" fmla="*/ 1344797 h 1553873"/>
                  <a:gd name="connsiteX15" fmla="*/ 137685 w 755026"/>
                  <a:gd name="connsiteY15" fmla="*/ 1324399 h 1553873"/>
                  <a:gd name="connsiteX16" fmla="*/ 198878 w 755026"/>
                  <a:gd name="connsiteY16" fmla="*/ 1324399 h 1553873"/>
                  <a:gd name="connsiteX17" fmla="*/ 198878 w 755026"/>
                  <a:gd name="connsiteY17" fmla="*/ 1273403 h 1553873"/>
                  <a:gd name="connsiteX18" fmla="*/ 137685 w 755026"/>
                  <a:gd name="connsiteY18" fmla="*/ 1207111 h 1553873"/>
                  <a:gd name="connsiteX19" fmla="*/ 132586 w 755026"/>
                  <a:gd name="connsiteY19" fmla="*/ 1130618 h 1553873"/>
                  <a:gd name="connsiteX20" fmla="*/ 158083 w 755026"/>
                  <a:gd name="connsiteY20" fmla="*/ 1074525 h 1553873"/>
                  <a:gd name="connsiteX21" fmla="*/ 132586 w 755026"/>
                  <a:gd name="connsiteY21" fmla="*/ 1028631 h 1553873"/>
                  <a:gd name="connsiteX22" fmla="*/ 142785 w 755026"/>
                  <a:gd name="connsiteY22" fmla="*/ 977635 h 1553873"/>
                  <a:gd name="connsiteX23" fmla="*/ 137685 w 755026"/>
                  <a:gd name="connsiteY23" fmla="*/ 947039 h 1553873"/>
                  <a:gd name="connsiteX24" fmla="*/ 122387 w 755026"/>
                  <a:gd name="connsiteY24" fmla="*/ 865449 h 1553873"/>
                  <a:gd name="connsiteX25" fmla="*/ 137685 w 755026"/>
                  <a:gd name="connsiteY25" fmla="*/ 783857 h 1553873"/>
                  <a:gd name="connsiteX26" fmla="*/ 224377 w 755026"/>
                  <a:gd name="connsiteY26" fmla="*/ 743062 h 1553873"/>
                  <a:gd name="connsiteX27" fmla="*/ 219275 w 755026"/>
                  <a:gd name="connsiteY27" fmla="*/ 671668 h 1553873"/>
                  <a:gd name="connsiteX28" fmla="*/ 183580 w 755026"/>
                  <a:gd name="connsiteY28" fmla="*/ 610476 h 1553873"/>
                  <a:gd name="connsiteX29" fmla="*/ 183580 w 755026"/>
                  <a:gd name="connsiteY29" fmla="*/ 574780 h 1553873"/>
                  <a:gd name="connsiteX30" fmla="*/ 107089 w 755026"/>
                  <a:gd name="connsiteY30" fmla="*/ 523784 h 1553873"/>
                  <a:gd name="connsiteX31" fmla="*/ 132586 w 755026"/>
                  <a:gd name="connsiteY31" fmla="*/ 472790 h 1553873"/>
                  <a:gd name="connsiteX32" fmla="*/ 142785 w 755026"/>
                  <a:gd name="connsiteY32" fmla="*/ 437095 h 1553873"/>
                  <a:gd name="connsiteX33" fmla="*/ 203977 w 755026"/>
                  <a:gd name="connsiteY33" fmla="*/ 360602 h 1553873"/>
                  <a:gd name="connsiteX34" fmla="*/ 287799 w 755026"/>
                  <a:gd name="connsiteY34" fmla="*/ 362515 h 1553873"/>
                  <a:gd name="connsiteX35" fmla="*/ 327149 w 755026"/>
                  <a:gd name="connsiteY35" fmla="*/ 331324 h 1553873"/>
                  <a:gd name="connsiteX36" fmla="*/ 295768 w 755026"/>
                  <a:gd name="connsiteY36" fmla="*/ 314708 h 1553873"/>
                  <a:gd name="connsiteX37" fmla="*/ 290669 w 755026"/>
                  <a:gd name="connsiteY37" fmla="*/ 248414 h 1553873"/>
                  <a:gd name="connsiteX38" fmla="*/ 316166 w 755026"/>
                  <a:gd name="connsiteY38" fmla="*/ 202519 h 1553873"/>
                  <a:gd name="connsiteX39" fmla="*/ 423255 w 755026"/>
                  <a:gd name="connsiteY39" fmla="*/ 187221 h 1553873"/>
                  <a:gd name="connsiteX40" fmla="*/ 453851 w 755026"/>
                  <a:gd name="connsiteY40" fmla="*/ 136227 h 1553873"/>
                  <a:gd name="connsiteX41" fmla="*/ 484447 w 755026"/>
                  <a:gd name="connsiteY41" fmla="*/ 136227 h 1553873"/>
                  <a:gd name="connsiteX42" fmla="*/ 560940 w 755026"/>
                  <a:gd name="connsiteY42" fmla="*/ 80132 h 1553873"/>
                  <a:gd name="connsiteX43" fmla="*/ 571139 w 755026"/>
                  <a:gd name="connsiteY43" fmla="*/ 29138 h 1553873"/>
                  <a:gd name="connsiteX44" fmla="*/ 589350 w 755026"/>
                  <a:gd name="connsiteY44" fmla="*/ 0 h 1553873"/>
                  <a:gd name="connsiteX0" fmla="*/ 755010 w 846450"/>
                  <a:gd name="connsiteY0" fmla="*/ 703536 h 1553873"/>
                  <a:gd name="connsiteX1" fmla="*/ 589350 w 846450"/>
                  <a:gd name="connsiteY1" fmla="*/ 1162711 h 1553873"/>
                  <a:gd name="connsiteX2" fmla="*/ 545640 w 846450"/>
                  <a:gd name="connsiteY2" fmla="*/ 1176515 h 1553873"/>
                  <a:gd name="connsiteX3" fmla="*/ 443652 w 846450"/>
                  <a:gd name="connsiteY3" fmla="*/ 1293801 h 1553873"/>
                  <a:gd name="connsiteX4" fmla="*/ 418155 w 846450"/>
                  <a:gd name="connsiteY4" fmla="*/ 1451886 h 1553873"/>
                  <a:gd name="connsiteX5" fmla="*/ 351861 w 846450"/>
                  <a:gd name="connsiteY5" fmla="*/ 1543674 h 1553873"/>
                  <a:gd name="connsiteX6" fmla="*/ 270271 w 846450"/>
                  <a:gd name="connsiteY6" fmla="*/ 1553873 h 1553873"/>
                  <a:gd name="connsiteX7" fmla="*/ 132586 w 846450"/>
                  <a:gd name="connsiteY7" fmla="*/ 1518178 h 1553873"/>
                  <a:gd name="connsiteX8" fmla="*/ 132586 w 846450"/>
                  <a:gd name="connsiteY8" fmla="*/ 1446784 h 1553873"/>
                  <a:gd name="connsiteX9" fmla="*/ 40795 w 846450"/>
                  <a:gd name="connsiteY9" fmla="*/ 1416188 h 1553873"/>
                  <a:gd name="connsiteX10" fmla="*/ 0 w 846450"/>
                  <a:gd name="connsiteY10" fmla="*/ 1385592 h 1553873"/>
                  <a:gd name="connsiteX11" fmla="*/ 0 w 846450"/>
                  <a:gd name="connsiteY11" fmla="*/ 1354995 h 1553873"/>
                  <a:gd name="connsiteX12" fmla="*/ 66294 w 846450"/>
                  <a:gd name="connsiteY12" fmla="*/ 1360095 h 1553873"/>
                  <a:gd name="connsiteX13" fmla="*/ 117288 w 846450"/>
                  <a:gd name="connsiteY13" fmla="*/ 1344797 h 1553873"/>
                  <a:gd name="connsiteX14" fmla="*/ 137685 w 846450"/>
                  <a:gd name="connsiteY14" fmla="*/ 1324399 h 1553873"/>
                  <a:gd name="connsiteX15" fmla="*/ 198878 w 846450"/>
                  <a:gd name="connsiteY15" fmla="*/ 1324399 h 1553873"/>
                  <a:gd name="connsiteX16" fmla="*/ 198878 w 846450"/>
                  <a:gd name="connsiteY16" fmla="*/ 1273403 h 1553873"/>
                  <a:gd name="connsiteX17" fmla="*/ 137685 w 846450"/>
                  <a:gd name="connsiteY17" fmla="*/ 1207111 h 1553873"/>
                  <a:gd name="connsiteX18" fmla="*/ 132586 w 846450"/>
                  <a:gd name="connsiteY18" fmla="*/ 1130618 h 1553873"/>
                  <a:gd name="connsiteX19" fmla="*/ 158083 w 846450"/>
                  <a:gd name="connsiteY19" fmla="*/ 1074525 h 1553873"/>
                  <a:gd name="connsiteX20" fmla="*/ 132586 w 846450"/>
                  <a:gd name="connsiteY20" fmla="*/ 1028631 h 1553873"/>
                  <a:gd name="connsiteX21" fmla="*/ 142785 w 846450"/>
                  <a:gd name="connsiteY21" fmla="*/ 977635 h 1553873"/>
                  <a:gd name="connsiteX22" fmla="*/ 137685 w 846450"/>
                  <a:gd name="connsiteY22" fmla="*/ 947039 h 1553873"/>
                  <a:gd name="connsiteX23" fmla="*/ 122387 w 846450"/>
                  <a:gd name="connsiteY23" fmla="*/ 865449 h 1553873"/>
                  <a:gd name="connsiteX24" fmla="*/ 137685 w 846450"/>
                  <a:gd name="connsiteY24" fmla="*/ 783857 h 1553873"/>
                  <a:gd name="connsiteX25" fmla="*/ 224377 w 846450"/>
                  <a:gd name="connsiteY25" fmla="*/ 743062 h 1553873"/>
                  <a:gd name="connsiteX26" fmla="*/ 219275 w 846450"/>
                  <a:gd name="connsiteY26" fmla="*/ 671668 h 1553873"/>
                  <a:gd name="connsiteX27" fmla="*/ 183580 w 846450"/>
                  <a:gd name="connsiteY27" fmla="*/ 610476 h 1553873"/>
                  <a:gd name="connsiteX28" fmla="*/ 183580 w 846450"/>
                  <a:gd name="connsiteY28" fmla="*/ 574780 h 1553873"/>
                  <a:gd name="connsiteX29" fmla="*/ 107089 w 846450"/>
                  <a:gd name="connsiteY29" fmla="*/ 523784 h 1553873"/>
                  <a:gd name="connsiteX30" fmla="*/ 132586 w 846450"/>
                  <a:gd name="connsiteY30" fmla="*/ 472790 h 1553873"/>
                  <a:gd name="connsiteX31" fmla="*/ 142785 w 846450"/>
                  <a:gd name="connsiteY31" fmla="*/ 437095 h 1553873"/>
                  <a:gd name="connsiteX32" fmla="*/ 203977 w 846450"/>
                  <a:gd name="connsiteY32" fmla="*/ 360602 h 1553873"/>
                  <a:gd name="connsiteX33" fmla="*/ 287799 w 846450"/>
                  <a:gd name="connsiteY33" fmla="*/ 362515 h 1553873"/>
                  <a:gd name="connsiteX34" fmla="*/ 327149 w 846450"/>
                  <a:gd name="connsiteY34" fmla="*/ 331324 h 1553873"/>
                  <a:gd name="connsiteX35" fmla="*/ 295768 w 846450"/>
                  <a:gd name="connsiteY35" fmla="*/ 314708 h 1553873"/>
                  <a:gd name="connsiteX36" fmla="*/ 290669 w 846450"/>
                  <a:gd name="connsiteY36" fmla="*/ 248414 h 1553873"/>
                  <a:gd name="connsiteX37" fmla="*/ 316166 w 846450"/>
                  <a:gd name="connsiteY37" fmla="*/ 202519 h 1553873"/>
                  <a:gd name="connsiteX38" fmla="*/ 423255 w 846450"/>
                  <a:gd name="connsiteY38" fmla="*/ 187221 h 1553873"/>
                  <a:gd name="connsiteX39" fmla="*/ 453851 w 846450"/>
                  <a:gd name="connsiteY39" fmla="*/ 136227 h 1553873"/>
                  <a:gd name="connsiteX40" fmla="*/ 484447 w 846450"/>
                  <a:gd name="connsiteY40" fmla="*/ 136227 h 1553873"/>
                  <a:gd name="connsiteX41" fmla="*/ 560940 w 846450"/>
                  <a:gd name="connsiteY41" fmla="*/ 80132 h 1553873"/>
                  <a:gd name="connsiteX42" fmla="*/ 571139 w 846450"/>
                  <a:gd name="connsiteY42" fmla="*/ 29138 h 1553873"/>
                  <a:gd name="connsiteX43" fmla="*/ 589350 w 846450"/>
                  <a:gd name="connsiteY43" fmla="*/ 0 h 1553873"/>
                  <a:gd name="connsiteX44" fmla="*/ 846450 w 846450"/>
                  <a:gd name="connsiteY44" fmla="*/ 794976 h 1553873"/>
                  <a:gd name="connsiteX0" fmla="*/ 755010 w 755010"/>
                  <a:gd name="connsiteY0" fmla="*/ 703536 h 1553873"/>
                  <a:gd name="connsiteX1" fmla="*/ 589350 w 755010"/>
                  <a:gd name="connsiteY1" fmla="*/ 1162711 h 1553873"/>
                  <a:gd name="connsiteX2" fmla="*/ 545640 w 755010"/>
                  <a:gd name="connsiteY2" fmla="*/ 1176515 h 1553873"/>
                  <a:gd name="connsiteX3" fmla="*/ 443652 w 755010"/>
                  <a:gd name="connsiteY3" fmla="*/ 1293801 h 1553873"/>
                  <a:gd name="connsiteX4" fmla="*/ 418155 w 755010"/>
                  <a:gd name="connsiteY4" fmla="*/ 1451886 h 1553873"/>
                  <a:gd name="connsiteX5" fmla="*/ 351861 w 755010"/>
                  <a:gd name="connsiteY5" fmla="*/ 1543674 h 1553873"/>
                  <a:gd name="connsiteX6" fmla="*/ 270271 w 755010"/>
                  <a:gd name="connsiteY6" fmla="*/ 1553873 h 1553873"/>
                  <a:gd name="connsiteX7" fmla="*/ 132586 w 755010"/>
                  <a:gd name="connsiteY7" fmla="*/ 1518178 h 1553873"/>
                  <a:gd name="connsiteX8" fmla="*/ 132586 w 755010"/>
                  <a:gd name="connsiteY8" fmla="*/ 1446784 h 1553873"/>
                  <a:gd name="connsiteX9" fmla="*/ 40795 w 755010"/>
                  <a:gd name="connsiteY9" fmla="*/ 1416188 h 1553873"/>
                  <a:gd name="connsiteX10" fmla="*/ 0 w 755010"/>
                  <a:gd name="connsiteY10" fmla="*/ 1385592 h 1553873"/>
                  <a:gd name="connsiteX11" fmla="*/ 0 w 755010"/>
                  <a:gd name="connsiteY11" fmla="*/ 1354995 h 1553873"/>
                  <a:gd name="connsiteX12" fmla="*/ 66294 w 755010"/>
                  <a:gd name="connsiteY12" fmla="*/ 1360095 h 1553873"/>
                  <a:gd name="connsiteX13" fmla="*/ 117288 w 755010"/>
                  <a:gd name="connsiteY13" fmla="*/ 1344797 h 1553873"/>
                  <a:gd name="connsiteX14" fmla="*/ 137685 w 755010"/>
                  <a:gd name="connsiteY14" fmla="*/ 1324399 h 1553873"/>
                  <a:gd name="connsiteX15" fmla="*/ 198878 w 755010"/>
                  <a:gd name="connsiteY15" fmla="*/ 1324399 h 1553873"/>
                  <a:gd name="connsiteX16" fmla="*/ 198878 w 755010"/>
                  <a:gd name="connsiteY16" fmla="*/ 1273403 h 1553873"/>
                  <a:gd name="connsiteX17" fmla="*/ 137685 w 755010"/>
                  <a:gd name="connsiteY17" fmla="*/ 1207111 h 1553873"/>
                  <a:gd name="connsiteX18" fmla="*/ 132586 w 755010"/>
                  <a:gd name="connsiteY18" fmla="*/ 1130618 h 1553873"/>
                  <a:gd name="connsiteX19" fmla="*/ 158083 w 755010"/>
                  <a:gd name="connsiteY19" fmla="*/ 1074525 h 1553873"/>
                  <a:gd name="connsiteX20" fmla="*/ 132586 w 755010"/>
                  <a:gd name="connsiteY20" fmla="*/ 1028631 h 1553873"/>
                  <a:gd name="connsiteX21" fmla="*/ 142785 w 755010"/>
                  <a:gd name="connsiteY21" fmla="*/ 977635 h 1553873"/>
                  <a:gd name="connsiteX22" fmla="*/ 137685 w 755010"/>
                  <a:gd name="connsiteY22" fmla="*/ 947039 h 1553873"/>
                  <a:gd name="connsiteX23" fmla="*/ 122387 w 755010"/>
                  <a:gd name="connsiteY23" fmla="*/ 865449 h 1553873"/>
                  <a:gd name="connsiteX24" fmla="*/ 137685 w 755010"/>
                  <a:gd name="connsiteY24" fmla="*/ 783857 h 1553873"/>
                  <a:gd name="connsiteX25" fmla="*/ 224377 w 755010"/>
                  <a:gd name="connsiteY25" fmla="*/ 743062 h 1553873"/>
                  <a:gd name="connsiteX26" fmla="*/ 219275 w 755010"/>
                  <a:gd name="connsiteY26" fmla="*/ 671668 h 1553873"/>
                  <a:gd name="connsiteX27" fmla="*/ 183580 w 755010"/>
                  <a:gd name="connsiteY27" fmla="*/ 610476 h 1553873"/>
                  <a:gd name="connsiteX28" fmla="*/ 183580 w 755010"/>
                  <a:gd name="connsiteY28" fmla="*/ 574780 h 1553873"/>
                  <a:gd name="connsiteX29" fmla="*/ 107089 w 755010"/>
                  <a:gd name="connsiteY29" fmla="*/ 523784 h 1553873"/>
                  <a:gd name="connsiteX30" fmla="*/ 132586 w 755010"/>
                  <a:gd name="connsiteY30" fmla="*/ 472790 h 1553873"/>
                  <a:gd name="connsiteX31" fmla="*/ 142785 w 755010"/>
                  <a:gd name="connsiteY31" fmla="*/ 437095 h 1553873"/>
                  <a:gd name="connsiteX32" fmla="*/ 203977 w 755010"/>
                  <a:gd name="connsiteY32" fmla="*/ 360602 h 1553873"/>
                  <a:gd name="connsiteX33" fmla="*/ 287799 w 755010"/>
                  <a:gd name="connsiteY33" fmla="*/ 362515 h 1553873"/>
                  <a:gd name="connsiteX34" fmla="*/ 327149 w 755010"/>
                  <a:gd name="connsiteY34" fmla="*/ 331324 h 1553873"/>
                  <a:gd name="connsiteX35" fmla="*/ 295768 w 755010"/>
                  <a:gd name="connsiteY35" fmla="*/ 314708 h 1553873"/>
                  <a:gd name="connsiteX36" fmla="*/ 290669 w 755010"/>
                  <a:gd name="connsiteY36" fmla="*/ 248414 h 1553873"/>
                  <a:gd name="connsiteX37" fmla="*/ 316166 w 755010"/>
                  <a:gd name="connsiteY37" fmla="*/ 202519 h 1553873"/>
                  <a:gd name="connsiteX38" fmla="*/ 423255 w 755010"/>
                  <a:gd name="connsiteY38" fmla="*/ 187221 h 1553873"/>
                  <a:gd name="connsiteX39" fmla="*/ 453851 w 755010"/>
                  <a:gd name="connsiteY39" fmla="*/ 136227 h 1553873"/>
                  <a:gd name="connsiteX40" fmla="*/ 484447 w 755010"/>
                  <a:gd name="connsiteY40" fmla="*/ 136227 h 1553873"/>
                  <a:gd name="connsiteX41" fmla="*/ 560940 w 755010"/>
                  <a:gd name="connsiteY41" fmla="*/ 80132 h 1553873"/>
                  <a:gd name="connsiteX42" fmla="*/ 571139 w 755010"/>
                  <a:gd name="connsiteY42" fmla="*/ 29138 h 1553873"/>
                  <a:gd name="connsiteX43" fmla="*/ 589350 w 755010"/>
                  <a:gd name="connsiteY43" fmla="*/ 0 h 1553873"/>
                  <a:gd name="connsiteX0" fmla="*/ 589350 w 589350"/>
                  <a:gd name="connsiteY0" fmla="*/ 1162711 h 1553873"/>
                  <a:gd name="connsiteX1" fmla="*/ 545640 w 589350"/>
                  <a:gd name="connsiteY1" fmla="*/ 1176515 h 1553873"/>
                  <a:gd name="connsiteX2" fmla="*/ 443652 w 589350"/>
                  <a:gd name="connsiteY2" fmla="*/ 1293801 h 1553873"/>
                  <a:gd name="connsiteX3" fmla="*/ 418155 w 589350"/>
                  <a:gd name="connsiteY3" fmla="*/ 1451886 h 1553873"/>
                  <a:gd name="connsiteX4" fmla="*/ 351861 w 589350"/>
                  <a:gd name="connsiteY4" fmla="*/ 1543674 h 1553873"/>
                  <a:gd name="connsiteX5" fmla="*/ 270271 w 589350"/>
                  <a:gd name="connsiteY5" fmla="*/ 1553873 h 1553873"/>
                  <a:gd name="connsiteX6" fmla="*/ 132586 w 589350"/>
                  <a:gd name="connsiteY6" fmla="*/ 1518178 h 1553873"/>
                  <a:gd name="connsiteX7" fmla="*/ 132586 w 589350"/>
                  <a:gd name="connsiteY7" fmla="*/ 1446784 h 1553873"/>
                  <a:gd name="connsiteX8" fmla="*/ 40795 w 589350"/>
                  <a:gd name="connsiteY8" fmla="*/ 1416188 h 1553873"/>
                  <a:gd name="connsiteX9" fmla="*/ 0 w 589350"/>
                  <a:gd name="connsiteY9" fmla="*/ 1385592 h 1553873"/>
                  <a:gd name="connsiteX10" fmla="*/ 0 w 589350"/>
                  <a:gd name="connsiteY10" fmla="*/ 1354995 h 1553873"/>
                  <a:gd name="connsiteX11" fmla="*/ 66294 w 589350"/>
                  <a:gd name="connsiteY11" fmla="*/ 1360095 h 1553873"/>
                  <a:gd name="connsiteX12" fmla="*/ 117288 w 589350"/>
                  <a:gd name="connsiteY12" fmla="*/ 1344797 h 1553873"/>
                  <a:gd name="connsiteX13" fmla="*/ 137685 w 589350"/>
                  <a:gd name="connsiteY13" fmla="*/ 1324399 h 1553873"/>
                  <a:gd name="connsiteX14" fmla="*/ 198878 w 589350"/>
                  <a:gd name="connsiteY14" fmla="*/ 1324399 h 1553873"/>
                  <a:gd name="connsiteX15" fmla="*/ 198878 w 589350"/>
                  <a:gd name="connsiteY15" fmla="*/ 1273403 h 1553873"/>
                  <a:gd name="connsiteX16" fmla="*/ 137685 w 589350"/>
                  <a:gd name="connsiteY16" fmla="*/ 1207111 h 1553873"/>
                  <a:gd name="connsiteX17" fmla="*/ 132586 w 589350"/>
                  <a:gd name="connsiteY17" fmla="*/ 1130618 h 1553873"/>
                  <a:gd name="connsiteX18" fmla="*/ 158083 w 589350"/>
                  <a:gd name="connsiteY18" fmla="*/ 1074525 h 1553873"/>
                  <a:gd name="connsiteX19" fmla="*/ 132586 w 589350"/>
                  <a:gd name="connsiteY19" fmla="*/ 1028631 h 1553873"/>
                  <a:gd name="connsiteX20" fmla="*/ 142785 w 589350"/>
                  <a:gd name="connsiteY20" fmla="*/ 977635 h 1553873"/>
                  <a:gd name="connsiteX21" fmla="*/ 137685 w 589350"/>
                  <a:gd name="connsiteY21" fmla="*/ 947039 h 1553873"/>
                  <a:gd name="connsiteX22" fmla="*/ 122387 w 589350"/>
                  <a:gd name="connsiteY22" fmla="*/ 865449 h 1553873"/>
                  <a:gd name="connsiteX23" fmla="*/ 137685 w 589350"/>
                  <a:gd name="connsiteY23" fmla="*/ 783857 h 1553873"/>
                  <a:gd name="connsiteX24" fmla="*/ 224377 w 589350"/>
                  <a:gd name="connsiteY24" fmla="*/ 743062 h 1553873"/>
                  <a:gd name="connsiteX25" fmla="*/ 219275 w 589350"/>
                  <a:gd name="connsiteY25" fmla="*/ 671668 h 1553873"/>
                  <a:gd name="connsiteX26" fmla="*/ 183580 w 589350"/>
                  <a:gd name="connsiteY26" fmla="*/ 610476 h 1553873"/>
                  <a:gd name="connsiteX27" fmla="*/ 183580 w 589350"/>
                  <a:gd name="connsiteY27" fmla="*/ 574780 h 1553873"/>
                  <a:gd name="connsiteX28" fmla="*/ 107089 w 589350"/>
                  <a:gd name="connsiteY28" fmla="*/ 523784 h 1553873"/>
                  <a:gd name="connsiteX29" fmla="*/ 132586 w 589350"/>
                  <a:gd name="connsiteY29" fmla="*/ 472790 h 1553873"/>
                  <a:gd name="connsiteX30" fmla="*/ 142785 w 589350"/>
                  <a:gd name="connsiteY30" fmla="*/ 437095 h 1553873"/>
                  <a:gd name="connsiteX31" fmla="*/ 203977 w 589350"/>
                  <a:gd name="connsiteY31" fmla="*/ 360602 h 1553873"/>
                  <a:gd name="connsiteX32" fmla="*/ 287799 w 589350"/>
                  <a:gd name="connsiteY32" fmla="*/ 362515 h 1553873"/>
                  <a:gd name="connsiteX33" fmla="*/ 327149 w 589350"/>
                  <a:gd name="connsiteY33" fmla="*/ 331324 h 1553873"/>
                  <a:gd name="connsiteX34" fmla="*/ 295768 w 589350"/>
                  <a:gd name="connsiteY34" fmla="*/ 314708 h 1553873"/>
                  <a:gd name="connsiteX35" fmla="*/ 290669 w 589350"/>
                  <a:gd name="connsiteY35" fmla="*/ 248414 h 1553873"/>
                  <a:gd name="connsiteX36" fmla="*/ 316166 w 589350"/>
                  <a:gd name="connsiteY36" fmla="*/ 202519 h 1553873"/>
                  <a:gd name="connsiteX37" fmla="*/ 423255 w 589350"/>
                  <a:gd name="connsiteY37" fmla="*/ 187221 h 1553873"/>
                  <a:gd name="connsiteX38" fmla="*/ 453851 w 589350"/>
                  <a:gd name="connsiteY38" fmla="*/ 136227 h 1553873"/>
                  <a:gd name="connsiteX39" fmla="*/ 484447 w 589350"/>
                  <a:gd name="connsiteY39" fmla="*/ 136227 h 1553873"/>
                  <a:gd name="connsiteX40" fmla="*/ 560940 w 589350"/>
                  <a:gd name="connsiteY40" fmla="*/ 80132 h 1553873"/>
                  <a:gd name="connsiteX41" fmla="*/ 571139 w 589350"/>
                  <a:gd name="connsiteY41" fmla="*/ 29138 h 1553873"/>
                  <a:gd name="connsiteX42" fmla="*/ 589350 w 589350"/>
                  <a:gd name="connsiteY42" fmla="*/ 0 h 1553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89350" h="1553873">
                    <a:moveTo>
                      <a:pt x="589350" y="1162711"/>
                    </a:moveTo>
                    <a:lnTo>
                      <a:pt x="545640" y="1176515"/>
                    </a:lnTo>
                    <a:lnTo>
                      <a:pt x="443652" y="1293801"/>
                    </a:lnTo>
                    <a:lnTo>
                      <a:pt x="418155" y="1451886"/>
                    </a:lnTo>
                    <a:lnTo>
                      <a:pt x="351861" y="1543674"/>
                    </a:lnTo>
                    <a:lnTo>
                      <a:pt x="270271" y="1553873"/>
                    </a:lnTo>
                    <a:lnTo>
                      <a:pt x="132586" y="1518178"/>
                    </a:lnTo>
                    <a:lnTo>
                      <a:pt x="132586" y="1446784"/>
                    </a:lnTo>
                    <a:lnTo>
                      <a:pt x="40795" y="1416188"/>
                    </a:lnTo>
                    <a:lnTo>
                      <a:pt x="0" y="1385592"/>
                    </a:lnTo>
                    <a:lnTo>
                      <a:pt x="0" y="1354995"/>
                    </a:lnTo>
                    <a:lnTo>
                      <a:pt x="66294" y="1360095"/>
                    </a:lnTo>
                    <a:lnTo>
                      <a:pt x="117288" y="1344797"/>
                    </a:lnTo>
                    <a:lnTo>
                      <a:pt x="137685" y="1324399"/>
                    </a:lnTo>
                    <a:lnTo>
                      <a:pt x="198878" y="1324399"/>
                    </a:lnTo>
                    <a:lnTo>
                      <a:pt x="198878" y="1273403"/>
                    </a:lnTo>
                    <a:lnTo>
                      <a:pt x="137685" y="1207111"/>
                    </a:lnTo>
                    <a:lnTo>
                      <a:pt x="132586" y="1130618"/>
                    </a:lnTo>
                    <a:lnTo>
                      <a:pt x="158083" y="1074525"/>
                    </a:lnTo>
                    <a:lnTo>
                      <a:pt x="132586" y="1028631"/>
                    </a:lnTo>
                    <a:lnTo>
                      <a:pt x="142785" y="977635"/>
                    </a:lnTo>
                    <a:lnTo>
                      <a:pt x="137685" y="947039"/>
                    </a:lnTo>
                    <a:lnTo>
                      <a:pt x="122387" y="865449"/>
                    </a:lnTo>
                    <a:lnTo>
                      <a:pt x="137685" y="783857"/>
                    </a:lnTo>
                    <a:lnTo>
                      <a:pt x="224377" y="743062"/>
                    </a:lnTo>
                    <a:lnTo>
                      <a:pt x="219275" y="671668"/>
                    </a:lnTo>
                    <a:lnTo>
                      <a:pt x="183580" y="610476"/>
                    </a:lnTo>
                    <a:lnTo>
                      <a:pt x="183580" y="574780"/>
                    </a:lnTo>
                    <a:lnTo>
                      <a:pt x="107089" y="523784"/>
                    </a:lnTo>
                    <a:lnTo>
                      <a:pt x="132586" y="472790"/>
                    </a:lnTo>
                    <a:lnTo>
                      <a:pt x="142785" y="437095"/>
                    </a:lnTo>
                    <a:lnTo>
                      <a:pt x="203977" y="360602"/>
                    </a:lnTo>
                    <a:lnTo>
                      <a:pt x="287799" y="362515"/>
                    </a:lnTo>
                    <a:lnTo>
                      <a:pt x="327149" y="331324"/>
                    </a:lnTo>
                    <a:lnTo>
                      <a:pt x="295768" y="314708"/>
                    </a:lnTo>
                    <a:lnTo>
                      <a:pt x="290669" y="248414"/>
                    </a:lnTo>
                    <a:lnTo>
                      <a:pt x="316166" y="202519"/>
                    </a:lnTo>
                    <a:lnTo>
                      <a:pt x="423255" y="187221"/>
                    </a:lnTo>
                    <a:lnTo>
                      <a:pt x="453851" y="136227"/>
                    </a:lnTo>
                    <a:lnTo>
                      <a:pt x="484447" y="136227"/>
                    </a:lnTo>
                    <a:lnTo>
                      <a:pt x="560940" y="80132"/>
                    </a:lnTo>
                    <a:lnTo>
                      <a:pt x="571139" y="29138"/>
                    </a:lnTo>
                    <a:lnTo>
                      <a:pt x="58935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4571A2FC-989A-F392-6C09-BD0BCA1434AC}"/>
                  </a:ext>
                </a:extLst>
              </p:cNvPr>
              <p:cNvSpPr/>
              <p:nvPr/>
            </p:nvSpPr>
            <p:spPr>
              <a:xfrm>
                <a:off x="4766464" y="3741665"/>
                <a:ext cx="1222670" cy="188473"/>
              </a:xfrm>
              <a:custGeom>
                <a:avLst/>
                <a:gdLst>
                  <a:gd name="connsiteX0" fmla="*/ 0 w 1222670"/>
                  <a:gd name="connsiteY0" fmla="*/ 0 h 188473"/>
                  <a:gd name="connsiteX1" fmla="*/ 1222670 w 1222670"/>
                  <a:gd name="connsiteY1" fmla="*/ 0 h 188473"/>
                  <a:gd name="connsiteX2" fmla="*/ 1213076 w 1222670"/>
                  <a:gd name="connsiteY2" fmla="*/ 127917 h 188473"/>
                  <a:gd name="connsiteX3" fmla="*/ 1146146 w 1222670"/>
                  <a:gd name="connsiteY3" fmla="*/ 86484 h 188473"/>
                  <a:gd name="connsiteX4" fmla="*/ 1088777 w 1222670"/>
                  <a:gd name="connsiteY4" fmla="*/ 86484 h 188473"/>
                  <a:gd name="connsiteX5" fmla="*/ 1076027 w 1222670"/>
                  <a:gd name="connsiteY5" fmla="*/ 54613 h 188473"/>
                  <a:gd name="connsiteX6" fmla="*/ 1012283 w 1222670"/>
                  <a:gd name="connsiteY6" fmla="*/ 64174 h 188473"/>
                  <a:gd name="connsiteX7" fmla="*/ 967665 w 1222670"/>
                  <a:gd name="connsiteY7" fmla="*/ 32301 h 188473"/>
                  <a:gd name="connsiteX8" fmla="*/ 935794 w 1222670"/>
                  <a:gd name="connsiteY8" fmla="*/ 48238 h 188473"/>
                  <a:gd name="connsiteX9" fmla="*/ 948541 w 1222670"/>
                  <a:gd name="connsiteY9" fmla="*/ 99233 h 188473"/>
                  <a:gd name="connsiteX10" fmla="*/ 916670 w 1222670"/>
                  <a:gd name="connsiteY10" fmla="*/ 115168 h 188473"/>
                  <a:gd name="connsiteX11" fmla="*/ 827429 w 1222670"/>
                  <a:gd name="connsiteY11" fmla="*/ 80110 h 188473"/>
                  <a:gd name="connsiteX12" fmla="*/ 715878 w 1222670"/>
                  <a:gd name="connsiteY12" fmla="*/ 80110 h 188473"/>
                  <a:gd name="connsiteX13" fmla="*/ 674445 w 1222670"/>
                  <a:gd name="connsiteY13" fmla="*/ 115168 h 188473"/>
                  <a:gd name="connsiteX14" fmla="*/ 664883 w 1222670"/>
                  <a:gd name="connsiteY14" fmla="*/ 153414 h 188473"/>
                  <a:gd name="connsiteX15" fmla="*/ 629827 w 1222670"/>
                  <a:gd name="connsiteY15" fmla="*/ 150227 h 188473"/>
                  <a:gd name="connsiteX16" fmla="*/ 604327 w 1222670"/>
                  <a:gd name="connsiteY16" fmla="*/ 131105 h 188473"/>
                  <a:gd name="connsiteX17" fmla="*/ 527838 w 1222670"/>
                  <a:gd name="connsiteY17" fmla="*/ 188473 h 188473"/>
                  <a:gd name="connsiteX18" fmla="*/ 499153 w 1222670"/>
                  <a:gd name="connsiteY18" fmla="*/ 140665 h 188473"/>
                  <a:gd name="connsiteX19" fmla="*/ 492776 w 1222670"/>
                  <a:gd name="connsiteY19" fmla="*/ 67360 h 188473"/>
                  <a:gd name="connsiteX20" fmla="*/ 438596 w 1222670"/>
                  <a:gd name="connsiteY20" fmla="*/ 115168 h 188473"/>
                  <a:gd name="connsiteX21" fmla="*/ 276051 w 1222670"/>
                  <a:gd name="connsiteY21" fmla="*/ 156602 h 188473"/>
                  <a:gd name="connsiteX22" fmla="*/ 218683 w 1222670"/>
                  <a:gd name="connsiteY22" fmla="*/ 150227 h 188473"/>
                  <a:gd name="connsiteX23" fmla="*/ 186809 w 1222670"/>
                  <a:gd name="connsiteY23" fmla="*/ 162976 h 188473"/>
                  <a:gd name="connsiteX24" fmla="*/ 132629 w 1222670"/>
                  <a:gd name="connsiteY24" fmla="*/ 96046 h 188473"/>
                  <a:gd name="connsiteX25" fmla="*/ 65699 w 1222670"/>
                  <a:gd name="connsiteY25" fmla="*/ 92858 h 188473"/>
                  <a:gd name="connsiteX26" fmla="*/ 30640 w 1222670"/>
                  <a:gd name="connsiteY26" fmla="*/ 51425 h 188473"/>
                  <a:gd name="connsiteX27" fmla="*/ 27452 w 1222670"/>
                  <a:gd name="connsiteY27" fmla="*/ 25928 h 188473"/>
                  <a:gd name="connsiteX0" fmla="*/ 0 w 1222670"/>
                  <a:gd name="connsiteY0" fmla="*/ 84065 h 272538"/>
                  <a:gd name="connsiteX1" fmla="*/ 434186 w 1222670"/>
                  <a:gd name="connsiteY1" fmla="*/ 0 h 272538"/>
                  <a:gd name="connsiteX2" fmla="*/ 1222670 w 1222670"/>
                  <a:gd name="connsiteY2" fmla="*/ 84065 h 272538"/>
                  <a:gd name="connsiteX3" fmla="*/ 1213076 w 1222670"/>
                  <a:gd name="connsiteY3" fmla="*/ 211982 h 272538"/>
                  <a:gd name="connsiteX4" fmla="*/ 1146146 w 1222670"/>
                  <a:gd name="connsiteY4" fmla="*/ 170549 h 272538"/>
                  <a:gd name="connsiteX5" fmla="*/ 1088777 w 1222670"/>
                  <a:gd name="connsiteY5" fmla="*/ 170549 h 272538"/>
                  <a:gd name="connsiteX6" fmla="*/ 1076027 w 1222670"/>
                  <a:gd name="connsiteY6" fmla="*/ 138678 h 272538"/>
                  <a:gd name="connsiteX7" fmla="*/ 1012283 w 1222670"/>
                  <a:gd name="connsiteY7" fmla="*/ 148239 h 272538"/>
                  <a:gd name="connsiteX8" fmla="*/ 967665 w 1222670"/>
                  <a:gd name="connsiteY8" fmla="*/ 116366 h 272538"/>
                  <a:gd name="connsiteX9" fmla="*/ 935794 w 1222670"/>
                  <a:gd name="connsiteY9" fmla="*/ 132303 h 272538"/>
                  <a:gd name="connsiteX10" fmla="*/ 948541 w 1222670"/>
                  <a:gd name="connsiteY10" fmla="*/ 183298 h 272538"/>
                  <a:gd name="connsiteX11" fmla="*/ 916670 w 1222670"/>
                  <a:gd name="connsiteY11" fmla="*/ 199233 h 272538"/>
                  <a:gd name="connsiteX12" fmla="*/ 827429 w 1222670"/>
                  <a:gd name="connsiteY12" fmla="*/ 164175 h 272538"/>
                  <a:gd name="connsiteX13" fmla="*/ 715878 w 1222670"/>
                  <a:gd name="connsiteY13" fmla="*/ 164175 h 272538"/>
                  <a:gd name="connsiteX14" fmla="*/ 674445 w 1222670"/>
                  <a:gd name="connsiteY14" fmla="*/ 199233 h 272538"/>
                  <a:gd name="connsiteX15" fmla="*/ 664883 w 1222670"/>
                  <a:gd name="connsiteY15" fmla="*/ 237479 h 272538"/>
                  <a:gd name="connsiteX16" fmla="*/ 629827 w 1222670"/>
                  <a:gd name="connsiteY16" fmla="*/ 234292 h 272538"/>
                  <a:gd name="connsiteX17" fmla="*/ 604327 w 1222670"/>
                  <a:gd name="connsiteY17" fmla="*/ 215170 h 272538"/>
                  <a:gd name="connsiteX18" fmla="*/ 527838 w 1222670"/>
                  <a:gd name="connsiteY18" fmla="*/ 272538 h 272538"/>
                  <a:gd name="connsiteX19" fmla="*/ 499153 w 1222670"/>
                  <a:gd name="connsiteY19" fmla="*/ 224730 h 272538"/>
                  <a:gd name="connsiteX20" fmla="*/ 492776 w 1222670"/>
                  <a:gd name="connsiteY20" fmla="*/ 151425 h 272538"/>
                  <a:gd name="connsiteX21" fmla="*/ 438596 w 1222670"/>
                  <a:gd name="connsiteY21" fmla="*/ 199233 h 272538"/>
                  <a:gd name="connsiteX22" fmla="*/ 276051 w 1222670"/>
                  <a:gd name="connsiteY22" fmla="*/ 240667 h 272538"/>
                  <a:gd name="connsiteX23" fmla="*/ 218683 w 1222670"/>
                  <a:gd name="connsiteY23" fmla="*/ 234292 h 272538"/>
                  <a:gd name="connsiteX24" fmla="*/ 186809 w 1222670"/>
                  <a:gd name="connsiteY24" fmla="*/ 247041 h 272538"/>
                  <a:gd name="connsiteX25" fmla="*/ 132629 w 1222670"/>
                  <a:gd name="connsiteY25" fmla="*/ 180111 h 272538"/>
                  <a:gd name="connsiteX26" fmla="*/ 65699 w 1222670"/>
                  <a:gd name="connsiteY26" fmla="*/ 176923 h 272538"/>
                  <a:gd name="connsiteX27" fmla="*/ 30640 w 1222670"/>
                  <a:gd name="connsiteY27" fmla="*/ 135490 h 272538"/>
                  <a:gd name="connsiteX28" fmla="*/ 27452 w 1222670"/>
                  <a:gd name="connsiteY28" fmla="*/ 109993 h 272538"/>
                  <a:gd name="connsiteX29" fmla="*/ 0 w 1222670"/>
                  <a:gd name="connsiteY29" fmla="*/ 84065 h 272538"/>
                  <a:gd name="connsiteX0" fmla="*/ 434186 w 1222670"/>
                  <a:gd name="connsiteY0" fmla="*/ 0 h 272538"/>
                  <a:gd name="connsiteX1" fmla="*/ 1222670 w 1222670"/>
                  <a:gd name="connsiteY1" fmla="*/ 84065 h 272538"/>
                  <a:gd name="connsiteX2" fmla="*/ 1213076 w 1222670"/>
                  <a:gd name="connsiteY2" fmla="*/ 211982 h 272538"/>
                  <a:gd name="connsiteX3" fmla="*/ 1146146 w 1222670"/>
                  <a:gd name="connsiteY3" fmla="*/ 170549 h 272538"/>
                  <a:gd name="connsiteX4" fmla="*/ 1088777 w 1222670"/>
                  <a:gd name="connsiteY4" fmla="*/ 170549 h 272538"/>
                  <a:gd name="connsiteX5" fmla="*/ 1076027 w 1222670"/>
                  <a:gd name="connsiteY5" fmla="*/ 138678 h 272538"/>
                  <a:gd name="connsiteX6" fmla="*/ 1012283 w 1222670"/>
                  <a:gd name="connsiteY6" fmla="*/ 148239 h 272538"/>
                  <a:gd name="connsiteX7" fmla="*/ 967665 w 1222670"/>
                  <a:gd name="connsiteY7" fmla="*/ 116366 h 272538"/>
                  <a:gd name="connsiteX8" fmla="*/ 935794 w 1222670"/>
                  <a:gd name="connsiteY8" fmla="*/ 132303 h 272538"/>
                  <a:gd name="connsiteX9" fmla="*/ 948541 w 1222670"/>
                  <a:gd name="connsiteY9" fmla="*/ 183298 h 272538"/>
                  <a:gd name="connsiteX10" fmla="*/ 916670 w 1222670"/>
                  <a:gd name="connsiteY10" fmla="*/ 199233 h 272538"/>
                  <a:gd name="connsiteX11" fmla="*/ 827429 w 1222670"/>
                  <a:gd name="connsiteY11" fmla="*/ 164175 h 272538"/>
                  <a:gd name="connsiteX12" fmla="*/ 715878 w 1222670"/>
                  <a:gd name="connsiteY12" fmla="*/ 164175 h 272538"/>
                  <a:gd name="connsiteX13" fmla="*/ 674445 w 1222670"/>
                  <a:gd name="connsiteY13" fmla="*/ 199233 h 272538"/>
                  <a:gd name="connsiteX14" fmla="*/ 664883 w 1222670"/>
                  <a:gd name="connsiteY14" fmla="*/ 237479 h 272538"/>
                  <a:gd name="connsiteX15" fmla="*/ 629827 w 1222670"/>
                  <a:gd name="connsiteY15" fmla="*/ 234292 h 272538"/>
                  <a:gd name="connsiteX16" fmla="*/ 604327 w 1222670"/>
                  <a:gd name="connsiteY16" fmla="*/ 215170 h 272538"/>
                  <a:gd name="connsiteX17" fmla="*/ 527838 w 1222670"/>
                  <a:gd name="connsiteY17" fmla="*/ 272538 h 272538"/>
                  <a:gd name="connsiteX18" fmla="*/ 499153 w 1222670"/>
                  <a:gd name="connsiteY18" fmla="*/ 224730 h 272538"/>
                  <a:gd name="connsiteX19" fmla="*/ 492776 w 1222670"/>
                  <a:gd name="connsiteY19" fmla="*/ 151425 h 272538"/>
                  <a:gd name="connsiteX20" fmla="*/ 438596 w 1222670"/>
                  <a:gd name="connsiteY20" fmla="*/ 199233 h 272538"/>
                  <a:gd name="connsiteX21" fmla="*/ 276051 w 1222670"/>
                  <a:gd name="connsiteY21" fmla="*/ 240667 h 272538"/>
                  <a:gd name="connsiteX22" fmla="*/ 218683 w 1222670"/>
                  <a:gd name="connsiteY22" fmla="*/ 234292 h 272538"/>
                  <a:gd name="connsiteX23" fmla="*/ 186809 w 1222670"/>
                  <a:gd name="connsiteY23" fmla="*/ 247041 h 272538"/>
                  <a:gd name="connsiteX24" fmla="*/ 132629 w 1222670"/>
                  <a:gd name="connsiteY24" fmla="*/ 180111 h 272538"/>
                  <a:gd name="connsiteX25" fmla="*/ 65699 w 1222670"/>
                  <a:gd name="connsiteY25" fmla="*/ 176923 h 272538"/>
                  <a:gd name="connsiteX26" fmla="*/ 30640 w 1222670"/>
                  <a:gd name="connsiteY26" fmla="*/ 135490 h 272538"/>
                  <a:gd name="connsiteX27" fmla="*/ 27452 w 1222670"/>
                  <a:gd name="connsiteY27" fmla="*/ 109993 h 272538"/>
                  <a:gd name="connsiteX28" fmla="*/ 0 w 1222670"/>
                  <a:gd name="connsiteY28" fmla="*/ 84065 h 272538"/>
                  <a:gd name="connsiteX29" fmla="*/ 525626 w 1222670"/>
                  <a:gd name="connsiteY29" fmla="*/ 91440 h 272538"/>
                  <a:gd name="connsiteX0" fmla="*/ 434186 w 1222670"/>
                  <a:gd name="connsiteY0" fmla="*/ 0 h 272538"/>
                  <a:gd name="connsiteX1" fmla="*/ 1222670 w 1222670"/>
                  <a:gd name="connsiteY1" fmla="*/ 84065 h 272538"/>
                  <a:gd name="connsiteX2" fmla="*/ 1213076 w 1222670"/>
                  <a:gd name="connsiteY2" fmla="*/ 211982 h 272538"/>
                  <a:gd name="connsiteX3" fmla="*/ 1146146 w 1222670"/>
                  <a:gd name="connsiteY3" fmla="*/ 170549 h 272538"/>
                  <a:gd name="connsiteX4" fmla="*/ 1088777 w 1222670"/>
                  <a:gd name="connsiteY4" fmla="*/ 170549 h 272538"/>
                  <a:gd name="connsiteX5" fmla="*/ 1076027 w 1222670"/>
                  <a:gd name="connsiteY5" fmla="*/ 138678 h 272538"/>
                  <a:gd name="connsiteX6" fmla="*/ 1012283 w 1222670"/>
                  <a:gd name="connsiteY6" fmla="*/ 148239 h 272538"/>
                  <a:gd name="connsiteX7" fmla="*/ 967665 w 1222670"/>
                  <a:gd name="connsiteY7" fmla="*/ 116366 h 272538"/>
                  <a:gd name="connsiteX8" fmla="*/ 935794 w 1222670"/>
                  <a:gd name="connsiteY8" fmla="*/ 132303 h 272538"/>
                  <a:gd name="connsiteX9" fmla="*/ 948541 w 1222670"/>
                  <a:gd name="connsiteY9" fmla="*/ 183298 h 272538"/>
                  <a:gd name="connsiteX10" fmla="*/ 916670 w 1222670"/>
                  <a:gd name="connsiteY10" fmla="*/ 199233 h 272538"/>
                  <a:gd name="connsiteX11" fmla="*/ 827429 w 1222670"/>
                  <a:gd name="connsiteY11" fmla="*/ 164175 h 272538"/>
                  <a:gd name="connsiteX12" fmla="*/ 715878 w 1222670"/>
                  <a:gd name="connsiteY12" fmla="*/ 164175 h 272538"/>
                  <a:gd name="connsiteX13" fmla="*/ 674445 w 1222670"/>
                  <a:gd name="connsiteY13" fmla="*/ 199233 h 272538"/>
                  <a:gd name="connsiteX14" fmla="*/ 664883 w 1222670"/>
                  <a:gd name="connsiteY14" fmla="*/ 237479 h 272538"/>
                  <a:gd name="connsiteX15" fmla="*/ 629827 w 1222670"/>
                  <a:gd name="connsiteY15" fmla="*/ 234292 h 272538"/>
                  <a:gd name="connsiteX16" fmla="*/ 604327 w 1222670"/>
                  <a:gd name="connsiteY16" fmla="*/ 215170 h 272538"/>
                  <a:gd name="connsiteX17" fmla="*/ 527838 w 1222670"/>
                  <a:gd name="connsiteY17" fmla="*/ 272538 h 272538"/>
                  <a:gd name="connsiteX18" fmla="*/ 499153 w 1222670"/>
                  <a:gd name="connsiteY18" fmla="*/ 224730 h 272538"/>
                  <a:gd name="connsiteX19" fmla="*/ 492776 w 1222670"/>
                  <a:gd name="connsiteY19" fmla="*/ 151425 h 272538"/>
                  <a:gd name="connsiteX20" fmla="*/ 438596 w 1222670"/>
                  <a:gd name="connsiteY20" fmla="*/ 199233 h 272538"/>
                  <a:gd name="connsiteX21" fmla="*/ 276051 w 1222670"/>
                  <a:gd name="connsiteY21" fmla="*/ 240667 h 272538"/>
                  <a:gd name="connsiteX22" fmla="*/ 218683 w 1222670"/>
                  <a:gd name="connsiteY22" fmla="*/ 234292 h 272538"/>
                  <a:gd name="connsiteX23" fmla="*/ 186809 w 1222670"/>
                  <a:gd name="connsiteY23" fmla="*/ 247041 h 272538"/>
                  <a:gd name="connsiteX24" fmla="*/ 132629 w 1222670"/>
                  <a:gd name="connsiteY24" fmla="*/ 180111 h 272538"/>
                  <a:gd name="connsiteX25" fmla="*/ 65699 w 1222670"/>
                  <a:gd name="connsiteY25" fmla="*/ 176923 h 272538"/>
                  <a:gd name="connsiteX26" fmla="*/ 30640 w 1222670"/>
                  <a:gd name="connsiteY26" fmla="*/ 135490 h 272538"/>
                  <a:gd name="connsiteX27" fmla="*/ 27452 w 1222670"/>
                  <a:gd name="connsiteY27" fmla="*/ 109993 h 272538"/>
                  <a:gd name="connsiteX28" fmla="*/ 0 w 1222670"/>
                  <a:gd name="connsiteY28" fmla="*/ 84065 h 272538"/>
                  <a:gd name="connsiteX0" fmla="*/ 1222670 w 1222670"/>
                  <a:gd name="connsiteY0" fmla="*/ 0 h 188473"/>
                  <a:gd name="connsiteX1" fmla="*/ 1213076 w 1222670"/>
                  <a:gd name="connsiteY1" fmla="*/ 127917 h 188473"/>
                  <a:gd name="connsiteX2" fmla="*/ 1146146 w 1222670"/>
                  <a:gd name="connsiteY2" fmla="*/ 86484 h 188473"/>
                  <a:gd name="connsiteX3" fmla="*/ 1088777 w 1222670"/>
                  <a:gd name="connsiteY3" fmla="*/ 86484 h 188473"/>
                  <a:gd name="connsiteX4" fmla="*/ 1076027 w 1222670"/>
                  <a:gd name="connsiteY4" fmla="*/ 54613 h 188473"/>
                  <a:gd name="connsiteX5" fmla="*/ 1012283 w 1222670"/>
                  <a:gd name="connsiteY5" fmla="*/ 64174 h 188473"/>
                  <a:gd name="connsiteX6" fmla="*/ 967665 w 1222670"/>
                  <a:gd name="connsiteY6" fmla="*/ 32301 h 188473"/>
                  <a:gd name="connsiteX7" fmla="*/ 935794 w 1222670"/>
                  <a:gd name="connsiteY7" fmla="*/ 48238 h 188473"/>
                  <a:gd name="connsiteX8" fmla="*/ 948541 w 1222670"/>
                  <a:gd name="connsiteY8" fmla="*/ 99233 h 188473"/>
                  <a:gd name="connsiteX9" fmla="*/ 916670 w 1222670"/>
                  <a:gd name="connsiteY9" fmla="*/ 115168 h 188473"/>
                  <a:gd name="connsiteX10" fmla="*/ 827429 w 1222670"/>
                  <a:gd name="connsiteY10" fmla="*/ 80110 h 188473"/>
                  <a:gd name="connsiteX11" fmla="*/ 715878 w 1222670"/>
                  <a:gd name="connsiteY11" fmla="*/ 80110 h 188473"/>
                  <a:gd name="connsiteX12" fmla="*/ 674445 w 1222670"/>
                  <a:gd name="connsiteY12" fmla="*/ 115168 h 188473"/>
                  <a:gd name="connsiteX13" fmla="*/ 664883 w 1222670"/>
                  <a:gd name="connsiteY13" fmla="*/ 153414 h 188473"/>
                  <a:gd name="connsiteX14" fmla="*/ 629827 w 1222670"/>
                  <a:gd name="connsiteY14" fmla="*/ 150227 h 188473"/>
                  <a:gd name="connsiteX15" fmla="*/ 604327 w 1222670"/>
                  <a:gd name="connsiteY15" fmla="*/ 131105 h 188473"/>
                  <a:gd name="connsiteX16" fmla="*/ 527838 w 1222670"/>
                  <a:gd name="connsiteY16" fmla="*/ 188473 h 188473"/>
                  <a:gd name="connsiteX17" fmla="*/ 499153 w 1222670"/>
                  <a:gd name="connsiteY17" fmla="*/ 140665 h 188473"/>
                  <a:gd name="connsiteX18" fmla="*/ 492776 w 1222670"/>
                  <a:gd name="connsiteY18" fmla="*/ 67360 h 188473"/>
                  <a:gd name="connsiteX19" fmla="*/ 438596 w 1222670"/>
                  <a:gd name="connsiteY19" fmla="*/ 115168 h 188473"/>
                  <a:gd name="connsiteX20" fmla="*/ 276051 w 1222670"/>
                  <a:gd name="connsiteY20" fmla="*/ 156602 h 188473"/>
                  <a:gd name="connsiteX21" fmla="*/ 218683 w 1222670"/>
                  <a:gd name="connsiteY21" fmla="*/ 150227 h 188473"/>
                  <a:gd name="connsiteX22" fmla="*/ 186809 w 1222670"/>
                  <a:gd name="connsiteY22" fmla="*/ 162976 h 188473"/>
                  <a:gd name="connsiteX23" fmla="*/ 132629 w 1222670"/>
                  <a:gd name="connsiteY23" fmla="*/ 96046 h 188473"/>
                  <a:gd name="connsiteX24" fmla="*/ 65699 w 1222670"/>
                  <a:gd name="connsiteY24" fmla="*/ 92858 h 188473"/>
                  <a:gd name="connsiteX25" fmla="*/ 30640 w 1222670"/>
                  <a:gd name="connsiteY25" fmla="*/ 51425 h 188473"/>
                  <a:gd name="connsiteX26" fmla="*/ 27452 w 1222670"/>
                  <a:gd name="connsiteY26" fmla="*/ 25928 h 188473"/>
                  <a:gd name="connsiteX27" fmla="*/ 0 w 1222670"/>
                  <a:gd name="connsiteY27" fmla="*/ 0 h 188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22670" h="188473">
                    <a:moveTo>
                      <a:pt x="1222670" y="0"/>
                    </a:moveTo>
                    <a:lnTo>
                      <a:pt x="1213076" y="127917"/>
                    </a:lnTo>
                    <a:lnTo>
                      <a:pt x="1146146" y="86484"/>
                    </a:lnTo>
                    <a:lnTo>
                      <a:pt x="1088777" y="86484"/>
                    </a:lnTo>
                    <a:lnTo>
                      <a:pt x="1076027" y="54613"/>
                    </a:lnTo>
                    <a:lnTo>
                      <a:pt x="1012283" y="64174"/>
                    </a:lnTo>
                    <a:lnTo>
                      <a:pt x="967665" y="32301"/>
                    </a:lnTo>
                    <a:lnTo>
                      <a:pt x="935794" y="48238"/>
                    </a:lnTo>
                    <a:lnTo>
                      <a:pt x="948541" y="99233"/>
                    </a:lnTo>
                    <a:lnTo>
                      <a:pt x="916670" y="115168"/>
                    </a:lnTo>
                    <a:lnTo>
                      <a:pt x="827429" y="80110"/>
                    </a:lnTo>
                    <a:lnTo>
                      <a:pt x="715878" y="80110"/>
                    </a:lnTo>
                    <a:lnTo>
                      <a:pt x="674445" y="115168"/>
                    </a:lnTo>
                    <a:lnTo>
                      <a:pt x="664883" y="153414"/>
                    </a:lnTo>
                    <a:lnTo>
                      <a:pt x="629827" y="150227"/>
                    </a:lnTo>
                    <a:lnTo>
                      <a:pt x="604327" y="131105"/>
                    </a:lnTo>
                    <a:lnTo>
                      <a:pt x="527838" y="188473"/>
                    </a:lnTo>
                    <a:lnTo>
                      <a:pt x="499153" y="140665"/>
                    </a:lnTo>
                    <a:lnTo>
                      <a:pt x="492776" y="67360"/>
                    </a:lnTo>
                    <a:lnTo>
                      <a:pt x="438596" y="115168"/>
                    </a:lnTo>
                    <a:lnTo>
                      <a:pt x="276051" y="156602"/>
                    </a:lnTo>
                    <a:lnTo>
                      <a:pt x="218683" y="150227"/>
                    </a:lnTo>
                    <a:lnTo>
                      <a:pt x="186809" y="162976"/>
                    </a:lnTo>
                    <a:lnTo>
                      <a:pt x="132629" y="96046"/>
                    </a:lnTo>
                    <a:lnTo>
                      <a:pt x="65699" y="92858"/>
                    </a:lnTo>
                    <a:lnTo>
                      <a:pt x="30640" y="51425"/>
                    </a:lnTo>
                    <a:lnTo>
                      <a:pt x="27452" y="259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047E3D76-108F-66EC-C015-F387A6E92431}"/>
                  </a:ext>
                </a:extLst>
              </p:cNvPr>
              <p:cNvSpPr/>
              <p:nvPr/>
            </p:nvSpPr>
            <p:spPr>
              <a:xfrm>
                <a:off x="3613201" y="4825721"/>
                <a:ext cx="847127" cy="1600131"/>
              </a:xfrm>
              <a:custGeom>
                <a:avLst/>
                <a:gdLst>
                  <a:gd name="connsiteX0" fmla="*/ 396678 w 847127"/>
                  <a:gd name="connsiteY0" fmla="*/ 0 h 1600131"/>
                  <a:gd name="connsiteX1" fmla="*/ 545411 w 847127"/>
                  <a:gd name="connsiteY1" fmla="*/ 12748 h 1600131"/>
                  <a:gd name="connsiteX2" fmla="*/ 575156 w 847127"/>
                  <a:gd name="connsiteY2" fmla="*/ 186979 h 1600131"/>
                  <a:gd name="connsiteX3" fmla="*/ 545411 w 847127"/>
                  <a:gd name="connsiteY3" fmla="*/ 267720 h 1600131"/>
                  <a:gd name="connsiteX4" fmla="*/ 490166 w 847127"/>
                  <a:gd name="connsiteY4" fmla="*/ 361210 h 1600131"/>
                  <a:gd name="connsiteX5" fmla="*/ 502916 w 847127"/>
                  <a:gd name="connsiteY5" fmla="*/ 412205 h 1600131"/>
                  <a:gd name="connsiteX6" fmla="*/ 507164 w 847127"/>
                  <a:gd name="connsiteY6" fmla="*/ 484447 h 1600131"/>
                  <a:gd name="connsiteX7" fmla="*/ 566660 w 847127"/>
                  <a:gd name="connsiteY7" fmla="*/ 543940 h 1600131"/>
                  <a:gd name="connsiteX8" fmla="*/ 592155 w 847127"/>
                  <a:gd name="connsiteY8" fmla="*/ 552439 h 1600131"/>
                  <a:gd name="connsiteX9" fmla="*/ 626151 w 847127"/>
                  <a:gd name="connsiteY9" fmla="*/ 628931 h 1600131"/>
                  <a:gd name="connsiteX10" fmla="*/ 689895 w 847127"/>
                  <a:gd name="connsiteY10" fmla="*/ 633180 h 1600131"/>
                  <a:gd name="connsiteX11" fmla="*/ 766387 w 847127"/>
                  <a:gd name="connsiteY11" fmla="*/ 633180 h 1600131"/>
                  <a:gd name="connsiteX12" fmla="*/ 706894 w 847127"/>
                  <a:gd name="connsiteY12" fmla="*/ 773415 h 1600131"/>
                  <a:gd name="connsiteX13" fmla="*/ 711142 w 847127"/>
                  <a:gd name="connsiteY13" fmla="*/ 888152 h 1600131"/>
                  <a:gd name="connsiteX14" fmla="*/ 736642 w 847127"/>
                  <a:gd name="connsiteY14" fmla="*/ 900901 h 1600131"/>
                  <a:gd name="connsiteX15" fmla="*/ 745138 w 847127"/>
                  <a:gd name="connsiteY15" fmla="*/ 985892 h 1600131"/>
                  <a:gd name="connsiteX16" fmla="*/ 719644 w 847127"/>
                  <a:gd name="connsiteY16" fmla="*/ 1007139 h 1600131"/>
                  <a:gd name="connsiteX17" fmla="*/ 762136 w 847127"/>
                  <a:gd name="connsiteY17" fmla="*/ 1075132 h 1600131"/>
                  <a:gd name="connsiteX18" fmla="*/ 817382 w 847127"/>
                  <a:gd name="connsiteY18" fmla="*/ 1079382 h 1600131"/>
                  <a:gd name="connsiteX19" fmla="*/ 830129 w 847127"/>
                  <a:gd name="connsiteY19" fmla="*/ 1109128 h 1600131"/>
                  <a:gd name="connsiteX20" fmla="*/ 847127 w 847127"/>
                  <a:gd name="connsiteY20" fmla="*/ 1130376 h 1600131"/>
                  <a:gd name="connsiteX21" fmla="*/ 813131 w 847127"/>
                  <a:gd name="connsiteY21" fmla="*/ 1313106 h 1600131"/>
                  <a:gd name="connsiteX22" fmla="*/ 698394 w 847127"/>
                  <a:gd name="connsiteY22" fmla="*/ 1372599 h 1600131"/>
                  <a:gd name="connsiteX23" fmla="*/ 685647 w 847127"/>
                  <a:gd name="connsiteY23" fmla="*/ 1432093 h 1600131"/>
                  <a:gd name="connsiteX24" fmla="*/ 672897 w 847127"/>
                  <a:gd name="connsiteY24" fmla="*/ 1538331 h 1600131"/>
                  <a:gd name="connsiteX25" fmla="*/ 630402 w 847127"/>
                  <a:gd name="connsiteY25" fmla="*/ 1589326 h 1600131"/>
                  <a:gd name="connsiteX26" fmla="*/ 607591 w 847127"/>
                  <a:gd name="connsiteY26" fmla="*/ 1600131 h 1600131"/>
                  <a:gd name="connsiteX27" fmla="*/ 72560 w 847127"/>
                  <a:gd name="connsiteY27" fmla="*/ 1600131 h 1600131"/>
                  <a:gd name="connsiteX28" fmla="*/ 73713 w 847127"/>
                  <a:gd name="connsiteY28" fmla="*/ 1597825 h 1600131"/>
                  <a:gd name="connsiteX29" fmla="*/ 43965 w 847127"/>
                  <a:gd name="connsiteY29" fmla="*/ 1453341 h 1600131"/>
                  <a:gd name="connsiteX30" fmla="*/ 82210 w 847127"/>
                  <a:gd name="connsiteY30" fmla="*/ 1376849 h 1600131"/>
                  <a:gd name="connsiteX31" fmla="*/ 48213 w 847127"/>
                  <a:gd name="connsiteY31" fmla="*/ 1347102 h 1600131"/>
                  <a:gd name="connsiteX32" fmla="*/ 52464 w 847127"/>
                  <a:gd name="connsiteY32" fmla="*/ 1283359 h 1600131"/>
                  <a:gd name="connsiteX33" fmla="*/ 107709 w 847127"/>
                  <a:gd name="connsiteY33" fmla="*/ 1228115 h 1600131"/>
                  <a:gd name="connsiteX34" fmla="*/ 39717 w 847127"/>
                  <a:gd name="connsiteY34" fmla="*/ 1083631 h 1600131"/>
                  <a:gd name="connsiteX35" fmla="*/ 120457 w 847127"/>
                  <a:gd name="connsiteY35" fmla="*/ 943396 h 1600131"/>
                  <a:gd name="connsiteX36" fmla="*/ 230945 w 847127"/>
                  <a:gd name="connsiteY36" fmla="*/ 960395 h 1600131"/>
                  <a:gd name="connsiteX37" fmla="*/ 328686 w 847127"/>
                  <a:gd name="connsiteY37" fmla="*/ 947646 h 1600131"/>
                  <a:gd name="connsiteX38" fmla="*/ 332934 w 847127"/>
                  <a:gd name="connsiteY38" fmla="*/ 862655 h 1600131"/>
                  <a:gd name="connsiteX39" fmla="*/ 273440 w 847127"/>
                  <a:gd name="connsiteY39" fmla="*/ 815910 h 1600131"/>
                  <a:gd name="connsiteX40" fmla="*/ 162952 w 847127"/>
                  <a:gd name="connsiteY40" fmla="*/ 696923 h 1600131"/>
                  <a:gd name="connsiteX41" fmla="*/ 56715 w 847127"/>
                  <a:gd name="connsiteY41" fmla="*/ 671426 h 1600131"/>
                  <a:gd name="connsiteX42" fmla="*/ 0 w 847127"/>
                  <a:gd name="connsiteY42" fmla="*/ 666565 h 1600131"/>
                  <a:gd name="connsiteX43" fmla="*/ 0 w 847127"/>
                  <a:gd name="connsiteY43" fmla="*/ 81400 h 1600131"/>
                  <a:gd name="connsiteX44" fmla="*/ 18468 w 847127"/>
                  <a:gd name="connsiteY44" fmla="*/ 80741 h 1600131"/>
                  <a:gd name="connsiteX45" fmla="*/ 107709 w 847127"/>
                  <a:gd name="connsiteY45" fmla="*/ 46745 h 1600131"/>
                  <a:gd name="connsiteX46" fmla="*/ 205448 w 847127"/>
                  <a:gd name="connsiteY46" fmla="*/ 55244 h 1600131"/>
                  <a:gd name="connsiteX47" fmla="*/ 264941 w 847127"/>
                  <a:gd name="connsiteY47" fmla="*/ 21247 h 1600131"/>
                  <a:gd name="connsiteX48" fmla="*/ 307437 w 847127"/>
                  <a:gd name="connsiteY48" fmla="*/ 50994 h 160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47127" h="1600131">
                    <a:moveTo>
                      <a:pt x="396678" y="0"/>
                    </a:moveTo>
                    <a:lnTo>
                      <a:pt x="545411" y="12748"/>
                    </a:lnTo>
                    <a:lnTo>
                      <a:pt x="575156" y="186979"/>
                    </a:lnTo>
                    <a:lnTo>
                      <a:pt x="545411" y="267720"/>
                    </a:lnTo>
                    <a:lnTo>
                      <a:pt x="490166" y="361210"/>
                    </a:lnTo>
                    <a:lnTo>
                      <a:pt x="502916" y="412205"/>
                    </a:lnTo>
                    <a:lnTo>
                      <a:pt x="507164" y="484447"/>
                    </a:lnTo>
                    <a:lnTo>
                      <a:pt x="566660" y="543940"/>
                    </a:lnTo>
                    <a:lnTo>
                      <a:pt x="592155" y="552439"/>
                    </a:lnTo>
                    <a:lnTo>
                      <a:pt x="626151" y="628931"/>
                    </a:lnTo>
                    <a:lnTo>
                      <a:pt x="689895" y="633180"/>
                    </a:lnTo>
                    <a:lnTo>
                      <a:pt x="766387" y="633180"/>
                    </a:lnTo>
                    <a:lnTo>
                      <a:pt x="706894" y="773415"/>
                    </a:lnTo>
                    <a:lnTo>
                      <a:pt x="711142" y="888152"/>
                    </a:lnTo>
                    <a:lnTo>
                      <a:pt x="736642" y="900901"/>
                    </a:lnTo>
                    <a:lnTo>
                      <a:pt x="745138" y="985892"/>
                    </a:lnTo>
                    <a:lnTo>
                      <a:pt x="719644" y="1007139"/>
                    </a:lnTo>
                    <a:lnTo>
                      <a:pt x="762136" y="1075132"/>
                    </a:lnTo>
                    <a:lnTo>
                      <a:pt x="817382" y="1079382"/>
                    </a:lnTo>
                    <a:lnTo>
                      <a:pt x="830129" y="1109128"/>
                    </a:lnTo>
                    <a:lnTo>
                      <a:pt x="847127" y="1130376"/>
                    </a:lnTo>
                    <a:lnTo>
                      <a:pt x="813131" y="1313106"/>
                    </a:lnTo>
                    <a:lnTo>
                      <a:pt x="698394" y="1372599"/>
                    </a:lnTo>
                    <a:lnTo>
                      <a:pt x="685647" y="1432093"/>
                    </a:lnTo>
                    <a:lnTo>
                      <a:pt x="672897" y="1538331"/>
                    </a:lnTo>
                    <a:lnTo>
                      <a:pt x="630402" y="1589326"/>
                    </a:lnTo>
                    <a:lnTo>
                      <a:pt x="607591" y="1600131"/>
                    </a:lnTo>
                    <a:lnTo>
                      <a:pt x="72560" y="1600131"/>
                    </a:lnTo>
                    <a:lnTo>
                      <a:pt x="73713" y="1597825"/>
                    </a:lnTo>
                    <a:lnTo>
                      <a:pt x="43965" y="1453341"/>
                    </a:lnTo>
                    <a:lnTo>
                      <a:pt x="82210" y="1376849"/>
                    </a:lnTo>
                    <a:lnTo>
                      <a:pt x="48213" y="1347102"/>
                    </a:lnTo>
                    <a:lnTo>
                      <a:pt x="52464" y="1283359"/>
                    </a:lnTo>
                    <a:lnTo>
                      <a:pt x="107709" y="1228115"/>
                    </a:lnTo>
                    <a:lnTo>
                      <a:pt x="39717" y="1083631"/>
                    </a:lnTo>
                    <a:lnTo>
                      <a:pt x="120457" y="943396"/>
                    </a:lnTo>
                    <a:lnTo>
                      <a:pt x="230945" y="960395"/>
                    </a:lnTo>
                    <a:lnTo>
                      <a:pt x="328686" y="947646"/>
                    </a:lnTo>
                    <a:lnTo>
                      <a:pt x="332934" y="862655"/>
                    </a:lnTo>
                    <a:lnTo>
                      <a:pt x="273440" y="815910"/>
                    </a:lnTo>
                    <a:lnTo>
                      <a:pt x="162952" y="696923"/>
                    </a:lnTo>
                    <a:lnTo>
                      <a:pt x="56715" y="671426"/>
                    </a:lnTo>
                    <a:lnTo>
                      <a:pt x="0" y="666565"/>
                    </a:lnTo>
                    <a:lnTo>
                      <a:pt x="0" y="81400"/>
                    </a:lnTo>
                    <a:lnTo>
                      <a:pt x="18468" y="80741"/>
                    </a:lnTo>
                    <a:lnTo>
                      <a:pt x="107709" y="46745"/>
                    </a:lnTo>
                    <a:lnTo>
                      <a:pt x="205448" y="55244"/>
                    </a:lnTo>
                    <a:lnTo>
                      <a:pt x="264941" y="21247"/>
                    </a:lnTo>
                    <a:lnTo>
                      <a:pt x="307437" y="5099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D60BF885-6BB9-CFD4-C355-3C631C385C93}"/>
                  </a:ext>
                </a:extLst>
              </p:cNvPr>
              <p:cNvSpPr/>
              <p:nvPr/>
            </p:nvSpPr>
            <p:spPr>
              <a:xfrm>
                <a:off x="3613200" y="3741665"/>
                <a:ext cx="817380" cy="1165463"/>
              </a:xfrm>
              <a:custGeom>
                <a:avLst/>
                <a:gdLst>
                  <a:gd name="connsiteX0" fmla="*/ 0 w 817380"/>
                  <a:gd name="connsiteY0" fmla="*/ 0 h 1165463"/>
                  <a:gd name="connsiteX1" fmla="*/ 479542 w 817380"/>
                  <a:gd name="connsiteY1" fmla="*/ 0 h 1165463"/>
                  <a:gd name="connsiteX2" fmla="*/ 479542 w 817380"/>
                  <a:gd name="connsiteY2" fmla="*/ 64172 h 1165463"/>
                  <a:gd name="connsiteX3" fmla="*/ 530537 w 817380"/>
                  <a:gd name="connsiteY3" fmla="*/ 102418 h 1165463"/>
                  <a:gd name="connsiteX4" fmla="*/ 511413 w 817380"/>
                  <a:gd name="connsiteY4" fmla="*/ 153412 h 1165463"/>
                  <a:gd name="connsiteX5" fmla="*/ 600655 w 817380"/>
                  <a:gd name="connsiteY5" fmla="*/ 293647 h 1165463"/>
                  <a:gd name="connsiteX6" fmla="*/ 689894 w 817380"/>
                  <a:gd name="connsiteY6" fmla="*/ 331893 h 1165463"/>
                  <a:gd name="connsiteX7" fmla="*/ 747262 w 817380"/>
                  <a:gd name="connsiteY7" fmla="*/ 376514 h 1165463"/>
                  <a:gd name="connsiteX8" fmla="*/ 817380 w 817380"/>
                  <a:gd name="connsiteY8" fmla="*/ 395636 h 1165463"/>
                  <a:gd name="connsiteX9" fmla="*/ 791883 w 817380"/>
                  <a:gd name="connsiteY9" fmla="*/ 459379 h 1165463"/>
                  <a:gd name="connsiteX10" fmla="*/ 817380 w 817380"/>
                  <a:gd name="connsiteY10" fmla="*/ 529497 h 1165463"/>
                  <a:gd name="connsiteX11" fmla="*/ 798257 w 817380"/>
                  <a:gd name="connsiteY11" fmla="*/ 656984 h 1165463"/>
                  <a:gd name="connsiteX12" fmla="*/ 779133 w 817380"/>
                  <a:gd name="connsiteY12" fmla="*/ 714352 h 1165463"/>
                  <a:gd name="connsiteX13" fmla="*/ 753638 w 817380"/>
                  <a:gd name="connsiteY13" fmla="*/ 790843 h 1165463"/>
                  <a:gd name="connsiteX14" fmla="*/ 670770 w 817380"/>
                  <a:gd name="connsiteY14" fmla="*/ 809967 h 1165463"/>
                  <a:gd name="connsiteX15" fmla="*/ 619776 w 817380"/>
                  <a:gd name="connsiteY15" fmla="*/ 880084 h 1165463"/>
                  <a:gd name="connsiteX16" fmla="*/ 536911 w 817380"/>
                  <a:gd name="connsiteY16" fmla="*/ 924703 h 1165463"/>
                  <a:gd name="connsiteX17" fmla="*/ 460419 w 817380"/>
                  <a:gd name="connsiteY17" fmla="*/ 931078 h 1165463"/>
                  <a:gd name="connsiteX18" fmla="*/ 403051 w 817380"/>
                  <a:gd name="connsiteY18" fmla="*/ 956576 h 1165463"/>
                  <a:gd name="connsiteX19" fmla="*/ 380238 w 817380"/>
                  <a:gd name="connsiteY19" fmla="*/ 1093456 h 1165463"/>
                  <a:gd name="connsiteX20" fmla="*/ 307435 w 817380"/>
                  <a:gd name="connsiteY20" fmla="*/ 1135056 h 1165463"/>
                  <a:gd name="connsiteX21" fmla="*/ 264940 w 817380"/>
                  <a:gd name="connsiteY21" fmla="*/ 1105309 h 1165463"/>
                  <a:gd name="connsiteX22" fmla="*/ 205446 w 817380"/>
                  <a:gd name="connsiteY22" fmla="*/ 1139306 h 1165463"/>
                  <a:gd name="connsiteX23" fmla="*/ 107708 w 817380"/>
                  <a:gd name="connsiteY23" fmla="*/ 1130807 h 1165463"/>
                  <a:gd name="connsiteX24" fmla="*/ 18467 w 817380"/>
                  <a:gd name="connsiteY24" fmla="*/ 1164803 h 1165463"/>
                  <a:gd name="connsiteX25" fmla="*/ 0 w 817380"/>
                  <a:gd name="connsiteY25" fmla="*/ 1165463 h 116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17380" h="1165463">
                    <a:moveTo>
                      <a:pt x="0" y="0"/>
                    </a:moveTo>
                    <a:lnTo>
                      <a:pt x="479542" y="0"/>
                    </a:lnTo>
                    <a:lnTo>
                      <a:pt x="479542" y="64172"/>
                    </a:lnTo>
                    <a:lnTo>
                      <a:pt x="530537" y="102418"/>
                    </a:lnTo>
                    <a:lnTo>
                      <a:pt x="511413" y="153412"/>
                    </a:lnTo>
                    <a:lnTo>
                      <a:pt x="600655" y="293647"/>
                    </a:lnTo>
                    <a:lnTo>
                      <a:pt x="689894" y="331893"/>
                    </a:lnTo>
                    <a:lnTo>
                      <a:pt x="747262" y="376514"/>
                    </a:lnTo>
                    <a:lnTo>
                      <a:pt x="817380" y="395636"/>
                    </a:lnTo>
                    <a:lnTo>
                      <a:pt x="791883" y="459379"/>
                    </a:lnTo>
                    <a:lnTo>
                      <a:pt x="817380" y="529497"/>
                    </a:lnTo>
                    <a:lnTo>
                      <a:pt x="798257" y="656984"/>
                    </a:lnTo>
                    <a:lnTo>
                      <a:pt x="779133" y="714352"/>
                    </a:lnTo>
                    <a:lnTo>
                      <a:pt x="753638" y="790843"/>
                    </a:lnTo>
                    <a:lnTo>
                      <a:pt x="670770" y="809967"/>
                    </a:lnTo>
                    <a:lnTo>
                      <a:pt x="619776" y="880084"/>
                    </a:lnTo>
                    <a:lnTo>
                      <a:pt x="536911" y="924703"/>
                    </a:lnTo>
                    <a:lnTo>
                      <a:pt x="460419" y="931078"/>
                    </a:lnTo>
                    <a:lnTo>
                      <a:pt x="403051" y="956576"/>
                    </a:lnTo>
                    <a:lnTo>
                      <a:pt x="380238" y="1093456"/>
                    </a:lnTo>
                    <a:lnTo>
                      <a:pt x="307435" y="1135056"/>
                    </a:lnTo>
                    <a:lnTo>
                      <a:pt x="264940" y="1105309"/>
                    </a:lnTo>
                    <a:lnTo>
                      <a:pt x="205446" y="1139306"/>
                    </a:lnTo>
                    <a:lnTo>
                      <a:pt x="107708" y="1130807"/>
                    </a:lnTo>
                    <a:lnTo>
                      <a:pt x="18467" y="1164803"/>
                    </a:lnTo>
                    <a:lnTo>
                      <a:pt x="0" y="1165463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04BD1C1-C416-1586-07F0-88F72D8D5E15}"/>
                  </a:ext>
                </a:extLst>
              </p:cNvPr>
              <p:cNvSpPr/>
              <p:nvPr/>
            </p:nvSpPr>
            <p:spPr>
              <a:xfrm>
                <a:off x="4092741" y="3741664"/>
                <a:ext cx="1954361" cy="814210"/>
              </a:xfrm>
              <a:custGeom>
                <a:avLst/>
                <a:gdLst>
                  <a:gd name="connsiteX0" fmla="*/ 0 w 1954361"/>
                  <a:gd name="connsiteY0" fmla="*/ 0 h 814210"/>
                  <a:gd name="connsiteX1" fmla="*/ 673726 w 1954361"/>
                  <a:gd name="connsiteY1" fmla="*/ 0 h 814210"/>
                  <a:gd name="connsiteX2" fmla="*/ 701172 w 1954361"/>
                  <a:gd name="connsiteY2" fmla="*/ 25921 h 814210"/>
                  <a:gd name="connsiteX3" fmla="*/ 704360 w 1954361"/>
                  <a:gd name="connsiteY3" fmla="*/ 51418 h 814210"/>
                  <a:gd name="connsiteX4" fmla="*/ 739419 w 1954361"/>
                  <a:gd name="connsiteY4" fmla="*/ 92851 h 814210"/>
                  <a:gd name="connsiteX5" fmla="*/ 806349 w 1954361"/>
                  <a:gd name="connsiteY5" fmla="*/ 96039 h 814210"/>
                  <a:gd name="connsiteX6" fmla="*/ 860529 w 1954361"/>
                  <a:gd name="connsiteY6" fmla="*/ 162969 h 814210"/>
                  <a:gd name="connsiteX7" fmla="*/ 892402 w 1954361"/>
                  <a:gd name="connsiteY7" fmla="*/ 150221 h 814210"/>
                  <a:gd name="connsiteX8" fmla="*/ 949771 w 1954361"/>
                  <a:gd name="connsiteY8" fmla="*/ 156596 h 814210"/>
                  <a:gd name="connsiteX9" fmla="*/ 1112316 w 1954361"/>
                  <a:gd name="connsiteY9" fmla="*/ 115162 h 814210"/>
                  <a:gd name="connsiteX10" fmla="*/ 1166496 w 1954361"/>
                  <a:gd name="connsiteY10" fmla="*/ 67354 h 814210"/>
                  <a:gd name="connsiteX11" fmla="*/ 1172872 w 1954361"/>
                  <a:gd name="connsiteY11" fmla="*/ 140659 h 814210"/>
                  <a:gd name="connsiteX12" fmla="*/ 1201557 w 1954361"/>
                  <a:gd name="connsiteY12" fmla="*/ 188466 h 814210"/>
                  <a:gd name="connsiteX13" fmla="*/ 1278046 w 1954361"/>
                  <a:gd name="connsiteY13" fmla="*/ 131098 h 814210"/>
                  <a:gd name="connsiteX14" fmla="*/ 1303546 w 1954361"/>
                  <a:gd name="connsiteY14" fmla="*/ 150221 h 814210"/>
                  <a:gd name="connsiteX15" fmla="*/ 1338603 w 1954361"/>
                  <a:gd name="connsiteY15" fmla="*/ 153407 h 814210"/>
                  <a:gd name="connsiteX16" fmla="*/ 1348164 w 1954361"/>
                  <a:gd name="connsiteY16" fmla="*/ 115162 h 814210"/>
                  <a:gd name="connsiteX17" fmla="*/ 1389597 w 1954361"/>
                  <a:gd name="connsiteY17" fmla="*/ 80104 h 814210"/>
                  <a:gd name="connsiteX18" fmla="*/ 1501148 w 1954361"/>
                  <a:gd name="connsiteY18" fmla="*/ 80104 h 814210"/>
                  <a:gd name="connsiteX19" fmla="*/ 1590389 w 1954361"/>
                  <a:gd name="connsiteY19" fmla="*/ 115162 h 814210"/>
                  <a:gd name="connsiteX20" fmla="*/ 1622260 w 1954361"/>
                  <a:gd name="connsiteY20" fmla="*/ 99226 h 814210"/>
                  <a:gd name="connsiteX21" fmla="*/ 1609513 w 1954361"/>
                  <a:gd name="connsiteY21" fmla="*/ 48232 h 814210"/>
                  <a:gd name="connsiteX22" fmla="*/ 1641384 w 1954361"/>
                  <a:gd name="connsiteY22" fmla="*/ 32295 h 814210"/>
                  <a:gd name="connsiteX23" fmla="*/ 1686002 w 1954361"/>
                  <a:gd name="connsiteY23" fmla="*/ 64167 h 814210"/>
                  <a:gd name="connsiteX24" fmla="*/ 1749746 w 1954361"/>
                  <a:gd name="connsiteY24" fmla="*/ 54607 h 814210"/>
                  <a:gd name="connsiteX25" fmla="*/ 1762496 w 1954361"/>
                  <a:gd name="connsiteY25" fmla="*/ 86478 h 814210"/>
                  <a:gd name="connsiteX26" fmla="*/ 1819864 w 1954361"/>
                  <a:gd name="connsiteY26" fmla="*/ 86478 h 814210"/>
                  <a:gd name="connsiteX27" fmla="*/ 1886794 w 1954361"/>
                  <a:gd name="connsiteY27" fmla="*/ 127910 h 814210"/>
                  <a:gd name="connsiteX28" fmla="*/ 1887314 w 1954361"/>
                  <a:gd name="connsiteY28" fmla="*/ 120992 h 814210"/>
                  <a:gd name="connsiteX29" fmla="*/ 1893168 w 1954361"/>
                  <a:gd name="connsiteY29" fmla="*/ 127910 h 814210"/>
                  <a:gd name="connsiteX30" fmla="*/ 1877870 w 1954361"/>
                  <a:gd name="connsiteY30" fmla="*/ 189104 h 814210"/>
                  <a:gd name="connsiteX31" fmla="*/ 1908466 w 1954361"/>
                  <a:gd name="connsiteY31" fmla="*/ 209501 h 814210"/>
                  <a:gd name="connsiteX32" fmla="*/ 1918665 w 1954361"/>
                  <a:gd name="connsiteY32" fmla="*/ 280894 h 814210"/>
                  <a:gd name="connsiteX33" fmla="*/ 1954361 w 1954361"/>
                  <a:gd name="connsiteY33" fmla="*/ 336988 h 814210"/>
                  <a:gd name="connsiteX34" fmla="*/ 1882969 w 1954361"/>
                  <a:gd name="connsiteY34" fmla="*/ 387982 h 814210"/>
                  <a:gd name="connsiteX35" fmla="*/ 1882969 w 1954361"/>
                  <a:gd name="connsiteY35" fmla="*/ 444076 h 814210"/>
                  <a:gd name="connsiteX36" fmla="*/ 1855453 w 1954361"/>
                  <a:gd name="connsiteY36" fmla="*/ 491245 h 814210"/>
                  <a:gd name="connsiteX37" fmla="*/ 1823050 w 1954361"/>
                  <a:gd name="connsiteY37" fmla="*/ 491245 h 814210"/>
                  <a:gd name="connsiteX38" fmla="*/ 1776306 w 1954361"/>
                  <a:gd name="connsiteY38" fmla="*/ 484872 h 814210"/>
                  <a:gd name="connsiteX39" fmla="*/ 1750809 w 1954361"/>
                  <a:gd name="connsiteY39" fmla="*/ 493371 h 814210"/>
                  <a:gd name="connsiteX40" fmla="*/ 1718938 w 1954361"/>
                  <a:gd name="connsiteY40" fmla="*/ 493371 h 814210"/>
                  <a:gd name="connsiteX41" fmla="*/ 1695564 w 1954361"/>
                  <a:gd name="connsiteY41" fmla="*/ 512494 h 814210"/>
                  <a:gd name="connsiteX42" fmla="*/ 1693438 w 1954361"/>
                  <a:gd name="connsiteY42" fmla="*/ 533741 h 814210"/>
                  <a:gd name="connsiteX43" fmla="*/ 1712562 w 1954361"/>
                  <a:gd name="connsiteY43" fmla="*/ 571988 h 814210"/>
                  <a:gd name="connsiteX44" fmla="*/ 1661567 w 1954361"/>
                  <a:gd name="connsiteY44" fmla="*/ 574112 h 814210"/>
                  <a:gd name="connsiteX45" fmla="*/ 1636070 w 1954361"/>
                  <a:gd name="connsiteY45" fmla="*/ 550739 h 814210"/>
                  <a:gd name="connsiteX46" fmla="*/ 1612698 w 1954361"/>
                  <a:gd name="connsiteY46" fmla="*/ 612358 h 814210"/>
                  <a:gd name="connsiteX47" fmla="*/ 1612698 w 1954361"/>
                  <a:gd name="connsiteY47" fmla="*/ 654853 h 814210"/>
                  <a:gd name="connsiteX48" fmla="*/ 1672192 w 1954361"/>
                  <a:gd name="connsiteY48" fmla="*/ 659103 h 814210"/>
                  <a:gd name="connsiteX49" fmla="*/ 1704063 w 1954361"/>
                  <a:gd name="connsiteY49" fmla="*/ 701598 h 814210"/>
                  <a:gd name="connsiteX50" fmla="*/ 1740185 w 1954361"/>
                  <a:gd name="connsiteY50" fmla="*/ 731345 h 814210"/>
                  <a:gd name="connsiteX51" fmla="*/ 1721061 w 1954361"/>
                  <a:gd name="connsiteY51" fmla="*/ 748343 h 814210"/>
                  <a:gd name="connsiteX52" fmla="*/ 1650946 w 1954361"/>
                  <a:gd name="connsiteY52" fmla="*/ 748343 h 814210"/>
                  <a:gd name="connsiteX53" fmla="*/ 1629697 w 1954361"/>
                  <a:gd name="connsiteY53" fmla="*/ 727095 h 814210"/>
                  <a:gd name="connsiteX54" fmla="*/ 1595700 w 1954361"/>
                  <a:gd name="connsiteY54" fmla="*/ 720720 h 814210"/>
                  <a:gd name="connsiteX55" fmla="*/ 1523457 w 1954361"/>
                  <a:gd name="connsiteY55" fmla="*/ 746218 h 814210"/>
                  <a:gd name="connsiteX56" fmla="*/ 1506459 w 1954361"/>
                  <a:gd name="connsiteY56" fmla="*/ 729219 h 814210"/>
                  <a:gd name="connsiteX57" fmla="*/ 1514960 w 1954361"/>
                  <a:gd name="connsiteY57" fmla="*/ 695223 h 814210"/>
                  <a:gd name="connsiteX58" fmla="*/ 1451216 w 1954361"/>
                  <a:gd name="connsiteY58" fmla="*/ 680350 h 814210"/>
                  <a:gd name="connsiteX59" fmla="*/ 1438466 w 1954361"/>
                  <a:gd name="connsiteY59" fmla="*/ 631481 h 814210"/>
                  <a:gd name="connsiteX60" fmla="*/ 1423593 w 1954361"/>
                  <a:gd name="connsiteY60" fmla="*/ 610232 h 814210"/>
                  <a:gd name="connsiteX61" fmla="*/ 1342854 w 1954361"/>
                  <a:gd name="connsiteY61" fmla="*/ 552864 h 814210"/>
                  <a:gd name="connsiteX62" fmla="*/ 1306732 w 1954361"/>
                  <a:gd name="connsiteY62" fmla="*/ 535866 h 814210"/>
                  <a:gd name="connsiteX63" fmla="*/ 1257863 w 1954361"/>
                  <a:gd name="connsiteY63" fmla="*/ 535866 h 814210"/>
                  <a:gd name="connsiteX64" fmla="*/ 1221741 w 1954361"/>
                  <a:gd name="connsiteY64" fmla="*/ 506119 h 814210"/>
                  <a:gd name="connsiteX65" fmla="*/ 1149498 w 1954361"/>
                  <a:gd name="connsiteY65" fmla="*/ 474247 h 814210"/>
                  <a:gd name="connsiteX66" fmla="*/ 1132499 w 1954361"/>
                  <a:gd name="connsiteY66" fmla="*/ 491245 h 814210"/>
                  <a:gd name="connsiteX67" fmla="*/ 1130377 w 1954361"/>
                  <a:gd name="connsiteY67" fmla="*/ 508243 h 814210"/>
                  <a:gd name="connsiteX68" fmla="*/ 1085756 w 1954361"/>
                  <a:gd name="connsiteY68" fmla="*/ 529492 h 814210"/>
                  <a:gd name="connsiteX69" fmla="*/ 1087881 w 1954361"/>
                  <a:gd name="connsiteY69" fmla="*/ 569862 h 814210"/>
                  <a:gd name="connsiteX70" fmla="*/ 1062384 w 1954361"/>
                  <a:gd name="connsiteY70" fmla="*/ 565613 h 814210"/>
                  <a:gd name="connsiteX71" fmla="*/ 1041135 w 1954361"/>
                  <a:gd name="connsiteY71" fmla="*/ 535866 h 814210"/>
                  <a:gd name="connsiteX72" fmla="*/ 1011390 w 1954361"/>
                  <a:gd name="connsiteY72" fmla="*/ 531617 h 814210"/>
                  <a:gd name="connsiteX73" fmla="*/ 996514 w 1954361"/>
                  <a:gd name="connsiteY73" fmla="*/ 563489 h 814210"/>
                  <a:gd name="connsiteX74" fmla="*/ 1079382 w 1954361"/>
                  <a:gd name="connsiteY74" fmla="*/ 620857 h 814210"/>
                  <a:gd name="connsiteX75" fmla="*/ 1047509 w 1954361"/>
                  <a:gd name="connsiteY75" fmla="*/ 646354 h 814210"/>
                  <a:gd name="connsiteX76" fmla="*/ 1039012 w 1954361"/>
                  <a:gd name="connsiteY76" fmla="*/ 673977 h 814210"/>
                  <a:gd name="connsiteX77" fmla="*/ 1045386 w 1954361"/>
                  <a:gd name="connsiteY77" fmla="*/ 693099 h 814210"/>
                  <a:gd name="connsiteX78" fmla="*/ 1060259 w 1954361"/>
                  <a:gd name="connsiteY78" fmla="*/ 763216 h 814210"/>
                  <a:gd name="connsiteX79" fmla="*/ 1028388 w 1954361"/>
                  <a:gd name="connsiteY79" fmla="*/ 814210 h 814210"/>
                  <a:gd name="connsiteX80" fmla="*/ 994391 w 1954361"/>
                  <a:gd name="connsiteY80" fmla="*/ 778090 h 814210"/>
                  <a:gd name="connsiteX81" fmla="*/ 996514 w 1954361"/>
                  <a:gd name="connsiteY81" fmla="*/ 754717 h 814210"/>
                  <a:gd name="connsiteX82" fmla="*/ 888152 w 1954361"/>
                  <a:gd name="connsiteY82" fmla="*/ 631481 h 814210"/>
                  <a:gd name="connsiteX83" fmla="*/ 790414 w 1954361"/>
                  <a:gd name="connsiteY83" fmla="*/ 578361 h 814210"/>
                  <a:gd name="connsiteX84" fmla="*/ 692673 w 1954361"/>
                  <a:gd name="connsiteY84" fmla="*/ 559238 h 814210"/>
                  <a:gd name="connsiteX85" fmla="*/ 643804 w 1954361"/>
                  <a:gd name="connsiteY85" fmla="*/ 535866 h 814210"/>
                  <a:gd name="connsiteX86" fmla="*/ 599183 w 1954361"/>
                  <a:gd name="connsiteY86" fmla="*/ 584735 h 814210"/>
                  <a:gd name="connsiteX87" fmla="*/ 539690 w 1954361"/>
                  <a:gd name="connsiteY87" fmla="*/ 550739 h 814210"/>
                  <a:gd name="connsiteX88" fmla="*/ 509944 w 1954361"/>
                  <a:gd name="connsiteY88" fmla="*/ 463624 h 814210"/>
                  <a:gd name="connsiteX89" fmla="*/ 473822 w 1954361"/>
                  <a:gd name="connsiteY89" fmla="*/ 442376 h 814210"/>
                  <a:gd name="connsiteX90" fmla="*/ 446200 w 1954361"/>
                  <a:gd name="connsiteY90" fmla="*/ 469999 h 814210"/>
                  <a:gd name="connsiteX91" fmla="*/ 393083 w 1954361"/>
                  <a:gd name="connsiteY91" fmla="*/ 410505 h 814210"/>
                  <a:gd name="connsiteX92" fmla="*/ 337837 w 1954361"/>
                  <a:gd name="connsiteY92" fmla="*/ 393507 h 814210"/>
                  <a:gd name="connsiteX93" fmla="*/ 331571 w 1954361"/>
                  <a:gd name="connsiteY93" fmla="*/ 393922 h 814210"/>
                  <a:gd name="connsiteX94" fmla="*/ 267719 w 1954361"/>
                  <a:gd name="connsiteY94" fmla="*/ 376509 h 814210"/>
                  <a:gd name="connsiteX95" fmla="*/ 210351 w 1954361"/>
                  <a:gd name="connsiteY95" fmla="*/ 331888 h 814210"/>
                  <a:gd name="connsiteX96" fmla="*/ 121112 w 1954361"/>
                  <a:gd name="connsiteY96" fmla="*/ 293642 h 814210"/>
                  <a:gd name="connsiteX97" fmla="*/ 31871 w 1954361"/>
                  <a:gd name="connsiteY97" fmla="*/ 153407 h 814210"/>
                  <a:gd name="connsiteX98" fmla="*/ 50994 w 1954361"/>
                  <a:gd name="connsiteY98" fmla="*/ 102413 h 814210"/>
                  <a:gd name="connsiteX99" fmla="*/ 0 w 1954361"/>
                  <a:gd name="connsiteY99" fmla="*/ 64167 h 814210"/>
                  <a:gd name="connsiteX0" fmla="*/ 0 w 1954361"/>
                  <a:gd name="connsiteY0" fmla="*/ 65014 h 879224"/>
                  <a:gd name="connsiteX1" fmla="*/ 307809 w 1954361"/>
                  <a:gd name="connsiteY1" fmla="*/ 0 h 879224"/>
                  <a:gd name="connsiteX2" fmla="*/ 673726 w 1954361"/>
                  <a:gd name="connsiteY2" fmla="*/ 65014 h 879224"/>
                  <a:gd name="connsiteX3" fmla="*/ 701172 w 1954361"/>
                  <a:gd name="connsiteY3" fmla="*/ 90935 h 879224"/>
                  <a:gd name="connsiteX4" fmla="*/ 704360 w 1954361"/>
                  <a:gd name="connsiteY4" fmla="*/ 116432 h 879224"/>
                  <a:gd name="connsiteX5" fmla="*/ 739419 w 1954361"/>
                  <a:gd name="connsiteY5" fmla="*/ 157865 h 879224"/>
                  <a:gd name="connsiteX6" fmla="*/ 806349 w 1954361"/>
                  <a:gd name="connsiteY6" fmla="*/ 161053 h 879224"/>
                  <a:gd name="connsiteX7" fmla="*/ 860529 w 1954361"/>
                  <a:gd name="connsiteY7" fmla="*/ 227983 h 879224"/>
                  <a:gd name="connsiteX8" fmla="*/ 892402 w 1954361"/>
                  <a:gd name="connsiteY8" fmla="*/ 215235 h 879224"/>
                  <a:gd name="connsiteX9" fmla="*/ 949771 w 1954361"/>
                  <a:gd name="connsiteY9" fmla="*/ 221610 h 879224"/>
                  <a:gd name="connsiteX10" fmla="*/ 1112316 w 1954361"/>
                  <a:gd name="connsiteY10" fmla="*/ 180176 h 879224"/>
                  <a:gd name="connsiteX11" fmla="*/ 1166496 w 1954361"/>
                  <a:gd name="connsiteY11" fmla="*/ 132368 h 879224"/>
                  <a:gd name="connsiteX12" fmla="*/ 1172872 w 1954361"/>
                  <a:gd name="connsiteY12" fmla="*/ 205673 h 879224"/>
                  <a:gd name="connsiteX13" fmla="*/ 1201557 w 1954361"/>
                  <a:gd name="connsiteY13" fmla="*/ 253480 h 879224"/>
                  <a:gd name="connsiteX14" fmla="*/ 1278046 w 1954361"/>
                  <a:gd name="connsiteY14" fmla="*/ 196112 h 879224"/>
                  <a:gd name="connsiteX15" fmla="*/ 1303546 w 1954361"/>
                  <a:gd name="connsiteY15" fmla="*/ 215235 h 879224"/>
                  <a:gd name="connsiteX16" fmla="*/ 1338603 w 1954361"/>
                  <a:gd name="connsiteY16" fmla="*/ 218421 h 879224"/>
                  <a:gd name="connsiteX17" fmla="*/ 1348164 w 1954361"/>
                  <a:gd name="connsiteY17" fmla="*/ 180176 h 879224"/>
                  <a:gd name="connsiteX18" fmla="*/ 1389597 w 1954361"/>
                  <a:gd name="connsiteY18" fmla="*/ 145118 h 879224"/>
                  <a:gd name="connsiteX19" fmla="*/ 1501148 w 1954361"/>
                  <a:gd name="connsiteY19" fmla="*/ 145118 h 879224"/>
                  <a:gd name="connsiteX20" fmla="*/ 1590389 w 1954361"/>
                  <a:gd name="connsiteY20" fmla="*/ 180176 h 879224"/>
                  <a:gd name="connsiteX21" fmla="*/ 1622260 w 1954361"/>
                  <a:gd name="connsiteY21" fmla="*/ 164240 h 879224"/>
                  <a:gd name="connsiteX22" fmla="*/ 1609513 w 1954361"/>
                  <a:gd name="connsiteY22" fmla="*/ 113246 h 879224"/>
                  <a:gd name="connsiteX23" fmla="*/ 1641384 w 1954361"/>
                  <a:gd name="connsiteY23" fmla="*/ 97309 h 879224"/>
                  <a:gd name="connsiteX24" fmla="*/ 1686002 w 1954361"/>
                  <a:gd name="connsiteY24" fmla="*/ 129181 h 879224"/>
                  <a:gd name="connsiteX25" fmla="*/ 1749746 w 1954361"/>
                  <a:gd name="connsiteY25" fmla="*/ 119621 h 879224"/>
                  <a:gd name="connsiteX26" fmla="*/ 1762496 w 1954361"/>
                  <a:gd name="connsiteY26" fmla="*/ 151492 h 879224"/>
                  <a:gd name="connsiteX27" fmla="*/ 1819864 w 1954361"/>
                  <a:gd name="connsiteY27" fmla="*/ 151492 h 879224"/>
                  <a:gd name="connsiteX28" fmla="*/ 1886794 w 1954361"/>
                  <a:gd name="connsiteY28" fmla="*/ 192924 h 879224"/>
                  <a:gd name="connsiteX29" fmla="*/ 1887314 w 1954361"/>
                  <a:gd name="connsiteY29" fmla="*/ 186006 h 879224"/>
                  <a:gd name="connsiteX30" fmla="*/ 1893168 w 1954361"/>
                  <a:gd name="connsiteY30" fmla="*/ 192924 h 879224"/>
                  <a:gd name="connsiteX31" fmla="*/ 1877870 w 1954361"/>
                  <a:gd name="connsiteY31" fmla="*/ 254118 h 879224"/>
                  <a:gd name="connsiteX32" fmla="*/ 1908466 w 1954361"/>
                  <a:gd name="connsiteY32" fmla="*/ 274515 h 879224"/>
                  <a:gd name="connsiteX33" fmla="*/ 1918665 w 1954361"/>
                  <a:gd name="connsiteY33" fmla="*/ 345908 h 879224"/>
                  <a:gd name="connsiteX34" fmla="*/ 1954361 w 1954361"/>
                  <a:gd name="connsiteY34" fmla="*/ 402002 h 879224"/>
                  <a:gd name="connsiteX35" fmla="*/ 1882969 w 1954361"/>
                  <a:gd name="connsiteY35" fmla="*/ 452996 h 879224"/>
                  <a:gd name="connsiteX36" fmla="*/ 1882969 w 1954361"/>
                  <a:gd name="connsiteY36" fmla="*/ 509090 h 879224"/>
                  <a:gd name="connsiteX37" fmla="*/ 1855453 w 1954361"/>
                  <a:gd name="connsiteY37" fmla="*/ 556259 h 879224"/>
                  <a:gd name="connsiteX38" fmla="*/ 1823050 w 1954361"/>
                  <a:gd name="connsiteY38" fmla="*/ 556259 h 879224"/>
                  <a:gd name="connsiteX39" fmla="*/ 1776306 w 1954361"/>
                  <a:gd name="connsiteY39" fmla="*/ 549886 h 879224"/>
                  <a:gd name="connsiteX40" fmla="*/ 1750809 w 1954361"/>
                  <a:gd name="connsiteY40" fmla="*/ 558385 h 879224"/>
                  <a:gd name="connsiteX41" fmla="*/ 1718938 w 1954361"/>
                  <a:gd name="connsiteY41" fmla="*/ 558385 h 879224"/>
                  <a:gd name="connsiteX42" fmla="*/ 1695564 w 1954361"/>
                  <a:gd name="connsiteY42" fmla="*/ 577508 h 879224"/>
                  <a:gd name="connsiteX43" fmla="*/ 1693438 w 1954361"/>
                  <a:gd name="connsiteY43" fmla="*/ 598755 h 879224"/>
                  <a:gd name="connsiteX44" fmla="*/ 1712562 w 1954361"/>
                  <a:gd name="connsiteY44" fmla="*/ 637002 h 879224"/>
                  <a:gd name="connsiteX45" fmla="*/ 1661567 w 1954361"/>
                  <a:gd name="connsiteY45" fmla="*/ 639126 h 879224"/>
                  <a:gd name="connsiteX46" fmla="*/ 1636070 w 1954361"/>
                  <a:gd name="connsiteY46" fmla="*/ 615753 h 879224"/>
                  <a:gd name="connsiteX47" fmla="*/ 1612698 w 1954361"/>
                  <a:gd name="connsiteY47" fmla="*/ 677372 h 879224"/>
                  <a:gd name="connsiteX48" fmla="*/ 1612698 w 1954361"/>
                  <a:gd name="connsiteY48" fmla="*/ 719867 h 879224"/>
                  <a:gd name="connsiteX49" fmla="*/ 1672192 w 1954361"/>
                  <a:gd name="connsiteY49" fmla="*/ 724117 h 879224"/>
                  <a:gd name="connsiteX50" fmla="*/ 1704063 w 1954361"/>
                  <a:gd name="connsiteY50" fmla="*/ 766612 h 879224"/>
                  <a:gd name="connsiteX51" fmla="*/ 1740185 w 1954361"/>
                  <a:gd name="connsiteY51" fmla="*/ 796359 h 879224"/>
                  <a:gd name="connsiteX52" fmla="*/ 1721061 w 1954361"/>
                  <a:gd name="connsiteY52" fmla="*/ 813357 h 879224"/>
                  <a:gd name="connsiteX53" fmla="*/ 1650946 w 1954361"/>
                  <a:gd name="connsiteY53" fmla="*/ 813357 h 879224"/>
                  <a:gd name="connsiteX54" fmla="*/ 1629697 w 1954361"/>
                  <a:gd name="connsiteY54" fmla="*/ 792109 h 879224"/>
                  <a:gd name="connsiteX55" fmla="*/ 1595700 w 1954361"/>
                  <a:gd name="connsiteY55" fmla="*/ 785734 h 879224"/>
                  <a:gd name="connsiteX56" fmla="*/ 1523457 w 1954361"/>
                  <a:gd name="connsiteY56" fmla="*/ 811232 h 879224"/>
                  <a:gd name="connsiteX57" fmla="*/ 1506459 w 1954361"/>
                  <a:gd name="connsiteY57" fmla="*/ 794233 h 879224"/>
                  <a:gd name="connsiteX58" fmla="*/ 1514960 w 1954361"/>
                  <a:gd name="connsiteY58" fmla="*/ 760237 h 879224"/>
                  <a:gd name="connsiteX59" fmla="*/ 1451216 w 1954361"/>
                  <a:gd name="connsiteY59" fmla="*/ 745364 h 879224"/>
                  <a:gd name="connsiteX60" fmla="*/ 1438466 w 1954361"/>
                  <a:gd name="connsiteY60" fmla="*/ 696495 h 879224"/>
                  <a:gd name="connsiteX61" fmla="*/ 1423593 w 1954361"/>
                  <a:gd name="connsiteY61" fmla="*/ 675246 h 879224"/>
                  <a:gd name="connsiteX62" fmla="*/ 1342854 w 1954361"/>
                  <a:gd name="connsiteY62" fmla="*/ 617878 h 879224"/>
                  <a:gd name="connsiteX63" fmla="*/ 1306732 w 1954361"/>
                  <a:gd name="connsiteY63" fmla="*/ 600880 h 879224"/>
                  <a:gd name="connsiteX64" fmla="*/ 1257863 w 1954361"/>
                  <a:gd name="connsiteY64" fmla="*/ 600880 h 879224"/>
                  <a:gd name="connsiteX65" fmla="*/ 1221741 w 1954361"/>
                  <a:gd name="connsiteY65" fmla="*/ 571133 h 879224"/>
                  <a:gd name="connsiteX66" fmla="*/ 1149498 w 1954361"/>
                  <a:gd name="connsiteY66" fmla="*/ 539261 h 879224"/>
                  <a:gd name="connsiteX67" fmla="*/ 1132499 w 1954361"/>
                  <a:gd name="connsiteY67" fmla="*/ 556259 h 879224"/>
                  <a:gd name="connsiteX68" fmla="*/ 1130377 w 1954361"/>
                  <a:gd name="connsiteY68" fmla="*/ 573257 h 879224"/>
                  <a:gd name="connsiteX69" fmla="*/ 1085756 w 1954361"/>
                  <a:gd name="connsiteY69" fmla="*/ 594506 h 879224"/>
                  <a:gd name="connsiteX70" fmla="*/ 1087881 w 1954361"/>
                  <a:gd name="connsiteY70" fmla="*/ 634876 h 879224"/>
                  <a:gd name="connsiteX71" fmla="*/ 1062384 w 1954361"/>
                  <a:gd name="connsiteY71" fmla="*/ 630627 h 879224"/>
                  <a:gd name="connsiteX72" fmla="*/ 1041135 w 1954361"/>
                  <a:gd name="connsiteY72" fmla="*/ 600880 h 879224"/>
                  <a:gd name="connsiteX73" fmla="*/ 1011390 w 1954361"/>
                  <a:gd name="connsiteY73" fmla="*/ 596631 h 879224"/>
                  <a:gd name="connsiteX74" fmla="*/ 996514 w 1954361"/>
                  <a:gd name="connsiteY74" fmla="*/ 628503 h 879224"/>
                  <a:gd name="connsiteX75" fmla="*/ 1079382 w 1954361"/>
                  <a:gd name="connsiteY75" fmla="*/ 685871 h 879224"/>
                  <a:gd name="connsiteX76" fmla="*/ 1047509 w 1954361"/>
                  <a:gd name="connsiteY76" fmla="*/ 711368 h 879224"/>
                  <a:gd name="connsiteX77" fmla="*/ 1039012 w 1954361"/>
                  <a:gd name="connsiteY77" fmla="*/ 738991 h 879224"/>
                  <a:gd name="connsiteX78" fmla="*/ 1045386 w 1954361"/>
                  <a:gd name="connsiteY78" fmla="*/ 758113 h 879224"/>
                  <a:gd name="connsiteX79" fmla="*/ 1060259 w 1954361"/>
                  <a:gd name="connsiteY79" fmla="*/ 828230 h 879224"/>
                  <a:gd name="connsiteX80" fmla="*/ 1028388 w 1954361"/>
                  <a:gd name="connsiteY80" fmla="*/ 879224 h 879224"/>
                  <a:gd name="connsiteX81" fmla="*/ 994391 w 1954361"/>
                  <a:gd name="connsiteY81" fmla="*/ 843104 h 879224"/>
                  <a:gd name="connsiteX82" fmla="*/ 996514 w 1954361"/>
                  <a:gd name="connsiteY82" fmla="*/ 819731 h 879224"/>
                  <a:gd name="connsiteX83" fmla="*/ 888152 w 1954361"/>
                  <a:gd name="connsiteY83" fmla="*/ 696495 h 879224"/>
                  <a:gd name="connsiteX84" fmla="*/ 790414 w 1954361"/>
                  <a:gd name="connsiteY84" fmla="*/ 643375 h 879224"/>
                  <a:gd name="connsiteX85" fmla="*/ 692673 w 1954361"/>
                  <a:gd name="connsiteY85" fmla="*/ 624252 h 879224"/>
                  <a:gd name="connsiteX86" fmla="*/ 643804 w 1954361"/>
                  <a:gd name="connsiteY86" fmla="*/ 600880 h 879224"/>
                  <a:gd name="connsiteX87" fmla="*/ 599183 w 1954361"/>
                  <a:gd name="connsiteY87" fmla="*/ 649749 h 879224"/>
                  <a:gd name="connsiteX88" fmla="*/ 539690 w 1954361"/>
                  <a:gd name="connsiteY88" fmla="*/ 615753 h 879224"/>
                  <a:gd name="connsiteX89" fmla="*/ 509944 w 1954361"/>
                  <a:gd name="connsiteY89" fmla="*/ 528638 h 879224"/>
                  <a:gd name="connsiteX90" fmla="*/ 473822 w 1954361"/>
                  <a:gd name="connsiteY90" fmla="*/ 507390 h 879224"/>
                  <a:gd name="connsiteX91" fmla="*/ 446200 w 1954361"/>
                  <a:gd name="connsiteY91" fmla="*/ 535013 h 879224"/>
                  <a:gd name="connsiteX92" fmla="*/ 393083 w 1954361"/>
                  <a:gd name="connsiteY92" fmla="*/ 475519 h 879224"/>
                  <a:gd name="connsiteX93" fmla="*/ 337837 w 1954361"/>
                  <a:gd name="connsiteY93" fmla="*/ 458521 h 879224"/>
                  <a:gd name="connsiteX94" fmla="*/ 331571 w 1954361"/>
                  <a:gd name="connsiteY94" fmla="*/ 458936 h 879224"/>
                  <a:gd name="connsiteX95" fmla="*/ 267719 w 1954361"/>
                  <a:gd name="connsiteY95" fmla="*/ 441523 h 879224"/>
                  <a:gd name="connsiteX96" fmla="*/ 210351 w 1954361"/>
                  <a:gd name="connsiteY96" fmla="*/ 396902 h 879224"/>
                  <a:gd name="connsiteX97" fmla="*/ 121112 w 1954361"/>
                  <a:gd name="connsiteY97" fmla="*/ 358656 h 879224"/>
                  <a:gd name="connsiteX98" fmla="*/ 31871 w 1954361"/>
                  <a:gd name="connsiteY98" fmla="*/ 218421 h 879224"/>
                  <a:gd name="connsiteX99" fmla="*/ 50994 w 1954361"/>
                  <a:gd name="connsiteY99" fmla="*/ 167427 h 879224"/>
                  <a:gd name="connsiteX100" fmla="*/ 0 w 1954361"/>
                  <a:gd name="connsiteY100" fmla="*/ 129181 h 879224"/>
                  <a:gd name="connsiteX101" fmla="*/ 0 w 1954361"/>
                  <a:gd name="connsiteY101" fmla="*/ 65014 h 879224"/>
                  <a:gd name="connsiteX0" fmla="*/ 307809 w 1954361"/>
                  <a:gd name="connsiteY0" fmla="*/ 0 h 879224"/>
                  <a:gd name="connsiteX1" fmla="*/ 673726 w 1954361"/>
                  <a:gd name="connsiteY1" fmla="*/ 65014 h 879224"/>
                  <a:gd name="connsiteX2" fmla="*/ 701172 w 1954361"/>
                  <a:gd name="connsiteY2" fmla="*/ 90935 h 879224"/>
                  <a:gd name="connsiteX3" fmla="*/ 704360 w 1954361"/>
                  <a:gd name="connsiteY3" fmla="*/ 116432 h 879224"/>
                  <a:gd name="connsiteX4" fmla="*/ 739419 w 1954361"/>
                  <a:gd name="connsiteY4" fmla="*/ 157865 h 879224"/>
                  <a:gd name="connsiteX5" fmla="*/ 806349 w 1954361"/>
                  <a:gd name="connsiteY5" fmla="*/ 161053 h 879224"/>
                  <a:gd name="connsiteX6" fmla="*/ 860529 w 1954361"/>
                  <a:gd name="connsiteY6" fmla="*/ 227983 h 879224"/>
                  <a:gd name="connsiteX7" fmla="*/ 892402 w 1954361"/>
                  <a:gd name="connsiteY7" fmla="*/ 215235 h 879224"/>
                  <a:gd name="connsiteX8" fmla="*/ 949771 w 1954361"/>
                  <a:gd name="connsiteY8" fmla="*/ 221610 h 879224"/>
                  <a:gd name="connsiteX9" fmla="*/ 1112316 w 1954361"/>
                  <a:gd name="connsiteY9" fmla="*/ 180176 h 879224"/>
                  <a:gd name="connsiteX10" fmla="*/ 1166496 w 1954361"/>
                  <a:gd name="connsiteY10" fmla="*/ 132368 h 879224"/>
                  <a:gd name="connsiteX11" fmla="*/ 1172872 w 1954361"/>
                  <a:gd name="connsiteY11" fmla="*/ 205673 h 879224"/>
                  <a:gd name="connsiteX12" fmla="*/ 1201557 w 1954361"/>
                  <a:gd name="connsiteY12" fmla="*/ 253480 h 879224"/>
                  <a:gd name="connsiteX13" fmla="*/ 1278046 w 1954361"/>
                  <a:gd name="connsiteY13" fmla="*/ 196112 h 879224"/>
                  <a:gd name="connsiteX14" fmla="*/ 1303546 w 1954361"/>
                  <a:gd name="connsiteY14" fmla="*/ 215235 h 879224"/>
                  <a:gd name="connsiteX15" fmla="*/ 1338603 w 1954361"/>
                  <a:gd name="connsiteY15" fmla="*/ 218421 h 879224"/>
                  <a:gd name="connsiteX16" fmla="*/ 1348164 w 1954361"/>
                  <a:gd name="connsiteY16" fmla="*/ 180176 h 879224"/>
                  <a:gd name="connsiteX17" fmla="*/ 1389597 w 1954361"/>
                  <a:gd name="connsiteY17" fmla="*/ 145118 h 879224"/>
                  <a:gd name="connsiteX18" fmla="*/ 1501148 w 1954361"/>
                  <a:gd name="connsiteY18" fmla="*/ 145118 h 879224"/>
                  <a:gd name="connsiteX19" fmla="*/ 1590389 w 1954361"/>
                  <a:gd name="connsiteY19" fmla="*/ 180176 h 879224"/>
                  <a:gd name="connsiteX20" fmla="*/ 1622260 w 1954361"/>
                  <a:gd name="connsiteY20" fmla="*/ 164240 h 879224"/>
                  <a:gd name="connsiteX21" fmla="*/ 1609513 w 1954361"/>
                  <a:gd name="connsiteY21" fmla="*/ 113246 h 879224"/>
                  <a:gd name="connsiteX22" fmla="*/ 1641384 w 1954361"/>
                  <a:gd name="connsiteY22" fmla="*/ 97309 h 879224"/>
                  <a:gd name="connsiteX23" fmla="*/ 1686002 w 1954361"/>
                  <a:gd name="connsiteY23" fmla="*/ 129181 h 879224"/>
                  <a:gd name="connsiteX24" fmla="*/ 1749746 w 1954361"/>
                  <a:gd name="connsiteY24" fmla="*/ 119621 h 879224"/>
                  <a:gd name="connsiteX25" fmla="*/ 1762496 w 1954361"/>
                  <a:gd name="connsiteY25" fmla="*/ 151492 h 879224"/>
                  <a:gd name="connsiteX26" fmla="*/ 1819864 w 1954361"/>
                  <a:gd name="connsiteY26" fmla="*/ 151492 h 879224"/>
                  <a:gd name="connsiteX27" fmla="*/ 1886794 w 1954361"/>
                  <a:gd name="connsiteY27" fmla="*/ 192924 h 879224"/>
                  <a:gd name="connsiteX28" fmla="*/ 1887314 w 1954361"/>
                  <a:gd name="connsiteY28" fmla="*/ 186006 h 879224"/>
                  <a:gd name="connsiteX29" fmla="*/ 1893168 w 1954361"/>
                  <a:gd name="connsiteY29" fmla="*/ 192924 h 879224"/>
                  <a:gd name="connsiteX30" fmla="*/ 1877870 w 1954361"/>
                  <a:gd name="connsiteY30" fmla="*/ 254118 h 879224"/>
                  <a:gd name="connsiteX31" fmla="*/ 1908466 w 1954361"/>
                  <a:gd name="connsiteY31" fmla="*/ 274515 h 879224"/>
                  <a:gd name="connsiteX32" fmla="*/ 1918665 w 1954361"/>
                  <a:gd name="connsiteY32" fmla="*/ 345908 h 879224"/>
                  <a:gd name="connsiteX33" fmla="*/ 1954361 w 1954361"/>
                  <a:gd name="connsiteY33" fmla="*/ 402002 h 879224"/>
                  <a:gd name="connsiteX34" fmla="*/ 1882969 w 1954361"/>
                  <a:gd name="connsiteY34" fmla="*/ 452996 h 879224"/>
                  <a:gd name="connsiteX35" fmla="*/ 1882969 w 1954361"/>
                  <a:gd name="connsiteY35" fmla="*/ 509090 h 879224"/>
                  <a:gd name="connsiteX36" fmla="*/ 1855453 w 1954361"/>
                  <a:gd name="connsiteY36" fmla="*/ 556259 h 879224"/>
                  <a:gd name="connsiteX37" fmla="*/ 1823050 w 1954361"/>
                  <a:gd name="connsiteY37" fmla="*/ 556259 h 879224"/>
                  <a:gd name="connsiteX38" fmla="*/ 1776306 w 1954361"/>
                  <a:gd name="connsiteY38" fmla="*/ 549886 h 879224"/>
                  <a:gd name="connsiteX39" fmla="*/ 1750809 w 1954361"/>
                  <a:gd name="connsiteY39" fmla="*/ 558385 h 879224"/>
                  <a:gd name="connsiteX40" fmla="*/ 1718938 w 1954361"/>
                  <a:gd name="connsiteY40" fmla="*/ 558385 h 879224"/>
                  <a:gd name="connsiteX41" fmla="*/ 1695564 w 1954361"/>
                  <a:gd name="connsiteY41" fmla="*/ 577508 h 879224"/>
                  <a:gd name="connsiteX42" fmla="*/ 1693438 w 1954361"/>
                  <a:gd name="connsiteY42" fmla="*/ 598755 h 879224"/>
                  <a:gd name="connsiteX43" fmla="*/ 1712562 w 1954361"/>
                  <a:gd name="connsiteY43" fmla="*/ 637002 h 879224"/>
                  <a:gd name="connsiteX44" fmla="*/ 1661567 w 1954361"/>
                  <a:gd name="connsiteY44" fmla="*/ 639126 h 879224"/>
                  <a:gd name="connsiteX45" fmla="*/ 1636070 w 1954361"/>
                  <a:gd name="connsiteY45" fmla="*/ 615753 h 879224"/>
                  <a:gd name="connsiteX46" fmla="*/ 1612698 w 1954361"/>
                  <a:gd name="connsiteY46" fmla="*/ 677372 h 879224"/>
                  <a:gd name="connsiteX47" fmla="*/ 1612698 w 1954361"/>
                  <a:gd name="connsiteY47" fmla="*/ 719867 h 879224"/>
                  <a:gd name="connsiteX48" fmla="*/ 1672192 w 1954361"/>
                  <a:gd name="connsiteY48" fmla="*/ 724117 h 879224"/>
                  <a:gd name="connsiteX49" fmla="*/ 1704063 w 1954361"/>
                  <a:gd name="connsiteY49" fmla="*/ 766612 h 879224"/>
                  <a:gd name="connsiteX50" fmla="*/ 1740185 w 1954361"/>
                  <a:gd name="connsiteY50" fmla="*/ 796359 h 879224"/>
                  <a:gd name="connsiteX51" fmla="*/ 1721061 w 1954361"/>
                  <a:gd name="connsiteY51" fmla="*/ 813357 h 879224"/>
                  <a:gd name="connsiteX52" fmla="*/ 1650946 w 1954361"/>
                  <a:gd name="connsiteY52" fmla="*/ 813357 h 879224"/>
                  <a:gd name="connsiteX53" fmla="*/ 1629697 w 1954361"/>
                  <a:gd name="connsiteY53" fmla="*/ 792109 h 879224"/>
                  <a:gd name="connsiteX54" fmla="*/ 1595700 w 1954361"/>
                  <a:gd name="connsiteY54" fmla="*/ 785734 h 879224"/>
                  <a:gd name="connsiteX55" fmla="*/ 1523457 w 1954361"/>
                  <a:gd name="connsiteY55" fmla="*/ 811232 h 879224"/>
                  <a:gd name="connsiteX56" fmla="*/ 1506459 w 1954361"/>
                  <a:gd name="connsiteY56" fmla="*/ 794233 h 879224"/>
                  <a:gd name="connsiteX57" fmla="*/ 1514960 w 1954361"/>
                  <a:gd name="connsiteY57" fmla="*/ 760237 h 879224"/>
                  <a:gd name="connsiteX58" fmla="*/ 1451216 w 1954361"/>
                  <a:gd name="connsiteY58" fmla="*/ 745364 h 879224"/>
                  <a:gd name="connsiteX59" fmla="*/ 1438466 w 1954361"/>
                  <a:gd name="connsiteY59" fmla="*/ 696495 h 879224"/>
                  <a:gd name="connsiteX60" fmla="*/ 1423593 w 1954361"/>
                  <a:gd name="connsiteY60" fmla="*/ 675246 h 879224"/>
                  <a:gd name="connsiteX61" fmla="*/ 1342854 w 1954361"/>
                  <a:gd name="connsiteY61" fmla="*/ 617878 h 879224"/>
                  <a:gd name="connsiteX62" fmla="*/ 1306732 w 1954361"/>
                  <a:gd name="connsiteY62" fmla="*/ 600880 h 879224"/>
                  <a:gd name="connsiteX63" fmla="*/ 1257863 w 1954361"/>
                  <a:gd name="connsiteY63" fmla="*/ 600880 h 879224"/>
                  <a:gd name="connsiteX64" fmla="*/ 1221741 w 1954361"/>
                  <a:gd name="connsiteY64" fmla="*/ 571133 h 879224"/>
                  <a:gd name="connsiteX65" fmla="*/ 1149498 w 1954361"/>
                  <a:gd name="connsiteY65" fmla="*/ 539261 h 879224"/>
                  <a:gd name="connsiteX66" fmla="*/ 1132499 w 1954361"/>
                  <a:gd name="connsiteY66" fmla="*/ 556259 h 879224"/>
                  <a:gd name="connsiteX67" fmla="*/ 1130377 w 1954361"/>
                  <a:gd name="connsiteY67" fmla="*/ 573257 h 879224"/>
                  <a:gd name="connsiteX68" fmla="*/ 1085756 w 1954361"/>
                  <a:gd name="connsiteY68" fmla="*/ 594506 h 879224"/>
                  <a:gd name="connsiteX69" fmla="*/ 1087881 w 1954361"/>
                  <a:gd name="connsiteY69" fmla="*/ 634876 h 879224"/>
                  <a:gd name="connsiteX70" fmla="*/ 1062384 w 1954361"/>
                  <a:gd name="connsiteY70" fmla="*/ 630627 h 879224"/>
                  <a:gd name="connsiteX71" fmla="*/ 1041135 w 1954361"/>
                  <a:gd name="connsiteY71" fmla="*/ 600880 h 879224"/>
                  <a:gd name="connsiteX72" fmla="*/ 1011390 w 1954361"/>
                  <a:gd name="connsiteY72" fmla="*/ 596631 h 879224"/>
                  <a:gd name="connsiteX73" fmla="*/ 996514 w 1954361"/>
                  <a:gd name="connsiteY73" fmla="*/ 628503 h 879224"/>
                  <a:gd name="connsiteX74" fmla="*/ 1079382 w 1954361"/>
                  <a:gd name="connsiteY74" fmla="*/ 685871 h 879224"/>
                  <a:gd name="connsiteX75" fmla="*/ 1047509 w 1954361"/>
                  <a:gd name="connsiteY75" fmla="*/ 711368 h 879224"/>
                  <a:gd name="connsiteX76" fmla="*/ 1039012 w 1954361"/>
                  <a:gd name="connsiteY76" fmla="*/ 738991 h 879224"/>
                  <a:gd name="connsiteX77" fmla="*/ 1045386 w 1954361"/>
                  <a:gd name="connsiteY77" fmla="*/ 758113 h 879224"/>
                  <a:gd name="connsiteX78" fmla="*/ 1060259 w 1954361"/>
                  <a:gd name="connsiteY78" fmla="*/ 828230 h 879224"/>
                  <a:gd name="connsiteX79" fmla="*/ 1028388 w 1954361"/>
                  <a:gd name="connsiteY79" fmla="*/ 879224 h 879224"/>
                  <a:gd name="connsiteX80" fmla="*/ 994391 w 1954361"/>
                  <a:gd name="connsiteY80" fmla="*/ 843104 h 879224"/>
                  <a:gd name="connsiteX81" fmla="*/ 996514 w 1954361"/>
                  <a:gd name="connsiteY81" fmla="*/ 819731 h 879224"/>
                  <a:gd name="connsiteX82" fmla="*/ 888152 w 1954361"/>
                  <a:gd name="connsiteY82" fmla="*/ 696495 h 879224"/>
                  <a:gd name="connsiteX83" fmla="*/ 790414 w 1954361"/>
                  <a:gd name="connsiteY83" fmla="*/ 643375 h 879224"/>
                  <a:gd name="connsiteX84" fmla="*/ 692673 w 1954361"/>
                  <a:gd name="connsiteY84" fmla="*/ 624252 h 879224"/>
                  <a:gd name="connsiteX85" fmla="*/ 643804 w 1954361"/>
                  <a:gd name="connsiteY85" fmla="*/ 600880 h 879224"/>
                  <a:gd name="connsiteX86" fmla="*/ 599183 w 1954361"/>
                  <a:gd name="connsiteY86" fmla="*/ 649749 h 879224"/>
                  <a:gd name="connsiteX87" fmla="*/ 539690 w 1954361"/>
                  <a:gd name="connsiteY87" fmla="*/ 615753 h 879224"/>
                  <a:gd name="connsiteX88" fmla="*/ 509944 w 1954361"/>
                  <a:gd name="connsiteY88" fmla="*/ 528638 h 879224"/>
                  <a:gd name="connsiteX89" fmla="*/ 473822 w 1954361"/>
                  <a:gd name="connsiteY89" fmla="*/ 507390 h 879224"/>
                  <a:gd name="connsiteX90" fmla="*/ 446200 w 1954361"/>
                  <a:gd name="connsiteY90" fmla="*/ 535013 h 879224"/>
                  <a:gd name="connsiteX91" fmla="*/ 393083 w 1954361"/>
                  <a:gd name="connsiteY91" fmla="*/ 475519 h 879224"/>
                  <a:gd name="connsiteX92" fmla="*/ 337837 w 1954361"/>
                  <a:gd name="connsiteY92" fmla="*/ 458521 h 879224"/>
                  <a:gd name="connsiteX93" fmla="*/ 331571 w 1954361"/>
                  <a:gd name="connsiteY93" fmla="*/ 458936 h 879224"/>
                  <a:gd name="connsiteX94" fmla="*/ 267719 w 1954361"/>
                  <a:gd name="connsiteY94" fmla="*/ 441523 h 879224"/>
                  <a:gd name="connsiteX95" fmla="*/ 210351 w 1954361"/>
                  <a:gd name="connsiteY95" fmla="*/ 396902 h 879224"/>
                  <a:gd name="connsiteX96" fmla="*/ 121112 w 1954361"/>
                  <a:gd name="connsiteY96" fmla="*/ 358656 h 879224"/>
                  <a:gd name="connsiteX97" fmla="*/ 31871 w 1954361"/>
                  <a:gd name="connsiteY97" fmla="*/ 218421 h 879224"/>
                  <a:gd name="connsiteX98" fmla="*/ 50994 w 1954361"/>
                  <a:gd name="connsiteY98" fmla="*/ 167427 h 879224"/>
                  <a:gd name="connsiteX99" fmla="*/ 0 w 1954361"/>
                  <a:gd name="connsiteY99" fmla="*/ 129181 h 879224"/>
                  <a:gd name="connsiteX100" fmla="*/ 0 w 1954361"/>
                  <a:gd name="connsiteY100" fmla="*/ 65014 h 879224"/>
                  <a:gd name="connsiteX101" fmla="*/ 399249 w 1954361"/>
                  <a:gd name="connsiteY101" fmla="*/ 91440 h 879224"/>
                  <a:gd name="connsiteX0" fmla="*/ 307809 w 1954361"/>
                  <a:gd name="connsiteY0" fmla="*/ 0 h 879224"/>
                  <a:gd name="connsiteX1" fmla="*/ 673726 w 1954361"/>
                  <a:gd name="connsiteY1" fmla="*/ 65014 h 879224"/>
                  <a:gd name="connsiteX2" fmla="*/ 701172 w 1954361"/>
                  <a:gd name="connsiteY2" fmla="*/ 90935 h 879224"/>
                  <a:gd name="connsiteX3" fmla="*/ 704360 w 1954361"/>
                  <a:gd name="connsiteY3" fmla="*/ 116432 h 879224"/>
                  <a:gd name="connsiteX4" fmla="*/ 739419 w 1954361"/>
                  <a:gd name="connsiteY4" fmla="*/ 157865 h 879224"/>
                  <a:gd name="connsiteX5" fmla="*/ 806349 w 1954361"/>
                  <a:gd name="connsiteY5" fmla="*/ 161053 h 879224"/>
                  <a:gd name="connsiteX6" fmla="*/ 860529 w 1954361"/>
                  <a:gd name="connsiteY6" fmla="*/ 227983 h 879224"/>
                  <a:gd name="connsiteX7" fmla="*/ 892402 w 1954361"/>
                  <a:gd name="connsiteY7" fmla="*/ 215235 h 879224"/>
                  <a:gd name="connsiteX8" fmla="*/ 949771 w 1954361"/>
                  <a:gd name="connsiteY8" fmla="*/ 221610 h 879224"/>
                  <a:gd name="connsiteX9" fmla="*/ 1112316 w 1954361"/>
                  <a:gd name="connsiteY9" fmla="*/ 180176 h 879224"/>
                  <a:gd name="connsiteX10" fmla="*/ 1166496 w 1954361"/>
                  <a:gd name="connsiteY10" fmla="*/ 132368 h 879224"/>
                  <a:gd name="connsiteX11" fmla="*/ 1172872 w 1954361"/>
                  <a:gd name="connsiteY11" fmla="*/ 205673 h 879224"/>
                  <a:gd name="connsiteX12" fmla="*/ 1201557 w 1954361"/>
                  <a:gd name="connsiteY12" fmla="*/ 253480 h 879224"/>
                  <a:gd name="connsiteX13" fmla="*/ 1278046 w 1954361"/>
                  <a:gd name="connsiteY13" fmla="*/ 196112 h 879224"/>
                  <a:gd name="connsiteX14" fmla="*/ 1303546 w 1954361"/>
                  <a:gd name="connsiteY14" fmla="*/ 215235 h 879224"/>
                  <a:gd name="connsiteX15" fmla="*/ 1338603 w 1954361"/>
                  <a:gd name="connsiteY15" fmla="*/ 218421 h 879224"/>
                  <a:gd name="connsiteX16" fmla="*/ 1348164 w 1954361"/>
                  <a:gd name="connsiteY16" fmla="*/ 180176 h 879224"/>
                  <a:gd name="connsiteX17" fmla="*/ 1389597 w 1954361"/>
                  <a:gd name="connsiteY17" fmla="*/ 145118 h 879224"/>
                  <a:gd name="connsiteX18" fmla="*/ 1501148 w 1954361"/>
                  <a:gd name="connsiteY18" fmla="*/ 145118 h 879224"/>
                  <a:gd name="connsiteX19" fmla="*/ 1590389 w 1954361"/>
                  <a:gd name="connsiteY19" fmla="*/ 180176 h 879224"/>
                  <a:gd name="connsiteX20" fmla="*/ 1622260 w 1954361"/>
                  <a:gd name="connsiteY20" fmla="*/ 164240 h 879224"/>
                  <a:gd name="connsiteX21" fmla="*/ 1609513 w 1954361"/>
                  <a:gd name="connsiteY21" fmla="*/ 113246 h 879224"/>
                  <a:gd name="connsiteX22" fmla="*/ 1641384 w 1954361"/>
                  <a:gd name="connsiteY22" fmla="*/ 97309 h 879224"/>
                  <a:gd name="connsiteX23" fmla="*/ 1686002 w 1954361"/>
                  <a:gd name="connsiteY23" fmla="*/ 129181 h 879224"/>
                  <a:gd name="connsiteX24" fmla="*/ 1749746 w 1954361"/>
                  <a:gd name="connsiteY24" fmla="*/ 119621 h 879224"/>
                  <a:gd name="connsiteX25" fmla="*/ 1762496 w 1954361"/>
                  <a:gd name="connsiteY25" fmla="*/ 151492 h 879224"/>
                  <a:gd name="connsiteX26" fmla="*/ 1819864 w 1954361"/>
                  <a:gd name="connsiteY26" fmla="*/ 151492 h 879224"/>
                  <a:gd name="connsiteX27" fmla="*/ 1886794 w 1954361"/>
                  <a:gd name="connsiteY27" fmla="*/ 192924 h 879224"/>
                  <a:gd name="connsiteX28" fmla="*/ 1887314 w 1954361"/>
                  <a:gd name="connsiteY28" fmla="*/ 186006 h 879224"/>
                  <a:gd name="connsiteX29" fmla="*/ 1893168 w 1954361"/>
                  <a:gd name="connsiteY29" fmla="*/ 192924 h 879224"/>
                  <a:gd name="connsiteX30" fmla="*/ 1877870 w 1954361"/>
                  <a:gd name="connsiteY30" fmla="*/ 254118 h 879224"/>
                  <a:gd name="connsiteX31" fmla="*/ 1908466 w 1954361"/>
                  <a:gd name="connsiteY31" fmla="*/ 274515 h 879224"/>
                  <a:gd name="connsiteX32" fmla="*/ 1918665 w 1954361"/>
                  <a:gd name="connsiteY32" fmla="*/ 345908 h 879224"/>
                  <a:gd name="connsiteX33" fmla="*/ 1954361 w 1954361"/>
                  <a:gd name="connsiteY33" fmla="*/ 402002 h 879224"/>
                  <a:gd name="connsiteX34" fmla="*/ 1882969 w 1954361"/>
                  <a:gd name="connsiteY34" fmla="*/ 452996 h 879224"/>
                  <a:gd name="connsiteX35" fmla="*/ 1882969 w 1954361"/>
                  <a:gd name="connsiteY35" fmla="*/ 509090 h 879224"/>
                  <a:gd name="connsiteX36" fmla="*/ 1855453 w 1954361"/>
                  <a:gd name="connsiteY36" fmla="*/ 556259 h 879224"/>
                  <a:gd name="connsiteX37" fmla="*/ 1823050 w 1954361"/>
                  <a:gd name="connsiteY37" fmla="*/ 556259 h 879224"/>
                  <a:gd name="connsiteX38" fmla="*/ 1776306 w 1954361"/>
                  <a:gd name="connsiteY38" fmla="*/ 549886 h 879224"/>
                  <a:gd name="connsiteX39" fmla="*/ 1750809 w 1954361"/>
                  <a:gd name="connsiteY39" fmla="*/ 558385 h 879224"/>
                  <a:gd name="connsiteX40" fmla="*/ 1718938 w 1954361"/>
                  <a:gd name="connsiteY40" fmla="*/ 558385 h 879224"/>
                  <a:gd name="connsiteX41" fmla="*/ 1695564 w 1954361"/>
                  <a:gd name="connsiteY41" fmla="*/ 577508 h 879224"/>
                  <a:gd name="connsiteX42" fmla="*/ 1693438 w 1954361"/>
                  <a:gd name="connsiteY42" fmla="*/ 598755 h 879224"/>
                  <a:gd name="connsiteX43" fmla="*/ 1712562 w 1954361"/>
                  <a:gd name="connsiteY43" fmla="*/ 637002 h 879224"/>
                  <a:gd name="connsiteX44" fmla="*/ 1661567 w 1954361"/>
                  <a:gd name="connsiteY44" fmla="*/ 639126 h 879224"/>
                  <a:gd name="connsiteX45" fmla="*/ 1636070 w 1954361"/>
                  <a:gd name="connsiteY45" fmla="*/ 615753 h 879224"/>
                  <a:gd name="connsiteX46" fmla="*/ 1612698 w 1954361"/>
                  <a:gd name="connsiteY46" fmla="*/ 677372 h 879224"/>
                  <a:gd name="connsiteX47" fmla="*/ 1612698 w 1954361"/>
                  <a:gd name="connsiteY47" fmla="*/ 719867 h 879224"/>
                  <a:gd name="connsiteX48" fmla="*/ 1672192 w 1954361"/>
                  <a:gd name="connsiteY48" fmla="*/ 724117 h 879224"/>
                  <a:gd name="connsiteX49" fmla="*/ 1704063 w 1954361"/>
                  <a:gd name="connsiteY49" fmla="*/ 766612 h 879224"/>
                  <a:gd name="connsiteX50" fmla="*/ 1740185 w 1954361"/>
                  <a:gd name="connsiteY50" fmla="*/ 796359 h 879224"/>
                  <a:gd name="connsiteX51" fmla="*/ 1721061 w 1954361"/>
                  <a:gd name="connsiteY51" fmla="*/ 813357 h 879224"/>
                  <a:gd name="connsiteX52" fmla="*/ 1650946 w 1954361"/>
                  <a:gd name="connsiteY52" fmla="*/ 813357 h 879224"/>
                  <a:gd name="connsiteX53" fmla="*/ 1629697 w 1954361"/>
                  <a:gd name="connsiteY53" fmla="*/ 792109 h 879224"/>
                  <a:gd name="connsiteX54" fmla="*/ 1595700 w 1954361"/>
                  <a:gd name="connsiteY54" fmla="*/ 785734 h 879224"/>
                  <a:gd name="connsiteX55" fmla="*/ 1523457 w 1954361"/>
                  <a:gd name="connsiteY55" fmla="*/ 811232 h 879224"/>
                  <a:gd name="connsiteX56" fmla="*/ 1506459 w 1954361"/>
                  <a:gd name="connsiteY56" fmla="*/ 794233 h 879224"/>
                  <a:gd name="connsiteX57" fmla="*/ 1514960 w 1954361"/>
                  <a:gd name="connsiteY57" fmla="*/ 760237 h 879224"/>
                  <a:gd name="connsiteX58" fmla="*/ 1451216 w 1954361"/>
                  <a:gd name="connsiteY58" fmla="*/ 745364 h 879224"/>
                  <a:gd name="connsiteX59" fmla="*/ 1438466 w 1954361"/>
                  <a:gd name="connsiteY59" fmla="*/ 696495 h 879224"/>
                  <a:gd name="connsiteX60" fmla="*/ 1423593 w 1954361"/>
                  <a:gd name="connsiteY60" fmla="*/ 675246 h 879224"/>
                  <a:gd name="connsiteX61" fmla="*/ 1342854 w 1954361"/>
                  <a:gd name="connsiteY61" fmla="*/ 617878 h 879224"/>
                  <a:gd name="connsiteX62" fmla="*/ 1306732 w 1954361"/>
                  <a:gd name="connsiteY62" fmla="*/ 600880 h 879224"/>
                  <a:gd name="connsiteX63" fmla="*/ 1257863 w 1954361"/>
                  <a:gd name="connsiteY63" fmla="*/ 600880 h 879224"/>
                  <a:gd name="connsiteX64" fmla="*/ 1221741 w 1954361"/>
                  <a:gd name="connsiteY64" fmla="*/ 571133 h 879224"/>
                  <a:gd name="connsiteX65" fmla="*/ 1149498 w 1954361"/>
                  <a:gd name="connsiteY65" fmla="*/ 539261 h 879224"/>
                  <a:gd name="connsiteX66" fmla="*/ 1132499 w 1954361"/>
                  <a:gd name="connsiteY66" fmla="*/ 556259 h 879224"/>
                  <a:gd name="connsiteX67" fmla="*/ 1130377 w 1954361"/>
                  <a:gd name="connsiteY67" fmla="*/ 573257 h 879224"/>
                  <a:gd name="connsiteX68" fmla="*/ 1085756 w 1954361"/>
                  <a:gd name="connsiteY68" fmla="*/ 594506 h 879224"/>
                  <a:gd name="connsiteX69" fmla="*/ 1087881 w 1954361"/>
                  <a:gd name="connsiteY69" fmla="*/ 634876 h 879224"/>
                  <a:gd name="connsiteX70" fmla="*/ 1062384 w 1954361"/>
                  <a:gd name="connsiteY70" fmla="*/ 630627 h 879224"/>
                  <a:gd name="connsiteX71" fmla="*/ 1041135 w 1954361"/>
                  <a:gd name="connsiteY71" fmla="*/ 600880 h 879224"/>
                  <a:gd name="connsiteX72" fmla="*/ 1011390 w 1954361"/>
                  <a:gd name="connsiteY72" fmla="*/ 596631 h 879224"/>
                  <a:gd name="connsiteX73" fmla="*/ 996514 w 1954361"/>
                  <a:gd name="connsiteY73" fmla="*/ 628503 h 879224"/>
                  <a:gd name="connsiteX74" fmla="*/ 1079382 w 1954361"/>
                  <a:gd name="connsiteY74" fmla="*/ 685871 h 879224"/>
                  <a:gd name="connsiteX75" fmla="*/ 1047509 w 1954361"/>
                  <a:gd name="connsiteY75" fmla="*/ 711368 h 879224"/>
                  <a:gd name="connsiteX76" fmla="*/ 1039012 w 1954361"/>
                  <a:gd name="connsiteY76" fmla="*/ 738991 h 879224"/>
                  <a:gd name="connsiteX77" fmla="*/ 1045386 w 1954361"/>
                  <a:gd name="connsiteY77" fmla="*/ 758113 h 879224"/>
                  <a:gd name="connsiteX78" fmla="*/ 1060259 w 1954361"/>
                  <a:gd name="connsiteY78" fmla="*/ 828230 h 879224"/>
                  <a:gd name="connsiteX79" fmla="*/ 1028388 w 1954361"/>
                  <a:gd name="connsiteY79" fmla="*/ 879224 h 879224"/>
                  <a:gd name="connsiteX80" fmla="*/ 994391 w 1954361"/>
                  <a:gd name="connsiteY80" fmla="*/ 843104 h 879224"/>
                  <a:gd name="connsiteX81" fmla="*/ 996514 w 1954361"/>
                  <a:gd name="connsiteY81" fmla="*/ 819731 h 879224"/>
                  <a:gd name="connsiteX82" fmla="*/ 888152 w 1954361"/>
                  <a:gd name="connsiteY82" fmla="*/ 696495 h 879224"/>
                  <a:gd name="connsiteX83" fmla="*/ 790414 w 1954361"/>
                  <a:gd name="connsiteY83" fmla="*/ 643375 h 879224"/>
                  <a:gd name="connsiteX84" fmla="*/ 692673 w 1954361"/>
                  <a:gd name="connsiteY84" fmla="*/ 624252 h 879224"/>
                  <a:gd name="connsiteX85" fmla="*/ 643804 w 1954361"/>
                  <a:gd name="connsiteY85" fmla="*/ 600880 h 879224"/>
                  <a:gd name="connsiteX86" fmla="*/ 599183 w 1954361"/>
                  <a:gd name="connsiteY86" fmla="*/ 649749 h 879224"/>
                  <a:gd name="connsiteX87" fmla="*/ 539690 w 1954361"/>
                  <a:gd name="connsiteY87" fmla="*/ 615753 h 879224"/>
                  <a:gd name="connsiteX88" fmla="*/ 509944 w 1954361"/>
                  <a:gd name="connsiteY88" fmla="*/ 528638 h 879224"/>
                  <a:gd name="connsiteX89" fmla="*/ 473822 w 1954361"/>
                  <a:gd name="connsiteY89" fmla="*/ 507390 h 879224"/>
                  <a:gd name="connsiteX90" fmla="*/ 446200 w 1954361"/>
                  <a:gd name="connsiteY90" fmla="*/ 535013 h 879224"/>
                  <a:gd name="connsiteX91" fmla="*/ 393083 w 1954361"/>
                  <a:gd name="connsiteY91" fmla="*/ 475519 h 879224"/>
                  <a:gd name="connsiteX92" fmla="*/ 337837 w 1954361"/>
                  <a:gd name="connsiteY92" fmla="*/ 458521 h 879224"/>
                  <a:gd name="connsiteX93" fmla="*/ 331571 w 1954361"/>
                  <a:gd name="connsiteY93" fmla="*/ 458936 h 879224"/>
                  <a:gd name="connsiteX94" fmla="*/ 267719 w 1954361"/>
                  <a:gd name="connsiteY94" fmla="*/ 441523 h 879224"/>
                  <a:gd name="connsiteX95" fmla="*/ 210351 w 1954361"/>
                  <a:gd name="connsiteY95" fmla="*/ 396902 h 879224"/>
                  <a:gd name="connsiteX96" fmla="*/ 121112 w 1954361"/>
                  <a:gd name="connsiteY96" fmla="*/ 358656 h 879224"/>
                  <a:gd name="connsiteX97" fmla="*/ 31871 w 1954361"/>
                  <a:gd name="connsiteY97" fmla="*/ 218421 h 879224"/>
                  <a:gd name="connsiteX98" fmla="*/ 50994 w 1954361"/>
                  <a:gd name="connsiteY98" fmla="*/ 167427 h 879224"/>
                  <a:gd name="connsiteX99" fmla="*/ 0 w 1954361"/>
                  <a:gd name="connsiteY99" fmla="*/ 129181 h 879224"/>
                  <a:gd name="connsiteX100" fmla="*/ 0 w 1954361"/>
                  <a:gd name="connsiteY100" fmla="*/ 65014 h 879224"/>
                  <a:gd name="connsiteX0" fmla="*/ 673726 w 1954361"/>
                  <a:gd name="connsiteY0" fmla="*/ 0 h 814210"/>
                  <a:gd name="connsiteX1" fmla="*/ 701172 w 1954361"/>
                  <a:gd name="connsiteY1" fmla="*/ 25921 h 814210"/>
                  <a:gd name="connsiteX2" fmla="*/ 704360 w 1954361"/>
                  <a:gd name="connsiteY2" fmla="*/ 51418 h 814210"/>
                  <a:gd name="connsiteX3" fmla="*/ 739419 w 1954361"/>
                  <a:gd name="connsiteY3" fmla="*/ 92851 h 814210"/>
                  <a:gd name="connsiteX4" fmla="*/ 806349 w 1954361"/>
                  <a:gd name="connsiteY4" fmla="*/ 96039 h 814210"/>
                  <a:gd name="connsiteX5" fmla="*/ 860529 w 1954361"/>
                  <a:gd name="connsiteY5" fmla="*/ 162969 h 814210"/>
                  <a:gd name="connsiteX6" fmla="*/ 892402 w 1954361"/>
                  <a:gd name="connsiteY6" fmla="*/ 150221 h 814210"/>
                  <a:gd name="connsiteX7" fmla="*/ 949771 w 1954361"/>
                  <a:gd name="connsiteY7" fmla="*/ 156596 h 814210"/>
                  <a:gd name="connsiteX8" fmla="*/ 1112316 w 1954361"/>
                  <a:gd name="connsiteY8" fmla="*/ 115162 h 814210"/>
                  <a:gd name="connsiteX9" fmla="*/ 1166496 w 1954361"/>
                  <a:gd name="connsiteY9" fmla="*/ 67354 h 814210"/>
                  <a:gd name="connsiteX10" fmla="*/ 1172872 w 1954361"/>
                  <a:gd name="connsiteY10" fmla="*/ 140659 h 814210"/>
                  <a:gd name="connsiteX11" fmla="*/ 1201557 w 1954361"/>
                  <a:gd name="connsiteY11" fmla="*/ 188466 h 814210"/>
                  <a:gd name="connsiteX12" fmla="*/ 1278046 w 1954361"/>
                  <a:gd name="connsiteY12" fmla="*/ 131098 h 814210"/>
                  <a:gd name="connsiteX13" fmla="*/ 1303546 w 1954361"/>
                  <a:gd name="connsiteY13" fmla="*/ 150221 h 814210"/>
                  <a:gd name="connsiteX14" fmla="*/ 1338603 w 1954361"/>
                  <a:gd name="connsiteY14" fmla="*/ 153407 h 814210"/>
                  <a:gd name="connsiteX15" fmla="*/ 1348164 w 1954361"/>
                  <a:gd name="connsiteY15" fmla="*/ 115162 h 814210"/>
                  <a:gd name="connsiteX16" fmla="*/ 1389597 w 1954361"/>
                  <a:gd name="connsiteY16" fmla="*/ 80104 h 814210"/>
                  <a:gd name="connsiteX17" fmla="*/ 1501148 w 1954361"/>
                  <a:gd name="connsiteY17" fmla="*/ 80104 h 814210"/>
                  <a:gd name="connsiteX18" fmla="*/ 1590389 w 1954361"/>
                  <a:gd name="connsiteY18" fmla="*/ 115162 h 814210"/>
                  <a:gd name="connsiteX19" fmla="*/ 1622260 w 1954361"/>
                  <a:gd name="connsiteY19" fmla="*/ 99226 h 814210"/>
                  <a:gd name="connsiteX20" fmla="*/ 1609513 w 1954361"/>
                  <a:gd name="connsiteY20" fmla="*/ 48232 h 814210"/>
                  <a:gd name="connsiteX21" fmla="*/ 1641384 w 1954361"/>
                  <a:gd name="connsiteY21" fmla="*/ 32295 h 814210"/>
                  <a:gd name="connsiteX22" fmla="*/ 1686002 w 1954361"/>
                  <a:gd name="connsiteY22" fmla="*/ 64167 h 814210"/>
                  <a:gd name="connsiteX23" fmla="*/ 1749746 w 1954361"/>
                  <a:gd name="connsiteY23" fmla="*/ 54607 h 814210"/>
                  <a:gd name="connsiteX24" fmla="*/ 1762496 w 1954361"/>
                  <a:gd name="connsiteY24" fmla="*/ 86478 h 814210"/>
                  <a:gd name="connsiteX25" fmla="*/ 1819864 w 1954361"/>
                  <a:gd name="connsiteY25" fmla="*/ 86478 h 814210"/>
                  <a:gd name="connsiteX26" fmla="*/ 1886794 w 1954361"/>
                  <a:gd name="connsiteY26" fmla="*/ 127910 h 814210"/>
                  <a:gd name="connsiteX27" fmla="*/ 1887314 w 1954361"/>
                  <a:gd name="connsiteY27" fmla="*/ 120992 h 814210"/>
                  <a:gd name="connsiteX28" fmla="*/ 1893168 w 1954361"/>
                  <a:gd name="connsiteY28" fmla="*/ 127910 h 814210"/>
                  <a:gd name="connsiteX29" fmla="*/ 1877870 w 1954361"/>
                  <a:gd name="connsiteY29" fmla="*/ 189104 h 814210"/>
                  <a:gd name="connsiteX30" fmla="*/ 1908466 w 1954361"/>
                  <a:gd name="connsiteY30" fmla="*/ 209501 h 814210"/>
                  <a:gd name="connsiteX31" fmla="*/ 1918665 w 1954361"/>
                  <a:gd name="connsiteY31" fmla="*/ 280894 h 814210"/>
                  <a:gd name="connsiteX32" fmla="*/ 1954361 w 1954361"/>
                  <a:gd name="connsiteY32" fmla="*/ 336988 h 814210"/>
                  <a:gd name="connsiteX33" fmla="*/ 1882969 w 1954361"/>
                  <a:gd name="connsiteY33" fmla="*/ 387982 h 814210"/>
                  <a:gd name="connsiteX34" fmla="*/ 1882969 w 1954361"/>
                  <a:gd name="connsiteY34" fmla="*/ 444076 h 814210"/>
                  <a:gd name="connsiteX35" fmla="*/ 1855453 w 1954361"/>
                  <a:gd name="connsiteY35" fmla="*/ 491245 h 814210"/>
                  <a:gd name="connsiteX36" fmla="*/ 1823050 w 1954361"/>
                  <a:gd name="connsiteY36" fmla="*/ 491245 h 814210"/>
                  <a:gd name="connsiteX37" fmla="*/ 1776306 w 1954361"/>
                  <a:gd name="connsiteY37" fmla="*/ 484872 h 814210"/>
                  <a:gd name="connsiteX38" fmla="*/ 1750809 w 1954361"/>
                  <a:gd name="connsiteY38" fmla="*/ 493371 h 814210"/>
                  <a:gd name="connsiteX39" fmla="*/ 1718938 w 1954361"/>
                  <a:gd name="connsiteY39" fmla="*/ 493371 h 814210"/>
                  <a:gd name="connsiteX40" fmla="*/ 1695564 w 1954361"/>
                  <a:gd name="connsiteY40" fmla="*/ 512494 h 814210"/>
                  <a:gd name="connsiteX41" fmla="*/ 1693438 w 1954361"/>
                  <a:gd name="connsiteY41" fmla="*/ 533741 h 814210"/>
                  <a:gd name="connsiteX42" fmla="*/ 1712562 w 1954361"/>
                  <a:gd name="connsiteY42" fmla="*/ 571988 h 814210"/>
                  <a:gd name="connsiteX43" fmla="*/ 1661567 w 1954361"/>
                  <a:gd name="connsiteY43" fmla="*/ 574112 h 814210"/>
                  <a:gd name="connsiteX44" fmla="*/ 1636070 w 1954361"/>
                  <a:gd name="connsiteY44" fmla="*/ 550739 h 814210"/>
                  <a:gd name="connsiteX45" fmla="*/ 1612698 w 1954361"/>
                  <a:gd name="connsiteY45" fmla="*/ 612358 h 814210"/>
                  <a:gd name="connsiteX46" fmla="*/ 1612698 w 1954361"/>
                  <a:gd name="connsiteY46" fmla="*/ 654853 h 814210"/>
                  <a:gd name="connsiteX47" fmla="*/ 1672192 w 1954361"/>
                  <a:gd name="connsiteY47" fmla="*/ 659103 h 814210"/>
                  <a:gd name="connsiteX48" fmla="*/ 1704063 w 1954361"/>
                  <a:gd name="connsiteY48" fmla="*/ 701598 h 814210"/>
                  <a:gd name="connsiteX49" fmla="*/ 1740185 w 1954361"/>
                  <a:gd name="connsiteY49" fmla="*/ 731345 h 814210"/>
                  <a:gd name="connsiteX50" fmla="*/ 1721061 w 1954361"/>
                  <a:gd name="connsiteY50" fmla="*/ 748343 h 814210"/>
                  <a:gd name="connsiteX51" fmla="*/ 1650946 w 1954361"/>
                  <a:gd name="connsiteY51" fmla="*/ 748343 h 814210"/>
                  <a:gd name="connsiteX52" fmla="*/ 1629697 w 1954361"/>
                  <a:gd name="connsiteY52" fmla="*/ 727095 h 814210"/>
                  <a:gd name="connsiteX53" fmla="*/ 1595700 w 1954361"/>
                  <a:gd name="connsiteY53" fmla="*/ 720720 h 814210"/>
                  <a:gd name="connsiteX54" fmla="*/ 1523457 w 1954361"/>
                  <a:gd name="connsiteY54" fmla="*/ 746218 h 814210"/>
                  <a:gd name="connsiteX55" fmla="*/ 1506459 w 1954361"/>
                  <a:gd name="connsiteY55" fmla="*/ 729219 h 814210"/>
                  <a:gd name="connsiteX56" fmla="*/ 1514960 w 1954361"/>
                  <a:gd name="connsiteY56" fmla="*/ 695223 h 814210"/>
                  <a:gd name="connsiteX57" fmla="*/ 1451216 w 1954361"/>
                  <a:gd name="connsiteY57" fmla="*/ 680350 h 814210"/>
                  <a:gd name="connsiteX58" fmla="*/ 1438466 w 1954361"/>
                  <a:gd name="connsiteY58" fmla="*/ 631481 h 814210"/>
                  <a:gd name="connsiteX59" fmla="*/ 1423593 w 1954361"/>
                  <a:gd name="connsiteY59" fmla="*/ 610232 h 814210"/>
                  <a:gd name="connsiteX60" fmla="*/ 1342854 w 1954361"/>
                  <a:gd name="connsiteY60" fmla="*/ 552864 h 814210"/>
                  <a:gd name="connsiteX61" fmla="*/ 1306732 w 1954361"/>
                  <a:gd name="connsiteY61" fmla="*/ 535866 h 814210"/>
                  <a:gd name="connsiteX62" fmla="*/ 1257863 w 1954361"/>
                  <a:gd name="connsiteY62" fmla="*/ 535866 h 814210"/>
                  <a:gd name="connsiteX63" fmla="*/ 1221741 w 1954361"/>
                  <a:gd name="connsiteY63" fmla="*/ 506119 h 814210"/>
                  <a:gd name="connsiteX64" fmla="*/ 1149498 w 1954361"/>
                  <a:gd name="connsiteY64" fmla="*/ 474247 h 814210"/>
                  <a:gd name="connsiteX65" fmla="*/ 1132499 w 1954361"/>
                  <a:gd name="connsiteY65" fmla="*/ 491245 h 814210"/>
                  <a:gd name="connsiteX66" fmla="*/ 1130377 w 1954361"/>
                  <a:gd name="connsiteY66" fmla="*/ 508243 h 814210"/>
                  <a:gd name="connsiteX67" fmla="*/ 1085756 w 1954361"/>
                  <a:gd name="connsiteY67" fmla="*/ 529492 h 814210"/>
                  <a:gd name="connsiteX68" fmla="*/ 1087881 w 1954361"/>
                  <a:gd name="connsiteY68" fmla="*/ 569862 h 814210"/>
                  <a:gd name="connsiteX69" fmla="*/ 1062384 w 1954361"/>
                  <a:gd name="connsiteY69" fmla="*/ 565613 h 814210"/>
                  <a:gd name="connsiteX70" fmla="*/ 1041135 w 1954361"/>
                  <a:gd name="connsiteY70" fmla="*/ 535866 h 814210"/>
                  <a:gd name="connsiteX71" fmla="*/ 1011390 w 1954361"/>
                  <a:gd name="connsiteY71" fmla="*/ 531617 h 814210"/>
                  <a:gd name="connsiteX72" fmla="*/ 996514 w 1954361"/>
                  <a:gd name="connsiteY72" fmla="*/ 563489 h 814210"/>
                  <a:gd name="connsiteX73" fmla="*/ 1079382 w 1954361"/>
                  <a:gd name="connsiteY73" fmla="*/ 620857 h 814210"/>
                  <a:gd name="connsiteX74" fmla="*/ 1047509 w 1954361"/>
                  <a:gd name="connsiteY74" fmla="*/ 646354 h 814210"/>
                  <a:gd name="connsiteX75" fmla="*/ 1039012 w 1954361"/>
                  <a:gd name="connsiteY75" fmla="*/ 673977 h 814210"/>
                  <a:gd name="connsiteX76" fmla="*/ 1045386 w 1954361"/>
                  <a:gd name="connsiteY76" fmla="*/ 693099 h 814210"/>
                  <a:gd name="connsiteX77" fmla="*/ 1060259 w 1954361"/>
                  <a:gd name="connsiteY77" fmla="*/ 763216 h 814210"/>
                  <a:gd name="connsiteX78" fmla="*/ 1028388 w 1954361"/>
                  <a:gd name="connsiteY78" fmla="*/ 814210 h 814210"/>
                  <a:gd name="connsiteX79" fmla="*/ 994391 w 1954361"/>
                  <a:gd name="connsiteY79" fmla="*/ 778090 h 814210"/>
                  <a:gd name="connsiteX80" fmla="*/ 996514 w 1954361"/>
                  <a:gd name="connsiteY80" fmla="*/ 754717 h 814210"/>
                  <a:gd name="connsiteX81" fmla="*/ 888152 w 1954361"/>
                  <a:gd name="connsiteY81" fmla="*/ 631481 h 814210"/>
                  <a:gd name="connsiteX82" fmla="*/ 790414 w 1954361"/>
                  <a:gd name="connsiteY82" fmla="*/ 578361 h 814210"/>
                  <a:gd name="connsiteX83" fmla="*/ 692673 w 1954361"/>
                  <a:gd name="connsiteY83" fmla="*/ 559238 h 814210"/>
                  <a:gd name="connsiteX84" fmla="*/ 643804 w 1954361"/>
                  <a:gd name="connsiteY84" fmla="*/ 535866 h 814210"/>
                  <a:gd name="connsiteX85" fmla="*/ 599183 w 1954361"/>
                  <a:gd name="connsiteY85" fmla="*/ 584735 h 814210"/>
                  <a:gd name="connsiteX86" fmla="*/ 539690 w 1954361"/>
                  <a:gd name="connsiteY86" fmla="*/ 550739 h 814210"/>
                  <a:gd name="connsiteX87" fmla="*/ 509944 w 1954361"/>
                  <a:gd name="connsiteY87" fmla="*/ 463624 h 814210"/>
                  <a:gd name="connsiteX88" fmla="*/ 473822 w 1954361"/>
                  <a:gd name="connsiteY88" fmla="*/ 442376 h 814210"/>
                  <a:gd name="connsiteX89" fmla="*/ 446200 w 1954361"/>
                  <a:gd name="connsiteY89" fmla="*/ 469999 h 814210"/>
                  <a:gd name="connsiteX90" fmla="*/ 393083 w 1954361"/>
                  <a:gd name="connsiteY90" fmla="*/ 410505 h 814210"/>
                  <a:gd name="connsiteX91" fmla="*/ 337837 w 1954361"/>
                  <a:gd name="connsiteY91" fmla="*/ 393507 h 814210"/>
                  <a:gd name="connsiteX92" fmla="*/ 331571 w 1954361"/>
                  <a:gd name="connsiteY92" fmla="*/ 393922 h 814210"/>
                  <a:gd name="connsiteX93" fmla="*/ 267719 w 1954361"/>
                  <a:gd name="connsiteY93" fmla="*/ 376509 h 814210"/>
                  <a:gd name="connsiteX94" fmla="*/ 210351 w 1954361"/>
                  <a:gd name="connsiteY94" fmla="*/ 331888 h 814210"/>
                  <a:gd name="connsiteX95" fmla="*/ 121112 w 1954361"/>
                  <a:gd name="connsiteY95" fmla="*/ 293642 h 814210"/>
                  <a:gd name="connsiteX96" fmla="*/ 31871 w 1954361"/>
                  <a:gd name="connsiteY96" fmla="*/ 153407 h 814210"/>
                  <a:gd name="connsiteX97" fmla="*/ 50994 w 1954361"/>
                  <a:gd name="connsiteY97" fmla="*/ 102413 h 814210"/>
                  <a:gd name="connsiteX98" fmla="*/ 0 w 1954361"/>
                  <a:gd name="connsiteY98" fmla="*/ 64167 h 814210"/>
                  <a:gd name="connsiteX99" fmla="*/ 0 w 1954361"/>
                  <a:gd name="connsiteY99" fmla="*/ 0 h 81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954361" h="814210">
                    <a:moveTo>
                      <a:pt x="673726" y="0"/>
                    </a:moveTo>
                    <a:lnTo>
                      <a:pt x="701172" y="25921"/>
                    </a:lnTo>
                    <a:lnTo>
                      <a:pt x="704360" y="51418"/>
                    </a:lnTo>
                    <a:lnTo>
                      <a:pt x="739419" y="92851"/>
                    </a:lnTo>
                    <a:lnTo>
                      <a:pt x="806349" y="96039"/>
                    </a:lnTo>
                    <a:lnTo>
                      <a:pt x="860529" y="162969"/>
                    </a:lnTo>
                    <a:lnTo>
                      <a:pt x="892402" y="150221"/>
                    </a:lnTo>
                    <a:lnTo>
                      <a:pt x="949771" y="156596"/>
                    </a:lnTo>
                    <a:lnTo>
                      <a:pt x="1112316" y="115162"/>
                    </a:lnTo>
                    <a:lnTo>
                      <a:pt x="1166496" y="67354"/>
                    </a:lnTo>
                    <a:lnTo>
                      <a:pt x="1172872" y="140659"/>
                    </a:lnTo>
                    <a:lnTo>
                      <a:pt x="1201557" y="188466"/>
                    </a:lnTo>
                    <a:lnTo>
                      <a:pt x="1278046" y="131098"/>
                    </a:lnTo>
                    <a:lnTo>
                      <a:pt x="1303546" y="150221"/>
                    </a:lnTo>
                    <a:lnTo>
                      <a:pt x="1338603" y="153407"/>
                    </a:lnTo>
                    <a:lnTo>
                      <a:pt x="1348164" y="115162"/>
                    </a:lnTo>
                    <a:lnTo>
                      <a:pt x="1389597" y="80104"/>
                    </a:lnTo>
                    <a:lnTo>
                      <a:pt x="1501148" y="80104"/>
                    </a:lnTo>
                    <a:lnTo>
                      <a:pt x="1590389" y="115162"/>
                    </a:lnTo>
                    <a:lnTo>
                      <a:pt x="1622260" y="99226"/>
                    </a:lnTo>
                    <a:lnTo>
                      <a:pt x="1609513" y="48232"/>
                    </a:lnTo>
                    <a:lnTo>
                      <a:pt x="1641384" y="32295"/>
                    </a:lnTo>
                    <a:lnTo>
                      <a:pt x="1686002" y="64167"/>
                    </a:lnTo>
                    <a:lnTo>
                      <a:pt x="1749746" y="54607"/>
                    </a:lnTo>
                    <a:lnTo>
                      <a:pt x="1762496" y="86478"/>
                    </a:lnTo>
                    <a:lnTo>
                      <a:pt x="1819864" y="86478"/>
                    </a:lnTo>
                    <a:lnTo>
                      <a:pt x="1886794" y="127910"/>
                    </a:lnTo>
                    <a:cubicBezTo>
                      <a:pt x="1886967" y="125604"/>
                      <a:pt x="1887141" y="123298"/>
                      <a:pt x="1887314" y="120992"/>
                    </a:cubicBezTo>
                    <a:lnTo>
                      <a:pt x="1893168" y="127910"/>
                    </a:lnTo>
                    <a:lnTo>
                      <a:pt x="1877870" y="189104"/>
                    </a:lnTo>
                    <a:lnTo>
                      <a:pt x="1908466" y="209501"/>
                    </a:lnTo>
                    <a:lnTo>
                      <a:pt x="1918665" y="280894"/>
                    </a:lnTo>
                    <a:lnTo>
                      <a:pt x="1954361" y="336988"/>
                    </a:lnTo>
                    <a:lnTo>
                      <a:pt x="1882969" y="387982"/>
                    </a:lnTo>
                    <a:lnTo>
                      <a:pt x="1882969" y="444076"/>
                    </a:lnTo>
                    <a:lnTo>
                      <a:pt x="1855453" y="491245"/>
                    </a:lnTo>
                    <a:lnTo>
                      <a:pt x="1823050" y="491245"/>
                    </a:lnTo>
                    <a:lnTo>
                      <a:pt x="1776306" y="484872"/>
                    </a:lnTo>
                    <a:lnTo>
                      <a:pt x="1750809" y="493371"/>
                    </a:lnTo>
                    <a:lnTo>
                      <a:pt x="1718938" y="493371"/>
                    </a:lnTo>
                    <a:lnTo>
                      <a:pt x="1695564" y="512494"/>
                    </a:lnTo>
                    <a:lnTo>
                      <a:pt x="1693438" y="533741"/>
                    </a:lnTo>
                    <a:lnTo>
                      <a:pt x="1712562" y="571988"/>
                    </a:lnTo>
                    <a:lnTo>
                      <a:pt x="1661567" y="574112"/>
                    </a:lnTo>
                    <a:lnTo>
                      <a:pt x="1636070" y="550739"/>
                    </a:lnTo>
                    <a:lnTo>
                      <a:pt x="1612698" y="612358"/>
                    </a:lnTo>
                    <a:lnTo>
                      <a:pt x="1612698" y="654853"/>
                    </a:lnTo>
                    <a:lnTo>
                      <a:pt x="1672192" y="659103"/>
                    </a:lnTo>
                    <a:lnTo>
                      <a:pt x="1704063" y="701598"/>
                    </a:lnTo>
                    <a:lnTo>
                      <a:pt x="1740185" y="731345"/>
                    </a:lnTo>
                    <a:lnTo>
                      <a:pt x="1721061" y="748343"/>
                    </a:lnTo>
                    <a:lnTo>
                      <a:pt x="1650946" y="748343"/>
                    </a:lnTo>
                    <a:lnTo>
                      <a:pt x="1629697" y="727095"/>
                    </a:lnTo>
                    <a:lnTo>
                      <a:pt x="1595700" y="720720"/>
                    </a:lnTo>
                    <a:lnTo>
                      <a:pt x="1523457" y="746218"/>
                    </a:lnTo>
                    <a:lnTo>
                      <a:pt x="1506459" y="729219"/>
                    </a:lnTo>
                    <a:lnTo>
                      <a:pt x="1514960" y="695223"/>
                    </a:lnTo>
                    <a:lnTo>
                      <a:pt x="1451216" y="680350"/>
                    </a:lnTo>
                    <a:lnTo>
                      <a:pt x="1438466" y="631481"/>
                    </a:lnTo>
                    <a:lnTo>
                      <a:pt x="1423593" y="610232"/>
                    </a:lnTo>
                    <a:lnTo>
                      <a:pt x="1342854" y="552864"/>
                    </a:lnTo>
                    <a:lnTo>
                      <a:pt x="1306732" y="535866"/>
                    </a:lnTo>
                    <a:lnTo>
                      <a:pt x="1257863" y="535866"/>
                    </a:lnTo>
                    <a:lnTo>
                      <a:pt x="1221741" y="506119"/>
                    </a:lnTo>
                    <a:lnTo>
                      <a:pt x="1149498" y="474247"/>
                    </a:lnTo>
                    <a:lnTo>
                      <a:pt x="1132499" y="491245"/>
                    </a:lnTo>
                    <a:lnTo>
                      <a:pt x="1130377" y="508243"/>
                    </a:lnTo>
                    <a:lnTo>
                      <a:pt x="1085756" y="529492"/>
                    </a:lnTo>
                    <a:lnTo>
                      <a:pt x="1087881" y="569862"/>
                    </a:lnTo>
                    <a:lnTo>
                      <a:pt x="1062384" y="565613"/>
                    </a:lnTo>
                    <a:lnTo>
                      <a:pt x="1041135" y="535866"/>
                    </a:lnTo>
                    <a:lnTo>
                      <a:pt x="1011390" y="531617"/>
                    </a:lnTo>
                    <a:lnTo>
                      <a:pt x="996514" y="563489"/>
                    </a:lnTo>
                    <a:lnTo>
                      <a:pt x="1079382" y="620857"/>
                    </a:lnTo>
                    <a:lnTo>
                      <a:pt x="1047509" y="646354"/>
                    </a:lnTo>
                    <a:lnTo>
                      <a:pt x="1039012" y="673977"/>
                    </a:lnTo>
                    <a:lnTo>
                      <a:pt x="1045386" y="693099"/>
                    </a:lnTo>
                    <a:lnTo>
                      <a:pt x="1060259" y="763216"/>
                    </a:lnTo>
                    <a:lnTo>
                      <a:pt x="1028388" y="814210"/>
                    </a:lnTo>
                    <a:lnTo>
                      <a:pt x="994391" y="778090"/>
                    </a:lnTo>
                    <a:lnTo>
                      <a:pt x="996514" y="754717"/>
                    </a:lnTo>
                    <a:lnTo>
                      <a:pt x="888152" y="631481"/>
                    </a:lnTo>
                    <a:lnTo>
                      <a:pt x="790414" y="578361"/>
                    </a:lnTo>
                    <a:lnTo>
                      <a:pt x="692673" y="559238"/>
                    </a:lnTo>
                    <a:lnTo>
                      <a:pt x="643804" y="535866"/>
                    </a:lnTo>
                    <a:lnTo>
                      <a:pt x="599183" y="584735"/>
                    </a:lnTo>
                    <a:lnTo>
                      <a:pt x="539690" y="550739"/>
                    </a:lnTo>
                    <a:lnTo>
                      <a:pt x="509944" y="463624"/>
                    </a:lnTo>
                    <a:lnTo>
                      <a:pt x="473822" y="442376"/>
                    </a:lnTo>
                    <a:lnTo>
                      <a:pt x="446200" y="469999"/>
                    </a:lnTo>
                    <a:lnTo>
                      <a:pt x="393083" y="410505"/>
                    </a:lnTo>
                    <a:lnTo>
                      <a:pt x="337837" y="393507"/>
                    </a:lnTo>
                    <a:lnTo>
                      <a:pt x="331571" y="393922"/>
                    </a:lnTo>
                    <a:lnTo>
                      <a:pt x="267719" y="376509"/>
                    </a:lnTo>
                    <a:lnTo>
                      <a:pt x="210351" y="331888"/>
                    </a:lnTo>
                    <a:lnTo>
                      <a:pt x="121112" y="293642"/>
                    </a:lnTo>
                    <a:lnTo>
                      <a:pt x="31871" y="153407"/>
                    </a:lnTo>
                    <a:lnTo>
                      <a:pt x="50994" y="102413"/>
                    </a:lnTo>
                    <a:lnTo>
                      <a:pt x="0" y="641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8597E510-833F-6F46-488F-B4B4D53D9717}"/>
                  </a:ext>
                </a:extLst>
              </p:cNvPr>
              <p:cNvSpPr/>
              <p:nvPr/>
            </p:nvSpPr>
            <p:spPr>
              <a:xfrm>
                <a:off x="3993439" y="4135173"/>
                <a:ext cx="1796995" cy="135347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B0A6A783-FB11-FDE7-A532-E3AB0C704909}"/>
                  </a:ext>
                </a:extLst>
              </p:cNvPr>
              <p:cNvSpPr/>
              <p:nvPr/>
            </p:nvSpPr>
            <p:spPr>
              <a:xfrm>
                <a:off x="3613199" y="3741665"/>
                <a:ext cx="817380" cy="1165463"/>
              </a:xfrm>
              <a:custGeom>
                <a:avLst/>
                <a:gdLst>
                  <a:gd name="connsiteX0" fmla="*/ 0 w 817380"/>
                  <a:gd name="connsiteY0" fmla="*/ 0 h 1165463"/>
                  <a:gd name="connsiteX1" fmla="*/ 479542 w 817380"/>
                  <a:gd name="connsiteY1" fmla="*/ 0 h 1165463"/>
                  <a:gd name="connsiteX2" fmla="*/ 479542 w 817380"/>
                  <a:gd name="connsiteY2" fmla="*/ 64172 h 1165463"/>
                  <a:gd name="connsiteX3" fmla="*/ 530537 w 817380"/>
                  <a:gd name="connsiteY3" fmla="*/ 102418 h 1165463"/>
                  <a:gd name="connsiteX4" fmla="*/ 511413 w 817380"/>
                  <a:gd name="connsiteY4" fmla="*/ 153412 h 1165463"/>
                  <a:gd name="connsiteX5" fmla="*/ 600655 w 817380"/>
                  <a:gd name="connsiteY5" fmla="*/ 293647 h 1165463"/>
                  <a:gd name="connsiteX6" fmla="*/ 689894 w 817380"/>
                  <a:gd name="connsiteY6" fmla="*/ 331893 h 1165463"/>
                  <a:gd name="connsiteX7" fmla="*/ 747262 w 817380"/>
                  <a:gd name="connsiteY7" fmla="*/ 376514 h 1165463"/>
                  <a:gd name="connsiteX8" fmla="*/ 817380 w 817380"/>
                  <a:gd name="connsiteY8" fmla="*/ 395636 h 1165463"/>
                  <a:gd name="connsiteX9" fmla="*/ 791883 w 817380"/>
                  <a:gd name="connsiteY9" fmla="*/ 459379 h 1165463"/>
                  <a:gd name="connsiteX10" fmla="*/ 817380 w 817380"/>
                  <a:gd name="connsiteY10" fmla="*/ 529497 h 1165463"/>
                  <a:gd name="connsiteX11" fmla="*/ 798257 w 817380"/>
                  <a:gd name="connsiteY11" fmla="*/ 656984 h 1165463"/>
                  <a:gd name="connsiteX12" fmla="*/ 779133 w 817380"/>
                  <a:gd name="connsiteY12" fmla="*/ 714352 h 1165463"/>
                  <a:gd name="connsiteX13" fmla="*/ 753638 w 817380"/>
                  <a:gd name="connsiteY13" fmla="*/ 790843 h 1165463"/>
                  <a:gd name="connsiteX14" fmla="*/ 670770 w 817380"/>
                  <a:gd name="connsiteY14" fmla="*/ 809967 h 1165463"/>
                  <a:gd name="connsiteX15" fmla="*/ 619776 w 817380"/>
                  <a:gd name="connsiteY15" fmla="*/ 880084 h 1165463"/>
                  <a:gd name="connsiteX16" fmla="*/ 536911 w 817380"/>
                  <a:gd name="connsiteY16" fmla="*/ 924703 h 1165463"/>
                  <a:gd name="connsiteX17" fmla="*/ 460419 w 817380"/>
                  <a:gd name="connsiteY17" fmla="*/ 931078 h 1165463"/>
                  <a:gd name="connsiteX18" fmla="*/ 403051 w 817380"/>
                  <a:gd name="connsiteY18" fmla="*/ 956576 h 1165463"/>
                  <a:gd name="connsiteX19" fmla="*/ 380238 w 817380"/>
                  <a:gd name="connsiteY19" fmla="*/ 1093456 h 1165463"/>
                  <a:gd name="connsiteX20" fmla="*/ 307435 w 817380"/>
                  <a:gd name="connsiteY20" fmla="*/ 1135056 h 1165463"/>
                  <a:gd name="connsiteX21" fmla="*/ 264940 w 817380"/>
                  <a:gd name="connsiteY21" fmla="*/ 1105309 h 1165463"/>
                  <a:gd name="connsiteX22" fmla="*/ 205446 w 817380"/>
                  <a:gd name="connsiteY22" fmla="*/ 1139306 h 1165463"/>
                  <a:gd name="connsiteX23" fmla="*/ 107708 w 817380"/>
                  <a:gd name="connsiteY23" fmla="*/ 1130807 h 1165463"/>
                  <a:gd name="connsiteX24" fmla="*/ 18467 w 817380"/>
                  <a:gd name="connsiteY24" fmla="*/ 1164803 h 1165463"/>
                  <a:gd name="connsiteX25" fmla="*/ 0 w 817380"/>
                  <a:gd name="connsiteY25" fmla="*/ 1165463 h 1165463"/>
                  <a:gd name="connsiteX0" fmla="*/ 0 w 817380"/>
                  <a:gd name="connsiteY0" fmla="*/ 0 h 1165463"/>
                  <a:gd name="connsiteX1" fmla="*/ 479542 w 817380"/>
                  <a:gd name="connsiteY1" fmla="*/ 0 h 1165463"/>
                  <a:gd name="connsiteX2" fmla="*/ 479542 w 817380"/>
                  <a:gd name="connsiteY2" fmla="*/ 64172 h 1165463"/>
                  <a:gd name="connsiteX3" fmla="*/ 530537 w 817380"/>
                  <a:gd name="connsiteY3" fmla="*/ 102418 h 1165463"/>
                  <a:gd name="connsiteX4" fmla="*/ 511413 w 817380"/>
                  <a:gd name="connsiteY4" fmla="*/ 153412 h 1165463"/>
                  <a:gd name="connsiteX5" fmla="*/ 600655 w 817380"/>
                  <a:gd name="connsiteY5" fmla="*/ 293647 h 1165463"/>
                  <a:gd name="connsiteX6" fmla="*/ 689894 w 817380"/>
                  <a:gd name="connsiteY6" fmla="*/ 331893 h 1165463"/>
                  <a:gd name="connsiteX7" fmla="*/ 747262 w 817380"/>
                  <a:gd name="connsiteY7" fmla="*/ 376514 h 1165463"/>
                  <a:gd name="connsiteX8" fmla="*/ 817380 w 817380"/>
                  <a:gd name="connsiteY8" fmla="*/ 395636 h 1165463"/>
                  <a:gd name="connsiteX9" fmla="*/ 791883 w 817380"/>
                  <a:gd name="connsiteY9" fmla="*/ 459379 h 1165463"/>
                  <a:gd name="connsiteX10" fmla="*/ 817380 w 817380"/>
                  <a:gd name="connsiteY10" fmla="*/ 529497 h 1165463"/>
                  <a:gd name="connsiteX11" fmla="*/ 798257 w 817380"/>
                  <a:gd name="connsiteY11" fmla="*/ 656984 h 1165463"/>
                  <a:gd name="connsiteX12" fmla="*/ 779133 w 817380"/>
                  <a:gd name="connsiteY12" fmla="*/ 714352 h 1165463"/>
                  <a:gd name="connsiteX13" fmla="*/ 753638 w 817380"/>
                  <a:gd name="connsiteY13" fmla="*/ 790843 h 1165463"/>
                  <a:gd name="connsiteX14" fmla="*/ 670770 w 817380"/>
                  <a:gd name="connsiteY14" fmla="*/ 809967 h 1165463"/>
                  <a:gd name="connsiteX15" fmla="*/ 619776 w 817380"/>
                  <a:gd name="connsiteY15" fmla="*/ 880084 h 1165463"/>
                  <a:gd name="connsiteX16" fmla="*/ 536911 w 817380"/>
                  <a:gd name="connsiteY16" fmla="*/ 924703 h 1165463"/>
                  <a:gd name="connsiteX17" fmla="*/ 460419 w 817380"/>
                  <a:gd name="connsiteY17" fmla="*/ 931078 h 1165463"/>
                  <a:gd name="connsiteX18" fmla="*/ 403051 w 817380"/>
                  <a:gd name="connsiteY18" fmla="*/ 956576 h 1165463"/>
                  <a:gd name="connsiteX19" fmla="*/ 380238 w 817380"/>
                  <a:gd name="connsiteY19" fmla="*/ 1093456 h 1165463"/>
                  <a:gd name="connsiteX20" fmla="*/ 307435 w 817380"/>
                  <a:gd name="connsiteY20" fmla="*/ 1135056 h 1165463"/>
                  <a:gd name="connsiteX21" fmla="*/ 264940 w 817380"/>
                  <a:gd name="connsiteY21" fmla="*/ 1105309 h 1165463"/>
                  <a:gd name="connsiteX22" fmla="*/ 205446 w 817380"/>
                  <a:gd name="connsiteY22" fmla="*/ 1139306 h 1165463"/>
                  <a:gd name="connsiteX23" fmla="*/ 107708 w 817380"/>
                  <a:gd name="connsiteY23" fmla="*/ 1130807 h 1165463"/>
                  <a:gd name="connsiteX24" fmla="*/ 18467 w 817380"/>
                  <a:gd name="connsiteY24" fmla="*/ 1164803 h 1165463"/>
                  <a:gd name="connsiteX25" fmla="*/ 0 w 817380"/>
                  <a:gd name="connsiteY25" fmla="*/ 1165463 h 1165463"/>
                  <a:gd name="connsiteX26" fmla="*/ 91440 w 817380"/>
                  <a:gd name="connsiteY26" fmla="*/ 91440 h 1165463"/>
                  <a:gd name="connsiteX0" fmla="*/ 479542 w 817380"/>
                  <a:gd name="connsiteY0" fmla="*/ 0 h 1165463"/>
                  <a:gd name="connsiteX1" fmla="*/ 479542 w 817380"/>
                  <a:gd name="connsiteY1" fmla="*/ 64172 h 1165463"/>
                  <a:gd name="connsiteX2" fmla="*/ 530537 w 817380"/>
                  <a:gd name="connsiteY2" fmla="*/ 102418 h 1165463"/>
                  <a:gd name="connsiteX3" fmla="*/ 511413 w 817380"/>
                  <a:gd name="connsiteY3" fmla="*/ 153412 h 1165463"/>
                  <a:gd name="connsiteX4" fmla="*/ 600655 w 817380"/>
                  <a:gd name="connsiteY4" fmla="*/ 293647 h 1165463"/>
                  <a:gd name="connsiteX5" fmla="*/ 689894 w 817380"/>
                  <a:gd name="connsiteY5" fmla="*/ 331893 h 1165463"/>
                  <a:gd name="connsiteX6" fmla="*/ 747262 w 817380"/>
                  <a:gd name="connsiteY6" fmla="*/ 376514 h 1165463"/>
                  <a:gd name="connsiteX7" fmla="*/ 817380 w 817380"/>
                  <a:gd name="connsiteY7" fmla="*/ 395636 h 1165463"/>
                  <a:gd name="connsiteX8" fmla="*/ 791883 w 817380"/>
                  <a:gd name="connsiteY8" fmla="*/ 459379 h 1165463"/>
                  <a:gd name="connsiteX9" fmla="*/ 817380 w 817380"/>
                  <a:gd name="connsiteY9" fmla="*/ 529497 h 1165463"/>
                  <a:gd name="connsiteX10" fmla="*/ 798257 w 817380"/>
                  <a:gd name="connsiteY10" fmla="*/ 656984 h 1165463"/>
                  <a:gd name="connsiteX11" fmla="*/ 779133 w 817380"/>
                  <a:gd name="connsiteY11" fmla="*/ 714352 h 1165463"/>
                  <a:gd name="connsiteX12" fmla="*/ 753638 w 817380"/>
                  <a:gd name="connsiteY12" fmla="*/ 790843 h 1165463"/>
                  <a:gd name="connsiteX13" fmla="*/ 670770 w 817380"/>
                  <a:gd name="connsiteY13" fmla="*/ 809967 h 1165463"/>
                  <a:gd name="connsiteX14" fmla="*/ 619776 w 817380"/>
                  <a:gd name="connsiteY14" fmla="*/ 880084 h 1165463"/>
                  <a:gd name="connsiteX15" fmla="*/ 536911 w 817380"/>
                  <a:gd name="connsiteY15" fmla="*/ 924703 h 1165463"/>
                  <a:gd name="connsiteX16" fmla="*/ 460419 w 817380"/>
                  <a:gd name="connsiteY16" fmla="*/ 931078 h 1165463"/>
                  <a:gd name="connsiteX17" fmla="*/ 403051 w 817380"/>
                  <a:gd name="connsiteY17" fmla="*/ 956576 h 1165463"/>
                  <a:gd name="connsiteX18" fmla="*/ 380238 w 817380"/>
                  <a:gd name="connsiteY18" fmla="*/ 1093456 h 1165463"/>
                  <a:gd name="connsiteX19" fmla="*/ 307435 w 817380"/>
                  <a:gd name="connsiteY19" fmla="*/ 1135056 h 1165463"/>
                  <a:gd name="connsiteX20" fmla="*/ 264940 w 817380"/>
                  <a:gd name="connsiteY20" fmla="*/ 1105309 h 1165463"/>
                  <a:gd name="connsiteX21" fmla="*/ 205446 w 817380"/>
                  <a:gd name="connsiteY21" fmla="*/ 1139306 h 1165463"/>
                  <a:gd name="connsiteX22" fmla="*/ 107708 w 817380"/>
                  <a:gd name="connsiteY22" fmla="*/ 1130807 h 1165463"/>
                  <a:gd name="connsiteX23" fmla="*/ 18467 w 817380"/>
                  <a:gd name="connsiteY23" fmla="*/ 1164803 h 1165463"/>
                  <a:gd name="connsiteX24" fmla="*/ 0 w 817380"/>
                  <a:gd name="connsiteY24" fmla="*/ 1165463 h 1165463"/>
                  <a:gd name="connsiteX25" fmla="*/ 91440 w 817380"/>
                  <a:gd name="connsiteY25" fmla="*/ 91440 h 1165463"/>
                  <a:gd name="connsiteX0" fmla="*/ 479542 w 817380"/>
                  <a:gd name="connsiteY0" fmla="*/ 0 h 1165463"/>
                  <a:gd name="connsiteX1" fmla="*/ 479542 w 817380"/>
                  <a:gd name="connsiteY1" fmla="*/ 64172 h 1165463"/>
                  <a:gd name="connsiteX2" fmla="*/ 530537 w 817380"/>
                  <a:gd name="connsiteY2" fmla="*/ 102418 h 1165463"/>
                  <a:gd name="connsiteX3" fmla="*/ 511413 w 817380"/>
                  <a:gd name="connsiteY3" fmla="*/ 153412 h 1165463"/>
                  <a:gd name="connsiteX4" fmla="*/ 600655 w 817380"/>
                  <a:gd name="connsiteY4" fmla="*/ 293647 h 1165463"/>
                  <a:gd name="connsiteX5" fmla="*/ 689894 w 817380"/>
                  <a:gd name="connsiteY5" fmla="*/ 331893 h 1165463"/>
                  <a:gd name="connsiteX6" fmla="*/ 747262 w 817380"/>
                  <a:gd name="connsiteY6" fmla="*/ 376514 h 1165463"/>
                  <a:gd name="connsiteX7" fmla="*/ 817380 w 817380"/>
                  <a:gd name="connsiteY7" fmla="*/ 395636 h 1165463"/>
                  <a:gd name="connsiteX8" fmla="*/ 791883 w 817380"/>
                  <a:gd name="connsiteY8" fmla="*/ 459379 h 1165463"/>
                  <a:gd name="connsiteX9" fmla="*/ 817380 w 817380"/>
                  <a:gd name="connsiteY9" fmla="*/ 529497 h 1165463"/>
                  <a:gd name="connsiteX10" fmla="*/ 798257 w 817380"/>
                  <a:gd name="connsiteY10" fmla="*/ 656984 h 1165463"/>
                  <a:gd name="connsiteX11" fmla="*/ 779133 w 817380"/>
                  <a:gd name="connsiteY11" fmla="*/ 714352 h 1165463"/>
                  <a:gd name="connsiteX12" fmla="*/ 753638 w 817380"/>
                  <a:gd name="connsiteY12" fmla="*/ 790843 h 1165463"/>
                  <a:gd name="connsiteX13" fmla="*/ 670770 w 817380"/>
                  <a:gd name="connsiteY13" fmla="*/ 809967 h 1165463"/>
                  <a:gd name="connsiteX14" fmla="*/ 619776 w 817380"/>
                  <a:gd name="connsiteY14" fmla="*/ 880084 h 1165463"/>
                  <a:gd name="connsiteX15" fmla="*/ 536911 w 817380"/>
                  <a:gd name="connsiteY15" fmla="*/ 924703 h 1165463"/>
                  <a:gd name="connsiteX16" fmla="*/ 460419 w 817380"/>
                  <a:gd name="connsiteY16" fmla="*/ 931078 h 1165463"/>
                  <a:gd name="connsiteX17" fmla="*/ 403051 w 817380"/>
                  <a:gd name="connsiteY17" fmla="*/ 956576 h 1165463"/>
                  <a:gd name="connsiteX18" fmla="*/ 380238 w 817380"/>
                  <a:gd name="connsiteY18" fmla="*/ 1093456 h 1165463"/>
                  <a:gd name="connsiteX19" fmla="*/ 307435 w 817380"/>
                  <a:gd name="connsiteY19" fmla="*/ 1135056 h 1165463"/>
                  <a:gd name="connsiteX20" fmla="*/ 264940 w 817380"/>
                  <a:gd name="connsiteY20" fmla="*/ 1105309 h 1165463"/>
                  <a:gd name="connsiteX21" fmla="*/ 205446 w 817380"/>
                  <a:gd name="connsiteY21" fmla="*/ 1139306 h 1165463"/>
                  <a:gd name="connsiteX22" fmla="*/ 107708 w 817380"/>
                  <a:gd name="connsiteY22" fmla="*/ 1130807 h 1165463"/>
                  <a:gd name="connsiteX23" fmla="*/ 18467 w 817380"/>
                  <a:gd name="connsiteY23" fmla="*/ 1164803 h 1165463"/>
                  <a:gd name="connsiteX24" fmla="*/ 0 w 817380"/>
                  <a:gd name="connsiteY24" fmla="*/ 1165463 h 116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17380" h="1165463">
                    <a:moveTo>
                      <a:pt x="479542" y="0"/>
                    </a:moveTo>
                    <a:lnTo>
                      <a:pt x="479542" y="64172"/>
                    </a:lnTo>
                    <a:lnTo>
                      <a:pt x="530537" y="102418"/>
                    </a:lnTo>
                    <a:lnTo>
                      <a:pt x="511413" y="153412"/>
                    </a:lnTo>
                    <a:lnTo>
                      <a:pt x="600655" y="293647"/>
                    </a:lnTo>
                    <a:lnTo>
                      <a:pt x="689894" y="331893"/>
                    </a:lnTo>
                    <a:lnTo>
                      <a:pt x="747262" y="376514"/>
                    </a:lnTo>
                    <a:lnTo>
                      <a:pt x="817380" y="395636"/>
                    </a:lnTo>
                    <a:lnTo>
                      <a:pt x="791883" y="459379"/>
                    </a:lnTo>
                    <a:lnTo>
                      <a:pt x="817380" y="529497"/>
                    </a:lnTo>
                    <a:lnTo>
                      <a:pt x="798257" y="656984"/>
                    </a:lnTo>
                    <a:lnTo>
                      <a:pt x="779133" y="714352"/>
                    </a:lnTo>
                    <a:lnTo>
                      <a:pt x="753638" y="790843"/>
                    </a:lnTo>
                    <a:lnTo>
                      <a:pt x="670770" y="809967"/>
                    </a:lnTo>
                    <a:lnTo>
                      <a:pt x="619776" y="880084"/>
                    </a:lnTo>
                    <a:lnTo>
                      <a:pt x="536911" y="924703"/>
                    </a:lnTo>
                    <a:lnTo>
                      <a:pt x="460419" y="931078"/>
                    </a:lnTo>
                    <a:lnTo>
                      <a:pt x="403051" y="956576"/>
                    </a:lnTo>
                    <a:lnTo>
                      <a:pt x="380238" y="1093456"/>
                    </a:lnTo>
                    <a:lnTo>
                      <a:pt x="307435" y="1135056"/>
                    </a:lnTo>
                    <a:lnTo>
                      <a:pt x="264940" y="1105309"/>
                    </a:lnTo>
                    <a:lnTo>
                      <a:pt x="205446" y="1139306"/>
                    </a:lnTo>
                    <a:lnTo>
                      <a:pt x="107708" y="1130807"/>
                    </a:lnTo>
                    <a:lnTo>
                      <a:pt x="18467" y="1164803"/>
                    </a:lnTo>
                    <a:lnTo>
                      <a:pt x="0" y="1165463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C7570335-F6E9-B82A-8753-9EEF26D80DD2}"/>
                  </a:ext>
                </a:extLst>
              </p:cNvPr>
              <p:cNvSpPr/>
              <p:nvPr/>
            </p:nvSpPr>
            <p:spPr>
              <a:xfrm>
                <a:off x="3614544" y="4825721"/>
                <a:ext cx="847127" cy="1600131"/>
              </a:xfrm>
              <a:custGeom>
                <a:avLst/>
                <a:gdLst>
                  <a:gd name="connsiteX0" fmla="*/ 396678 w 847127"/>
                  <a:gd name="connsiteY0" fmla="*/ 0 h 1600131"/>
                  <a:gd name="connsiteX1" fmla="*/ 545411 w 847127"/>
                  <a:gd name="connsiteY1" fmla="*/ 12748 h 1600131"/>
                  <a:gd name="connsiteX2" fmla="*/ 575156 w 847127"/>
                  <a:gd name="connsiteY2" fmla="*/ 186979 h 1600131"/>
                  <a:gd name="connsiteX3" fmla="*/ 545411 w 847127"/>
                  <a:gd name="connsiteY3" fmla="*/ 267720 h 1600131"/>
                  <a:gd name="connsiteX4" fmla="*/ 490166 w 847127"/>
                  <a:gd name="connsiteY4" fmla="*/ 361210 h 1600131"/>
                  <a:gd name="connsiteX5" fmla="*/ 502916 w 847127"/>
                  <a:gd name="connsiteY5" fmla="*/ 412205 h 1600131"/>
                  <a:gd name="connsiteX6" fmla="*/ 507164 w 847127"/>
                  <a:gd name="connsiteY6" fmla="*/ 484447 h 1600131"/>
                  <a:gd name="connsiteX7" fmla="*/ 566660 w 847127"/>
                  <a:gd name="connsiteY7" fmla="*/ 543940 h 1600131"/>
                  <a:gd name="connsiteX8" fmla="*/ 592155 w 847127"/>
                  <a:gd name="connsiteY8" fmla="*/ 552439 h 1600131"/>
                  <a:gd name="connsiteX9" fmla="*/ 626151 w 847127"/>
                  <a:gd name="connsiteY9" fmla="*/ 628931 h 1600131"/>
                  <a:gd name="connsiteX10" fmla="*/ 689895 w 847127"/>
                  <a:gd name="connsiteY10" fmla="*/ 633180 h 1600131"/>
                  <a:gd name="connsiteX11" fmla="*/ 766387 w 847127"/>
                  <a:gd name="connsiteY11" fmla="*/ 633180 h 1600131"/>
                  <a:gd name="connsiteX12" fmla="*/ 706894 w 847127"/>
                  <a:gd name="connsiteY12" fmla="*/ 773415 h 1600131"/>
                  <a:gd name="connsiteX13" fmla="*/ 711142 w 847127"/>
                  <a:gd name="connsiteY13" fmla="*/ 888152 h 1600131"/>
                  <a:gd name="connsiteX14" fmla="*/ 736642 w 847127"/>
                  <a:gd name="connsiteY14" fmla="*/ 900901 h 1600131"/>
                  <a:gd name="connsiteX15" fmla="*/ 745138 w 847127"/>
                  <a:gd name="connsiteY15" fmla="*/ 985892 h 1600131"/>
                  <a:gd name="connsiteX16" fmla="*/ 719644 w 847127"/>
                  <a:gd name="connsiteY16" fmla="*/ 1007139 h 1600131"/>
                  <a:gd name="connsiteX17" fmla="*/ 762136 w 847127"/>
                  <a:gd name="connsiteY17" fmla="*/ 1075132 h 1600131"/>
                  <a:gd name="connsiteX18" fmla="*/ 817382 w 847127"/>
                  <a:gd name="connsiteY18" fmla="*/ 1079382 h 1600131"/>
                  <a:gd name="connsiteX19" fmla="*/ 830129 w 847127"/>
                  <a:gd name="connsiteY19" fmla="*/ 1109128 h 1600131"/>
                  <a:gd name="connsiteX20" fmla="*/ 847127 w 847127"/>
                  <a:gd name="connsiteY20" fmla="*/ 1130376 h 1600131"/>
                  <a:gd name="connsiteX21" fmla="*/ 813131 w 847127"/>
                  <a:gd name="connsiteY21" fmla="*/ 1313106 h 1600131"/>
                  <a:gd name="connsiteX22" fmla="*/ 698394 w 847127"/>
                  <a:gd name="connsiteY22" fmla="*/ 1372599 h 1600131"/>
                  <a:gd name="connsiteX23" fmla="*/ 685647 w 847127"/>
                  <a:gd name="connsiteY23" fmla="*/ 1432093 h 1600131"/>
                  <a:gd name="connsiteX24" fmla="*/ 672897 w 847127"/>
                  <a:gd name="connsiteY24" fmla="*/ 1538331 h 1600131"/>
                  <a:gd name="connsiteX25" fmla="*/ 630402 w 847127"/>
                  <a:gd name="connsiteY25" fmla="*/ 1589326 h 1600131"/>
                  <a:gd name="connsiteX26" fmla="*/ 607591 w 847127"/>
                  <a:gd name="connsiteY26" fmla="*/ 1600131 h 1600131"/>
                  <a:gd name="connsiteX27" fmla="*/ 399999 w 847127"/>
                  <a:gd name="connsiteY27" fmla="*/ 1600131 h 1600131"/>
                  <a:gd name="connsiteX28" fmla="*/ 399999 w 847127"/>
                  <a:gd name="connsiteY28" fmla="*/ 579932 h 1600131"/>
                  <a:gd name="connsiteX29" fmla="*/ 0 w 847127"/>
                  <a:gd name="connsiteY29" fmla="*/ 579932 h 1600131"/>
                  <a:gd name="connsiteX30" fmla="*/ 0 w 847127"/>
                  <a:gd name="connsiteY30" fmla="*/ 81400 h 1600131"/>
                  <a:gd name="connsiteX31" fmla="*/ 18468 w 847127"/>
                  <a:gd name="connsiteY31" fmla="*/ 80741 h 1600131"/>
                  <a:gd name="connsiteX32" fmla="*/ 107709 w 847127"/>
                  <a:gd name="connsiteY32" fmla="*/ 46745 h 1600131"/>
                  <a:gd name="connsiteX33" fmla="*/ 205448 w 847127"/>
                  <a:gd name="connsiteY33" fmla="*/ 55244 h 1600131"/>
                  <a:gd name="connsiteX34" fmla="*/ 264941 w 847127"/>
                  <a:gd name="connsiteY34" fmla="*/ 21247 h 1600131"/>
                  <a:gd name="connsiteX35" fmla="*/ 307437 w 847127"/>
                  <a:gd name="connsiteY35" fmla="*/ 50994 h 1600131"/>
                  <a:gd name="connsiteX36" fmla="*/ 396678 w 847127"/>
                  <a:gd name="connsiteY36" fmla="*/ 0 h 1600131"/>
                  <a:gd name="connsiteX0" fmla="*/ 415779 w 866228"/>
                  <a:gd name="connsiteY0" fmla="*/ 0 h 1600131"/>
                  <a:gd name="connsiteX1" fmla="*/ 564512 w 866228"/>
                  <a:gd name="connsiteY1" fmla="*/ 12748 h 1600131"/>
                  <a:gd name="connsiteX2" fmla="*/ 594257 w 866228"/>
                  <a:gd name="connsiteY2" fmla="*/ 186979 h 1600131"/>
                  <a:gd name="connsiteX3" fmla="*/ 564512 w 866228"/>
                  <a:gd name="connsiteY3" fmla="*/ 267720 h 1600131"/>
                  <a:gd name="connsiteX4" fmla="*/ 509267 w 866228"/>
                  <a:gd name="connsiteY4" fmla="*/ 361210 h 1600131"/>
                  <a:gd name="connsiteX5" fmla="*/ 522017 w 866228"/>
                  <a:gd name="connsiteY5" fmla="*/ 412205 h 1600131"/>
                  <a:gd name="connsiteX6" fmla="*/ 526265 w 866228"/>
                  <a:gd name="connsiteY6" fmla="*/ 484447 h 1600131"/>
                  <a:gd name="connsiteX7" fmla="*/ 585761 w 866228"/>
                  <a:gd name="connsiteY7" fmla="*/ 543940 h 1600131"/>
                  <a:gd name="connsiteX8" fmla="*/ 611256 w 866228"/>
                  <a:gd name="connsiteY8" fmla="*/ 552439 h 1600131"/>
                  <a:gd name="connsiteX9" fmla="*/ 645252 w 866228"/>
                  <a:gd name="connsiteY9" fmla="*/ 628931 h 1600131"/>
                  <a:gd name="connsiteX10" fmla="*/ 708996 w 866228"/>
                  <a:gd name="connsiteY10" fmla="*/ 633180 h 1600131"/>
                  <a:gd name="connsiteX11" fmla="*/ 785488 w 866228"/>
                  <a:gd name="connsiteY11" fmla="*/ 633180 h 1600131"/>
                  <a:gd name="connsiteX12" fmla="*/ 725995 w 866228"/>
                  <a:gd name="connsiteY12" fmla="*/ 773415 h 1600131"/>
                  <a:gd name="connsiteX13" fmla="*/ 730243 w 866228"/>
                  <a:gd name="connsiteY13" fmla="*/ 888152 h 1600131"/>
                  <a:gd name="connsiteX14" fmla="*/ 755743 w 866228"/>
                  <a:gd name="connsiteY14" fmla="*/ 900901 h 1600131"/>
                  <a:gd name="connsiteX15" fmla="*/ 764239 w 866228"/>
                  <a:gd name="connsiteY15" fmla="*/ 985892 h 1600131"/>
                  <a:gd name="connsiteX16" fmla="*/ 738745 w 866228"/>
                  <a:gd name="connsiteY16" fmla="*/ 1007139 h 1600131"/>
                  <a:gd name="connsiteX17" fmla="*/ 781237 w 866228"/>
                  <a:gd name="connsiteY17" fmla="*/ 1075132 h 1600131"/>
                  <a:gd name="connsiteX18" fmla="*/ 836483 w 866228"/>
                  <a:gd name="connsiteY18" fmla="*/ 1079382 h 1600131"/>
                  <a:gd name="connsiteX19" fmla="*/ 849230 w 866228"/>
                  <a:gd name="connsiteY19" fmla="*/ 1109128 h 1600131"/>
                  <a:gd name="connsiteX20" fmla="*/ 866228 w 866228"/>
                  <a:gd name="connsiteY20" fmla="*/ 1130376 h 1600131"/>
                  <a:gd name="connsiteX21" fmla="*/ 832232 w 866228"/>
                  <a:gd name="connsiteY21" fmla="*/ 1313106 h 1600131"/>
                  <a:gd name="connsiteX22" fmla="*/ 717495 w 866228"/>
                  <a:gd name="connsiteY22" fmla="*/ 1372599 h 1600131"/>
                  <a:gd name="connsiteX23" fmla="*/ 704748 w 866228"/>
                  <a:gd name="connsiteY23" fmla="*/ 1432093 h 1600131"/>
                  <a:gd name="connsiteX24" fmla="*/ 691998 w 866228"/>
                  <a:gd name="connsiteY24" fmla="*/ 1538331 h 1600131"/>
                  <a:gd name="connsiteX25" fmla="*/ 649503 w 866228"/>
                  <a:gd name="connsiteY25" fmla="*/ 1589326 h 1600131"/>
                  <a:gd name="connsiteX26" fmla="*/ 626692 w 866228"/>
                  <a:gd name="connsiteY26" fmla="*/ 1600131 h 1600131"/>
                  <a:gd name="connsiteX27" fmla="*/ 419100 w 866228"/>
                  <a:gd name="connsiteY27" fmla="*/ 1600131 h 1600131"/>
                  <a:gd name="connsiteX28" fmla="*/ 419100 w 866228"/>
                  <a:gd name="connsiteY28" fmla="*/ 579932 h 1600131"/>
                  <a:gd name="connsiteX29" fmla="*/ 19101 w 866228"/>
                  <a:gd name="connsiteY29" fmla="*/ 579932 h 1600131"/>
                  <a:gd name="connsiteX30" fmla="*/ 0 w 866228"/>
                  <a:gd name="connsiteY30" fmla="*/ 546379 h 1600131"/>
                  <a:gd name="connsiteX31" fmla="*/ 19101 w 866228"/>
                  <a:gd name="connsiteY31" fmla="*/ 81400 h 1600131"/>
                  <a:gd name="connsiteX32" fmla="*/ 37569 w 866228"/>
                  <a:gd name="connsiteY32" fmla="*/ 80741 h 1600131"/>
                  <a:gd name="connsiteX33" fmla="*/ 126810 w 866228"/>
                  <a:gd name="connsiteY33" fmla="*/ 46745 h 1600131"/>
                  <a:gd name="connsiteX34" fmla="*/ 224549 w 866228"/>
                  <a:gd name="connsiteY34" fmla="*/ 55244 h 1600131"/>
                  <a:gd name="connsiteX35" fmla="*/ 284042 w 866228"/>
                  <a:gd name="connsiteY35" fmla="*/ 21247 h 1600131"/>
                  <a:gd name="connsiteX36" fmla="*/ 326538 w 866228"/>
                  <a:gd name="connsiteY36" fmla="*/ 50994 h 1600131"/>
                  <a:gd name="connsiteX37" fmla="*/ 415779 w 866228"/>
                  <a:gd name="connsiteY37" fmla="*/ 0 h 1600131"/>
                  <a:gd name="connsiteX0" fmla="*/ 396678 w 847127"/>
                  <a:gd name="connsiteY0" fmla="*/ 0 h 1600131"/>
                  <a:gd name="connsiteX1" fmla="*/ 545411 w 847127"/>
                  <a:gd name="connsiteY1" fmla="*/ 12748 h 1600131"/>
                  <a:gd name="connsiteX2" fmla="*/ 575156 w 847127"/>
                  <a:gd name="connsiteY2" fmla="*/ 186979 h 1600131"/>
                  <a:gd name="connsiteX3" fmla="*/ 545411 w 847127"/>
                  <a:gd name="connsiteY3" fmla="*/ 267720 h 1600131"/>
                  <a:gd name="connsiteX4" fmla="*/ 490166 w 847127"/>
                  <a:gd name="connsiteY4" fmla="*/ 361210 h 1600131"/>
                  <a:gd name="connsiteX5" fmla="*/ 502916 w 847127"/>
                  <a:gd name="connsiteY5" fmla="*/ 412205 h 1600131"/>
                  <a:gd name="connsiteX6" fmla="*/ 507164 w 847127"/>
                  <a:gd name="connsiteY6" fmla="*/ 484447 h 1600131"/>
                  <a:gd name="connsiteX7" fmla="*/ 566660 w 847127"/>
                  <a:gd name="connsiteY7" fmla="*/ 543940 h 1600131"/>
                  <a:gd name="connsiteX8" fmla="*/ 592155 w 847127"/>
                  <a:gd name="connsiteY8" fmla="*/ 552439 h 1600131"/>
                  <a:gd name="connsiteX9" fmla="*/ 626151 w 847127"/>
                  <a:gd name="connsiteY9" fmla="*/ 628931 h 1600131"/>
                  <a:gd name="connsiteX10" fmla="*/ 689895 w 847127"/>
                  <a:gd name="connsiteY10" fmla="*/ 633180 h 1600131"/>
                  <a:gd name="connsiteX11" fmla="*/ 766387 w 847127"/>
                  <a:gd name="connsiteY11" fmla="*/ 633180 h 1600131"/>
                  <a:gd name="connsiteX12" fmla="*/ 706894 w 847127"/>
                  <a:gd name="connsiteY12" fmla="*/ 773415 h 1600131"/>
                  <a:gd name="connsiteX13" fmla="*/ 711142 w 847127"/>
                  <a:gd name="connsiteY13" fmla="*/ 888152 h 1600131"/>
                  <a:gd name="connsiteX14" fmla="*/ 736642 w 847127"/>
                  <a:gd name="connsiteY14" fmla="*/ 900901 h 1600131"/>
                  <a:gd name="connsiteX15" fmla="*/ 745138 w 847127"/>
                  <a:gd name="connsiteY15" fmla="*/ 985892 h 1600131"/>
                  <a:gd name="connsiteX16" fmla="*/ 719644 w 847127"/>
                  <a:gd name="connsiteY16" fmla="*/ 1007139 h 1600131"/>
                  <a:gd name="connsiteX17" fmla="*/ 762136 w 847127"/>
                  <a:gd name="connsiteY17" fmla="*/ 1075132 h 1600131"/>
                  <a:gd name="connsiteX18" fmla="*/ 817382 w 847127"/>
                  <a:gd name="connsiteY18" fmla="*/ 1079382 h 1600131"/>
                  <a:gd name="connsiteX19" fmla="*/ 830129 w 847127"/>
                  <a:gd name="connsiteY19" fmla="*/ 1109128 h 1600131"/>
                  <a:gd name="connsiteX20" fmla="*/ 847127 w 847127"/>
                  <a:gd name="connsiteY20" fmla="*/ 1130376 h 1600131"/>
                  <a:gd name="connsiteX21" fmla="*/ 813131 w 847127"/>
                  <a:gd name="connsiteY21" fmla="*/ 1313106 h 1600131"/>
                  <a:gd name="connsiteX22" fmla="*/ 698394 w 847127"/>
                  <a:gd name="connsiteY22" fmla="*/ 1372599 h 1600131"/>
                  <a:gd name="connsiteX23" fmla="*/ 685647 w 847127"/>
                  <a:gd name="connsiteY23" fmla="*/ 1432093 h 1600131"/>
                  <a:gd name="connsiteX24" fmla="*/ 672897 w 847127"/>
                  <a:gd name="connsiteY24" fmla="*/ 1538331 h 1600131"/>
                  <a:gd name="connsiteX25" fmla="*/ 630402 w 847127"/>
                  <a:gd name="connsiteY25" fmla="*/ 1589326 h 1600131"/>
                  <a:gd name="connsiteX26" fmla="*/ 607591 w 847127"/>
                  <a:gd name="connsiteY26" fmla="*/ 1600131 h 1600131"/>
                  <a:gd name="connsiteX27" fmla="*/ 399999 w 847127"/>
                  <a:gd name="connsiteY27" fmla="*/ 1600131 h 1600131"/>
                  <a:gd name="connsiteX28" fmla="*/ 399999 w 847127"/>
                  <a:gd name="connsiteY28" fmla="*/ 579932 h 1600131"/>
                  <a:gd name="connsiteX29" fmla="*/ 0 w 847127"/>
                  <a:gd name="connsiteY29" fmla="*/ 579932 h 1600131"/>
                  <a:gd name="connsiteX30" fmla="*/ 0 w 847127"/>
                  <a:gd name="connsiteY30" fmla="*/ 81400 h 1600131"/>
                  <a:gd name="connsiteX31" fmla="*/ 18468 w 847127"/>
                  <a:gd name="connsiteY31" fmla="*/ 80741 h 1600131"/>
                  <a:gd name="connsiteX32" fmla="*/ 107709 w 847127"/>
                  <a:gd name="connsiteY32" fmla="*/ 46745 h 1600131"/>
                  <a:gd name="connsiteX33" fmla="*/ 205448 w 847127"/>
                  <a:gd name="connsiteY33" fmla="*/ 55244 h 1600131"/>
                  <a:gd name="connsiteX34" fmla="*/ 264941 w 847127"/>
                  <a:gd name="connsiteY34" fmla="*/ 21247 h 1600131"/>
                  <a:gd name="connsiteX35" fmla="*/ 307437 w 847127"/>
                  <a:gd name="connsiteY35" fmla="*/ 50994 h 1600131"/>
                  <a:gd name="connsiteX36" fmla="*/ 396678 w 847127"/>
                  <a:gd name="connsiteY36" fmla="*/ 0 h 1600131"/>
                  <a:gd name="connsiteX0" fmla="*/ 396678 w 847127"/>
                  <a:gd name="connsiteY0" fmla="*/ 0 h 1600131"/>
                  <a:gd name="connsiteX1" fmla="*/ 545411 w 847127"/>
                  <a:gd name="connsiteY1" fmla="*/ 12748 h 1600131"/>
                  <a:gd name="connsiteX2" fmla="*/ 575156 w 847127"/>
                  <a:gd name="connsiteY2" fmla="*/ 186979 h 1600131"/>
                  <a:gd name="connsiteX3" fmla="*/ 545411 w 847127"/>
                  <a:gd name="connsiteY3" fmla="*/ 267720 h 1600131"/>
                  <a:gd name="connsiteX4" fmla="*/ 490166 w 847127"/>
                  <a:gd name="connsiteY4" fmla="*/ 361210 h 1600131"/>
                  <a:gd name="connsiteX5" fmla="*/ 502916 w 847127"/>
                  <a:gd name="connsiteY5" fmla="*/ 412205 h 1600131"/>
                  <a:gd name="connsiteX6" fmla="*/ 507164 w 847127"/>
                  <a:gd name="connsiteY6" fmla="*/ 484447 h 1600131"/>
                  <a:gd name="connsiteX7" fmla="*/ 566660 w 847127"/>
                  <a:gd name="connsiteY7" fmla="*/ 543940 h 1600131"/>
                  <a:gd name="connsiteX8" fmla="*/ 592155 w 847127"/>
                  <a:gd name="connsiteY8" fmla="*/ 552439 h 1600131"/>
                  <a:gd name="connsiteX9" fmla="*/ 626151 w 847127"/>
                  <a:gd name="connsiteY9" fmla="*/ 628931 h 1600131"/>
                  <a:gd name="connsiteX10" fmla="*/ 689895 w 847127"/>
                  <a:gd name="connsiteY10" fmla="*/ 633180 h 1600131"/>
                  <a:gd name="connsiteX11" fmla="*/ 766387 w 847127"/>
                  <a:gd name="connsiteY11" fmla="*/ 633180 h 1600131"/>
                  <a:gd name="connsiteX12" fmla="*/ 706894 w 847127"/>
                  <a:gd name="connsiteY12" fmla="*/ 773415 h 1600131"/>
                  <a:gd name="connsiteX13" fmla="*/ 711142 w 847127"/>
                  <a:gd name="connsiteY13" fmla="*/ 888152 h 1600131"/>
                  <a:gd name="connsiteX14" fmla="*/ 736642 w 847127"/>
                  <a:gd name="connsiteY14" fmla="*/ 900901 h 1600131"/>
                  <a:gd name="connsiteX15" fmla="*/ 745138 w 847127"/>
                  <a:gd name="connsiteY15" fmla="*/ 985892 h 1600131"/>
                  <a:gd name="connsiteX16" fmla="*/ 719644 w 847127"/>
                  <a:gd name="connsiteY16" fmla="*/ 1007139 h 1600131"/>
                  <a:gd name="connsiteX17" fmla="*/ 762136 w 847127"/>
                  <a:gd name="connsiteY17" fmla="*/ 1075132 h 1600131"/>
                  <a:gd name="connsiteX18" fmla="*/ 817382 w 847127"/>
                  <a:gd name="connsiteY18" fmla="*/ 1079382 h 1600131"/>
                  <a:gd name="connsiteX19" fmla="*/ 830129 w 847127"/>
                  <a:gd name="connsiteY19" fmla="*/ 1109128 h 1600131"/>
                  <a:gd name="connsiteX20" fmla="*/ 847127 w 847127"/>
                  <a:gd name="connsiteY20" fmla="*/ 1130376 h 1600131"/>
                  <a:gd name="connsiteX21" fmla="*/ 813131 w 847127"/>
                  <a:gd name="connsiteY21" fmla="*/ 1313106 h 1600131"/>
                  <a:gd name="connsiteX22" fmla="*/ 698394 w 847127"/>
                  <a:gd name="connsiteY22" fmla="*/ 1372599 h 1600131"/>
                  <a:gd name="connsiteX23" fmla="*/ 685647 w 847127"/>
                  <a:gd name="connsiteY23" fmla="*/ 1432093 h 1600131"/>
                  <a:gd name="connsiteX24" fmla="*/ 672897 w 847127"/>
                  <a:gd name="connsiteY24" fmla="*/ 1538331 h 1600131"/>
                  <a:gd name="connsiteX25" fmla="*/ 630402 w 847127"/>
                  <a:gd name="connsiteY25" fmla="*/ 1589326 h 1600131"/>
                  <a:gd name="connsiteX26" fmla="*/ 607591 w 847127"/>
                  <a:gd name="connsiteY26" fmla="*/ 1600131 h 1600131"/>
                  <a:gd name="connsiteX27" fmla="*/ 399999 w 847127"/>
                  <a:gd name="connsiteY27" fmla="*/ 1600131 h 1600131"/>
                  <a:gd name="connsiteX28" fmla="*/ 399999 w 847127"/>
                  <a:gd name="connsiteY28" fmla="*/ 579932 h 1600131"/>
                  <a:gd name="connsiteX29" fmla="*/ 0 w 847127"/>
                  <a:gd name="connsiteY29" fmla="*/ 81400 h 1600131"/>
                  <a:gd name="connsiteX30" fmla="*/ 18468 w 847127"/>
                  <a:gd name="connsiteY30" fmla="*/ 80741 h 1600131"/>
                  <a:gd name="connsiteX31" fmla="*/ 107709 w 847127"/>
                  <a:gd name="connsiteY31" fmla="*/ 46745 h 1600131"/>
                  <a:gd name="connsiteX32" fmla="*/ 205448 w 847127"/>
                  <a:gd name="connsiteY32" fmla="*/ 55244 h 1600131"/>
                  <a:gd name="connsiteX33" fmla="*/ 264941 w 847127"/>
                  <a:gd name="connsiteY33" fmla="*/ 21247 h 1600131"/>
                  <a:gd name="connsiteX34" fmla="*/ 307437 w 847127"/>
                  <a:gd name="connsiteY34" fmla="*/ 50994 h 1600131"/>
                  <a:gd name="connsiteX35" fmla="*/ 396678 w 847127"/>
                  <a:gd name="connsiteY35" fmla="*/ 0 h 1600131"/>
                  <a:gd name="connsiteX0" fmla="*/ 396678 w 847127"/>
                  <a:gd name="connsiteY0" fmla="*/ 0 h 1600131"/>
                  <a:gd name="connsiteX1" fmla="*/ 545411 w 847127"/>
                  <a:gd name="connsiteY1" fmla="*/ 12748 h 1600131"/>
                  <a:gd name="connsiteX2" fmla="*/ 575156 w 847127"/>
                  <a:gd name="connsiteY2" fmla="*/ 186979 h 1600131"/>
                  <a:gd name="connsiteX3" fmla="*/ 545411 w 847127"/>
                  <a:gd name="connsiteY3" fmla="*/ 267720 h 1600131"/>
                  <a:gd name="connsiteX4" fmla="*/ 490166 w 847127"/>
                  <a:gd name="connsiteY4" fmla="*/ 361210 h 1600131"/>
                  <a:gd name="connsiteX5" fmla="*/ 502916 w 847127"/>
                  <a:gd name="connsiteY5" fmla="*/ 412205 h 1600131"/>
                  <a:gd name="connsiteX6" fmla="*/ 507164 w 847127"/>
                  <a:gd name="connsiteY6" fmla="*/ 484447 h 1600131"/>
                  <a:gd name="connsiteX7" fmla="*/ 566660 w 847127"/>
                  <a:gd name="connsiteY7" fmla="*/ 543940 h 1600131"/>
                  <a:gd name="connsiteX8" fmla="*/ 592155 w 847127"/>
                  <a:gd name="connsiteY8" fmla="*/ 552439 h 1600131"/>
                  <a:gd name="connsiteX9" fmla="*/ 626151 w 847127"/>
                  <a:gd name="connsiteY9" fmla="*/ 628931 h 1600131"/>
                  <a:gd name="connsiteX10" fmla="*/ 689895 w 847127"/>
                  <a:gd name="connsiteY10" fmla="*/ 633180 h 1600131"/>
                  <a:gd name="connsiteX11" fmla="*/ 766387 w 847127"/>
                  <a:gd name="connsiteY11" fmla="*/ 633180 h 1600131"/>
                  <a:gd name="connsiteX12" fmla="*/ 706894 w 847127"/>
                  <a:gd name="connsiteY12" fmla="*/ 773415 h 1600131"/>
                  <a:gd name="connsiteX13" fmla="*/ 711142 w 847127"/>
                  <a:gd name="connsiteY13" fmla="*/ 888152 h 1600131"/>
                  <a:gd name="connsiteX14" fmla="*/ 736642 w 847127"/>
                  <a:gd name="connsiteY14" fmla="*/ 900901 h 1600131"/>
                  <a:gd name="connsiteX15" fmla="*/ 745138 w 847127"/>
                  <a:gd name="connsiteY15" fmla="*/ 985892 h 1600131"/>
                  <a:gd name="connsiteX16" fmla="*/ 719644 w 847127"/>
                  <a:gd name="connsiteY16" fmla="*/ 1007139 h 1600131"/>
                  <a:gd name="connsiteX17" fmla="*/ 762136 w 847127"/>
                  <a:gd name="connsiteY17" fmla="*/ 1075132 h 1600131"/>
                  <a:gd name="connsiteX18" fmla="*/ 817382 w 847127"/>
                  <a:gd name="connsiteY18" fmla="*/ 1079382 h 1600131"/>
                  <a:gd name="connsiteX19" fmla="*/ 830129 w 847127"/>
                  <a:gd name="connsiteY19" fmla="*/ 1109128 h 1600131"/>
                  <a:gd name="connsiteX20" fmla="*/ 847127 w 847127"/>
                  <a:gd name="connsiteY20" fmla="*/ 1130376 h 1600131"/>
                  <a:gd name="connsiteX21" fmla="*/ 813131 w 847127"/>
                  <a:gd name="connsiteY21" fmla="*/ 1313106 h 1600131"/>
                  <a:gd name="connsiteX22" fmla="*/ 698394 w 847127"/>
                  <a:gd name="connsiteY22" fmla="*/ 1372599 h 1600131"/>
                  <a:gd name="connsiteX23" fmla="*/ 685647 w 847127"/>
                  <a:gd name="connsiteY23" fmla="*/ 1432093 h 1600131"/>
                  <a:gd name="connsiteX24" fmla="*/ 672897 w 847127"/>
                  <a:gd name="connsiteY24" fmla="*/ 1538331 h 1600131"/>
                  <a:gd name="connsiteX25" fmla="*/ 630402 w 847127"/>
                  <a:gd name="connsiteY25" fmla="*/ 1589326 h 1600131"/>
                  <a:gd name="connsiteX26" fmla="*/ 607591 w 847127"/>
                  <a:gd name="connsiteY26" fmla="*/ 1600131 h 1600131"/>
                  <a:gd name="connsiteX27" fmla="*/ 399999 w 847127"/>
                  <a:gd name="connsiteY27" fmla="*/ 579932 h 1600131"/>
                  <a:gd name="connsiteX28" fmla="*/ 0 w 847127"/>
                  <a:gd name="connsiteY28" fmla="*/ 81400 h 1600131"/>
                  <a:gd name="connsiteX29" fmla="*/ 18468 w 847127"/>
                  <a:gd name="connsiteY29" fmla="*/ 80741 h 1600131"/>
                  <a:gd name="connsiteX30" fmla="*/ 107709 w 847127"/>
                  <a:gd name="connsiteY30" fmla="*/ 46745 h 1600131"/>
                  <a:gd name="connsiteX31" fmla="*/ 205448 w 847127"/>
                  <a:gd name="connsiteY31" fmla="*/ 55244 h 1600131"/>
                  <a:gd name="connsiteX32" fmla="*/ 264941 w 847127"/>
                  <a:gd name="connsiteY32" fmla="*/ 21247 h 1600131"/>
                  <a:gd name="connsiteX33" fmla="*/ 307437 w 847127"/>
                  <a:gd name="connsiteY33" fmla="*/ 50994 h 1600131"/>
                  <a:gd name="connsiteX34" fmla="*/ 396678 w 847127"/>
                  <a:gd name="connsiteY34" fmla="*/ 0 h 1600131"/>
                  <a:gd name="connsiteX0" fmla="*/ 399999 w 847127"/>
                  <a:gd name="connsiteY0" fmla="*/ 579932 h 1600131"/>
                  <a:gd name="connsiteX1" fmla="*/ 0 w 847127"/>
                  <a:gd name="connsiteY1" fmla="*/ 81400 h 1600131"/>
                  <a:gd name="connsiteX2" fmla="*/ 18468 w 847127"/>
                  <a:gd name="connsiteY2" fmla="*/ 80741 h 1600131"/>
                  <a:gd name="connsiteX3" fmla="*/ 107709 w 847127"/>
                  <a:gd name="connsiteY3" fmla="*/ 46745 h 1600131"/>
                  <a:gd name="connsiteX4" fmla="*/ 205448 w 847127"/>
                  <a:gd name="connsiteY4" fmla="*/ 55244 h 1600131"/>
                  <a:gd name="connsiteX5" fmla="*/ 264941 w 847127"/>
                  <a:gd name="connsiteY5" fmla="*/ 21247 h 1600131"/>
                  <a:gd name="connsiteX6" fmla="*/ 307437 w 847127"/>
                  <a:gd name="connsiteY6" fmla="*/ 50994 h 1600131"/>
                  <a:gd name="connsiteX7" fmla="*/ 396678 w 847127"/>
                  <a:gd name="connsiteY7" fmla="*/ 0 h 1600131"/>
                  <a:gd name="connsiteX8" fmla="*/ 545411 w 847127"/>
                  <a:gd name="connsiteY8" fmla="*/ 12748 h 1600131"/>
                  <a:gd name="connsiteX9" fmla="*/ 575156 w 847127"/>
                  <a:gd name="connsiteY9" fmla="*/ 186979 h 1600131"/>
                  <a:gd name="connsiteX10" fmla="*/ 545411 w 847127"/>
                  <a:gd name="connsiteY10" fmla="*/ 267720 h 1600131"/>
                  <a:gd name="connsiteX11" fmla="*/ 490166 w 847127"/>
                  <a:gd name="connsiteY11" fmla="*/ 361210 h 1600131"/>
                  <a:gd name="connsiteX12" fmla="*/ 502916 w 847127"/>
                  <a:gd name="connsiteY12" fmla="*/ 412205 h 1600131"/>
                  <a:gd name="connsiteX13" fmla="*/ 507164 w 847127"/>
                  <a:gd name="connsiteY13" fmla="*/ 484447 h 1600131"/>
                  <a:gd name="connsiteX14" fmla="*/ 566660 w 847127"/>
                  <a:gd name="connsiteY14" fmla="*/ 543940 h 1600131"/>
                  <a:gd name="connsiteX15" fmla="*/ 592155 w 847127"/>
                  <a:gd name="connsiteY15" fmla="*/ 552439 h 1600131"/>
                  <a:gd name="connsiteX16" fmla="*/ 626151 w 847127"/>
                  <a:gd name="connsiteY16" fmla="*/ 628931 h 1600131"/>
                  <a:gd name="connsiteX17" fmla="*/ 689895 w 847127"/>
                  <a:gd name="connsiteY17" fmla="*/ 633180 h 1600131"/>
                  <a:gd name="connsiteX18" fmla="*/ 766387 w 847127"/>
                  <a:gd name="connsiteY18" fmla="*/ 633180 h 1600131"/>
                  <a:gd name="connsiteX19" fmla="*/ 706894 w 847127"/>
                  <a:gd name="connsiteY19" fmla="*/ 773415 h 1600131"/>
                  <a:gd name="connsiteX20" fmla="*/ 711142 w 847127"/>
                  <a:gd name="connsiteY20" fmla="*/ 888152 h 1600131"/>
                  <a:gd name="connsiteX21" fmla="*/ 736642 w 847127"/>
                  <a:gd name="connsiteY21" fmla="*/ 900901 h 1600131"/>
                  <a:gd name="connsiteX22" fmla="*/ 745138 w 847127"/>
                  <a:gd name="connsiteY22" fmla="*/ 985892 h 1600131"/>
                  <a:gd name="connsiteX23" fmla="*/ 719644 w 847127"/>
                  <a:gd name="connsiteY23" fmla="*/ 1007139 h 1600131"/>
                  <a:gd name="connsiteX24" fmla="*/ 762136 w 847127"/>
                  <a:gd name="connsiteY24" fmla="*/ 1075132 h 1600131"/>
                  <a:gd name="connsiteX25" fmla="*/ 817382 w 847127"/>
                  <a:gd name="connsiteY25" fmla="*/ 1079382 h 1600131"/>
                  <a:gd name="connsiteX26" fmla="*/ 830129 w 847127"/>
                  <a:gd name="connsiteY26" fmla="*/ 1109128 h 1600131"/>
                  <a:gd name="connsiteX27" fmla="*/ 847127 w 847127"/>
                  <a:gd name="connsiteY27" fmla="*/ 1130376 h 1600131"/>
                  <a:gd name="connsiteX28" fmla="*/ 813131 w 847127"/>
                  <a:gd name="connsiteY28" fmla="*/ 1313106 h 1600131"/>
                  <a:gd name="connsiteX29" fmla="*/ 698394 w 847127"/>
                  <a:gd name="connsiteY29" fmla="*/ 1372599 h 1600131"/>
                  <a:gd name="connsiteX30" fmla="*/ 685647 w 847127"/>
                  <a:gd name="connsiteY30" fmla="*/ 1432093 h 1600131"/>
                  <a:gd name="connsiteX31" fmla="*/ 672897 w 847127"/>
                  <a:gd name="connsiteY31" fmla="*/ 1538331 h 1600131"/>
                  <a:gd name="connsiteX32" fmla="*/ 630402 w 847127"/>
                  <a:gd name="connsiteY32" fmla="*/ 1589326 h 1600131"/>
                  <a:gd name="connsiteX33" fmla="*/ 607591 w 847127"/>
                  <a:gd name="connsiteY33" fmla="*/ 1600131 h 1600131"/>
                  <a:gd name="connsiteX34" fmla="*/ 491439 w 847127"/>
                  <a:gd name="connsiteY34" fmla="*/ 671372 h 1600131"/>
                  <a:gd name="connsiteX0" fmla="*/ 399999 w 847127"/>
                  <a:gd name="connsiteY0" fmla="*/ 579932 h 1600131"/>
                  <a:gd name="connsiteX1" fmla="*/ 0 w 847127"/>
                  <a:gd name="connsiteY1" fmla="*/ 81400 h 1600131"/>
                  <a:gd name="connsiteX2" fmla="*/ 18468 w 847127"/>
                  <a:gd name="connsiteY2" fmla="*/ 80741 h 1600131"/>
                  <a:gd name="connsiteX3" fmla="*/ 107709 w 847127"/>
                  <a:gd name="connsiteY3" fmla="*/ 46745 h 1600131"/>
                  <a:gd name="connsiteX4" fmla="*/ 205448 w 847127"/>
                  <a:gd name="connsiteY4" fmla="*/ 55244 h 1600131"/>
                  <a:gd name="connsiteX5" fmla="*/ 264941 w 847127"/>
                  <a:gd name="connsiteY5" fmla="*/ 21247 h 1600131"/>
                  <a:gd name="connsiteX6" fmla="*/ 307437 w 847127"/>
                  <a:gd name="connsiteY6" fmla="*/ 50994 h 1600131"/>
                  <a:gd name="connsiteX7" fmla="*/ 396678 w 847127"/>
                  <a:gd name="connsiteY7" fmla="*/ 0 h 1600131"/>
                  <a:gd name="connsiteX8" fmla="*/ 545411 w 847127"/>
                  <a:gd name="connsiteY8" fmla="*/ 12748 h 1600131"/>
                  <a:gd name="connsiteX9" fmla="*/ 575156 w 847127"/>
                  <a:gd name="connsiteY9" fmla="*/ 186979 h 1600131"/>
                  <a:gd name="connsiteX10" fmla="*/ 545411 w 847127"/>
                  <a:gd name="connsiteY10" fmla="*/ 267720 h 1600131"/>
                  <a:gd name="connsiteX11" fmla="*/ 490166 w 847127"/>
                  <a:gd name="connsiteY11" fmla="*/ 361210 h 1600131"/>
                  <a:gd name="connsiteX12" fmla="*/ 502916 w 847127"/>
                  <a:gd name="connsiteY12" fmla="*/ 412205 h 1600131"/>
                  <a:gd name="connsiteX13" fmla="*/ 507164 w 847127"/>
                  <a:gd name="connsiteY13" fmla="*/ 484447 h 1600131"/>
                  <a:gd name="connsiteX14" fmla="*/ 566660 w 847127"/>
                  <a:gd name="connsiteY14" fmla="*/ 543940 h 1600131"/>
                  <a:gd name="connsiteX15" fmla="*/ 592155 w 847127"/>
                  <a:gd name="connsiteY15" fmla="*/ 552439 h 1600131"/>
                  <a:gd name="connsiteX16" fmla="*/ 626151 w 847127"/>
                  <a:gd name="connsiteY16" fmla="*/ 628931 h 1600131"/>
                  <a:gd name="connsiteX17" fmla="*/ 689895 w 847127"/>
                  <a:gd name="connsiteY17" fmla="*/ 633180 h 1600131"/>
                  <a:gd name="connsiteX18" fmla="*/ 766387 w 847127"/>
                  <a:gd name="connsiteY18" fmla="*/ 633180 h 1600131"/>
                  <a:gd name="connsiteX19" fmla="*/ 706894 w 847127"/>
                  <a:gd name="connsiteY19" fmla="*/ 773415 h 1600131"/>
                  <a:gd name="connsiteX20" fmla="*/ 711142 w 847127"/>
                  <a:gd name="connsiteY20" fmla="*/ 888152 h 1600131"/>
                  <a:gd name="connsiteX21" fmla="*/ 736642 w 847127"/>
                  <a:gd name="connsiteY21" fmla="*/ 900901 h 1600131"/>
                  <a:gd name="connsiteX22" fmla="*/ 745138 w 847127"/>
                  <a:gd name="connsiteY22" fmla="*/ 985892 h 1600131"/>
                  <a:gd name="connsiteX23" fmla="*/ 719644 w 847127"/>
                  <a:gd name="connsiteY23" fmla="*/ 1007139 h 1600131"/>
                  <a:gd name="connsiteX24" fmla="*/ 762136 w 847127"/>
                  <a:gd name="connsiteY24" fmla="*/ 1075132 h 1600131"/>
                  <a:gd name="connsiteX25" fmla="*/ 817382 w 847127"/>
                  <a:gd name="connsiteY25" fmla="*/ 1079382 h 1600131"/>
                  <a:gd name="connsiteX26" fmla="*/ 830129 w 847127"/>
                  <a:gd name="connsiteY26" fmla="*/ 1109128 h 1600131"/>
                  <a:gd name="connsiteX27" fmla="*/ 847127 w 847127"/>
                  <a:gd name="connsiteY27" fmla="*/ 1130376 h 1600131"/>
                  <a:gd name="connsiteX28" fmla="*/ 813131 w 847127"/>
                  <a:gd name="connsiteY28" fmla="*/ 1313106 h 1600131"/>
                  <a:gd name="connsiteX29" fmla="*/ 698394 w 847127"/>
                  <a:gd name="connsiteY29" fmla="*/ 1372599 h 1600131"/>
                  <a:gd name="connsiteX30" fmla="*/ 685647 w 847127"/>
                  <a:gd name="connsiteY30" fmla="*/ 1432093 h 1600131"/>
                  <a:gd name="connsiteX31" fmla="*/ 672897 w 847127"/>
                  <a:gd name="connsiteY31" fmla="*/ 1538331 h 1600131"/>
                  <a:gd name="connsiteX32" fmla="*/ 630402 w 847127"/>
                  <a:gd name="connsiteY32" fmla="*/ 1589326 h 1600131"/>
                  <a:gd name="connsiteX33" fmla="*/ 607591 w 847127"/>
                  <a:gd name="connsiteY33" fmla="*/ 1600131 h 1600131"/>
                  <a:gd name="connsiteX0" fmla="*/ 0 w 847127"/>
                  <a:gd name="connsiteY0" fmla="*/ 81400 h 1600131"/>
                  <a:gd name="connsiteX1" fmla="*/ 18468 w 847127"/>
                  <a:gd name="connsiteY1" fmla="*/ 80741 h 1600131"/>
                  <a:gd name="connsiteX2" fmla="*/ 107709 w 847127"/>
                  <a:gd name="connsiteY2" fmla="*/ 46745 h 1600131"/>
                  <a:gd name="connsiteX3" fmla="*/ 205448 w 847127"/>
                  <a:gd name="connsiteY3" fmla="*/ 55244 h 1600131"/>
                  <a:gd name="connsiteX4" fmla="*/ 264941 w 847127"/>
                  <a:gd name="connsiteY4" fmla="*/ 21247 h 1600131"/>
                  <a:gd name="connsiteX5" fmla="*/ 307437 w 847127"/>
                  <a:gd name="connsiteY5" fmla="*/ 50994 h 1600131"/>
                  <a:gd name="connsiteX6" fmla="*/ 396678 w 847127"/>
                  <a:gd name="connsiteY6" fmla="*/ 0 h 1600131"/>
                  <a:gd name="connsiteX7" fmla="*/ 545411 w 847127"/>
                  <a:gd name="connsiteY7" fmla="*/ 12748 h 1600131"/>
                  <a:gd name="connsiteX8" fmla="*/ 575156 w 847127"/>
                  <a:gd name="connsiteY8" fmla="*/ 186979 h 1600131"/>
                  <a:gd name="connsiteX9" fmla="*/ 545411 w 847127"/>
                  <a:gd name="connsiteY9" fmla="*/ 267720 h 1600131"/>
                  <a:gd name="connsiteX10" fmla="*/ 490166 w 847127"/>
                  <a:gd name="connsiteY10" fmla="*/ 361210 h 1600131"/>
                  <a:gd name="connsiteX11" fmla="*/ 502916 w 847127"/>
                  <a:gd name="connsiteY11" fmla="*/ 412205 h 1600131"/>
                  <a:gd name="connsiteX12" fmla="*/ 507164 w 847127"/>
                  <a:gd name="connsiteY12" fmla="*/ 484447 h 1600131"/>
                  <a:gd name="connsiteX13" fmla="*/ 566660 w 847127"/>
                  <a:gd name="connsiteY13" fmla="*/ 543940 h 1600131"/>
                  <a:gd name="connsiteX14" fmla="*/ 592155 w 847127"/>
                  <a:gd name="connsiteY14" fmla="*/ 552439 h 1600131"/>
                  <a:gd name="connsiteX15" fmla="*/ 626151 w 847127"/>
                  <a:gd name="connsiteY15" fmla="*/ 628931 h 1600131"/>
                  <a:gd name="connsiteX16" fmla="*/ 689895 w 847127"/>
                  <a:gd name="connsiteY16" fmla="*/ 633180 h 1600131"/>
                  <a:gd name="connsiteX17" fmla="*/ 766387 w 847127"/>
                  <a:gd name="connsiteY17" fmla="*/ 633180 h 1600131"/>
                  <a:gd name="connsiteX18" fmla="*/ 706894 w 847127"/>
                  <a:gd name="connsiteY18" fmla="*/ 773415 h 1600131"/>
                  <a:gd name="connsiteX19" fmla="*/ 711142 w 847127"/>
                  <a:gd name="connsiteY19" fmla="*/ 888152 h 1600131"/>
                  <a:gd name="connsiteX20" fmla="*/ 736642 w 847127"/>
                  <a:gd name="connsiteY20" fmla="*/ 900901 h 1600131"/>
                  <a:gd name="connsiteX21" fmla="*/ 745138 w 847127"/>
                  <a:gd name="connsiteY21" fmla="*/ 985892 h 1600131"/>
                  <a:gd name="connsiteX22" fmla="*/ 719644 w 847127"/>
                  <a:gd name="connsiteY22" fmla="*/ 1007139 h 1600131"/>
                  <a:gd name="connsiteX23" fmla="*/ 762136 w 847127"/>
                  <a:gd name="connsiteY23" fmla="*/ 1075132 h 1600131"/>
                  <a:gd name="connsiteX24" fmla="*/ 817382 w 847127"/>
                  <a:gd name="connsiteY24" fmla="*/ 1079382 h 1600131"/>
                  <a:gd name="connsiteX25" fmla="*/ 830129 w 847127"/>
                  <a:gd name="connsiteY25" fmla="*/ 1109128 h 1600131"/>
                  <a:gd name="connsiteX26" fmla="*/ 847127 w 847127"/>
                  <a:gd name="connsiteY26" fmla="*/ 1130376 h 1600131"/>
                  <a:gd name="connsiteX27" fmla="*/ 813131 w 847127"/>
                  <a:gd name="connsiteY27" fmla="*/ 1313106 h 1600131"/>
                  <a:gd name="connsiteX28" fmla="*/ 698394 w 847127"/>
                  <a:gd name="connsiteY28" fmla="*/ 1372599 h 1600131"/>
                  <a:gd name="connsiteX29" fmla="*/ 685647 w 847127"/>
                  <a:gd name="connsiteY29" fmla="*/ 1432093 h 1600131"/>
                  <a:gd name="connsiteX30" fmla="*/ 672897 w 847127"/>
                  <a:gd name="connsiteY30" fmla="*/ 1538331 h 1600131"/>
                  <a:gd name="connsiteX31" fmla="*/ 630402 w 847127"/>
                  <a:gd name="connsiteY31" fmla="*/ 1589326 h 1600131"/>
                  <a:gd name="connsiteX32" fmla="*/ 607591 w 847127"/>
                  <a:gd name="connsiteY32" fmla="*/ 1600131 h 160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47127" h="1600131">
                    <a:moveTo>
                      <a:pt x="0" y="81400"/>
                    </a:moveTo>
                    <a:lnTo>
                      <a:pt x="18468" y="80741"/>
                    </a:lnTo>
                    <a:lnTo>
                      <a:pt x="107709" y="46745"/>
                    </a:lnTo>
                    <a:lnTo>
                      <a:pt x="205448" y="55244"/>
                    </a:lnTo>
                    <a:lnTo>
                      <a:pt x="264941" y="21247"/>
                    </a:lnTo>
                    <a:lnTo>
                      <a:pt x="307437" y="50994"/>
                    </a:lnTo>
                    <a:lnTo>
                      <a:pt x="396678" y="0"/>
                    </a:lnTo>
                    <a:lnTo>
                      <a:pt x="545411" y="12748"/>
                    </a:lnTo>
                    <a:lnTo>
                      <a:pt x="575156" y="186979"/>
                    </a:lnTo>
                    <a:lnTo>
                      <a:pt x="545411" y="267720"/>
                    </a:lnTo>
                    <a:lnTo>
                      <a:pt x="490166" y="361210"/>
                    </a:lnTo>
                    <a:lnTo>
                      <a:pt x="502916" y="412205"/>
                    </a:lnTo>
                    <a:lnTo>
                      <a:pt x="507164" y="484447"/>
                    </a:lnTo>
                    <a:lnTo>
                      <a:pt x="566660" y="543940"/>
                    </a:lnTo>
                    <a:lnTo>
                      <a:pt x="592155" y="552439"/>
                    </a:lnTo>
                    <a:lnTo>
                      <a:pt x="626151" y="628931"/>
                    </a:lnTo>
                    <a:lnTo>
                      <a:pt x="689895" y="633180"/>
                    </a:lnTo>
                    <a:lnTo>
                      <a:pt x="766387" y="633180"/>
                    </a:lnTo>
                    <a:lnTo>
                      <a:pt x="706894" y="773415"/>
                    </a:lnTo>
                    <a:lnTo>
                      <a:pt x="711142" y="888152"/>
                    </a:lnTo>
                    <a:lnTo>
                      <a:pt x="736642" y="900901"/>
                    </a:lnTo>
                    <a:lnTo>
                      <a:pt x="745138" y="985892"/>
                    </a:lnTo>
                    <a:lnTo>
                      <a:pt x="719644" y="1007139"/>
                    </a:lnTo>
                    <a:lnTo>
                      <a:pt x="762136" y="1075132"/>
                    </a:lnTo>
                    <a:lnTo>
                      <a:pt x="817382" y="1079382"/>
                    </a:lnTo>
                    <a:lnTo>
                      <a:pt x="830129" y="1109128"/>
                    </a:lnTo>
                    <a:lnTo>
                      <a:pt x="847127" y="1130376"/>
                    </a:lnTo>
                    <a:lnTo>
                      <a:pt x="813131" y="1313106"/>
                    </a:lnTo>
                    <a:lnTo>
                      <a:pt x="698394" y="1372599"/>
                    </a:lnTo>
                    <a:lnTo>
                      <a:pt x="685647" y="1432093"/>
                    </a:lnTo>
                    <a:lnTo>
                      <a:pt x="672897" y="1538331"/>
                    </a:lnTo>
                    <a:lnTo>
                      <a:pt x="630402" y="1589326"/>
                    </a:lnTo>
                    <a:lnTo>
                      <a:pt x="607591" y="1600131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B8DE5AE2-684C-B989-AA13-D828122278B2}"/>
                  </a:ext>
                </a:extLst>
              </p:cNvPr>
              <p:cNvSpPr/>
              <p:nvPr/>
            </p:nvSpPr>
            <p:spPr>
              <a:xfrm>
                <a:off x="3619551" y="5492287"/>
                <a:ext cx="332934" cy="933566"/>
              </a:xfrm>
              <a:custGeom>
                <a:avLst/>
                <a:gdLst>
                  <a:gd name="connsiteX0" fmla="*/ 0 w 399999"/>
                  <a:gd name="connsiteY0" fmla="*/ 0 h 1020199"/>
                  <a:gd name="connsiteX1" fmla="*/ 399999 w 399999"/>
                  <a:gd name="connsiteY1" fmla="*/ 0 h 1020199"/>
                  <a:gd name="connsiteX2" fmla="*/ 399999 w 399999"/>
                  <a:gd name="connsiteY2" fmla="*/ 1020199 h 1020199"/>
                  <a:gd name="connsiteX3" fmla="*/ 72560 w 399999"/>
                  <a:gd name="connsiteY3" fmla="*/ 1020199 h 1020199"/>
                  <a:gd name="connsiteX4" fmla="*/ 73713 w 399999"/>
                  <a:gd name="connsiteY4" fmla="*/ 1017893 h 1020199"/>
                  <a:gd name="connsiteX5" fmla="*/ 43965 w 399999"/>
                  <a:gd name="connsiteY5" fmla="*/ 873409 h 1020199"/>
                  <a:gd name="connsiteX6" fmla="*/ 82210 w 399999"/>
                  <a:gd name="connsiteY6" fmla="*/ 796917 h 1020199"/>
                  <a:gd name="connsiteX7" fmla="*/ 48213 w 399999"/>
                  <a:gd name="connsiteY7" fmla="*/ 767170 h 1020199"/>
                  <a:gd name="connsiteX8" fmla="*/ 52464 w 399999"/>
                  <a:gd name="connsiteY8" fmla="*/ 703427 h 1020199"/>
                  <a:gd name="connsiteX9" fmla="*/ 107709 w 399999"/>
                  <a:gd name="connsiteY9" fmla="*/ 648183 h 1020199"/>
                  <a:gd name="connsiteX10" fmla="*/ 39717 w 399999"/>
                  <a:gd name="connsiteY10" fmla="*/ 503699 h 1020199"/>
                  <a:gd name="connsiteX11" fmla="*/ 120457 w 399999"/>
                  <a:gd name="connsiteY11" fmla="*/ 363464 h 1020199"/>
                  <a:gd name="connsiteX12" fmla="*/ 230945 w 399999"/>
                  <a:gd name="connsiteY12" fmla="*/ 380463 h 1020199"/>
                  <a:gd name="connsiteX13" fmla="*/ 328686 w 399999"/>
                  <a:gd name="connsiteY13" fmla="*/ 367714 h 1020199"/>
                  <a:gd name="connsiteX14" fmla="*/ 332934 w 399999"/>
                  <a:gd name="connsiteY14" fmla="*/ 282723 h 1020199"/>
                  <a:gd name="connsiteX15" fmla="*/ 273440 w 399999"/>
                  <a:gd name="connsiteY15" fmla="*/ 235978 h 1020199"/>
                  <a:gd name="connsiteX16" fmla="*/ 162952 w 399999"/>
                  <a:gd name="connsiteY16" fmla="*/ 116991 h 1020199"/>
                  <a:gd name="connsiteX17" fmla="*/ 56715 w 399999"/>
                  <a:gd name="connsiteY17" fmla="*/ 91494 h 1020199"/>
                  <a:gd name="connsiteX18" fmla="*/ 0 w 399999"/>
                  <a:gd name="connsiteY18" fmla="*/ 86633 h 1020199"/>
                  <a:gd name="connsiteX19" fmla="*/ 0 w 399999"/>
                  <a:gd name="connsiteY19" fmla="*/ 0 h 1020199"/>
                  <a:gd name="connsiteX0" fmla="*/ 399999 w 491439"/>
                  <a:gd name="connsiteY0" fmla="*/ 0 h 1020199"/>
                  <a:gd name="connsiteX1" fmla="*/ 399999 w 491439"/>
                  <a:gd name="connsiteY1" fmla="*/ 1020199 h 1020199"/>
                  <a:gd name="connsiteX2" fmla="*/ 72560 w 491439"/>
                  <a:gd name="connsiteY2" fmla="*/ 1020199 h 1020199"/>
                  <a:gd name="connsiteX3" fmla="*/ 73713 w 491439"/>
                  <a:gd name="connsiteY3" fmla="*/ 1017893 h 1020199"/>
                  <a:gd name="connsiteX4" fmla="*/ 43965 w 491439"/>
                  <a:gd name="connsiteY4" fmla="*/ 873409 h 1020199"/>
                  <a:gd name="connsiteX5" fmla="*/ 82210 w 491439"/>
                  <a:gd name="connsiteY5" fmla="*/ 796917 h 1020199"/>
                  <a:gd name="connsiteX6" fmla="*/ 48213 w 491439"/>
                  <a:gd name="connsiteY6" fmla="*/ 767170 h 1020199"/>
                  <a:gd name="connsiteX7" fmla="*/ 52464 w 491439"/>
                  <a:gd name="connsiteY7" fmla="*/ 703427 h 1020199"/>
                  <a:gd name="connsiteX8" fmla="*/ 107709 w 491439"/>
                  <a:gd name="connsiteY8" fmla="*/ 648183 h 1020199"/>
                  <a:gd name="connsiteX9" fmla="*/ 39717 w 491439"/>
                  <a:gd name="connsiteY9" fmla="*/ 503699 h 1020199"/>
                  <a:gd name="connsiteX10" fmla="*/ 120457 w 491439"/>
                  <a:gd name="connsiteY10" fmla="*/ 363464 h 1020199"/>
                  <a:gd name="connsiteX11" fmla="*/ 230945 w 491439"/>
                  <a:gd name="connsiteY11" fmla="*/ 380463 h 1020199"/>
                  <a:gd name="connsiteX12" fmla="*/ 328686 w 491439"/>
                  <a:gd name="connsiteY12" fmla="*/ 367714 h 1020199"/>
                  <a:gd name="connsiteX13" fmla="*/ 332934 w 491439"/>
                  <a:gd name="connsiteY13" fmla="*/ 282723 h 1020199"/>
                  <a:gd name="connsiteX14" fmla="*/ 273440 w 491439"/>
                  <a:gd name="connsiteY14" fmla="*/ 235978 h 1020199"/>
                  <a:gd name="connsiteX15" fmla="*/ 162952 w 491439"/>
                  <a:gd name="connsiteY15" fmla="*/ 116991 h 1020199"/>
                  <a:gd name="connsiteX16" fmla="*/ 56715 w 491439"/>
                  <a:gd name="connsiteY16" fmla="*/ 91494 h 1020199"/>
                  <a:gd name="connsiteX17" fmla="*/ 0 w 491439"/>
                  <a:gd name="connsiteY17" fmla="*/ 86633 h 1020199"/>
                  <a:gd name="connsiteX18" fmla="*/ 0 w 491439"/>
                  <a:gd name="connsiteY18" fmla="*/ 0 h 1020199"/>
                  <a:gd name="connsiteX19" fmla="*/ 491439 w 491439"/>
                  <a:gd name="connsiteY19" fmla="*/ 91440 h 1020199"/>
                  <a:gd name="connsiteX0" fmla="*/ 399999 w 491439"/>
                  <a:gd name="connsiteY0" fmla="*/ 1020199 h 1020199"/>
                  <a:gd name="connsiteX1" fmla="*/ 72560 w 491439"/>
                  <a:gd name="connsiteY1" fmla="*/ 1020199 h 1020199"/>
                  <a:gd name="connsiteX2" fmla="*/ 73713 w 491439"/>
                  <a:gd name="connsiteY2" fmla="*/ 1017893 h 1020199"/>
                  <a:gd name="connsiteX3" fmla="*/ 43965 w 491439"/>
                  <a:gd name="connsiteY3" fmla="*/ 873409 h 1020199"/>
                  <a:gd name="connsiteX4" fmla="*/ 82210 w 491439"/>
                  <a:gd name="connsiteY4" fmla="*/ 796917 h 1020199"/>
                  <a:gd name="connsiteX5" fmla="*/ 48213 w 491439"/>
                  <a:gd name="connsiteY5" fmla="*/ 767170 h 1020199"/>
                  <a:gd name="connsiteX6" fmla="*/ 52464 w 491439"/>
                  <a:gd name="connsiteY6" fmla="*/ 703427 h 1020199"/>
                  <a:gd name="connsiteX7" fmla="*/ 107709 w 491439"/>
                  <a:gd name="connsiteY7" fmla="*/ 648183 h 1020199"/>
                  <a:gd name="connsiteX8" fmla="*/ 39717 w 491439"/>
                  <a:gd name="connsiteY8" fmla="*/ 503699 h 1020199"/>
                  <a:gd name="connsiteX9" fmla="*/ 120457 w 491439"/>
                  <a:gd name="connsiteY9" fmla="*/ 363464 h 1020199"/>
                  <a:gd name="connsiteX10" fmla="*/ 230945 w 491439"/>
                  <a:gd name="connsiteY10" fmla="*/ 380463 h 1020199"/>
                  <a:gd name="connsiteX11" fmla="*/ 328686 w 491439"/>
                  <a:gd name="connsiteY11" fmla="*/ 367714 h 1020199"/>
                  <a:gd name="connsiteX12" fmla="*/ 332934 w 491439"/>
                  <a:gd name="connsiteY12" fmla="*/ 282723 h 1020199"/>
                  <a:gd name="connsiteX13" fmla="*/ 273440 w 491439"/>
                  <a:gd name="connsiteY13" fmla="*/ 235978 h 1020199"/>
                  <a:gd name="connsiteX14" fmla="*/ 162952 w 491439"/>
                  <a:gd name="connsiteY14" fmla="*/ 116991 h 1020199"/>
                  <a:gd name="connsiteX15" fmla="*/ 56715 w 491439"/>
                  <a:gd name="connsiteY15" fmla="*/ 91494 h 1020199"/>
                  <a:gd name="connsiteX16" fmla="*/ 0 w 491439"/>
                  <a:gd name="connsiteY16" fmla="*/ 86633 h 1020199"/>
                  <a:gd name="connsiteX17" fmla="*/ 0 w 491439"/>
                  <a:gd name="connsiteY17" fmla="*/ 0 h 1020199"/>
                  <a:gd name="connsiteX18" fmla="*/ 491439 w 491439"/>
                  <a:gd name="connsiteY18" fmla="*/ 91440 h 1020199"/>
                  <a:gd name="connsiteX0" fmla="*/ 399999 w 399999"/>
                  <a:gd name="connsiteY0" fmla="*/ 1020199 h 1020199"/>
                  <a:gd name="connsiteX1" fmla="*/ 72560 w 399999"/>
                  <a:gd name="connsiteY1" fmla="*/ 1020199 h 1020199"/>
                  <a:gd name="connsiteX2" fmla="*/ 73713 w 399999"/>
                  <a:gd name="connsiteY2" fmla="*/ 1017893 h 1020199"/>
                  <a:gd name="connsiteX3" fmla="*/ 43965 w 399999"/>
                  <a:gd name="connsiteY3" fmla="*/ 873409 h 1020199"/>
                  <a:gd name="connsiteX4" fmla="*/ 82210 w 399999"/>
                  <a:gd name="connsiteY4" fmla="*/ 796917 h 1020199"/>
                  <a:gd name="connsiteX5" fmla="*/ 48213 w 399999"/>
                  <a:gd name="connsiteY5" fmla="*/ 767170 h 1020199"/>
                  <a:gd name="connsiteX6" fmla="*/ 52464 w 399999"/>
                  <a:gd name="connsiteY6" fmla="*/ 703427 h 1020199"/>
                  <a:gd name="connsiteX7" fmla="*/ 107709 w 399999"/>
                  <a:gd name="connsiteY7" fmla="*/ 648183 h 1020199"/>
                  <a:gd name="connsiteX8" fmla="*/ 39717 w 399999"/>
                  <a:gd name="connsiteY8" fmla="*/ 503699 h 1020199"/>
                  <a:gd name="connsiteX9" fmla="*/ 120457 w 399999"/>
                  <a:gd name="connsiteY9" fmla="*/ 363464 h 1020199"/>
                  <a:gd name="connsiteX10" fmla="*/ 230945 w 399999"/>
                  <a:gd name="connsiteY10" fmla="*/ 380463 h 1020199"/>
                  <a:gd name="connsiteX11" fmla="*/ 328686 w 399999"/>
                  <a:gd name="connsiteY11" fmla="*/ 367714 h 1020199"/>
                  <a:gd name="connsiteX12" fmla="*/ 332934 w 399999"/>
                  <a:gd name="connsiteY12" fmla="*/ 282723 h 1020199"/>
                  <a:gd name="connsiteX13" fmla="*/ 273440 w 399999"/>
                  <a:gd name="connsiteY13" fmla="*/ 235978 h 1020199"/>
                  <a:gd name="connsiteX14" fmla="*/ 162952 w 399999"/>
                  <a:gd name="connsiteY14" fmla="*/ 116991 h 1020199"/>
                  <a:gd name="connsiteX15" fmla="*/ 56715 w 399999"/>
                  <a:gd name="connsiteY15" fmla="*/ 91494 h 1020199"/>
                  <a:gd name="connsiteX16" fmla="*/ 0 w 399999"/>
                  <a:gd name="connsiteY16" fmla="*/ 86633 h 1020199"/>
                  <a:gd name="connsiteX17" fmla="*/ 0 w 399999"/>
                  <a:gd name="connsiteY17" fmla="*/ 0 h 1020199"/>
                  <a:gd name="connsiteX0" fmla="*/ 72560 w 332934"/>
                  <a:gd name="connsiteY0" fmla="*/ 1020199 h 1020199"/>
                  <a:gd name="connsiteX1" fmla="*/ 73713 w 332934"/>
                  <a:gd name="connsiteY1" fmla="*/ 1017893 h 1020199"/>
                  <a:gd name="connsiteX2" fmla="*/ 43965 w 332934"/>
                  <a:gd name="connsiteY2" fmla="*/ 873409 h 1020199"/>
                  <a:gd name="connsiteX3" fmla="*/ 82210 w 332934"/>
                  <a:gd name="connsiteY3" fmla="*/ 796917 h 1020199"/>
                  <a:gd name="connsiteX4" fmla="*/ 48213 w 332934"/>
                  <a:gd name="connsiteY4" fmla="*/ 767170 h 1020199"/>
                  <a:gd name="connsiteX5" fmla="*/ 52464 w 332934"/>
                  <a:gd name="connsiteY5" fmla="*/ 703427 h 1020199"/>
                  <a:gd name="connsiteX6" fmla="*/ 107709 w 332934"/>
                  <a:gd name="connsiteY6" fmla="*/ 648183 h 1020199"/>
                  <a:gd name="connsiteX7" fmla="*/ 39717 w 332934"/>
                  <a:gd name="connsiteY7" fmla="*/ 503699 h 1020199"/>
                  <a:gd name="connsiteX8" fmla="*/ 120457 w 332934"/>
                  <a:gd name="connsiteY8" fmla="*/ 363464 h 1020199"/>
                  <a:gd name="connsiteX9" fmla="*/ 230945 w 332934"/>
                  <a:gd name="connsiteY9" fmla="*/ 380463 h 1020199"/>
                  <a:gd name="connsiteX10" fmla="*/ 328686 w 332934"/>
                  <a:gd name="connsiteY10" fmla="*/ 367714 h 1020199"/>
                  <a:gd name="connsiteX11" fmla="*/ 332934 w 332934"/>
                  <a:gd name="connsiteY11" fmla="*/ 282723 h 1020199"/>
                  <a:gd name="connsiteX12" fmla="*/ 273440 w 332934"/>
                  <a:gd name="connsiteY12" fmla="*/ 235978 h 1020199"/>
                  <a:gd name="connsiteX13" fmla="*/ 162952 w 332934"/>
                  <a:gd name="connsiteY13" fmla="*/ 116991 h 1020199"/>
                  <a:gd name="connsiteX14" fmla="*/ 56715 w 332934"/>
                  <a:gd name="connsiteY14" fmla="*/ 91494 h 1020199"/>
                  <a:gd name="connsiteX15" fmla="*/ 0 w 332934"/>
                  <a:gd name="connsiteY15" fmla="*/ 86633 h 1020199"/>
                  <a:gd name="connsiteX16" fmla="*/ 0 w 332934"/>
                  <a:gd name="connsiteY16" fmla="*/ 0 h 1020199"/>
                  <a:gd name="connsiteX0" fmla="*/ 72560 w 332934"/>
                  <a:gd name="connsiteY0" fmla="*/ 933566 h 933566"/>
                  <a:gd name="connsiteX1" fmla="*/ 73713 w 332934"/>
                  <a:gd name="connsiteY1" fmla="*/ 931260 h 933566"/>
                  <a:gd name="connsiteX2" fmla="*/ 43965 w 332934"/>
                  <a:gd name="connsiteY2" fmla="*/ 786776 h 933566"/>
                  <a:gd name="connsiteX3" fmla="*/ 82210 w 332934"/>
                  <a:gd name="connsiteY3" fmla="*/ 710284 h 933566"/>
                  <a:gd name="connsiteX4" fmla="*/ 48213 w 332934"/>
                  <a:gd name="connsiteY4" fmla="*/ 680537 h 933566"/>
                  <a:gd name="connsiteX5" fmla="*/ 52464 w 332934"/>
                  <a:gd name="connsiteY5" fmla="*/ 616794 h 933566"/>
                  <a:gd name="connsiteX6" fmla="*/ 107709 w 332934"/>
                  <a:gd name="connsiteY6" fmla="*/ 561550 h 933566"/>
                  <a:gd name="connsiteX7" fmla="*/ 39717 w 332934"/>
                  <a:gd name="connsiteY7" fmla="*/ 417066 h 933566"/>
                  <a:gd name="connsiteX8" fmla="*/ 120457 w 332934"/>
                  <a:gd name="connsiteY8" fmla="*/ 276831 h 933566"/>
                  <a:gd name="connsiteX9" fmla="*/ 230945 w 332934"/>
                  <a:gd name="connsiteY9" fmla="*/ 293830 h 933566"/>
                  <a:gd name="connsiteX10" fmla="*/ 328686 w 332934"/>
                  <a:gd name="connsiteY10" fmla="*/ 281081 h 933566"/>
                  <a:gd name="connsiteX11" fmla="*/ 332934 w 332934"/>
                  <a:gd name="connsiteY11" fmla="*/ 196090 h 933566"/>
                  <a:gd name="connsiteX12" fmla="*/ 273440 w 332934"/>
                  <a:gd name="connsiteY12" fmla="*/ 149345 h 933566"/>
                  <a:gd name="connsiteX13" fmla="*/ 162952 w 332934"/>
                  <a:gd name="connsiteY13" fmla="*/ 30358 h 933566"/>
                  <a:gd name="connsiteX14" fmla="*/ 56715 w 332934"/>
                  <a:gd name="connsiteY14" fmla="*/ 4861 h 933566"/>
                  <a:gd name="connsiteX15" fmla="*/ 0 w 332934"/>
                  <a:gd name="connsiteY15" fmla="*/ 0 h 933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32934" h="933566">
                    <a:moveTo>
                      <a:pt x="72560" y="933566"/>
                    </a:moveTo>
                    <a:lnTo>
                      <a:pt x="73713" y="931260"/>
                    </a:lnTo>
                    <a:lnTo>
                      <a:pt x="43965" y="786776"/>
                    </a:lnTo>
                    <a:lnTo>
                      <a:pt x="82210" y="710284"/>
                    </a:lnTo>
                    <a:lnTo>
                      <a:pt x="48213" y="680537"/>
                    </a:lnTo>
                    <a:lnTo>
                      <a:pt x="52464" y="616794"/>
                    </a:lnTo>
                    <a:lnTo>
                      <a:pt x="107709" y="561550"/>
                    </a:lnTo>
                    <a:lnTo>
                      <a:pt x="39717" y="417066"/>
                    </a:lnTo>
                    <a:lnTo>
                      <a:pt x="120457" y="276831"/>
                    </a:lnTo>
                    <a:lnTo>
                      <a:pt x="230945" y="293830"/>
                    </a:lnTo>
                    <a:lnTo>
                      <a:pt x="328686" y="281081"/>
                    </a:lnTo>
                    <a:lnTo>
                      <a:pt x="332934" y="196090"/>
                    </a:lnTo>
                    <a:lnTo>
                      <a:pt x="273440" y="149345"/>
                    </a:lnTo>
                    <a:lnTo>
                      <a:pt x="162952" y="30358"/>
                    </a:lnTo>
                    <a:lnTo>
                      <a:pt x="56715" y="486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92765BAF-2A6F-E3CB-4515-773B0C86B05D}"/>
                  </a:ext>
                </a:extLst>
              </p:cNvPr>
              <p:cNvSpPr/>
              <p:nvPr/>
            </p:nvSpPr>
            <p:spPr>
              <a:xfrm>
                <a:off x="5947860" y="3741664"/>
                <a:ext cx="364973" cy="530769"/>
              </a:xfrm>
              <a:custGeom>
                <a:avLst/>
                <a:gdLst>
                  <a:gd name="connsiteX0" fmla="*/ 46563 w 364973"/>
                  <a:gd name="connsiteY0" fmla="*/ 0 h 530769"/>
                  <a:gd name="connsiteX1" fmla="*/ 364973 w 364973"/>
                  <a:gd name="connsiteY1" fmla="*/ 0 h 530769"/>
                  <a:gd name="connsiteX2" fmla="*/ 364973 w 364973"/>
                  <a:gd name="connsiteY2" fmla="*/ 508186 h 530769"/>
                  <a:gd name="connsiteX3" fmla="*/ 305965 w 364973"/>
                  <a:gd name="connsiteY3" fmla="*/ 449179 h 530769"/>
                  <a:gd name="connsiteX4" fmla="*/ 239673 w 364973"/>
                  <a:gd name="connsiteY4" fmla="*/ 433879 h 530769"/>
                  <a:gd name="connsiteX5" fmla="*/ 219275 w 364973"/>
                  <a:gd name="connsiteY5" fmla="*/ 387984 h 530769"/>
                  <a:gd name="connsiteX6" fmla="*/ 132584 w 364973"/>
                  <a:gd name="connsiteY6" fmla="*/ 393084 h 530769"/>
                  <a:gd name="connsiteX7" fmla="*/ 112186 w 364973"/>
                  <a:gd name="connsiteY7" fmla="*/ 433879 h 530769"/>
                  <a:gd name="connsiteX8" fmla="*/ 152981 w 364973"/>
                  <a:gd name="connsiteY8" fmla="*/ 484875 h 530769"/>
                  <a:gd name="connsiteX9" fmla="*/ 86689 w 364973"/>
                  <a:gd name="connsiteY9" fmla="*/ 505272 h 530769"/>
                  <a:gd name="connsiteX10" fmla="*/ 66292 w 364973"/>
                  <a:gd name="connsiteY10" fmla="*/ 500173 h 530769"/>
                  <a:gd name="connsiteX11" fmla="*/ 40795 w 364973"/>
                  <a:gd name="connsiteY11" fmla="*/ 530769 h 530769"/>
                  <a:gd name="connsiteX12" fmla="*/ 0 w 364973"/>
                  <a:gd name="connsiteY12" fmla="*/ 505272 h 530769"/>
                  <a:gd name="connsiteX13" fmla="*/ 35696 w 364973"/>
                  <a:gd name="connsiteY13" fmla="*/ 444080 h 530769"/>
                  <a:gd name="connsiteX14" fmla="*/ 35696 w 364973"/>
                  <a:gd name="connsiteY14" fmla="*/ 387984 h 530769"/>
                  <a:gd name="connsiteX15" fmla="*/ 107087 w 364973"/>
                  <a:gd name="connsiteY15" fmla="*/ 336990 h 530769"/>
                  <a:gd name="connsiteX16" fmla="*/ 71391 w 364973"/>
                  <a:gd name="connsiteY16" fmla="*/ 280895 h 530769"/>
                  <a:gd name="connsiteX17" fmla="*/ 61193 w 364973"/>
                  <a:gd name="connsiteY17" fmla="*/ 209504 h 530769"/>
                  <a:gd name="connsiteX18" fmla="*/ 30596 w 364973"/>
                  <a:gd name="connsiteY18" fmla="*/ 189106 h 530769"/>
                  <a:gd name="connsiteX19" fmla="*/ 45894 w 364973"/>
                  <a:gd name="connsiteY19" fmla="*/ 127912 h 530769"/>
                  <a:gd name="connsiteX20" fmla="*/ 37696 w 364973"/>
                  <a:gd name="connsiteY20" fmla="*/ 118224 h 530769"/>
                  <a:gd name="connsiteX21" fmla="*/ 46563 w 364973"/>
                  <a:gd name="connsiteY21" fmla="*/ 0 h 530769"/>
                  <a:gd name="connsiteX0" fmla="*/ 364973 w 456413"/>
                  <a:gd name="connsiteY0" fmla="*/ 0 h 530769"/>
                  <a:gd name="connsiteX1" fmla="*/ 364973 w 456413"/>
                  <a:gd name="connsiteY1" fmla="*/ 508186 h 530769"/>
                  <a:gd name="connsiteX2" fmla="*/ 305965 w 456413"/>
                  <a:gd name="connsiteY2" fmla="*/ 449179 h 530769"/>
                  <a:gd name="connsiteX3" fmla="*/ 239673 w 456413"/>
                  <a:gd name="connsiteY3" fmla="*/ 433879 h 530769"/>
                  <a:gd name="connsiteX4" fmla="*/ 219275 w 456413"/>
                  <a:gd name="connsiteY4" fmla="*/ 387984 h 530769"/>
                  <a:gd name="connsiteX5" fmla="*/ 132584 w 456413"/>
                  <a:gd name="connsiteY5" fmla="*/ 393084 h 530769"/>
                  <a:gd name="connsiteX6" fmla="*/ 112186 w 456413"/>
                  <a:gd name="connsiteY6" fmla="*/ 433879 h 530769"/>
                  <a:gd name="connsiteX7" fmla="*/ 152981 w 456413"/>
                  <a:gd name="connsiteY7" fmla="*/ 484875 h 530769"/>
                  <a:gd name="connsiteX8" fmla="*/ 86689 w 456413"/>
                  <a:gd name="connsiteY8" fmla="*/ 505272 h 530769"/>
                  <a:gd name="connsiteX9" fmla="*/ 66292 w 456413"/>
                  <a:gd name="connsiteY9" fmla="*/ 500173 h 530769"/>
                  <a:gd name="connsiteX10" fmla="*/ 40795 w 456413"/>
                  <a:gd name="connsiteY10" fmla="*/ 530769 h 530769"/>
                  <a:gd name="connsiteX11" fmla="*/ 0 w 456413"/>
                  <a:gd name="connsiteY11" fmla="*/ 505272 h 530769"/>
                  <a:gd name="connsiteX12" fmla="*/ 35696 w 456413"/>
                  <a:gd name="connsiteY12" fmla="*/ 444080 h 530769"/>
                  <a:gd name="connsiteX13" fmla="*/ 35696 w 456413"/>
                  <a:gd name="connsiteY13" fmla="*/ 387984 h 530769"/>
                  <a:gd name="connsiteX14" fmla="*/ 107087 w 456413"/>
                  <a:gd name="connsiteY14" fmla="*/ 336990 h 530769"/>
                  <a:gd name="connsiteX15" fmla="*/ 71391 w 456413"/>
                  <a:gd name="connsiteY15" fmla="*/ 280895 h 530769"/>
                  <a:gd name="connsiteX16" fmla="*/ 61193 w 456413"/>
                  <a:gd name="connsiteY16" fmla="*/ 209504 h 530769"/>
                  <a:gd name="connsiteX17" fmla="*/ 30596 w 456413"/>
                  <a:gd name="connsiteY17" fmla="*/ 189106 h 530769"/>
                  <a:gd name="connsiteX18" fmla="*/ 45894 w 456413"/>
                  <a:gd name="connsiteY18" fmla="*/ 127912 h 530769"/>
                  <a:gd name="connsiteX19" fmla="*/ 37696 w 456413"/>
                  <a:gd name="connsiteY19" fmla="*/ 118224 h 530769"/>
                  <a:gd name="connsiteX20" fmla="*/ 46563 w 456413"/>
                  <a:gd name="connsiteY20" fmla="*/ 0 h 530769"/>
                  <a:gd name="connsiteX21" fmla="*/ 456413 w 456413"/>
                  <a:gd name="connsiteY21" fmla="*/ 91440 h 530769"/>
                  <a:gd name="connsiteX0" fmla="*/ 364973 w 456413"/>
                  <a:gd name="connsiteY0" fmla="*/ 508186 h 530769"/>
                  <a:gd name="connsiteX1" fmla="*/ 305965 w 456413"/>
                  <a:gd name="connsiteY1" fmla="*/ 449179 h 530769"/>
                  <a:gd name="connsiteX2" fmla="*/ 239673 w 456413"/>
                  <a:gd name="connsiteY2" fmla="*/ 433879 h 530769"/>
                  <a:gd name="connsiteX3" fmla="*/ 219275 w 456413"/>
                  <a:gd name="connsiteY3" fmla="*/ 387984 h 530769"/>
                  <a:gd name="connsiteX4" fmla="*/ 132584 w 456413"/>
                  <a:gd name="connsiteY4" fmla="*/ 393084 h 530769"/>
                  <a:gd name="connsiteX5" fmla="*/ 112186 w 456413"/>
                  <a:gd name="connsiteY5" fmla="*/ 433879 h 530769"/>
                  <a:gd name="connsiteX6" fmla="*/ 152981 w 456413"/>
                  <a:gd name="connsiteY6" fmla="*/ 484875 h 530769"/>
                  <a:gd name="connsiteX7" fmla="*/ 86689 w 456413"/>
                  <a:gd name="connsiteY7" fmla="*/ 505272 h 530769"/>
                  <a:gd name="connsiteX8" fmla="*/ 66292 w 456413"/>
                  <a:gd name="connsiteY8" fmla="*/ 500173 h 530769"/>
                  <a:gd name="connsiteX9" fmla="*/ 40795 w 456413"/>
                  <a:gd name="connsiteY9" fmla="*/ 530769 h 530769"/>
                  <a:gd name="connsiteX10" fmla="*/ 0 w 456413"/>
                  <a:gd name="connsiteY10" fmla="*/ 505272 h 530769"/>
                  <a:gd name="connsiteX11" fmla="*/ 35696 w 456413"/>
                  <a:gd name="connsiteY11" fmla="*/ 444080 h 530769"/>
                  <a:gd name="connsiteX12" fmla="*/ 35696 w 456413"/>
                  <a:gd name="connsiteY12" fmla="*/ 387984 h 530769"/>
                  <a:gd name="connsiteX13" fmla="*/ 107087 w 456413"/>
                  <a:gd name="connsiteY13" fmla="*/ 336990 h 530769"/>
                  <a:gd name="connsiteX14" fmla="*/ 71391 w 456413"/>
                  <a:gd name="connsiteY14" fmla="*/ 280895 h 530769"/>
                  <a:gd name="connsiteX15" fmla="*/ 61193 w 456413"/>
                  <a:gd name="connsiteY15" fmla="*/ 209504 h 530769"/>
                  <a:gd name="connsiteX16" fmla="*/ 30596 w 456413"/>
                  <a:gd name="connsiteY16" fmla="*/ 189106 h 530769"/>
                  <a:gd name="connsiteX17" fmla="*/ 45894 w 456413"/>
                  <a:gd name="connsiteY17" fmla="*/ 127912 h 530769"/>
                  <a:gd name="connsiteX18" fmla="*/ 37696 w 456413"/>
                  <a:gd name="connsiteY18" fmla="*/ 118224 h 530769"/>
                  <a:gd name="connsiteX19" fmla="*/ 46563 w 456413"/>
                  <a:gd name="connsiteY19" fmla="*/ 0 h 530769"/>
                  <a:gd name="connsiteX20" fmla="*/ 456413 w 456413"/>
                  <a:gd name="connsiteY20" fmla="*/ 91440 h 530769"/>
                  <a:gd name="connsiteX0" fmla="*/ 364973 w 364973"/>
                  <a:gd name="connsiteY0" fmla="*/ 508186 h 530769"/>
                  <a:gd name="connsiteX1" fmla="*/ 305965 w 364973"/>
                  <a:gd name="connsiteY1" fmla="*/ 449179 h 530769"/>
                  <a:gd name="connsiteX2" fmla="*/ 239673 w 364973"/>
                  <a:gd name="connsiteY2" fmla="*/ 433879 h 530769"/>
                  <a:gd name="connsiteX3" fmla="*/ 219275 w 364973"/>
                  <a:gd name="connsiteY3" fmla="*/ 387984 h 530769"/>
                  <a:gd name="connsiteX4" fmla="*/ 132584 w 364973"/>
                  <a:gd name="connsiteY4" fmla="*/ 393084 h 530769"/>
                  <a:gd name="connsiteX5" fmla="*/ 112186 w 364973"/>
                  <a:gd name="connsiteY5" fmla="*/ 433879 h 530769"/>
                  <a:gd name="connsiteX6" fmla="*/ 152981 w 364973"/>
                  <a:gd name="connsiteY6" fmla="*/ 484875 h 530769"/>
                  <a:gd name="connsiteX7" fmla="*/ 86689 w 364973"/>
                  <a:gd name="connsiteY7" fmla="*/ 505272 h 530769"/>
                  <a:gd name="connsiteX8" fmla="*/ 66292 w 364973"/>
                  <a:gd name="connsiteY8" fmla="*/ 500173 h 530769"/>
                  <a:gd name="connsiteX9" fmla="*/ 40795 w 364973"/>
                  <a:gd name="connsiteY9" fmla="*/ 530769 h 530769"/>
                  <a:gd name="connsiteX10" fmla="*/ 0 w 364973"/>
                  <a:gd name="connsiteY10" fmla="*/ 505272 h 530769"/>
                  <a:gd name="connsiteX11" fmla="*/ 35696 w 364973"/>
                  <a:gd name="connsiteY11" fmla="*/ 444080 h 530769"/>
                  <a:gd name="connsiteX12" fmla="*/ 35696 w 364973"/>
                  <a:gd name="connsiteY12" fmla="*/ 387984 h 530769"/>
                  <a:gd name="connsiteX13" fmla="*/ 107087 w 364973"/>
                  <a:gd name="connsiteY13" fmla="*/ 336990 h 530769"/>
                  <a:gd name="connsiteX14" fmla="*/ 71391 w 364973"/>
                  <a:gd name="connsiteY14" fmla="*/ 280895 h 530769"/>
                  <a:gd name="connsiteX15" fmla="*/ 61193 w 364973"/>
                  <a:gd name="connsiteY15" fmla="*/ 209504 h 530769"/>
                  <a:gd name="connsiteX16" fmla="*/ 30596 w 364973"/>
                  <a:gd name="connsiteY16" fmla="*/ 189106 h 530769"/>
                  <a:gd name="connsiteX17" fmla="*/ 45894 w 364973"/>
                  <a:gd name="connsiteY17" fmla="*/ 127912 h 530769"/>
                  <a:gd name="connsiteX18" fmla="*/ 37696 w 364973"/>
                  <a:gd name="connsiteY18" fmla="*/ 118224 h 530769"/>
                  <a:gd name="connsiteX19" fmla="*/ 46563 w 364973"/>
                  <a:gd name="connsiteY19" fmla="*/ 0 h 53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4973" h="530769">
                    <a:moveTo>
                      <a:pt x="364973" y="508186"/>
                    </a:moveTo>
                    <a:lnTo>
                      <a:pt x="305965" y="449179"/>
                    </a:lnTo>
                    <a:lnTo>
                      <a:pt x="239673" y="433879"/>
                    </a:lnTo>
                    <a:lnTo>
                      <a:pt x="219275" y="387984"/>
                    </a:lnTo>
                    <a:lnTo>
                      <a:pt x="132584" y="393084"/>
                    </a:lnTo>
                    <a:lnTo>
                      <a:pt x="112186" y="433879"/>
                    </a:lnTo>
                    <a:lnTo>
                      <a:pt x="152981" y="484875"/>
                    </a:lnTo>
                    <a:lnTo>
                      <a:pt x="86689" y="505272"/>
                    </a:lnTo>
                    <a:lnTo>
                      <a:pt x="66292" y="500173"/>
                    </a:lnTo>
                    <a:lnTo>
                      <a:pt x="40795" y="530769"/>
                    </a:lnTo>
                    <a:lnTo>
                      <a:pt x="0" y="505272"/>
                    </a:lnTo>
                    <a:lnTo>
                      <a:pt x="35696" y="444080"/>
                    </a:lnTo>
                    <a:lnTo>
                      <a:pt x="35696" y="387984"/>
                    </a:lnTo>
                    <a:lnTo>
                      <a:pt x="107087" y="336990"/>
                    </a:lnTo>
                    <a:lnTo>
                      <a:pt x="71391" y="280895"/>
                    </a:lnTo>
                    <a:lnTo>
                      <a:pt x="61193" y="209504"/>
                    </a:lnTo>
                    <a:lnTo>
                      <a:pt x="30596" y="189106"/>
                    </a:lnTo>
                    <a:lnTo>
                      <a:pt x="45894" y="127912"/>
                    </a:lnTo>
                    <a:lnTo>
                      <a:pt x="37696" y="118224"/>
                    </a:lnTo>
                    <a:lnTo>
                      <a:pt x="46563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7E55CC45-17EA-023D-44D6-89500FA556A2}"/>
                </a:ext>
              </a:extLst>
            </p:cNvPr>
            <p:cNvGrpSpPr/>
            <p:nvPr/>
          </p:nvGrpSpPr>
          <p:grpSpPr>
            <a:xfrm>
              <a:off x="3734817" y="4010758"/>
              <a:ext cx="1593701" cy="1204255"/>
              <a:chOff x="1966125" y="1727214"/>
              <a:chExt cx="714753" cy="540092"/>
            </a:xfrm>
          </p:grpSpPr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627846EB-DDE0-F8C0-7FFE-19904F6CEC44}"/>
                  </a:ext>
                </a:extLst>
              </p:cNvPr>
              <p:cNvSpPr/>
              <p:nvPr/>
            </p:nvSpPr>
            <p:spPr>
              <a:xfrm rot="20426645">
                <a:off x="1966125" y="2184486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2E40F3A0-3D4B-3523-F08D-986AA22DD26B}"/>
                  </a:ext>
                </a:extLst>
              </p:cNvPr>
              <p:cNvSpPr/>
              <p:nvPr/>
            </p:nvSpPr>
            <p:spPr>
              <a:xfrm>
                <a:off x="2065073" y="1853842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39" name="正方形/長方形 338">
                <a:extLst>
                  <a:ext uri="{FF2B5EF4-FFF2-40B4-BE49-F238E27FC236}">
                    <a16:creationId xmlns:a16="http://schemas.microsoft.com/office/drawing/2014/main" id="{160597D9-7E50-5D81-EA0C-45860C24A73A}"/>
                  </a:ext>
                </a:extLst>
              </p:cNvPr>
              <p:cNvSpPr/>
              <p:nvPr/>
            </p:nvSpPr>
            <p:spPr>
              <a:xfrm>
                <a:off x="2479816" y="1727214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D1566C88-E740-C87C-138C-A75C7246EF5D}"/>
                  </a:ext>
                </a:extLst>
              </p:cNvPr>
              <p:cNvSpPr/>
              <p:nvPr/>
            </p:nvSpPr>
            <p:spPr>
              <a:xfrm rot="21068761">
                <a:off x="2327167" y="2027878"/>
                <a:ext cx="353711" cy="13803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3ADFA70C-CEF1-7AEC-3EC9-6F0B75908C1B}"/>
              </a:ext>
            </a:extLst>
          </p:cNvPr>
          <p:cNvGrpSpPr/>
          <p:nvPr/>
        </p:nvGrpSpPr>
        <p:grpSpPr>
          <a:xfrm>
            <a:off x="6577379" y="3741664"/>
            <a:ext cx="2699634" cy="2684189"/>
            <a:chOff x="6577379" y="3741664"/>
            <a:chExt cx="2699634" cy="2684189"/>
          </a:xfrm>
        </p:grpSpPr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5B773A3E-9009-9553-94A9-8B354FA9B5E0}"/>
                </a:ext>
              </a:extLst>
            </p:cNvPr>
            <p:cNvGrpSpPr/>
            <p:nvPr/>
          </p:nvGrpSpPr>
          <p:grpSpPr>
            <a:xfrm>
              <a:off x="6577379" y="3741664"/>
              <a:ext cx="2699634" cy="2684189"/>
              <a:chOff x="3613199" y="3741664"/>
              <a:chExt cx="2699634" cy="2684189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171AAE23-402B-65E7-0BA8-2C4AADD452B6}"/>
                  </a:ext>
                </a:extLst>
              </p:cNvPr>
              <p:cNvSpPr/>
              <p:nvPr/>
            </p:nvSpPr>
            <p:spPr>
              <a:xfrm>
                <a:off x="5940018" y="3741664"/>
                <a:ext cx="364973" cy="530769"/>
              </a:xfrm>
              <a:custGeom>
                <a:avLst/>
                <a:gdLst>
                  <a:gd name="connsiteX0" fmla="*/ 46563 w 364973"/>
                  <a:gd name="connsiteY0" fmla="*/ 0 h 530769"/>
                  <a:gd name="connsiteX1" fmla="*/ 364973 w 364973"/>
                  <a:gd name="connsiteY1" fmla="*/ 0 h 530769"/>
                  <a:gd name="connsiteX2" fmla="*/ 364973 w 364973"/>
                  <a:gd name="connsiteY2" fmla="*/ 508186 h 530769"/>
                  <a:gd name="connsiteX3" fmla="*/ 305965 w 364973"/>
                  <a:gd name="connsiteY3" fmla="*/ 449179 h 530769"/>
                  <a:gd name="connsiteX4" fmla="*/ 239673 w 364973"/>
                  <a:gd name="connsiteY4" fmla="*/ 433879 h 530769"/>
                  <a:gd name="connsiteX5" fmla="*/ 219275 w 364973"/>
                  <a:gd name="connsiteY5" fmla="*/ 387984 h 530769"/>
                  <a:gd name="connsiteX6" fmla="*/ 132584 w 364973"/>
                  <a:gd name="connsiteY6" fmla="*/ 393084 h 530769"/>
                  <a:gd name="connsiteX7" fmla="*/ 112186 w 364973"/>
                  <a:gd name="connsiteY7" fmla="*/ 433879 h 530769"/>
                  <a:gd name="connsiteX8" fmla="*/ 152981 w 364973"/>
                  <a:gd name="connsiteY8" fmla="*/ 484875 h 530769"/>
                  <a:gd name="connsiteX9" fmla="*/ 86689 w 364973"/>
                  <a:gd name="connsiteY9" fmla="*/ 505272 h 530769"/>
                  <a:gd name="connsiteX10" fmla="*/ 66292 w 364973"/>
                  <a:gd name="connsiteY10" fmla="*/ 500173 h 530769"/>
                  <a:gd name="connsiteX11" fmla="*/ 40795 w 364973"/>
                  <a:gd name="connsiteY11" fmla="*/ 530769 h 530769"/>
                  <a:gd name="connsiteX12" fmla="*/ 0 w 364973"/>
                  <a:gd name="connsiteY12" fmla="*/ 505272 h 530769"/>
                  <a:gd name="connsiteX13" fmla="*/ 35696 w 364973"/>
                  <a:gd name="connsiteY13" fmla="*/ 444080 h 530769"/>
                  <a:gd name="connsiteX14" fmla="*/ 35696 w 364973"/>
                  <a:gd name="connsiteY14" fmla="*/ 387984 h 530769"/>
                  <a:gd name="connsiteX15" fmla="*/ 107087 w 364973"/>
                  <a:gd name="connsiteY15" fmla="*/ 336990 h 530769"/>
                  <a:gd name="connsiteX16" fmla="*/ 71391 w 364973"/>
                  <a:gd name="connsiteY16" fmla="*/ 280895 h 530769"/>
                  <a:gd name="connsiteX17" fmla="*/ 61193 w 364973"/>
                  <a:gd name="connsiteY17" fmla="*/ 209504 h 530769"/>
                  <a:gd name="connsiteX18" fmla="*/ 30596 w 364973"/>
                  <a:gd name="connsiteY18" fmla="*/ 189106 h 530769"/>
                  <a:gd name="connsiteX19" fmla="*/ 45894 w 364973"/>
                  <a:gd name="connsiteY19" fmla="*/ 127912 h 530769"/>
                  <a:gd name="connsiteX20" fmla="*/ 37696 w 364973"/>
                  <a:gd name="connsiteY20" fmla="*/ 118224 h 530769"/>
                  <a:gd name="connsiteX21" fmla="*/ 46563 w 364973"/>
                  <a:gd name="connsiteY21" fmla="*/ 0 h 53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4973" h="530769">
                    <a:moveTo>
                      <a:pt x="46563" y="0"/>
                    </a:moveTo>
                    <a:lnTo>
                      <a:pt x="364973" y="0"/>
                    </a:lnTo>
                    <a:lnTo>
                      <a:pt x="364973" y="508186"/>
                    </a:lnTo>
                    <a:lnTo>
                      <a:pt x="305965" y="449179"/>
                    </a:lnTo>
                    <a:lnTo>
                      <a:pt x="239673" y="433879"/>
                    </a:lnTo>
                    <a:lnTo>
                      <a:pt x="219275" y="387984"/>
                    </a:lnTo>
                    <a:lnTo>
                      <a:pt x="132584" y="393084"/>
                    </a:lnTo>
                    <a:lnTo>
                      <a:pt x="112186" y="433879"/>
                    </a:lnTo>
                    <a:lnTo>
                      <a:pt x="152981" y="484875"/>
                    </a:lnTo>
                    <a:lnTo>
                      <a:pt x="86689" y="505272"/>
                    </a:lnTo>
                    <a:lnTo>
                      <a:pt x="66292" y="500173"/>
                    </a:lnTo>
                    <a:lnTo>
                      <a:pt x="40795" y="530769"/>
                    </a:lnTo>
                    <a:lnTo>
                      <a:pt x="0" y="505272"/>
                    </a:lnTo>
                    <a:lnTo>
                      <a:pt x="35696" y="444080"/>
                    </a:lnTo>
                    <a:lnTo>
                      <a:pt x="35696" y="387984"/>
                    </a:lnTo>
                    <a:lnTo>
                      <a:pt x="107087" y="336990"/>
                    </a:lnTo>
                    <a:lnTo>
                      <a:pt x="71391" y="280895"/>
                    </a:lnTo>
                    <a:lnTo>
                      <a:pt x="61193" y="209504"/>
                    </a:lnTo>
                    <a:lnTo>
                      <a:pt x="30596" y="189106"/>
                    </a:lnTo>
                    <a:lnTo>
                      <a:pt x="45894" y="127912"/>
                    </a:lnTo>
                    <a:lnTo>
                      <a:pt x="37696" y="118224"/>
                    </a:lnTo>
                    <a:lnTo>
                      <a:pt x="465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E5C93B5-7F4B-AA8D-8F1A-835D80CED7F7}"/>
                  </a:ext>
                </a:extLst>
              </p:cNvPr>
              <p:cNvSpPr/>
              <p:nvPr/>
            </p:nvSpPr>
            <p:spPr>
              <a:xfrm>
                <a:off x="5715640" y="4528864"/>
                <a:ext cx="589350" cy="1553873"/>
              </a:xfrm>
              <a:custGeom>
                <a:avLst/>
                <a:gdLst>
                  <a:gd name="connsiteX0" fmla="*/ 589350 w 589350"/>
                  <a:gd name="connsiteY0" fmla="*/ 0 h 1553873"/>
                  <a:gd name="connsiteX1" fmla="*/ 589350 w 589350"/>
                  <a:gd name="connsiteY1" fmla="*/ 1162711 h 1553873"/>
                  <a:gd name="connsiteX2" fmla="*/ 545640 w 589350"/>
                  <a:gd name="connsiteY2" fmla="*/ 1176515 h 1553873"/>
                  <a:gd name="connsiteX3" fmla="*/ 443652 w 589350"/>
                  <a:gd name="connsiteY3" fmla="*/ 1293801 h 1553873"/>
                  <a:gd name="connsiteX4" fmla="*/ 418155 w 589350"/>
                  <a:gd name="connsiteY4" fmla="*/ 1451886 h 1553873"/>
                  <a:gd name="connsiteX5" fmla="*/ 351861 w 589350"/>
                  <a:gd name="connsiteY5" fmla="*/ 1543674 h 1553873"/>
                  <a:gd name="connsiteX6" fmla="*/ 270271 w 589350"/>
                  <a:gd name="connsiteY6" fmla="*/ 1553873 h 1553873"/>
                  <a:gd name="connsiteX7" fmla="*/ 132586 w 589350"/>
                  <a:gd name="connsiteY7" fmla="*/ 1518178 h 1553873"/>
                  <a:gd name="connsiteX8" fmla="*/ 132586 w 589350"/>
                  <a:gd name="connsiteY8" fmla="*/ 1446784 h 1553873"/>
                  <a:gd name="connsiteX9" fmla="*/ 40795 w 589350"/>
                  <a:gd name="connsiteY9" fmla="*/ 1416188 h 1553873"/>
                  <a:gd name="connsiteX10" fmla="*/ 0 w 589350"/>
                  <a:gd name="connsiteY10" fmla="*/ 1385592 h 1553873"/>
                  <a:gd name="connsiteX11" fmla="*/ 0 w 589350"/>
                  <a:gd name="connsiteY11" fmla="*/ 1354995 h 1553873"/>
                  <a:gd name="connsiteX12" fmla="*/ 66294 w 589350"/>
                  <a:gd name="connsiteY12" fmla="*/ 1360095 h 1553873"/>
                  <a:gd name="connsiteX13" fmla="*/ 117288 w 589350"/>
                  <a:gd name="connsiteY13" fmla="*/ 1344797 h 1553873"/>
                  <a:gd name="connsiteX14" fmla="*/ 137685 w 589350"/>
                  <a:gd name="connsiteY14" fmla="*/ 1324399 h 1553873"/>
                  <a:gd name="connsiteX15" fmla="*/ 198878 w 589350"/>
                  <a:gd name="connsiteY15" fmla="*/ 1324399 h 1553873"/>
                  <a:gd name="connsiteX16" fmla="*/ 198878 w 589350"/>
                  <a:gd name="connsiteY16" fmla="*/ 1273403 h 1553873"/>
                  <a:gd name="connsiteX17" fmla="*/ 137685 w 589350"/>
                  <a:gd name="connsiteY17" fmla="*/ 1207111 h 1553873"/>
                  <a:gd name="connsiteX18" fmla="*/ 132586 w 589350"/>
                  <a:gd name="connsiteY18" fmla="*/ 1130618 h 1553873"/>
                  <a:gd name="connsiteX19" fmla="*/ 158083 w 589350"/>
                  <a:gd name="connsiteY19" fmla="*/ 1074525 h 1553873"/>
                  <a:gd name="connsiteX20" fmla="*/ 132586 w 589350"/>
                  <a:gd name="connsiteY20" fmla="*/ 1028631 h 1553873"/>
                  <a:gd name="connsiteX21" fmla="*/ 142785 w 589350"/>
                  <a:gd name="connsiteY21" fmla="*/ 977635 h 1553873"/>
                  <a:gd name="connsiteX22" fmla="*/ 137685 w 589350"/>
                  <a:gd name="connsiteY22" fmla="*/ 947039 h 1553873"/>
                  <a:gd name="connsiteX23" fmla="*/ 122387 w 589350"/>
                  <a:gd name="connsiteY23" fmla="*/ 865449 h 1553873"/>
                  <a:gd name="connsiteX24" fmla="*/ 137685 w 589350"/>
                  <a:gd name="connsiteY24" fmla="*/ 783857 h 1553873"/>
                  <a:gd name="connsiteX25" fmla="*/ 224377 w 589350"/>
                  <a:gd name="connsiteY25" fmla="*/ 743062 h 1553873"/>
                  <a:gd name="connsiteX26" fmla="*/ 219275 w 589350"/>
                  <a:gd name="connsiteY26" fmla="*/ 671668 h 1553873"/>
                  <a:gd name="connsiteX27" fmla="*/ 183580 w 589350"/>
                  <a:gd name="connsiteY27" fmla="*/ 610476 h 1553873"/>
                  <a:gd name="connsiteX28" fmla="*/ 183580 w 589350"/>
                  <a:gd name="connsiteY28" fmla="*/ 574780 h 1553873"/>
                  <a:gd name="connsiteX29" fmla="*/ 107089 w 589350"/>
                  <a:gd name="connsiteY29" fmla="*/ 523784 h 1553873"/>
                  <a:gd name="connsiteX30" fmla="*/ 132586 w 589350"/>
                  <a:gd name="connsiteY30" fmla="*/ 472790 h 1553873"/>
                  <a:gd name="connsiteX31" fmla="*/ 142785 w 589350"/>
                  <a:gd name="connsiteY31" fmla="*/ 437095 h 1553873"/>
                  <a:gd name="connsiteX32" fmla="*/ 203977 w 589350"/>
                  <a:gd name="connsiteY32" fmla="*/ 360602 h 1553873"/>
                  <a:gd name="connsiteX33" fmla="*/ 287799 w 589350"/>
                  <a:gd name="connsiteY33" fmla="*/ 362515 h 1553873"/>
                  <a:gd name="connsiteX34" fmla="*/ 327149 w 589350"/>
                  <a:gd name="connsiteY34" fmla="*/ 331324 h 1553873"/>
                  <a:gd name="connsiteX35" fmla="*/ 295768 w 589350"/>
                  <a:gd name="connsiteY35" fmla="*/ 314708 h 1553873"/>
                  <a:gd name="connsiteX36" fmla="*/ 290669 w 589350"/>
                  <a:gd name="connsiteY36" fmla="*/ 248414 h 1553873"/>
                  <a:gd name="connsiteX37" fmla="*/ 316166 w 589350"/>
                  <a:gd name="connsiteY37" fmla="*/ 202519 h 1553873"/>
                  <a:gd name="connsiteX38" fmla="*/ 423255 w 589350"/>
                  <a:gd name="connsiteY38" fmla="*/ 187221 h 1553873"/>
                  <a:gd name="connsiteX39" fmla="*/ 453851 w 589350"/>
                  <a:gd name="connsiteY39" fmla="*/ 136227 h 1553873"/>
                  <a:gd name="connsiteX40" fmla="*/ 484447 w 589350"/>
                  <a:gd name="connsiteY40" fmla="*/ 136227 h 1553873"/>
                  <a:gd name="connsiteX41" fmla="*/ 560940 w 589350"/>
                  <a:gd name="connsiteY41" fmla="*/ 80132 h 1553873"/>
                  <a:gd name="connsiteX42" fmla="*/ 571139 w 589350"/>
                  <a:gd name="connsiteY42" fmla="*/ 29138 h 1553873"/>
                  <a:gd name="connsiteX43" fmla="*/ 589350 w 589350"/>
                  <a:gd name="connsiteY43" fmla="*/ 0 h 1553873"/>
                  <a:gd name="connsiteX0" fmla="*/ 589350 w 755026"/>
                  <a:gd name="connsiteY0" fmla="*/ 0 h 1553873"/>
                  <a:gd name="connsiteX1" fmla="*/ 755010 w 755026"/>
                  <a:gd name="connsiteY1" fmla="*/ 703536 h 1553873"/>
                  <a:gd name="connsiteX2" fmla="*/ 589350 w 755026"/>
                  <a:gd name="connsiteY2" fmla="*/ 1162711 h 1553873"/>
                  <a:gd name="connsiteX3" fmla="*/ 545640 w 755026"/>
                  <a:gd name="connsiteY3" fmla="*/ 1176515 h 1553873"/>
                  <a:gd name="connsiteX4" fmla="*/ 443652 w 755026"/>
                  <a:gd name="connsiteY4" fmla="*/ 1293801 h 1553873"/>
                  <a:gd name="connsiteX5" fmla="*/ 418155 w 755026"/>
                  <a:gd name="connsiteY5" fmla="*/ 1451886 h 1553873"/>
                  <a:gd name="connsiteX6" fmla="*/ 351861 w 755026"/>
                  <a:gd name="connsiteY6" fmla="*/ 1543674 h 1553873"/>
                  <a:gd name="connsiteX7" fmla="*/ 270271 w 755026"/>
                  <a:gd name="connsiteY7" fmla="*/ 1553873 h 1553873"/>
                  <a:gd name="connsiteX8" fmla="*/ 132586 w 755026"/>
                  <a:gd name="connsiteY8" fmla="*/ 1518178 h 1553873"/>
                  <a:gd name="connsiteX9" fmla="*/ 132586 w 755026"/>
                  <a:gd name="connsiteY9" fmla="*/ 1446784 h 1553873"/>
                  <a:gd name="connsiteX10" fmla="*/ 40795 w 755026"/>
                  <a:gd name="connsiteY10" fmla="*/ 1416188 h 1553873"/>
                  <a:gd name="connsiteX11" fmla="*/ 0 w 755026"/>
                  <a:gd name="connsiteY11" fmla="*/ 1385592 h 1553873"/>
                  <a:gd name="connsiteX12" fmla="*/ 0 w 755026"/>
                  <a:gd name="connsiteY12" fmla="*/ 1354995 h 1553873"/>
                  <a:gd name="connsiteX13" fmla="*/ 66294 w 755026"/>
                  <a:gd name="connsiteY13" fmla="*/ 1360095 h 1553873"/>
                  <a:gd name="connsiteX14" fmla="*/ 117288 w 755026"/>
                  <a:gd name="connsiteY14" fmla="*/ 1344797 h 1553873"/>
                  <a:gd name="connsiteX15" fmla="*/ 137685 w 755026"/>
                  <a:gd name="connsiteY15" fmla="*/ 1324399 h 1553873"/>
                  <a:gd name="connsiteX16" fmla="*/ 198878 w 755026"/>
                  <a:gd name="connsiteY16" fmla="*/ 1324399 h 1553873"/>
                  <a:gd name="connsiteX17" fmla="*/ 198878 w 755026"/>
                  <a:gd name="connsiteY17" fmla="*/ 1273403 h 1553873"/>
                  <a:gd name="connsiteX18" fmla="*/ 137685 w 755026"/>
                  <a:gd name="connsiteY18" fmla="*/ 1207111 h 1553873"/>
                  <a:gd name="connsiteX19" fmla="*/ 132586 w 755026"/>
                  <a:gd name="connsiteY19" fmla="*/ 1130618 h 1553873"/>
                  <a:gd name="connsiteX20" fmla="*/ 158083 w 755026"/>
                  <a:gd name="connsiteY20" fmla="*/ 1074525 h 1553873"/>
                  <a:gd name="connsiteX21" fmla="*/ 132586 w 755026"/>
                  <a:gd name="connsiteY21" fmla="*/ 1028631 h 1553873"/>
                  <a:gd name="connsiteX22" fmla="*/ 142785 w 755026"/>
                  <a:gd name="connsiteY22" fmla="*/ 977635 h 1553873"/>
                  <a:gd name="connsiteX23" fmla="*/ 137685 w 755026"/>
                  <a:gd name="connsiteY23" fmla="*/ 947039 h 1553873"/>
                  <a:gd name="connsiteX24" fmla="*/ 122387 w 755026"/>
                  <a:gd name="connsiteY24" fmla="*/ 865449 h 1553873"/>
                  <a:gd name="connsiteX25" fmla="*/ 137685 w 755026"/>
                  <a:gd name="connsiteY25" fmla="*/ 783857 h 1553873"/>
                  <a:gd name="connsiteX26" fmla="*/ 224377 w 755026"/>
                  <a:gd name="connsiteY26" fmla="*/ 743062 h 1553873"/>
                  <a:gd name="connsiteX27" fmla="*/ 219275 w 755026"/>
                  <a:gd name="connsiteY27" fmla="*/ 671668 h 1553873"/>
                  <a:gd name="connsiteX28" fmla="*/ 183580 w 755026"/>
                  <a:gd name="connsiteY28" fmla="*/ 610476 h 1553873"/>
                  <a:gd name="connsiteX29" fmla="*/ 183580 w 755026"/>
                  <a:gd name="connsiteY29" fmla="*/ 574780 h 1553873"/>
                  <a:gd name="connsiteX30" fmla="*/ 107089 w 755026"/>
                  <a:gd name="connsiteY30" fmla="*/ 523784 h 1553873"/>
                  <a:gd name="connsiteX31" fmla="*/ 132586 w 755026"/>
                  <a:gd name="connsiteY31" fmla="*/ 472790 h 1553873"/>
                  <a:gd name="connsiteX32" fmla="*/ 142785 w 755026"/>
                  <a:gd name="connsiteY32" fmla="*/ 437095 h 1553873"/>
                  <a:gd name="connsiteX33" fmla="*/ 203977 w 755026"/>
                  <a:gd name="connsiteY33" fmla="*/ 360602 h 1553873"/>
                  <a:gd name="connsiteX34" fmla="*/ 287799 w 755026"/>
                  <a:gd name="connsiteY34" fmla="*/ 362515 h 1553873"/>
                  <a:gd name="connsiteX35" fmla="*/ 327149 w 755026"/>
                  <a:gd name="connsiteY35" fmla="*/ 331324 h 1553873"/>
                  <a:gd name="connsiteX36" fmla="*/ 295768 w 755026"/>
                  <a:gd name="connsiteY36" fmla="*/ 314708 h 1553873"/>
                  <a:gd name="connsiteX37" fmla="*/ 290669 w 755026"/>
                  <a:gd name="connsiteY37" fmla="*/ 248414 h 1553873"/>
                  <a:gd name="connsiteX38" fmla="*/ 316166 w 755026"/>
                  <a:gd name="connsiteY38" fmla="*/ 202519 h 1553873"/>
                  <a:gd name="connsiteX39" fmla="*/ 423255 w 755026"/>
                  <a:gd name="connsiteY39" fmla="*/ 187221 h 1553873"/>
                  <a:gd name="connsiteX40" fmla="*/ 453851 w 755026"/>
                  <a:gd name="connsiteY40" fmla="*/ 136227 h 1553873"/>
                  <a:gd name="connsiteX41" fmla="*/ 484447 w 755026"/>
                  <a:gd name="connsiteY41" fmla="*/ 136227 h 1553873"/>
                  <a:gd name="connsiteX42" fmla="*/ 560940 w 755026"/>
                  <a:gd name="connsiteY42" fmla="*/ 80132 h 1553873"/>
                  <a:gd name="connsiteX43" fmla="*/ 571139 w 755026"/>
                  <a:gd name="connsiteY43" fmla="*/ 29138 h 1553873"/>
                  <a:gd name="connsiteX44" fmla="*/ 589350 w 755026"/>
                  <a:gd name="connsiteY44" fmla="*/ 0 h 1553873"/>
                  <a:gd name="connsiteX0" fmla="*/ 755010 w 846450"/>
                  <a:gd name="connsiteY0" fmla="*/ 703536 h 1553873"/>
                  <a:gd name="connsiteX1" fmla="*/ 589350 w 846450"/>
                  <a:gd name="connsiteY1" fmla="*/ 1162711 h 1553873"/>
                  <a:gd name="connsiteX2" fmla="*/ 545640 w 846450"/>
                  <a:gd name="connsiteY2" fmla="*/ 1176515 h 1553873"/>
                  <a:gd name="connsiteX3" fmla="*/ 443652 w 846450"/>
                  <a:gd name="connsiteY3" fmla="*/ 1293801 h 1553873"/>
                  <a:gd name="connsiteX4" fmla="*/ 418155 w 846450"/>
                  <a:gd name="connsiteY4" fmla="*/ 1451886 h 1553873"/>
                  <a:gd name="connsiteX5" fmla="*/ 351861 w 846450"/>
                  <a:gd name="connsiteY5" fmla="*/ 1543674 h 1553873"/>
                  <a:gd name="connsiteX6" fmla="*/ 270271 w 846450"/>
                  <a:gd name="connsiteY6" fmla="*/ 1553873 h 1553873"/>
                  <a:gd name="connsiteX7" fmla="*/ 132586 w 846450"/>
                  <a:gd name="connsiteY7" fmla="*/ 1518178 h 1553873"/>
                  <a:gd name="connsiteX8" fmla="*/ 132586 w 846450"/>
                  <a:gd name="connsiteY8" fmla="*/ 1446784 h 1553873"/>
                  <a:gd name="connsiteX9" fmla="*/ 40795 w 846450"/>
                  <a:gd name="connsiteY9" fmla="*/ 1416188 h 1553873"/>
                  <a:gd name="connsiteX10" fmla="*/ 0 w 846450"/>
                  <a:gd name="connsiteY10" fmla="*/ 1385592 h 1553873"/>
                  <a:gd name="connsiteX11" fmla="*/ 0 w 846450"/>
                  <a:gd name="connsiteY11" fmla="*/ 1354995 h 1553873"/>
                  <a:gd name="connsiteX12" fmla="*/ 66294 w 846450"/>
                  <a:gd name="connsiteY12" fmla="*/ 1360095 h 1553873"/>
                  <a:gd name="connsiteX13" fmla="*/ 117288 w 846450"/>
                  <a:gd name="connsiteY13" fmla="*/ 1344797 h 1553873"/>
                  <a:gd name="connsiteX14" fmla="*/ 137685 w 846450"/>
                  <a:gd name="connsiteY14" fmla="*/ 1324399 h 1553873"/>
                  <a:gd name="connsiteX15" fmla="*/ 198878 w 846450"/>
                  <a:gd name="connsiteY15" fmla="*/ 1324399 h 1553873"/>
                  <a:gd name="connsiteX16" fmla="*/ 198878 w 846450"/>
                  <a:gd name="connsiteY16" fmla="*/ 1273403 h 1553873"/>
                  <a:gd name="connsiteX17" fmla="*/ 137685 w 846450"/>
                  <a:gd name="connsiteY17" fmla="*/ 1207111 h 1553873"/>
                  <a:gd name="connsiteX18" fmla="*/ 132586 w 846450"/>
                  <a:gd name="connsiteY18" fmla="*/ 1130618 h 1553873"/>
                  <a:gd name="connsiteX19" fmla="*/ 158083 w 846450"/>
                  <a:gd name="connsiteY19" fmla="*/ 1074525 h 1553873"/>
                  <a:gd name="connsiteX20" fmla="*/ 132586 w 846450"/>
                  <a:gd name="connsiteY20" fmla="*/ 1028631 h 1553873"/>
                  <a:gd name="connsiteX21" fmla="*/ 142785 w 846450"/>
                  <a:gd name="connsiteY21" fmla="*/ 977635 h 1553873"/>
                  <a:gd name="connsiteX22" fmla="*/ 137685 w 846450"/>
                  <a:gd name="connsiteY22" fmla="*/ 947039 h 1553873"/>
                  <a:gd name="connsiteX23" fmla="*/ 122387 w 846450"/>
                  <a:gd name="connsiteY23" fmla="*/ 865449 h 1553873"/>
                  <a:gd name="connsiteX24" fmla="*/ 137685 w 846450"/>
                  <a:gd name="connsiteY24" fmla="*/ 783857 h 1553873"/>
                  <a:gd name="connsiteX25" fmla="*/ 224377 w 846450"/>
                  <a:gd name="connsiteY25" fmla="*/ 743062 h 1553873"/>
                  <a:gd name="connsiteX26" fmla="*/ 219275 w 846450"/>
                  <a:gd name="connsiteY26" fmla="*/ 671668 h 1553873"/>
                  <a:gd name="connsiteX27" fmla="*/ 183580 w 846450"/>
                  <a:gd name="connsiteY27" fmla="*/ 610476 h 1553873"/>
                  <a:gd name="connsiteX28" fmla="*/ 183580 w 846450"/>
                  <a:gd name="connsiteY28" fmla="*/ 574780 h 1553873"/>
                  <a:gd name="connsiteX29" fmla="*/ 107089 w 846450"/>
                  <a:gd name="connsiteY29" fmla="*/ 523784 h 1553873"/>
                  <a:gd name="connsiteX30" fmla="*/ 132586 w 846450"/>
                  <a:gd name="connsiteY30" fmla="*/ 472790 h 1553873"/>
                  <a:gd name="connsiteX31" fmla="*/ 142785 w 846450"/>
                  <a:gd name="connsiteY31" fmla="*/ 437095 h 1553873"/>
                  <a:gd name="connsiteX32" fmla="*/ 203977 w 846450"/>
                  <a:gd name="connsiteY32" fmla="*/ 360602 h 1553873"/>
                  <a:gd name="connsiteX33" fmla="*/ 287799 w 846450"/>
                  <a:gd name="connsiteY33" fmla="*/ 362515 h 1553873"/>
                  <a:gd name="connsiteX34" fmla="*/ 327149 w 846450"/>
                  <a:gd name="connsiteY34" fmla="*/ 331324 h 1553873"/>
                  <a:gd name="connsiteX35" fmla="*/ 295768 w 846450"/>
                  <a:gd name="connsiteY35" fmla="*/ 314708 h 1553873"/>
                  <a:gd name="connsiteX36" fmla="*/ 290669 w 846450"/>
                  <a:gd name="connsiteY36" fmla="*/ 248414 h 1553873"/>
                  <a:gd name="connsiteX37" fmla="*/ 316166 w 846450"/>
                  <a:gd name="connsiteY37" fmla="*/ 202519 h 1553873"/>
                  <a:gd name="connsiteX38" fmla="*/ 423255 w 846450"/>
                  <a:gd name="connsiteY38" fmla="*/ 187221 h 1553873"/>
                  <a:gd name="connsiteX39" fmla="*/ 453851 w 846450"/>
                  <a:gd name="connsiteY39" fmla="*/ 136227 h 1553873"/>
                  <a:gd name="connsiteX40" fmla="*/ 484447 w 846450"/>
                  <a:gd name="connsiteY40" fmla="*/ 136227 h 1553873"/>
                  <a:gd name="connsiteX41" fmla="*/ 560940 w 846450"/>
                  <a:gd name="connsiteY41" fmla="*/ 80132 h 1553873"/>
                  <a:gd name="connsiteX42" fmla="*/ 571139 w 846450"/>
                  <a:gd name="connsiteY42" fmla="*/ 29138 h 1553873"/>
                  <a:gd name="connsiteX43" fmla="*/ 589350 w 846450"/>
                  <a:gd name="connsiteY43" fmla="*/ 0 h 1553873"/>
                  <a:gd name="connsiteX44" fmla="*/ 846450 w 846450"/>
                  <a:gd name="connsiteY44" fmla="*/ 794976 h 1553873"/>
                  <a:gd name="connsiteX0" fmla="*/ 755010 w 755010"/>
                  <a:gd name="connsiteY0" fmla="*/ 703536 h 1553873"/>
                  <a:gd name="connsiteX1" fmla="*/ 589350 w 755010"/>
                  <a:gd name="connsiteY1" fmla="*/ 1162711 h 1553873"/>
                  <a:gd name="connsiteX2" fmla="*/ 545640 w 755010"/>
                  <a:gd name="connsiteY2" fmla="*/ 1176515 h 1553873"/>
                  <a:gd name="connsiteX3" fmla="*/ 443652 w 755010"/>
                  <a:gd name="connsiteY3" fmla="*/ 1293801 h 1553873"/>
                  <a:gd name="connsiteX4" fmla="*/ 418155 w 755010"/>
                  <a:gd name="connsiteY4" fmla="*/ 1451886 h 1553873"/>
                  <a:gd name="connsiteX5" fmla="*/ 351861 w 755010"/>
                  <a:gd name="connsiteY5" fmla="*/ 1543674 h 1553873"/>
                  <a:gd name="connsiteX6" fmla="*/ 270271 w 755010"/>
                  <a:gd name="connsiteY6" fmla="*/ 1553873 h 1553873"/>
                  <a:gd name="connsiteX7" fmla="*/ 132586 w 755010"/>
                  <a:gd name="connsiteY7" fmla="*/ 1518178 h 1553873"/>
                  <a:gd name="connsiteX8" fmla="*/ 132586 w 755010"/>
                  <a:gd name="connsiteY8" fmla="*/ 1446784 h 1553873"/>
                  <a:gd name="connsiteX9" fmla="*/ 40795 w 755010"/>
                  <a:gd name="connsiteY9" fmla="*/ 1416188 h 1553873"/>
                  <a:gd name="connsiteX10" fmla="*/ 0 w 755010"/>
                  <a:gd name="connsiteY10" fmla="*/ 1385592 h 1553873"/>
                  <a:gd name="connsiteX11" fmla="*/ 0 w 755010"/>
                  <a:gd name="connsiteY11" fmla="*/ 1354995 h 1553873"/>
                  <a:gd name="connsiteX12" fmla="*/ 66294 w 755010"/>
                  <a:gd name="connsiteY12" fmla="*/ 1360095 h 1553873"/>
                  <a:gd name="connsiteX13" fmla="*/ 117288 w 755010"/>
                  <a:gd name="connsiteY13" fmla="*/ 1344797 h 1553873"/>
                  <a:gd name="connsiteX14" fmla="*/ 137685 w 755010"/>
                  <a:gd name="connsiteY14" fmla="*/ 1324399 h 1553873"/>
                  <a:gd name="connsiteX15" fmla="*/ 198878 w 755010"/>
                  <a:gd name="connsiteY15" fmla="*/ 1324399 h 1553873"/>
                  <a:gd name="connsiteX16" fmla="*/ 198878 w 755010"/>
                  <a:gd name="connsiteY16" fmla="*/ 1273403 h 1553873"/>
                  <a:gd name="connsiteX17" fmla="*/ 137685 w 755010"/>
                  <a:gd name="connsiteY17" fmla="*/ 1207111 h 1553873"/>
                  <a:gd name="connsiteX18" fmla="*/ 132586 w 755010"/>
                  <a:gd name="connsiteY18" fmla="*/ 1130618 h 1553873"/>
                  <a:gd name="connsiteX19" fmla="*/ 158083 w 755010"/>
                  <a:gd name="connsiteY19" fmla="*/ 1074525 h 1553873"/>
                  <a:gd name="connsiteX20" fmla="*/ 132586 w 755010"/>
                  <a:gd name="connsiteY20" fmla="*/ 1028631 h 1553873"/>
                  <a:gd name="connsiteX21" fmla="*/ 142785 w 755010"/>
                  <a:gd name="connsiteY21" fmla="*/ 977635 h 1553873"/>
                  <a:gd name="connsiteX22" fmla="*/ 137685 w 755010"/>
                  <a:gd name="connsiteY22" fmla="*/ 947039 h 1553873"/>
                  <a:gd name="connsiteX23" fmla="*/ 122387 w 755010"/>
                  <a:gd name="connsiteY23" fmla="*/ 865449 h 1553873"/>
                  <a:gd name="connsiteX24" fmla="*/ 137685 w 755010"/>
                  <a:gd name="connsiteY24" fmla="*/ 783857 h 1553873"/>
                  <a:gd name="connsiteX25" fmla="*/ 224377 w 755010"/>
                  <a:gd name="connsiteY25" fmla="*/ 743062 h 1553873"/>
                  <a:gd name="connsiteX26" fmla="*/ 219275 w 755010"/>
                  <a:gd name="connsiteY26" fmla="*/ 671668 h 1553873"/>
                  <a:gd name="connsiteX27" fmla="*/ 183580 w 755010"/>
                  <a:gd name="connsiteY27" fmla="*/ 610476 h 1553873"/>
                  <a:gd name="connsiteX28" fmla="*/ 183580 w 755010"/>
                  <a:gd name="connsiteY28" fmla="*/ 574780 h 1553873"/>
                  <a:gd name="connsiteX29" fmla="*/ 107089 w 755010"/>
                  <a:gd name="connsiteY29" fmla="*/ 523784 h 1553873"/>
                  <a:gd name="connsiteX30" fmla="*/ 132586 w 755010"/>
                  <a:gd name="connsiteY30" fmla="*/ 472790 h 1553873"/>
                  <a:gd name="connsiteX31" fmla="*/ 142785 w 755010"/>
                  <a:gd name="connsiteY31" fmla="*/ 437095 h 1553873"/>
                  <a:gd name="connsiteX32" fmla="*/ 203977 w 755010"/>
                  <a:gd name="connsiteY32" fmla="*/ 360602 h 1553873"/>
                  <a:gd name="connsiteX33" fmla="*/ 287799 w 755010"/>
                  <a:gd name="connsiteY33" fmla="*/ 362515 h 1553873"/>
                  <a:gd name="connsiteX34" fmla="*/ 327149 w 755010"/>
                  <a:gd name="connsiteY34" fmla="*/ 331324 h 1553873"/>
                  <a:gd name="connsiteX35" fmla="*/ 295768 w 755010"/>
                  <a:gd name="connsiteY35" fmla="*/ 314708 h 1553873"/>
                  <a:gd name="connsiteX36" fmla="*/ 290669 w 755010"/>
                  <a:gd name="connsiteY36" fmla="*/ 248414 h 1553873"/>
                  <a:gd name="connsiteX37" fmla="*/ 316166 w 755010"/>
                  <a:gd name="connsiteY37" fmla="*/ 202519 h 1553873"/>
                  <a:gd name="connsiteX38" fmla="*/ 423255 w 755010"/>
                  <a:gd name="connsiteY38" fmla="*/ 187221 h 1553873"/>
                  <a:gd name="connsiteX39" fmla="*/ 453851 w 755010"/>
                  <a:gd name="connsiteY39" fmla="*/ 136227 h 1553873"/>
                  <a:gd name="connsiteX40" fmla="*/ 484447 w 755010"/>
                  <a:gd name="connsiteY40" fmla="*/ 136227 h 1553873"/>
                  <a:gd name="connsiteX41" fmla="*/ 560940 w 755010"/>
                  <a:gd name="connsiteY41" fmla="*/ 80132 h 1553873"/>
                  <a:gd name="connsiteX42" fmla="*/ 571139 w 755010"/>
                  <a:gd name="connsiteY42" fmla="*/ 29138 h 1553873"/>
                  <a:gd name="connsiteX43" fmla="*/ 589350 w 755010"/>
                  <a:gd name="connsiteY43" fmla="*/ 0 h 1553873"/>
                  <a:gd name="connsiteX0" fmla="*/ 589350 w 589350"/>
                  <a:gd name="connsiteY0" fmla="*/ 1162711 h 1553873"/>
                  <a:gd name="connsiteX1" fmla="*/ 545640 w 589350"/>
                  <a:gd name="connsiteY1" fmla="*/ 1176515 h 1553873"/>
                  <a:gd name="connsiteX2" fmla="*/ 443652 w 589350"/>
                  <a:gd name="connsiteY2" fmla="*/ 1293801 h 1553873"/>
                  <a:gd name="connsiteX3" fmla="*/ 418155 w 589350"/>
                  <a:gd name="connsiteY3" fmla="*/ 1451886 h 1553873"/>
                  <a:gd name="connsiteX4" fmla="*/ 351861 w 589350"/>
                  <a:gd name="connsiteY4" fmla="*/ 1543674 h 1553873"/>
                  <a:gd name="connsiteX5" fmla="*/ 270271 w 589350"/>
                  <a:gd name="connsiteY5" fmla="*/ 1553873 h 1553873"/>
                  <a:gd name="connsiteX6" fmla="*/ 132586 w 589350"/>
                  <a:gd name="connsiteY6" fmla="*/ 1518178 h 1553873"/>
                  <a:gd name="connsiteX7" fmla="*/ 132586 w 589350"/>
                  <a:gd name="connsiteY7" fmla="*/ 1446784 h 1553873"/>
                  <a:gd name="connsiteX8" fmla="*/ 40795 w 589350"/>
                  <a:gd name="connsiteY8" fmla="*/ 1416188 h 1553873"/>
                  <a:gd name="connsiteX9" fmla="*/ 0 w 589350"/>
                  <a:gd name="connsiteY9" fmla="*/ 1385592 h 1553873"/>
                  <a:gd name="connsiteX10" fmla="*/ 0 w 589350"/>
                  <a:gd name="connsiteY10" fmla="*/ 1354995 h 1553873"/>
                  <a:gd name="connsiteX11" fmla="*/ 66294 w 589350"/>
                  <a:gd name="connsiteY11" fmla="*/ 1360095 h 1553873"/>
                  <a:gd name="connsiteX12" fmla="*/ 117288 w 589350"/>
                  <a:gd name="connsiteY12" fmla="*/ 1344797 h 1553873"/>
                  <a:gd name="connsiteX13" fmla="*/ 137685 w 589350"/>
                  <a:gd name="connsiteY13" fmla="*/ 1324399 h 1553873"/>
                  <a:gd name="connsiteX14" fmla="*/ 198878 w 589350"/>
                  <a:gd name="connsiteY14" fmla="*/ 1324399 h 1553873"/>
                  <a:gd name="connsiteX15" fmla="*/ 198878 w 589350"/>
                  <a:gd name="connsiteY15" fmla="*/ 1273403 h 1553873"/>
                  <a:gd name="connsiteX16" fmla="*/ 137685 w 589350"/>
                  <a:gd name="connsiteY16" fmla="*/ 1207111 h 1553873"/>
                  <a:gd name="connsiteX17" fmla="*/ 132586 w 589350"/>
                  <a:gd name="connsiteY17" fmla="*/ 1130618 h 1553873"/>
                  <a:gd name="connsiteX18" fmla="*/ 158083 w 589350"/>
                  <a:gd name="connsiteY18" fmla="*/ 1074525 h 1553873"/>
                  <a:gd name="connsiteX19" fmla="*/ 132586 w 589350"/>
                  <a:gd name="connsiteY19" fmla="*/ 1028631 h 1553873"/>
                  <a:gd name="connsiteX20" fmla="*/ 142785 w 589350"/>
                  <a:gd name="connsiteY20" fmla="*/ 977635 h 1553873"/>
                  <a:gd name="connsiteX21" fmla="*/ 137685 w 589350"/>
                  <a:gd name="connsiteY21" fmla="*/ 947039 h 1553873"/>
                  <a:gd name="connsiteX22" fmla="*/ 122387 w 589350"/>
                  <a:gd name="connsiteY22" fmla="*/ 865449 h 1553873"/>
                  <a:gd name="connsiteX23" fmla="*/ 137685 w 589350"/>
                  <a:gd name="connsiteY23" fmla="*/ 783857 h 1553873"/>
                  <a:gd name="connsiteX24" fmla="*/ 224377 w 589350"/>
                  <a:gd name="connsiteY24" fmla="*/ 743062 h 1553873"/>
                  <a:gd name="connsiteX25" fmla="*/ 219275 w 589350"/>
                  <a:gd name="connsiteY25" fmla="*/ 671668 h 1553873"/>
                  <a:gd name="connsiteX26" fmla="*/ 183580 w 589350"/>
                  <a:gd name="connsiteY26" fmla="*/ 610476 h 1553873"/>
                  <a:gd name="connsiteX27" fmla="*/ 183580 w 589350"/>
                  <a:gd name="connsiteY27" fmla="*/ 574780 h 1553873"/>
                  <a:gd name="connsiteX28" fmla="*/ 107089 w 589350"/>
                  <a:gd name="connsiteY28" fmla="*/ 523784 h 1553873"/>
                  <a:gd name="connsiteX29" fmla="*/ 132586 w 589350"/>
                  <a:gd name="connsiteY29" fmla="*/ 472790 h 1553873"/>
                  <a:gd name="connsiteX30" fmla="*/ 142785 w 589350"/>
                  <a:gd name="connsiteY30" fmla="*/ 437095 h 1553873"/>
                  <a:gd name="connsiteX31" fmla="*/ 203977 w 589350"/>
                  <a:gd name="connsiteY31" fmla="*/ 360602 h 1553873"/>
                  <a:gd name="connsiteX32" fmla="*/ 287799 w 589350"/>
                  <a:gd name="connsiteY32" fmla="*/ 362515 h 1553873"/>
                  <a:gd name="connsiteX33" fmla="*/ 327149 w 589350"/>
                  <a:gd name="connsiteY33" fmla="*/ 331324 h 1553873"/>
                  <a:gd name="connsiteX34" fmla="*/ 295768 w 589350"/>
                  <a:gd name="connsiteY34" fmla="*/ 314708 h 1553873"/>
                  <a:gd name="connsiteX35" fmla="*/ 290669 w 589350"/>
                  <a:gd name="connsiteY35" fmla="*/ 248414 h 1553873"/>
                  <a:gd name="connsiteX36" fmla="*/ 316166 w 589350"/>
                  <a:gd name="connsiteY36" fmla="*/ 202519 h 1553873"/>
                  <a:gd name="connsiteX37" fmla="*/ 423255 w 589350"/>
                  <a:gd name="connsiteY37" fmla="*/ 187221 h 1553873"/>
                  <a:gd name="connsiteX38" fmla="*/ 453851 w 589350"/>
                  <a:gd name="connsiteY38" fmla="*/ 136227 h 1553873"/>
                  <a:gd name="connsiteX39" fmla="*/ 484447 w 589350"/>
                  <a:gd name="connsiteY39" fmla="*/ 136227 h 1553873"/>
                  <a:gd name="connsiteX40" fmla="*/ 560940 w 589350"/>
                  <a:gd name="connsiteY40" fmla="*/ 80132 h 1553873"/>
                  <a:gd name="connsiteX41" fmla="*/ 571139 w 589350"/>
                  <a:gd name="connsiteY41" fmla="*/ 29138 h 1553873"/>
                  <a:gd name="connsiteX42" fmla="*/ 589350 w 589350"/>
                  <a:gd name="connsiteY42" fmla="*/ 0 h 1553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89350" h="1553873">
                    <a:moveTo>
                      <a:pt x="589350" y="1162711"/>
                    </a:moveTo>
                    <a:lnTo>
                      <a:pt x="545640" y="1176515"/>
                    </a:lnTo>
                    <a:lnTo>
                      <a:pt x="443652" y="1293801"/>
                    </a:lnTo>
                    <a:lnTo>
                      <a:pt x="418155" y="1451886"/>
                    </a:lnTo>
                    <a:lnTo>
                      <a:pt x="351861" y="1543674"/>
                    </a:lnTo>
                    <a:lnTo>
                      <a:pt x="270271" y="1553873"/>
                    </a:lnTo>
                    <a:lnTo>
                      <a:pt x="132586" y="1518178"/>
                    </a:lnTo>
                    <a:lnTo>
                      <a:pt x="132586" y="1446784"/>
                    </a:lnTo>
                    <a:lnTo>
                      <a:pt x="40795" y="1416188"/>
                    </a:lnTo>
                    <a:lnTo>
                      <a:pt x="0" y="1385592"/>
                    </a:lnTo>
                    <a:lnTo>
                      <a:pt x="0" y="1354995"/>
                    </a:lnTo>
                    <a:lnTo>
                      <a:pt x="66294" y="1360095"/>
                    </a:lnTo>
                    <a:lnTo>
                      <a:pt x="117288" y="1344797"/>
                    </a:lnTo>
                    <a:lnTo>
                      <a:pt x="137685" y="1324399"/>
                    </a:lnTo>
                    <a:lnTo>
                      <a:pt x="198878" y="1324399"/>
                    </a:lnTo>
                    <a:lnTo>
                      <a:pt x="198878" y="1273403"/>
                    </a:lnTo>
                    <a:lnTo>
                      <a:pt x="137685" y="1207111"/>
                    </a:lnTo>
                    <a:lnTo>
                      <a:pt x="132586" y="1130618"/>
                    </a:lnTo>
                    <a:lnTo>
                      <a:pt x="158083" y="1074525"/>
                    </a:lnTo>
                    <a:lnTo>
                      <a:pt x="132586" y="1028631"/>
                    </a:lnTo>
                    <a:lnTo>
                      <a:pt x="142785" y="977635"/>
                    </a:lnTo>
                    <a:lnTo>
                      <a:pt x="137685" y="947039"/>
                    </a:lnTo>
                    <a:lnTo>
                      <a:pt x="122387" y="865449"/>
                    </a:lnTo>
                    <a:lnTo>
                      <a:pt x="137685" y="783857"/>
                    </a:lnTo>
                    <a:lnTo>
                      <a:pt x="224377" y="743062"/>
                    </a:lnTo>
                    <a:lnTo>
                      <a:pt x="219275" y="671668"/>
                    </a:lnTo>
                    <a:lnTo>
                      <a:pt x="183580" y="610476"/>
                    </a:lnTo>
                    <a:lnTo>
                      <a:pt x="183580" y="574780"/>
                    </a:lnTo>
                    <a:lnTo>
                      <a:pt x="107089" y="523784"/>
                    </a:lnTo>
                    <a:lnTo>
                      <a:pt x="132586" y="472790"/>
                    </a:lnTo>
                    <a:lnTo>
                      <a:pt x="142785" y="437095"/>
                    </a:lnTo>
                    <a:lnTo>
                      <a:pt x="203977" y="360602"/>
                    </a:lnTo>
                    <a:lnTo>
                      <a:pt x="287799" y="362515"/>
                    </a:lnTo>
                    <a:lnTo>
                      <a:pt x="327149" y="331324"/>
                    </a:lnTo>
                    <a:lnTo>
                      <a:pt x="295768" y="314708"/>
                    </a:lnTo>
                    <a:lnTo>
                      <a:pt x="290669" y="248414"/>
                    </a:lnTo>
                    <a:lnTo>
                      <a:pt x="316166" y="202519"/>
                    </a:lnTo>
                    <a:lnTo>
                      <a:pt x="423255" y="187221"/>
                    </a:lnTo>
                    <a:lnTo>
                      <a:pt x="453851" y="136227"/>
                    </a:lnTo>
                    <a:lnTo>
                      <a:pt x="484447" y="136227"/>
                    </a:lnTo>
                    <a:lnTo>
                      <a:pt x="560940" y="80132"/>
                    </a:lnTo>
                    <a:lnTo>
                      <a:pt x="571139" y="29138"/>
                    </a:lnTo>
                    <a:lnTo>
                      <a:pt x="58935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14A8CFA0-DE64-217B-4402-F3D95285F5A0}"/>
                  </a:ext>
                </a:extLst>
              </p:cNvPr>
              <p:cNvSpPr/>
              <p:nvPr/>
            </p:nvSpPr>
            <p:spPr>
              <a:xfrm>
                <a:off x="4766464" y="3741665"/>
                <a:ext cx="1222670" cy="188473"/>
              </a:xfrm>
              <a:custGeom>
                <a:avLst/>
                <a:gdLst>
                  <a:gd name="connsiteX0" fmla="*/ 0 w 1222670"/>
                  <a:gd name="connsiteY0" fmla="*/ 0 h 188473"/>
                  <a:gd name="connsiteX1" fmla="*/ 1222670 w 1222670"/>
                  <a:gd name="connsiteY1" fmla="*/ 0 h 188473"/>
                  <a:gd name="connsiteX2" fmla="*/ 1213076 w 1222670"/>
                  <a:gd name="connsiteY2" fmla="*/ 127917 h 188473"/>
                  <a:gd name="connsiteX3" fmla="*/ 1146146 w 1222670"/>
                  <a:gd name="connsiteY3" fmla="*/ 86484 h 188473"/>
                  <a:gd name="connsiteX4" fmla="*/ 1088777 w 1222670"/>
                  <a:gd name="connsiteY4" fmla="*/ 86484 h 188473"/>
                  <a:gd name="connsiteX5" fmla="*/ 1076027 w 1222670"/>
                  <a:gd name="connsiteY5" fmla="*/ 54613 h 188473"/>
                  <a:gd name="connsiteX6" fmla="*/ 1012283 w 1222670"/>
                  <a:gd name="connsiteY6" fmla="*/ 64174 h 188473"/>
                  <a:gd name="connsiteX7" fmla="*/ 967665 w 1222670"/>
                  <a:gd name="connsiteY7" fmla="*/ 32301 h 188473"/>
                  <a:gd name="connsiteX8" fmla="*/ 935794 w 1222670"/>
                  <a:gd name="connsiteY8" fmla="*/ 48238 h 188473"/>
                  <a:gd name="connsiteX9" fmla="*/ 948541 w 1222670"/>
                  <a:gd name="connsiteY9" fmla="*/ 99233 h 188473"/>
                  <a:gd name="connsiteX10" fmla="*/ 916670 w 1222670"/>
                  <a:gd name="connsiteY10" fmla="*/ 115168 h 188473"/>
                  <a:gd name="connsiteX11" fmla="*/ 827429 w 1222670"/>
                  <a:gd name="connsiteY11" fmla="*/ 80110 h 188473"/>
                  <a:gd name="connsiteX12" fmla="*/ 715878 w 1222670"/>
                  <a:gd name="connsiteY12" fmla="*/ 80110 h 188473"/>
                  <a:gd name="connsiteX13" fmla="*/ 674445 w 1222670"/>
                  <a:gd name="connsiteY13" fmla="*/ 115168 h 188473"/>
                  <a:gd name="connsiteX14" fmla="*/ 664883 w 1222670"/>
                  <a:gd name="connsiteY14" fmla="*/ 153414 h 188473"/>
                  <a:gd name="connsiteX15" fmla="*/ 629827 w 1222670"/>
                  <a:gd name="connsiteY15" fmla="*/ 150227 h 188473"/>
                  <a:gd name="connsiteX16" fmla="*/ 604327 w 1222670"/>
                  <a:gd name="connsiteY16" fmla="*/ 131105 h 188473"/>
                  <a:gd name="connsiteX17" fmla="*/ 527838 w 1222670"/>
                  <a:gd name="connsiteY17" fmla="*/ 188473 h 188473"/>
                  <a:gd name="connsiteX18" fmla="*/ 499153 w 1222670"/>
                  <a:gd name="connsiteY18" fmla="*/ 140665 h 188473"/>
                  <a:gd name="connsiteX19" fmla="*/ 492776 w 1222670"/>
                  <a:gd name="connsiteY19" fmla="*/ 67360 h 188473"/>
                  <a:gd name="connsiteX20" fmla="*/ 438596 w 1222670"/>
                  <a:gd name="connsiteY20" fmla="*/ 115168 h 188473"/>
                  <a:gd name="connsiteX21" fmla="*/ 276051 w 1222670"/>
                  <a:gd name="connsiteY21" fmla="*/ 156602 h 188473"/>
                  <a:gd name="connsiteX22" fmla="*/ 218683 w 1222670"/>
                  <a:gd name="connsiteY22" fmla="*/ 150227 h 188473"/>
                  <a:gd name="connsiteX23" fmla="*/ 186809 w 1222670"/>
                  <a:gd name="connsiteY23" fmla="*/ 162976 h 188473"/>
                  <a:gd name="connsiteX24" fmla="*/ 132629 w 1222670"/>
                  <a:gd name="connsiteY24" fmla="*/ 96046 h 188473"/>
                  <a:gd name="connsiteX25" fmla="*/ 65699 w 1222670"/>
                  <a:gd name="connsiteY25" fmla="*/ 92858 h 188473"/>
                  <a:gd name="connsiteX26" fmla="*/ 30640 w 1222670"/>
                  <a:gd name="connsiteY26" fmla="*/ 51425 h 188473"/>
                  <a:gd name="connsiteX27" fmla="*/ 27452 w 1222670"/>
                  <a:gd name="connsiteY27" fmla="*/ 25928 h 188473"/>
                  <a:gd name="connsiteX0" fmla="*/ 0 w 1222670"/>
                  <a:gd name="connsiteY0" fmla="*/ 84065 h 272538"/>
                  <a:gd name="connsiteX1" fmla="*/ 434186 w 1222670"/>
                  <a:gd name="connsiteY1" fmla="*/ 0 h 272538"/>
                  <a:gd name="connsiteX2" fmla="*/ 1222670 w 1222670"/>
                  <a:gd name="connsiteY2" fmla="*/ 84065 h 272538"/>
                  <a:gd name="connsiteX3" fmla="*/ 1213076 w 1222670"/>
                  <a:gd name="connsiteY3" fmla="*/ 211982 h 272538"/>
                  <a:gd name="connsiteX4" fmla="*/ 1146146 w 1222670"/>
                  <a:gd name="connsiteY4" fmla="*/ 170549 h 272538"/>
                  <a:gd name="connsiteX5" fmla="*/ 1088777 w 1222670"/>
                  <a:gd name="connsiteY5" fmla="*/ 170549 h 272538"/>
                  <a:gd name="connsiteX6" fmla="*/ 1076027 w 1222670"/>
                  <a:gd name="connsiteY6" fmla="*/ 138678 h 272538"/>
                  <a:gd name="connsiteX7" fmla="*/ 1012283 w 1222670"/>
                  <a:gd name="connsiteY7" fmla="*/ 148239 h 272538"/>
                  <a:gd name="connsiteX8" fmla="*/ 967665 w 1222670"/>
                  <a:gd name="connsiteY8" fmla="*/ 116366 h 272538"/>
                  <a:gd name="connsiteX9" fmla="*/ 935794 w 1222670"/>
                  <a:gd name="connsiteY9" fmla="*/ 132303 h 272538"/>
                  <a:gd name="connsiteX10" fmla="*/ 948541 w 1222670"/>
                  <a:gd name="connsiteY10" fmla="*/ 183298 h 272538"/>
                  <a:gd name="connsiteX11" fmla="*/ 916670 w 1222670"/>
                  <a:gd name="connsiteY11" fmla="*/ 199233 h 272538"/>
                  <a:gd name="connsiteX12" fmla="*/ 827429 w 1222670"/>
                  <a:gd name="connsiteY12" fmla="*/ 164175 h 272538"/>
                  <a:gd name="connsiteX13" fmla="*/ 715878 w 1222670"/>
                  <a:gd name="connsiteY13" fmla="*/ 164175 h 272538"/>
                  <a:gd name="connsiteX14" fmla="*/ 674445 w 1222670"/>
                  <a:gd name="connsiteY14" fmla="*/ 199233 h 272538"/>
                  <a:gd name="connsiteX15" fmla="*/ 664883 w 1222670"/>
                  <a:gd name="connsiteY15" fmla="*/ 237479 h 272538"/>
                  <a:gd name="connsiteX16" fmla="*/ 629827 w 1222670"/>
                  <a:gd name="connsiteY16" fmla="*/ 234292 h 272538"/>
                  <a:gd name="connsiteX17" fmla="*/ 604327 w 1222670"/>
                  <a:gd name="connsiteY17" fmla="*/ 215170 h 272538"/>
                  <a:gd name="connsiteX18" fmla="*/ 527838 w 1222670"/>
                  <a:gd name="connsiteY18" fmla="*/ 272538 h 272538"/>
                  <a:gd name="connsiteX19" fmla="*/ 499153 w 1222670"/>
                  <a:gd name="connsiteY19" fmla="*/ 224730 h 272538"/>
                  <a:gd name="connsiteX20" fmla="*/ 492776 w 1222670"/>
                  <a:gd name="connsiteY20" fmla="*/ 151425 h 272538"/>
                  <a:gd name="connsiteX21" fmla="*/ 438596 w 1222670"/>
                  <a:gd name="connsiteY21" fmla="*/ 199233 h 272538"/>
                  <a:gd name="connsiteX22" fmla="*/ 276051 w 1222670"/>
                  <a:gd name="connsiteY22" fmla="*/ 240667 h 272538"/>
                  <a:gd name="connsiteX23" fmla="*/ 218683 w 1222670"/>
                  <a:gd name="connsiteY23" fmla="*/ 234292 h 272538"/>
                  <a:gd name="connsiteX24" fmla="*/ 186809 w 1222670"/>
                  <a:gd name="connsiteY24" fmla="*/ 247041 h 272538"/>
                  <a:gd name="connsiteX25" fmla="*/ 132629 w 1222670"/>
                  <a:gd name="connsiteY25" fmla="*/ 180111 h 272538"/>
                  <a:gd name="connsiteX26" fmla="*/ 65699 w 1222670"/>
                  <a:gd name="connsiteY26" fmla="*/ 176923 h 272538"/>
                  <a:gd name="connsiteX27" fmla="*/ 30640 w 1222670"/>
                  <a:gd name="connsiteY27" fmla="*/ 135490 h 272538"/>
                  <a:gd name="connsiteX28" fmla="*/ 27452 w 1222670"/>
                  <a:gd name="connsiteY28" fmla="*/ 109993 h 272538"/>
                  <a:gd name="connsiteX29" fmla="*/ 0 w 1222670"/>
                  <a:gd name="connsiteY29" fmla="*/ 84065 h 272538"/>
                  <a:gd name="connsiteX0" fmla="*/ 434186 w 1222670"/>
                  <a:gd name="connsiteY0" fmla="*/ 0 h 272538"/>
                  <a:gd name="connsiteX1" fmla="*/ 1222670 w 1222670"/>
                  <a:gd name="connsiteY1" fmla="*/ 84065 h 272538"/>
                  <a:gd name="connsiteX2" fmla="*/ 1213076 w 1222670"/>
                  <a:gd name="connsiteY2" fmla="*/ 211982 h 272538"/>
                  <a:gd name="connsiteX3" fmla="*/ 1146146 w 1222670"/>
                  <a:gd name="connsiteY3" fmla="*/ 170549 h 272538"/>
                  <a:gd name="connsiteX4" fmla="*/ 1088777 w 1222670"/>
                  <a:gd name="connsiteY4" fmla="*/ 170549 h 272538"/>
                  <a:gd name="connsiteX5" fmla="*/ 1076027 w 1222670"/>
                  <a:gd name="connsiteY5" fmla="*/ 138678 h 272538"/>
                  <a:gd name="connsiteX6" fmla="*/ 1012283 w 1222670"/>
                  <a:gd name="connsiteY6" fmla="*/ 148239 h 272538"/>
                  <a:gd name="connsiteX7" fmla="*/ 967665 w 1222670"/>
                  <a:gd name="connsiteY7" fmla="*/ 116366 h 272538"/>
                  <a:gd name="connsiteX8" fmla="*/ 935794 w 1222670"/>
                  <a:gd name="connsiteY8" fmla="*/ 132303 h 272538"/>
                  <a:gd name="connsiteX9" fmla="*/ 948541 w 1222670"/>
                  <a:gd name="connsiteY9" fmla="*/ 183298 h 272538"/>
                  <a:gd name="connsiteX10" fmla="*/ 916670 w 1222670"/>
                  <a:gd name="connsiteY10" fmla="*/ 199233 h 272538"/>
                  <a:gd name="connsiteX11" fmla="*/ 827429 w 1222670"/>
                  <a:gd name="connsiteY11" fmla="*/ 164175 h 272538"/>
                  <a:gd name="connsiteX12" fmla="*/ 715878 w 1222670"/>
                  <a:gd name="connsiteY12" fmla="*/ 164175 h 272538"/>
                  <a:gd name="connsiteX13" fmla="*/ 674445 w 1222670"/>
                  <a:gd name="connsiteY13" fmla="*/ 199233 h 272538"/>
                  <a:gd name="connsiteX14" fmla="*/ 664883 w 1222670"/>
                  <a:gd name="connsiteY14" fmla="*/ 237479 h 272538"/>
                  <a:gd name="connsiteX15" fmla="*/ 629827 w 1222670"/>
                  <a:gd name="connsiteY15" fmla="*/ 234292 h 272538"/>
                  <a:gd name="connsiteX16" fmla="*/ 604327 w 1222670"/>
                  <a:gd name="connsiteY16" fmla="*/ 215170 h 272538"/>
                  <a:gd name="connsiteX17" fmla="*/ 527838 w 1222670"/>
                  <a:gd name="connsiteY17" fmla="*/ 272538 h 272538"/>
                  <a:gd name="connsiteX18" fmla="*/ 499153 w 1222670"/>
                  <a:gd name="connsiteY18" fmla="*/ 224730 h 272538"/>
                  <a:gd name="connsiteX19" fmla="*/ 492776 w 1222670"/>
                  <a:gd name="connsiteY19" fmla="*/ 151425 h 272538"/>
                  <a:gd name="connsiteX20" fmla="*/ 438596 w 1222670"/>
                  <a:gd name="connsiteY20" fmla="*/ 199233 h 272538"/>
                  <a:gd name="connsiteX21" fmla="*/ 276051 w 1222670"/>
                  <a:gd name="connsiteY21" fmla="*/ 240667 h 272538"/>
                  <a:gd name="connsiteX22" fmla="*/ 218683 w 1222670"/>
                  <a:gd name="connsiteY22" fmla="*/ 234292 h 272538"/>
                  <a:gd name="connsiteX23" fmla="*/ 186809 w 1222670"/>
                  <a:gd name="connsiteY23" fmla="*/ 247041 h 272538"/>
                  <a:gd name="connsiteX24" fmla="*/ 132629 w 1222670"/>
                  <a:gd name="connsiteY24" fmla="*/ 180111 h 272538"/>
                  <a:gd name="connsiteX25" fmla="*/ 65699 w 1222670"/>
                  <a:gd name="connsiteY25" fmla="*/ 176923 h 272538"/>
                  <a:gd name="connsiteX26" fmla="*/ 30640 w 1222670"/>
                  <a:gd name="connsiteY26" fmla="*/ 135490 h 272538"/>
                  <a:gd name="connsiteX27" fmla="*/ 27452 w 1222670"/>
                  <a:gd name="connsiteY27" fmla="*/ 109993 h 272538"/>
                  <a:gd name="connsiteX28" fmla="*/ 0 w 1222670"/>
                  <a:gd name="connsiteY28" fmla="*/ 84065 h 272538"/>
                  <a:gd name="connsiteX29" fmla="*/ 525626 w 1222670"/>
                  <a:gd name="connsiteY29" fmla="*/ 91440 h 272538"/>
                  <a:gd name="connsiteX0" fmla="*/ 434186 w 1222670"/>
                  <a:gd name="connsiteY0" fmla="*/ 0 h 272538"/>
                  <a:gd name="connsiteX1" fmla="*/ 1222670 w 1222670"/>
                  <a:gd name="connsiteY1" fmla="*/ 84065 h 272538"/>
                  <a:gd name="connsiteX2" fmla="*/ 1213076 w 1222670"/>
                  <a:gd name="connsiteY2" fmla="*/ 211982 h 272538"/>
                  <a:gd name="connsiteX3" fmla="*/ 1146146 w 1222670"/>
                  <a:gd name="connsiteY3" fmla="*/ 170549 h 272538"/>
                  <a:gd name="connsiteX4" fmla="*/ 1088777 w 1222670"/>
                  <a:gd name="connsiteY4" fmla="*/ 170549 h 272538"/>
                  <a:gd name="connsiteX5" fmla="*/ 1076027 w 1222670"/>
                  <a:gd name="connsiteY5" fmla="*/ 138678 h 272538"/>
                  <a:gd name="connsiteX6" fmla="*/ 1012283 w 1222670"/>
                  <a:gd name="connsiteY6" fmla="*/ 148239 h 272538"/>
                  <a:gd name="connsiteX7" fmla="*/ 967665 w 1222670"/>
                  <a:gd name="connsiteY7" fmla="*/ 116366 h 272538"/>
                  <a:gd name="connsiteX8" fmla="*/ 935794 w 1222670"/>
                  <a:gd name="connsiteY8" fmla="*/ 132303 h 272538"/>
                  <a:gd name="connsiteX9" fmla="*/ 948541 w 1222670"/>
                  <a:gd name="connsiteY9" fmla="*/ 183298 h 272538"/>
                  <a:gd name="connsiteX10" fmla="*/ 916670 w 1222670"/>
                  <a:gd name="connsiteY10" fmla="*/ 199233 h 272538"/>
                  <a:gd name="connsiteX11" fmla="*/ 827429 w 1222670"/>
                  <a:gd name="connsiteY11" fmla="*/ 164175 h 272538"/>
                  <a:gd name="connsiteX12" fmla="*/ 715878 w 1222670"/>
                  <a:gd name="connsiteY12" fmla="*/ 164175 h 272538"/>
                  <a:gd name="connsiteX13" fmla="*/ 674445 w 1222670"/>
                  <a:gd name="connsiteY13" fmla="*/ 199233 h 272538"/>
                  <a:gd name="connsiteX14" fmla="*/ 664883 w 1222670"/>
                  <a:gd name="connsiteY14" fmla="*/ 237479 h 272538"/>
                  <a:gd name="connsiteX15" fmla="*/ 629827 w 1222670"/>
                  <a:gd name="connsiteY15" fmla="*/ 234292 h 272538"/>
                  <a:gd name="connsiteX16" fmla="*/ 604327 w 1222670"/>
                  <a:gd name="connsiteY16" fmla="*/ 215170 h 272538"/>
                  <a:gd name="connsiteX17" fmla="*/ 527838 w 1222670"/>
                  <a:gd name="connsiteY17" fmla="*/ 272538 h 272538"/>
                  <a:gd name="connsiteX18" fmla="*/ 499153 w 1222670"/>
                  <a:gd name="connsiteY18" fmla="*/ 224730 h 272538"/>
                  <a:gd name="connsiteX19" fmla="*/ 492776 w 1222670"/>
                  <a:gd name="connsiteY19" fmla="*/ 151425 h 272538"/>
                  <a:gd name="connsiteX20" fmla="*/ 438596 w 1222670"/>
                  <a:gd name="connsiteY20" fmla="*/ 199233 h 272538"/>
                  <a:gd name="connsiteX21" fmla="*/ 276051 w 1222670"/>
                  <a:gd name="connsiteY21" fmla="*/ 240667 h 272538"/>
                  <a:gd name="connsiteX22" fmla="*/ 218683 w 1222670"/>
                  <a:gd name="connsiteY22" fmla="*/ 234292 h 272538"/>
                  <a:gd name="connsiteX23" fmla="*/ 186809 w 1222670"/>
                  <a:gd name="connsiteY23" fmla="*/ 247041 h 272538"/>
                  <a:gd name="connsiteX24" fmla="*/ 132629 w 1222670"/>
                  <a:gd name="connsiteY24" fmla="*/ 180111 h 272538"/>
                  <a:gd name="connsiteX25" fmla="*/ 65699 w 1222670"/>
                  <a:gd name="connsiteY25" fmla="*/ 176923 h 272538"/>
                  <a:gd name="connsiteX26" fmla="*/ 30640 w 1222670"/>
                  <a:gd name="connsiteY26" fmla="*/ 135490 h 272538"/>
                  <a:gd name="connsiteX27" fmla="*/ 27452 w 1222670"/>
                  <a:gd name="connsiteY27" fmla="*/ 109993 h 272538"/>
                  <a:gd name="connsiteX28" fmla="*/ 0 w 1222670"/>
                  <a:gd name="connsiteY28" fmla="*/ 84065 h 272538"/>
                  <a:gd name="connsiteX0" fmla="*/ 1222670 w 1222670"/>
                  <a:gd name="connsiteY0" fmla="*/ 0 h 188473"/>
                  <a:gd name="connsiteX1" fmla="*/ 1213076 w 1222670"/>
                  <a:gd name="connsiteY1" fmla="*/ 127917 h 188473"/>
                  <a:gd name="connsiteX2" fmla="*/ 1146146 w 1222670"/>
                  <a:gd name="connsiteY2" fmla="*/ 86484 h 188473"/>
                  <a:gd name="connsiteX3" fmla="*/ 1088777 w 1222670"/>
                  <a:gd name="connsiteY3" fmla="*/ 86484 h 188473"/>
                  <a:gd name="connsiteX4" fmla="*/ 1076027 w 1222670"/>
                  <a:gd name="connsiteY4" fmla="*/ 54613 h 188473"/>
                  <a:gd name="connsiteX5" fmla="*/ 1012283 w 1222670"/>
                  <a:gd name="connsiteY5" fmla="*/ 64174 h 188473"/>
                  <a:gd name="connsiteX6" fmla="*/ 967665 w 1222670"/>
                  <a:gd name="connsiteY6" fmla="*/ 32301 h 188473"/>
                  <a:gd name="connsiteX7" fmla="*/ 935794 w 1222670"/>
                  <a:gd name="connsiteY7" fmla="*/ 48238 h 188473"/>
                  <a:gd name="connsiteX8" fmla="*/ 948541 w 1222670"/>
                  <a:gd name="connsiteY8" fmla="*/ 99233 h 188473"/>
                  <a:gd name="connsiteX9" fmla="*/ 916670 w 1222670"/>
                  <a:gd name="connsiteY9" fmla="*/ 115168 h 188473"/>
                  <a:gd name="connsiteX10" fmla="*/ 827429 w 1222670"/>
                  <a:gd name="connsiteY10" fmla="*/ 80110 h 188473"/>
                  <a:gd name="connsiteX11" fmla="*/ 715878 w 1222670"/>
                  <a:gd name="connsiteY11" fmla="*/ 80110 h 188473"/>
                  <a:gd name="connsiteX12" fmla="*/ 674445 w 1222670"/>
                  <a:gd name="connsiteY12" fmla="*/ 115168 h 188473"/>
                  <a:gd name="connsiteX13" fmla="*/ 664883 w 1222670"/>
                  <a:gd name="connsiteY13" fmla="*/ 153414 h 188473"/>
                  <a:gd name="connsiteX14" fmla="*/ 629827 w 1222670"/>
                  <a:gd name="connsiteY14" fmla="*/ 150227 h 188473"/>
                  <a:gd name="connsiteX15" fmla="*/ 604327 w 1222670"/>
                  <a:gd name="connsiteY15" fmla="*/ 131105 h 188473"/>
                  <a:gd name="connsiteX16" fmla="*/ 527838 w 1222670"/>
                  <a:gd name="connsiteY16" fmla="*/ 188473 h 188473"/>
                  <a:gd name="connsiteX17" fmla="*/ 499153 w 1222670"/>
                  <a:gd name="connsiteY17" fmla="*/ 140665 h 188473"/>
                  <a:gd name="connsiteX18" fmla="*/ 492776 w 1222670"/>
                  <a:gd name="connsiteY18" fmla="*/ 67360 h 188473"/>
                  <a:gd name="connsiteX19" fmla="*/ 438596 w 1222670"/>
                  <a:gd name="connsiteY19" fmla="*/ 115168 h 188473"/>
                  <a:gd name="connsiteX20" fmla="*/ 276051 w 1222670"/>
                  <a:gd name="connsiteY20" fmla="*/ 156602 h 188473"/>
                  <a:gd name="connsiteX21" fmla="*/ 218683 w 1222670"/>
                  <a:gd name="connsiteY21" fmla="*/ 150227 h 188473"/>
                  <a:gd name="connsiteX22" fmla="*/ 186809 w 1222670"/>
                  <a:gd name="connsiteY22" fmla="*/ 162976 h 188473"/>
                  <a:gd name="connsiteX23" fmla="*/ 132629 w 1222670"/>
                  <a:gd name="connsiteY23" fmla="*/ 96046 h 188473"/>
                  <a:gd name="connsiteX24" fmla="*/ 65699 w 1222670"/>
                  <a:gd name="connsiteY24" fmla="*/ 92858 h 188473"/>
                  <a:gd name="connsiteX25" fmla="*/ 30640 w 1222670"/>
                  <a:gd name="connsiteY25" fmla="*/ 51425 h 188473"/>
                  <a:gd name="connsiteX26" fmla="*/ 27452 w 1222670"/>
                  <a:gd name="connsiteY26" fmla="*/ 25928 h 188473"/>
                  <a:gd name="connsiteX27" fmla="*/ 0 w 1222670"/>
                  <a:gd name="connsiteY27" fmla="*/ 0 h 188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22670" h="188473">
                    <a:moveTo>
                      <a:pt x="1222670" y="0"/>
                    </a:moveTo>
                    <a:lnTo>
                      <a:pt x="1213076" y="127917"/>
                    </a:lnTo>
                    <a:lnTo>
                      <a:pt x="1146146" y="86484"/>
                    </a:lnTo>
                    <a:lnTo>
                      <a:pt x="1088777" y="86484"/>
                    </a:lnTo>
                    <a:lnTo>
                      <a:pt x="1076027" y="54613"/>
                    </a:lnTo>
                    <a:lnTo>
                      <a:pt x="1012283" y="64174"/>
                    </a:lnTo>
                    <a:lnTo>
                      <a:pt x="967665" y="32301"/>
                    </a:lnTo>
                    <a:lnTo>
                      <a:pt x="935794" y="48238"/>
                    </a:lnTo>
                    <a:lnTo>
                      <a:pt x="948541" y="99233"/>
                    </a:lnTo>
                    <a:lnTo>
                      <a:pt x="916670" y="115168"/>
                    </a:lnTo>
                    <a:lnTo>
                      <a:pt x="827429" y="80110"/>
                    </a:lnTo>
                    <a:lnTo>
                      <a:pt x="715878" y="80110"/>
                    </a:lnTo>
                    <a:lnTo>
                      <a:pt x="674445" y="115168"/>
                    </a:lnTo>
                    <a:lnTo>
                      <a:pt x="664883" y="153414"/>
                    </a:lnTo>
                    <a:lnTo>
                      <a:pt x="629827" y="150227"/>
                    </a:lnTo>
                    <a:lnTo>
                      <a:pt x="604327" y="131105"/>
                    </a:lnTo>
                    <a:lnTo>
                      <a:pt x="527838" y="188473"/>
                    </a:lnTo>
                    <a:lnTo>
                      <a:pt x="499153" y="140665"/>
                    </a:lnTo>
                    <a:lnTo>
                      <a:pt x="492776" y="67360"/>
                    </a:lnTo>
                    <a:lnTo>
                      <a:pt x="438596" y="115168"/>
                    </a:lnTo>
                    <a:lnTo>
                      <a:pt x="276051" y="156602"/>
                    </a:lnTo>
                    <a:lnTo>
                      <a:pt x="218683" y="150227"/>
                    </a:lnTo>
                    <a:lnTo>
                      <a:pt x="186809" y="162976"/>
                    </a:lnTo>
                    <a:lnTo>
                      <a:pt x="132629" y="96046"/>
                    </a:lnTo>
                    <a:lnTo>
                      <a:pt x="65699" y="92858"/>
                    </a:lnTo>
                    <a:lnTo>
                      <a:pt x="30640" y="51425"/>
                    </a:lnTo>
                    <a:lnTo>
                      <a:pt x="27452" y="2592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618F623-2EB2-C73E-DAD4-E11969481164}"/>
                  </a:ext>
                </a:extLst>
              </p:cNvPr>
              <p:cNvSpPr/>
              <p:nvPr/>
            </p:nvSpPr>
            <p:spPr>
              <a:xfrm>
                <a:off x="3613201" y="4825721"/>
                <a:ext cx="847127" cy="1600131"/>
              </a:xfrm>
              <a:custGeom>
                <a:avLst/>
                <a:gdLst>
                  <a:gd name="connsiteX0" fmla="*/ 396678 w 847127"/>
                  <a:gd name="connsiteY0" fmla="*/ 0 h 1600131"/>
                  <a:gd name="connsiteX1" fmla="*/ 545411 w 847127"/>
                  <a:gd name="connsiteY1" fmla="*/ 12748 h 1600131"/>
                  <a:gd name="connsiteX2" fmla="*/ 575156 w 847127"/>
                  <a:gd name="connsiteY2" fmla="*/ 186979 h 1600131"/>
                  <a:gd name="connsiteX3" fmla="*/ 545411 w 847127"/>
                  <a:gd name="connsiteY3" fmla="*/ 267720 h 1600131"/>
                  <a:gd name="connsiteX4" fmla="*/ 490166 w 847127"/>
                  <a:gd name="connsiteY4" fmla="*/ 361210 h 1600131"/>
                  <a:gd name="connsiteX5" fmla="*/ 502916 w 847127"/>
                  <a:gd name="connsiteY5" fmla="*/ 412205 h 1600131"/>
                  <a:gd name="connsiteX6" fmla="*/ 507164 w 847127"/>
                  <a:gd name="connsiteY6" fmla="*/ 484447 h 1600131"/>
                  <a:gd name="connsiteX7" fmla="*/ 566660 w 847127"/>
                  <a:gd name="connsiteY7" fmla="*/ 543940 h 1600131"/>
                  <a:gd name="connsiteX8" fmla="*/ 592155 w 847127"/>
                  <a:gd name="connsiteY8" fmla="*/ 552439 h 1600131"/>
                  <a:gd name="connsiteX9" fmla="*/ 626151 w 847127"/>
                  <a:gd name="connsiteY9" fmla="*/ 628931 h 1600131"/>
                  <a:gd name="connsiteX10" fmla="*/ 689895 w 847127"/>
                  <a:gd name="connsiteY10" fmla="*/ 633180 h 1600131"/>
                  <a:gd name="connsiteX11" fmla="*/ 766387 w 847127"/>
                  <a:gd name="connsiteY11" fmla="*/ 633180 h 1600131"/>
                  <a:gd name="connsiteX12" fmla="*/ 706894 w 847127"/>
                  <a:gd name="connsiteY12" fmla="*/ 773415 h 1600131"/>
                  <a:gd name="connsiteX13" fmla="*/ 711142 w 847127"/>
                  <a:gd name="connsiteY13" fmla="*/ 888152 h 1600131"/>
                  <a:gd name="connsiteX14" fmla="*/ 736642 w 847127"/>
                  <a:gd name="connsiteY14" fmla="*/ 900901 h 1600131"/>
                  <a:gd name="connsiteX15" fmla="*/ 745138 w 847127"/>
                  <a:gd name="connsiteY15" fmla="*/ 985892 h 1600131"/>
                  <a:gd name="connsiteX16" fmla="*/ 719644 w 847127"/>
                  <a:gd name="connsiteY16" fmla="*/ 1007139 h 1600131"/>
                  <a:gd name="connsiteX17" fmla="*/ 762136 w 847127"/>
                  <a:gd name="connsiteY17" fmla="*/ 1075132 h 1600131"/>
                  <a:gd name="connsiteX18" fmla="*/ 817382 w 847127"/>
                  <a:gd name="connsiteY18" fmla="*/ 1079382 h 1600131"/>
                  <a:gd name="connsiteX19" fmla="*/ 830129 w 847127"/>
                  <a:gd name="connsiteY19" fmla="*/ 1109128 h 1600131"/>
                  <a:gd name="connsiteX20" fmla="*/ 847127 w 847127"/>
                  <a:gd name="connsiteY20" fmla="*/ 1130376 h 1600131"/>
                  <a:gd name="connsiteX21" fmla="*/ 813131 w 847127"/>
                  <a:gd name="connsiteY21" fmla="*/ 1313106 h 1600131"/>
                  <a:gd name="connsiteX22" fmla="*/ 698394 w 847127"/>
                  <a:gd name="connsiteY22" fmla="*/ 1372599 h 1600131"/>
                  <a:gd name="connsiteX23" fmla="*/ 685647 w 847127"/>
                  <a:gd name="connsiteY23" fmla="*/ 1432093 h 1600131"/>
                  <a:gd name="connsiteX24" fmla="*/ 672897 w 847127"/>
                  <a:gd name="connsiteY24" fmla="*/ 1538331 h 1600131"/>
                  <a:gd name="connsiteX25" fmla="*/ 630402 w 847127"/>
                  <a:gd name="connsiteY25" fmla="*/ 1589326 h 1600131"/>
                  <a:gd name="connsiteX26" fmla="*/ 607591 w 847127"/>
                  <a:gd name="connsiteY26" fmla="*/ 1600131 h 1600131"/>
                  <a:gd name="connsiteX27" fmla="*/ 72560 w 847127"/>
                  <a:gd name="connsiteY27" fmla="*/ 1600131 h 1600131"/>
                  <a:gd name="connsiteX28" fmla="*/ 73713 w 847127"/>
                  <a:gd name="connsiteY28" fmla="*/ 1597825 h 1600131"/>
                  <a:gd name="connsiteX29" fmla="*/ 43965 w 847127"/>
                  <a:gd name="connsiteY29" fmla="*/ 1453341 h 1600131"/>
                  <a:gd name="connsiteX30" fmla="*/ 82210 w 847127"/>
                  <a:gd name="connsiteY30" fmla="*/ 1376849 h 1600131"/>
                  <a:gd name="connsiteX31" fmla="*/ 48213 w 847127"/>
                  <a:gd name="connsiteY31" fmla="*/ 1347102 h 1600131"/>
                  <a:gd name="connsiteX32" fmla="*/ 52464 w 847127"/>
                  <a:gd name="connsiteY32" fmla="*/ 1283359 h 1600131"/>
                  <a:gd name="connsiteX33" fmla="*/ 107709 w 847127"/>
                  <a:gd name="connsiteY33" fmla="*/ 1228115 h 1600131"/>
                  <a:gd name="connsiteX34" fmla="*/ 39717 w 847127"/>
                  <a:gd name="connsiteY34" fmla="*/ 1083631 h 1600131"/>
                  <a:gd name="connsiteX35" fmla="*/ 120457 w 847127"/>
                  <a:gd name="connsiteY35" fmla="*/ 943396 h 1600131"/>
                  <a:gd name="connsiteX36" fmla="*/ 230945 w 847127"/>
                  <a:gd name="connsiteY36" fmla="*/ 960395 h 1600131"/>
                  <a:gd name="connsiteX37" fmla="*/ 328686 w 847127"/>
                  <a:gd name="connsiteY37" fmla="*/ 947646 h 1600131"/>
                  <a:gd name="connsiteX38" fmla="*/ 332934 w 847127"/>
                  <a:gd name="connsiteY38" fmla="*/ 862655 h 1600131"/>
                  <a:gd name="connsiteX39" fmla="*/ 273440 w 847127"/>
                  <a:gd name="connsiteY39" fmla="*/ 815910 h 1600131"/>
                  <a:gd name="connsiteX40" fmla="*/ 162952 w 847127"/>
                  <a:gd name="connsiteY40" fmla="*/ 696923 h 1600131"/>
                  <a:gd name="connsiteX41" fmla="*/ 56715 w 847127"/>
                  <a:gd name="connsiteY41" fmla="*/ 671426 h 1600131"/>
                  <a:gd name="connsiteX42" fmla="*/ 0 w 847127"/>
                  <a:gd name="connsiteY42" fmla="*/ 666565 h 1600131"/>
                  <a:gd name="connsiteX43" fmla="*/ 0 w 847127"/>
                  <a:gd name="connsiteY43" fmla="*/ 81400 h 1600131"/>
                  <a:gd name="connsiteX44" fmla="*/ 18468 w 847127"/>
                  <a:gd name="connsiteY44" fmla="*/ 80741 h 1600131"/>
                  <a:gd name="connsiteX45" fmla="*/ 107709 w 847127"/>
                  <a:gd name="connsiteY45" fmla="*/ 46745 h 1600131"/>
                  <a:gd name="connsiteX46" fmla="*/ 205448 w 847127"/>
                  <a:gd name="connsiteY46" fmla="*/ 55244 h 1600131"/>
                  <a:gd name="connsiteX47" fmla="*/ 264941 w 847127"/>
                  <a:gd name="connsiteY47" fmla="*/ 21247 h 1600131"/>
                  <a:gd name="connsiteX48" fmla="*/ 307437 w 847127"/>
                  <a:gd name="connsiteY48" fmla="*/ 50994 h 160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847127" h="1600131">
                    <a:moveTo>
                      <a:pt x="396678" y="0"/>
                    </a:moveTo>
                    <a:lnTo>
                      <a:pt x="545411" y="12748"/>
                    </a:lnTo>
                    <a:lnTo>
                      <a:pt x="575156" y="186979"/>
                    </a:lnTo>
                    <a:lnTo>
                      <a:pt x="545411" y="267720"/>
                    </a:lnTo>
                    <a:lnTo>
                      <a:pt x="490166" y="361210"/>
                    </a:lnTo>
                    <a:lnTo>
                      <a:pt x="502916" y="412205"/>
                    </a:lnTo>
                    <a:lnTo>
                      <a:pt x="507164" y="484447"/>
                    </a:lnTo>
                    <a:lnTo>
                      <a:pt x="566660" y="543940"/>
                    </a:lnTo>
                    <a:lnTo>
                      <a:pt x="592155" y="552439"/>
                    </a:lnTo>
                    <a:lnTo>
                      <a:pt x="626151" y="628931"/>
                    </a:lnTo>
                    <a:lnTo>
                      <a:pt x="689895" y="633180"/>
                    </a:lnTo>
                    <a:lnTo>
                      <a:pt x="766387" y="633180"/>
                    </a:lnTo>
                    <a:lnTo>
                      <a:pt x="706894" y="773415"/>
                    </a:lnTo>
                    <a:lnTo>
                      <a:pt x="711142" y="888152"/>
                    </a:lnTo>
                    <a:lnTo>
                      <a:pt x="736642" y="900901"/>
                    </a:lnTo>
                    <a:lnTo>
                      <a:pt x="745138" y="985892"/>
                    </a:lnTo>
                    <a:lnTo>
                      <a:pt x="719644" y="1007139"/>
                    </a:lnTo>
                    <a:lnTo>
                      <a:pt x="762136" y="1075132"/>
                    </a:lnTo>
                    <a:lnTo>
                      <a:pt x="817382" y="1079382"/>
                    </a:lnTo>
                    <a:lnTo>
                      <a:pt x="830129" y="1109128"/>
                    </a:lnTo>
                    <a:lnTo>
                      <a:pt x="847127" y="1130376"/>
                    </a:lnTo>
                    <a:lnTo>
                      <a:pt x="813131" y="1313106"/>
                    </a:lnTo>
                    <a:lnTo>
                      <a:pt x="698394" y="1372599"/>
                    </a:lnTo>
                    <a:lnTo>
                      <a:pt x="685647" y="1432093"/>
                    </a:lnTo>
                    <a:lnTo>
                      <a:pt x="672897" y="1538331"/>
                    </a:lnTo>
                    <a:lnTo>
                      <a:pt x="630402" y="1589326"/>
                    </a:lnTo>
                    <a:lnTo>
                      <a:pt x="607591" y="1600131"/>
                    </a:lnTo>
                    <a:lnTo>
                      <a:pt x="72560" y="1600131"/>
                    </a:lnTo>
                    <a:lnTo>
                      <a:pt x="73713" y="1597825"/>
                    </a:lnTo>
                    <a:lnTo>
                      <a:pt x="43965" y="1453341"/>
                    </a:lnTo>
                    <a:lnTo>
                      <a:pt x="82210" y="1376849"/>
                    </a:lnTo>
                    <a:lnTo>
                      <a:pt x="48213" y="1347102"/>
                    </a:lnTo>
                    <a:lnTo>
                      <a:pt x="52464" y="1283359"/>
                    </a:lnTo>
                    <a:lnTo>
                      <a:pt x="107709" y="1228115"/>
                    </a:lnTo>
                    <a:lnTo>
                      <a:pt x="39717" y="1083631"/>
                    </a:lnTo>
                    <a:lnTo>
                      <a:pt x="120457" y="943396"/>
                    </a:lnTo>
                    <a:lnTo>
                      <a:pt x="230945" y="960395"/>
                    </a:lnTo>
                    <a:lnTo>
                      <a:pt x="328686" y="947646"/>
                    </a:lnTo>
                    <a:lnTo>
                      <a:pt x="332934" y="862655"/>
                    </a:lnTo>
                    <a:lnTo>
                      <a:pt x="273440" y="815910"/>
                    </a:lnTo>
                    <a:lnTo>
                      <a:pt x="162952" y="696923"/>
                    </a:lnTo>
                    <a:lnTo>
                      <a:pt x="56715" y="671426"/>
                    </a:lnTo>
                    <a:lnTo>
                      <a:pt x="0" y="666565"/>
                    </a:lnTo>
                    <a:lnTo>
                      <a:pt x="0" y="81400"/>
                    </a:lnTo>
                    <a:lnTo>
                      <a:pt x="18468" y="80741"/>
                    </a:lnTo>
                    <a:lnTo>
                      <a:pt x="107709" y="46745"/>
                    </a:lnTo>
                    <a:lnTo>
                      <a:pt x="205448" y="55244"/>
                    </a:lnTo>
                    <a:lnTo>
                      <a:pt x="264941" y="21247"/>
                    </a:lnTo>
                    <a:lnTo>
                      <a:pt x="307437" y="509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97FF4387-3928-4B96-74B5-0F845CE6500F}"/>
                  </a:ext>
                </a:extLst>
              </p:cNvPr>
              <p:cNvSpPr/>
              <p:nvPr/>
            </p:nvSpPr>
            <p:spPr>
              <a:xfrm>
                <a:off x="3613200" y="3741665"/>
                <a:ext cx="817380" cy="1165463"/>
              </a:xfrm>
              <a:custGeom>
                <a:avLst/>
                <a:gdLst>
                  <a:gd name="connsiteX0" fmla="*/ 0 w 817380"/>
                  <a:gd name="connsiteY0" fmla="*/ 0 h 1165463"/>
                  <a:gd name="connsiteX1" fmla="*/ 479542 w 817380"/>
                  <a:gd name="connsiteY1" fmla="*/ 0 h 1165463"/>
                  <a:gd name="connsiteX2" fmla="*/ 479542 w 817380"/>
                  <a:gd name="connsiteY2" fmla="*/ 64172 h 1165463"/>
                  <a:gd name="connsiteX3" fmla="*/ 530537 w 817380"/>
                  <a:gd name="connsiteY3" fmla="*/ 102418 h 1165463"/>
                  <a:gd name="connsiteX4" fmla="*/ 511413 w 817380"/>
                  <a:gd name="connsiteY4" fmla="*/ 153412 h 1165463"/>
                  <a:gd name="connsiteX5" fmla="*/ 600655 w 817380"/>
                  <a:gd name="connsiteY5" fmla="*/ 293647 h 1165463"/>
                  <a:gd name="connsiteX6" fmla="*/ 689894 w 817380"/>
                  <a:gd name="connsiteY6" fmla="*/ 331893 h 1165463"/>
                  <a:gd name="connsiteX7" fmla="*/ 747262 w 817380"/>
                  <a:gd name="connsiteY7" fmla="*/ 376514 h 1165463"/>
                  <a:gd name="connsiteX8" fmla="*/ 817380 w 817380"/>
                  <a:gd name="connsiteY8" fmla="*/ 395636 h 1165463"/>
                  <a:gd name="connsiteX9" fmla="*/ 791883 w 817380"/>
                  <a:gd name="connsiteY9" fmla="*/ 459379 h 1165463"/>
                  <a:gd name="connsiteX10" fmla="*/ 817380 w 817380"/>
                  <a:gd name="connsiteY10" fmla="*/ 529497 h 1165463"/>
                  <a:gd name="connsiteX11" fmla="*/ 798257 w 817380"/>
                  <a:gd name="connsiteY11" fmla="*/ 656984 h 1165463"/>
                  <a:gd name="connsiteX12" fmla="*/ 779133 w 817380"/>
                  <a:gd name="connsiteY12" fmla="*/ 714352 h 1165463"/>
                  <a:gd name="connsiteX13" fmla="*/ 753638 w 817380"/>
                  <a:gd name="connsiteY13" fmla="*/ 790843 h 1165463"/>
                  <a:gd name="connsiteX14" fmla="*/ 670770 w 817380"/>
                  <a:gd name="connsiteY14" fmla="*/ 809967 h 1165463"/>
                  <a:gd name="connsiteX15" fmla="*/ 619776 w 817380"/>
                  <a:gd name="connsiteY15" fmla="*/ 880084 h 1165463"/>
                  <a:gd name="connsiteX16" fmla="*/ 536911 w 817380"/>
                  <a:gd name="connsiteY16" fmla="*/ 924703 h 1165463"/>
                  <a:gd name="connsiteX17" fmla="*/ 460419 w 817380"/>
                  <a:gd name="connsiteY17" fmla="*/ 931078 h 1165463"/>
                  <a:gd name="connsiteX18" fmla="*/ 403051 w 817380"/>
                  <a:gd name="connsiteY18" fmla="*/ 956576 h 1165463"/>
                  <a:gd name="connsiteX19" fmla="*/ 380238 w 817380"/>
                  <a:gd name="connsiteY19" fmla="*/ 1093456 h 1165463"/>
                  <a:gd name="connsiteX20" fmla="*/ 307435 w 817380"/>
                  <a:gd name="connsiteY20" fmla="*/ 1135056 h 1165463"/>
                  <a:gd name="connsiteX21" fmla="*/ 264940 w 817380"/>
                  <a:gd name="connsiteY21" fmla="*/ 1105309 h 1165463"/>
                  <a:gd name="connsiteX22" fmla="*/ 205446 w 817380"/>
                  <a:gd name="connsiteY22" fmla="*/ 1139306 h 1165463"/>
                  <a:gd name="connsiteX23" fmla="*/ 107708 w 817380"/>
                  <a:gd name="connsiteY23" fmla="*/ 1130807 h 1165463"/>
                  <a:gd name="connsiteX24" fmla="*/ 18467 w 817380"/>
                  <a:gd name="connsiteY24" fmla="*/ 1164803 h 1165463"/>
                  <a:gd name="connsiteX25" fmla="*/ 0 w 817380"/>
                  <a:gd name="connsiteY25" fmla="*/ 1165463 h 116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17380" h="1165463">
                    <a:moveTo>
                      <a:pt x="0" y="0"/>
                    </a:moveTo>
                    <a:lnTo>
                      <a:pt x="479542" y="0"/>
                    </a:lnTo>
                    <a:lnTo>
                      <a:pt x="479542" y="64172"/>
                    </a:lnTo>
                    <a:lnTo>
                      <a:pt x="530537" y="102418"/>
                    </a:lnTo>
                    <a:lnTo>
                      <a:pt x="511413" y="153412"/>
                    </a:lnTo>
                    <a:lnTo>
                      <a:pt x="600655" y="293647"/>
                    </a:lnTo>
                    <a:lnTo>
                      <a:pt x="689894" y="331893"/>
                    </a:lnTo>
                    <a:lnTo>
                      <a:pt x="747262" y="376514"/>
                    </a:lnTo>
                    <a:lnTo>
                      <a:pt x="817380" y="395636"/>
                    </a:lnTo>
                    <a:lnTo>
                      <a:pt x="791883" y="459379"/>
                    </a:lnTo>
                    <a:lnTo>
                      <a:pt x="817380" y="529497"/>
                    </a:lnTo>
                    <a:lnTo>
                      <a:pt x="798257" y="656984"/>
                    </a:lnTo>
                    <a:lnTo>
                      <a:pt x="779133" y="714352"/>
                    </a:lnTo>
                    <a:lnTo>
                      <a:pt x="753638" y="790843"/>
                    </a:lnTo>
                    <a:lnTo>
                      <a:pt x="670770" y="809967"/>
                    </a:lnTo>
                    <a:lnTo>
                      <a:pt x="619776" y="880084"/>
                    </a:lnTo>
                    <a:lnTo>
                      <a:pt x="536911" y="924703"/>
                    </a:lnTo>
                    <a:lnTo>
                      <a:pt x="460419" y="931078"/>
                    </a:lnTo>
                    <a:lnTo>
                      <a:pt x="403051" y="956576"/>
                    </a:lnTo>
                    <a:lnTo>
                      <a:pt x="380238" y="1093456"/>
                    </a:lnTo>
                    <a:lnTo>
                      <a:pt x="307435" y="1135056"/>
                    </a:lnTo>
                    <a:lnTo>
                      <a:pt x="264940" y="1105309"/>
                    </a:lnTo>
                    <a:lnTo>
                      <a:pt x="205446" y="1139306"/>
                    </a:lnTo>
                    <a:lnTo>
                      <a:pt x="107708" y="1130807"/>
                    </a:lnTo>
                    <a:lnTo>
                      <a:pt x="18467" y="1164803"/>
                    </a:lnTo>
                    <a:lnTo>
                      <a:pt x="0" y="11654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FE0D109-FEFC-B3CF-B18A-4277C750C409}"/>
                  </a:ext>
                </a:extLst>
              </p:cNvPr>
              <p:cNvSpPr/>
              <p:nvPr/>
            </p:nvSpPr>
            <p:spPr>
              <a:xfrm>
                <a:off x="4092741" y="3741664"/>
                <a:ext cx="1954361" cy="814210"/>
              </a:xfrm>
              <a:custGeom>
                <a:avLst/>
                <a:gdLst>
                  <a:gd name="connsiteX0" fmla="*/ 0 w 1954361"/>
                  <a:gd name="connsiteY0" fmla="*/ 0 h 814210"/>
                  <a:gd name="connsiteX1" fmla="*/ 673726 w 1954361"/>
                  <a:gd name="connsiteY1" fmla="*/ 0 h 814210"/>
                  <a:gd name="connsiteX2" fmla="*/ 701172 w 1954361"/>
                  <a:gd name="connsiteY2" fmla="*/ 25921 h 814210"/>
                  <a:gd name="connsiteX3" fmla="*/ 704360 w 1954361"/>
                  <a:gd name="connsiteY3" fmla="*/ 51418 h 814210"/>
                  <a:gd name="connsiteX4" fmla="*/ 739419 w 1954361"/>
                  <a:gd name="connsiteY4" fmla="*/ 92851 h 814210"/>
                  <a:gd name="connsiteX5" fmla="*/ 806349 w 1954361"/>
                  <a:gd name="connsiteY5" fmla="*/ 96039 h 814210"/>
                  <a:gd name="connsiteX6" fmla="*/ 860529 w 1954361"/>
                  <a:gd name="connsiteY6" fmla="*/ 162969 h 814210"/>
                  <a:gd name="connsiteX7" fmla="*/ 892402 w 1954361"/>
                  <a:gd name="connsiteY7" fmla="*/ 150221 h 814210"/>
                  <a:gd name="connsiteX8" fmla="*/ 949771 w 1954361"/>
                  <a:gd name="connsiteY8" fmla="*/ 156596 h 814210"/>
                  <a:gd name="connsiteX9" fmla="*/ 1112316 w 1954361"/>
                  <a:gd name="connsiteY9" fmla="*/ 115162 h 814210"/>
                  <a:gd name="connsiteX10" fmla="*/ 1166496 w 1954361"/>
                  <a:gd name="connsiteY10" fmla="*/ 67354 h 814210"/>
                  <a:gd name="connsiteX11" fmla="*/ 1172872 w 1954361"/>
                  <a:gd name="connsiteY11" fmla="*/ 140659 h 814210"/>
                  <a:gd name="connsiteX12" fmla="*/ 1201557 w 1954361"/>
                  <a:gd name="connsiteY12" fmla="*/ 188466 h 814210"/>
                  <a:gd name="connsiteX13" fmla="*/ 1278046 w 1954361"/>
                  <a:gd name="connsiteY13" fmla="*/ 131098 h 814210"/>
                  <a:gd name="connsiteX14" fmla="*/ 1303546 w 1954361"/>
                  <a:gd name="connsiteY14" fmla="*/ 150221 h 814210"/>
                  <a:gd name="connsiteX15" fmla="*/ 1338603 w 1954361"/>
                  <a:gd name="connsiteY15" fmla="*/ 153407 h 814210"/>
                  <a:gd name="connsiteX16" fmla="*/ 1348164 w 1954361"/>
                  <a:gd name="connsiteY16" fmla="*/ 115162 h 814210"/>
                  <a:gd name="connsiteX17" fmla="*/ 1389597 w 1954361"/>
                  <a:gd name="connsiteY17" fmla="*/ 80104 h 814210"/>
                  <a:gd name="connsiteX18" fmla="*/ 1501148 w 1954361"/>
                  <a:gd name="connsiteY18" fmla="*/ 80104 h 814210"/>
                  <a:gd name="connsiteX19" fmla="*/ 1590389 w 1954361"/>
                  <a:gd name="connsiteY19" fmla="*/ 115162 h 814210"/>
                  <a:gd name="connsiteX20" fmla="*/ 1622260 w 1954361"/>
                  <a:gd name="connsiteY20" fmla="*/ 99226 h 814210"/>
                  <a:gd name="connsiteX21" fmla="*/ 1609513 w 1954361"/>
                  <a:gd name="connsiteY21" fmla="*/ 48232 h 814210"/>
                  <a:gd name="connsiteX22" fmla="*/ 1641384 w 1954361"/>
                  <a:gd name="connsiteY22" fmla="*/ 32295 h 814210"/>
                  <a:gd name="connsiteX23" fmla="*/ 1686002 w 1954361"/>
                  <a:gd name="connsiteY23" fmla="*/ 64167 h 814210"/>
                  <a:gd name="connsiteX24" fmla="*/ 1749746 w 1954361"/>
                  <a:gd name="connsiteY24" fmla="*/ 54607 h 814210"/>
                  <a:gd name="connsiteX25" fmla="*/ 1762496 w 1954361"/>
                  <a:gd name="connsiteY25" fmla="*/ 86478 h 814210"/>
                  <a:gd name="connsiteX26" fmla="*/ 1819864 w 1954361"/>
                  <a:gd name="connsiteY26" fmla="*/ 86478 h 814210"/>
                  <a:gd name="connsiteX27" fmla="*/ 1886794 w 1954361"/>
                  <a:gd name="connsiteY27" fmla="*/ 127910 h 814210"/>
                  <a:gd name="connsiteX28" fmla="*/ 1887314 w 1954361"/>
                  <a:gd name="connsiteY28" fmla="*/ 120992 h 814210"/>
                  <a:gd name="connsiteX29" fmla="*/ 1893168 w 1954361"/>
                  <a:gd name="connsiteY29" fmla="*/ 127910 h 814210"/>
                  <a:gd name="connsiteX30" fmla="*/ 1877870 w 1954361"/>
                  <a:gd name="connsiteY30" fmla="*/ 189104 h 814210"/>
                  <a:gd name="connsiteX31" fmla="*/ 1908466 w 1954361"/>
                  <a:gd name="connsiteY31" fmla="*/ 209501 h 814210"/>
                  <a:gd name="connsiteX32" fmla="*/ 1918665 w 1954361"/>
                  <a:gd name="connsiteY32" fmla="*/ 280894 h 814210"/>
                  <a:gd name="connsiteX33" fmla="*/ 1954361 w 1954361"/>
                  <a:gd name="connsiteY33" fmla="*/ 336988 h 814210"/>
                  <a:gd name="connsiteX34" fmla="*/ 1882969 w 1954361"/>
                  <a:gd name="connsiteY34" fmla="*/ 387982 h 814210"/>
                  <a:gd name="connsiteX35" fmla="*/ 1882969 w 1954361"/>
                  <a:gd name="connsiteY35" fmla="*/ 444076 h 814210"/>
                  <a:gd name="connsiteX36" fmla="*/ 1855453 w 1954361"/>
                  <a:gd name="connsiteY36" fmla="*/ 491245 h 814210"/>
                  <a:gd name="connsiteX37" fmla="*/ 1823050 w 1954361"/>
                  <a:gd name="connsiteY37" fmla="*/ 491245 h 814210"/>
                  <a:gd name="connsiteX38" fmla="*/ 1776306 w 1954361"/>
                  <a:gd name="connsiteY38" fmla="*/ 484872 h 814210"/>
                  <a:gd name="connsiteX39" fmla="*/ 1750809 w 1954361"/>
                  <a:gd name="connsiteY39" fmla="*/ 493371 h 814210"/>
                  <a:gd name="connsiteX40" fmla="*/ 1718938 w 1954361"/>
                  <a:gd name="connsiteY40" fmla="*/ 493371 h 814210"/>
                  <a:gd name="connsiteX41" fmla="*/ 1695564 w 1954361"/>
                  <a:gd name="connsiteY41" fmla="*/ 512494 h 814210"/>
                  <a:gd name="connsiteX42" fmla="*/ 1693438 w 1954361"/>
                  <a:gd name="connsiteY42" fmla="*/ 533741 h 814210"/>
                  <a:gd name="connsiteX43" fmla="*/ 1712562 w 1954361"/>
                  <a:gd name="connsiteY43" fmla="*/ 571988 h 814210"/>
                  <a:gd name="connsiteX44" fmla="*/ 1661567 w 1954361"/>
                  <a:gd name="connsiteY44" fmla="*/ 574112 h 814210"/>
                  <a:gd name="connsiteX45" fmla="*/ 1636070 w 1954361"/>
                  <a:gd name="connsiteY45" fmla="*/ 550739 h 814210"/>
                  <a:gd name="connsiteX46" fmla="*/ 1612698 w 1954361"/>
                  <a:gd name="connsiteY46" fmla="*/ 612358 h 814210"/>
                  <a:gd name="connsiteX47" fmla="*/ 1612698 w 1954361"/>
                  <a:gd name="connsiteY47" fmla="*/ 654853 h 814210"/>
                  <a:gd name="connsiteX48" fmla="*/ 1672192 w 1954361"/>
                  <a:gd name="connsiteY48" fmla="*/ 659103 h 814210"/>
                  <a:gd name="connsiteX49" fmla="*/ 1704063 w 1954361"/>
                  <a:gd name="connsiteY49" fmla="*/ 701598 h 814210"/>
                  <a:gd name="connsiteX50" fmla="*/ 1740185 w 1954361"/>
                  <a:gd name="connsiteY50" fmla="*/ 731345 h 814210"/>
                  <a:gd name="connsiteX51" fmla="*/ 1721061 w 1954361"/>
                  <a:gd name="connsiteY51" fmla="*/ 748343 h 814210"/>
                  <a:gd name="connsiteX52" fmla="*/ 1650946 w 1954361"/>
                  <a:gd name="connsiteY52" fmla="*/ 748343 h 814210"/>
                  <a:gd name="connsiteX53" fmla="*/ 1629697 w 1954361"/>
                  <a:gd name="connsiteY53" fmla="*/ 727095 h 814210"/>
                  <a:gd name="connsiteX54" fmla="*/ 1595700 w 1954361"/>
                  <a:gd name="connsiteY54" fmla="*/ 720720 h 814210"/>
                  <a:gd name="connsiteX55" fmla="*/ 1523457 w 1954361"/>
                  <a:gd name="connsiteY55" fmla="*/ 746218 h 814210"/>
                  <a:gd name="connsiteX56" fmla="*/ 1506459 w 1954361"/>
                  <a:gd name="connsiteY56" fmla="*/ 729219 h 814210"/>
                  <a:gd name="connsiteX57" fmla="*/ 1514960 w 1954361"/>
                  <a:gd name="connsiteY57" fmla="*/ 695223 h 814210"/>
                  <a:gd name="connsiteX58" fmla="*/ 1451216 w 1954361"/>
                  <a:gd name="connsiteY58" fmla="*/ 680350 h 814210"/>
                  <a:gd name="connsiteX59" fmla="*/ 1438466 w 1954361"/>
                  <a:gd name="connsiteY59" fmla="*/ 631481 h 814210"/>
                  <a:gd name="connsiteX60" fmla="*/ 1423593 w 1954361"/>
                  <a:gd name="connsiteY60" fmla="*/ 610232 h 814210"/>
                  <a:gd name="connsiteX61" fmla="*/ 1342854 w 1954361"/>
                  <a:gd name="connsiteY61" fmla="*/ 552864 h 814210"/>
                  <a:gd name="connsiteX62" fmla="*/ 1306732 w 1954361"/>
                  <a:gd name="connsiteY62" fmla="*/ 535866 h 814210"/>
                  <a:gd name="connsiteX63" fmla="*/ 1257863 w 1954361"/>
                  <a:gd name="connsiteY63" fmla="*/ 535866 h 814210"/>
                  <a:gd name="connsiteX64" fmla="*/ 1221741 w 1954361"/>
                  <a:gd name="connsiteY64" fmla="*/ 506119 h 814210"/>
                  <a:gd name="connsiteX65" fmla="*/ 1149498 w 1954361"/>
                  <a:gd name="connsiteY65" fmla="*/ 474247 h 814210"/>
                  <a:gd name="connsiteX66" fmla="*/ 1132499 w 1954361"/>
                  <a:gd name="connsiteY66" fmla="*/ 491245 h 814210"/>
                  <a:gd name="connsiteX67" fmla="*/ 1130377 w 1954361"/>
                  <a:gd name="connsiteY67" fmla="*/ 508243 h 814210"/>
                  <a:gd name="connsiteX68" fmla="*/ 1085756 w 1954361"/>
                  <a:gd name="connsiteY68" fmla="*/ 529492 h 814210"/>
                  <a:gd name="connsiteX69" fmla="*/ 1087881 w 1954361"/>
                  <a:gd name="connsiteY69" fmla="*/ 569862 h 814210"/>
                  <a:gd name="connsiteX70" fmla="*/ 1062384 w 1954361"/>
                  <a:gd name="connsiteY70" fmla="*/ 565613 h 814210"/>
                  <a:gd name="connsiteX71" fmla="*/ 1041135 w 1954361"/>
                  <a:gd name="connsiteY71" fmla="*/ 535866 h 814210"/>
                  <a:gd name="connsiteX72" fmla="*/ 1011390 w 1954361"/>
                  <a:gd name="connsiteY72" fmla="*/ 531617 h 814210"/>
                  <a:gd name="connsiteX73" fmla="*/ 996514 w 1954361"/>
                  <a:gd name="connsiteY73" fmla="*/ 563489 h 814210"/>
                  <a:gd name="connsiteX74" fmla="*/ 1079382 w 1954361"/>
                  <a:gd name="connsiteY74" fmla="*/ 620857 h 814210"/>
                  <a:gd name="connsiteX75" fmla="*/ 1047509 w 1954361"/>
                  <a:gd name="connsiteY75" fmla="*/ 646354 h 814210"/>
                  <a:gd name="connsiteX76" fmla="*/ 1039012 w 1954361"/>
                  <a:gd name="connsiteY76" fmla="*/ 673977 h 814210"/>
                  <a:gd name="connsiteX77" fmla="*/ 1045386 w 1954361"/>
                  <a:gd name="connsiteY77" fmla="*/ 693099 h 814210"/>
                  <a:gd name="connsiteX78" fmla="*/ 1060259 w 1954361"/>
                  <a:gd name="connsiteY78" fmla="*/ 763216 h 814210"/>
                  <a:gd name="connsiteX79" fmla="*/ 1028388 w 1954361"/>
                  <a:gd name="connsiteY79" fmla="*/ 814210 h 814210"/>
                  <a:gd name="connsiteX80" fmla="*/ 994391 w 1954361"/>
                  <a:gd name="connsiteY80" fmla="*/ 778090 h 814210"/>
                  <a:gd name="connsiteX81" fmla="*/ 996514 w 1954361"/>
                  <a:gd name="connsiteY81" fmla="*/ 754717 h 814210"/>
                  <a:gd name="connsiteX82" fmla="*/ 888152 w 1954361"/>
                  <a:gd name="connsiteY82" fmla="*/ 631481 h 814210"/>
                  <a:gd name="connsiteX83" fmla="*/ 790414 w 1954361"/>
                  <a:gd name="connsiteY83" fmla="*/ 578361 h 814210"/>
                  <a:gd name="connsiteX84" fmla="*/ 692673 w 1954361"/>
                  <a:gd name="connsiteY84" fmla="*/ 559238 h 814210"/>
                  <a:gd name="connsiteX85" fmla="*/ 643804 w 1954361"/>
                  <a:gd name="connsiteY85" fmla="*/ 535866 h 814210"/>
                  <a:gd name="connsiteX86" fmla="*/ 599183 w 1954361"/>
                  <a:gd name="connsiteY86" fmla="*/ 584735 h 814210"/>
                  <a:gd name="connsiteX87" fmla="*/ 539690 w 1954361"/>
                  <a:gd name="connsiteY87" fmla="*/ 550739 h 814210"/>
                  <a:gd name="connsiteX88" fmla="*/ 509944 w 1954361"/>
                  <a:gd name="connsiteY88" fmla="*/ 463624 h 814210"/>
                  <a:gd name="connsiteX89" fmla="*/ 473822 w 1954361"/>
                  <a:gd name="connsiteY89" fmla="*/ 442376 h 814210"/>
                  <a:gd name="connsiteX90" fmla="*/ 446200 w 1954361"/>
                  <a:gd name="connsiteY90" fmla="*/ 469999 h 814210"/>
                  <a:gd name="connsiteX91" fmla="*/ 393083 w 1954361"/>
                  <a:gd name="connsiteY91" fmla="*/ 410505 h 814210"/>
                  <a:gd name="connsiteX92" fmla="*/ 337837 w 1954361"/>
                  <a:gd name="connsiteY92" fmla="*/ 393507 h 814210"/>
                  <a:gd name="connsiteX93" fmla="*/ 331571 w 1954361"/>
                  <a:gd name="connsiteY93" fmla="*/ 393922 h 814210"/>
                  <a:gd name="connsiteX94" fmla="*/ 267719 w 1954361"/>
                  <a:gd name="connsiteY94" fmla="*/ 376509 h 814210"/>
                  <a:gd name="connsiteX95" fmla="*/ 210351 w 1954361"/>
                  <a:gd name="connsiteY95" fmla="*/ 331888 h 814210"/>
                  <a:gd name="connsiteX96" fmla="*/ 121112 w 1954361"/>
                  <a:gd name="connsiteY96" fmla="*/ 293642 h 814210"/>
                  <a:gd name="connsiteX97" fmla="*/ 31871 w 1954361"/>
                  <a:gd name="connsiteY97" fmla="*/ 153407 h 814210"/>
                  <a:gd name="connsiteX98" fmla="*/ 50994 w 1954361"/>
                  <a:gd name="connsiteY98" fmla="*/ 102413 h 814210"/>
                  <a:gd name="connsiteX99" fmla="*/ 0 w 1954361"/>
                  <a:gd name="connsiteY99" fmla="*/ 64167 h 814210"/>
                  <a:gd name="connsiteX0" fmla="*/ 0 w 1954361"/>
                  <a:gd name="connsiteY0" fmla="*/ 65014 h 879224"/>
                  <a:gd name="connsiteX1" fmla="*/ 307809 w 1954361"/>
                  <a:gd name="connsiteY1" fmla="*/ 0 h 879224"/>
                  <a:gd name="connsiteX2" fmla="*/ 673726 w 1954361"/>
                  <a:gd name="connsiteY2" fmla="*/ 65014 h 879224"/>
                  <a:gd name="connsiteX3" fmla="*/ 701172 w 1954361"/>
                  <a:gd name="connsiteY3" fmla="*/ 90935 h 879224"/>
                  <a:gd name="connsiteX4" fmla="*/ 704360 w 1954361"/>
                  <a:gd name="connsiteY4" fmla="*/ 116432 h 879224"/>
                  <a:gd name="connsiteX5" fmla="*/ 739419 w 1954361"/>
                  <a:gd name="connsiteY5" fmla="*/ 157865 h 879224"/>
                  <a:gd name="connsiteX6" fmla="*/ 806349 w 1954361"/>
                  <a:gd name="connsiteY6" fmla="*/ 161053 h 879224"/>
                  <a:gd name="connsiteX7" fmla="*/ 860529 w 1954361"/>
                  <a:gd name="connsiteY7" fmla="*/ 227983 h 879224"/>
                  <a:gd name="connsiteX8" fmla="*/ 892402 w 1954361"/>
                  <a:gd name="connsiteY8" fmla="*/ 215235 h 879224"/>
                  <a:gd name="connsiteX9" fmla="*/ 949771 w 1954361"/>
                  <a:gd name="connsiteY9" fmla="*/ 221610 h 879224"/>
                  <a:gd name="connsiteX10" fmla="*/ 1112316 w 1954361"/>
                  <a:gd name="connsiteY10" fmla="*/ 180176 h 879224"/>
                  <a:gd name="connsiteX11" fmla="*/ 1166496 w 1954361"/>
                  <a:gd name="connsiteY11" fmla="*/ 132368 h 879224"/>
                  <a:gd name="connsiteX12" fmla="*/ 1172872 w 1954361"/>
                  <a:gd name="connsiteY12" fmla="*/ 205673 h 879224"/>
                  <a:gd name="connsiteX13" fmla="*/ 1201557 w 1954361"/>
                  <a:gd name="connsiteY13" fmla="*/ 253480 h 879224"/>
                  <a:gd name="connsiteX14" fmla="*/ 1278046 w 1954361"/>
                  <a:gd name="connsiteY14" fmla="*/ 196112 h 879224"/>
                  <a:gd name="connsiteX15" fmla="*/ 1303546 w 1954361"/>
                  <a:gd name="connsiteY15" fmla="*/ 215235 h 879224"/>
                  <a:gd name="connsiteX16" fmla="*/ 1338603 w 1954361"/>
                  <a:gd name="connsiteY16" fmla="*/ 218421 h 879224"/>
                  <a:gd name="connsiteX17" fmla="*/ 1348164 w 1954361"/>
                  <a:gd name="connsiteY17" fmla="*/ 180176 h 879224"/>
                  <a:gd name="connsiteX18" fmla="*/ 1389597 w 1954361"/>
                  <a:gd name="connsiteY18" fmla="*/ 145118 h 879224"/>
                  <a:gd name="connsiteX19" fmla="*/ 1501148 w 1954361"/>
                  <a:gd name="connsiteY19" fmla="*/ 145118 h 879224"/>
                  <a:gd name="connsiteX20" fmla="*/ 1590389 w 1954361"/>
                  <a:gd name="connsiteY20" fmla="*/ 180176 h 879224"/>
                  <a:gd name="connsiteX21" fmla="*/ 1622260 w 1954361"/>
                  <a:gd name="connsiteY21" fmla="*/ 164240 h 879224"/>
                  <a:gd name="connsiteX22" fmla="*/ 1609513 w 1954361"/>
                  <a:gd name="connsiteY22" fmla="*/ 113246 h 879224"/>
                  <a:gd name="connsiteX23" fmla="*/ 1641384 w 1954361"/>
                  <a:gd name="connsiteY23" fmla="*/ 97309 h 879224"/>
                  <a:gd name="connsiteX24" fmla="*/ 1686002 w 1954361"/>
                  <a:gd name="connsiteY24" fmla="*/ 129181 h 879224"/>
                  <a:gd name="connsiteX25" fmla="*/ 1749746 w 1954361"/>
                  <a:gd name="connsiteY25" fmla="*/ 119621 h 879224"/>
                  <a:gd name="connsiteX26" fmla="*/ 1762496 w 1954361"/>
                  <a:gd name="connsiteY26" fmla="*/ 151492 h 879224"/>
                  <a:gd name="connsiteX27" fmla="*/ 1819864 w 1954361"/>
                  <a:gd name="connsiteY27" fmla="*/ 151492 h 879224"/>
                  <a:gd name="connsiteX28" fmla="*/ 1886794 w 1954361"/>
                  <a:gd name="connsiteY28" fmla="*/ 192924 h 879224"/>
                  <a:gd name="connsiteX29" fmla="*/ 1887314 w 1954361"/>
                  <a:gd name="connsiteY29" fmla="*/ 186006 h 879224"/>
                  <a:gd name="connsiteX30" fmla="*/ 1893168 w 1954361"/>
                  <a:gd name="connsiteY30" fmla="*/ 192924 h 879224"/>
                  <a:gd name="connsiteX31" fmla="*/ 1877870 w 1954361"/>
                  <a:gd name="connsiteY31" fmla="*/ 254118 h 879224"/>
                  <a:gd name="connsiteX32" fmla="*/ 1908466 w 1954361"/>
                  <a:gd name="connsiteY32" fmla="*/ 274515 h 879224"/>
                  <a:gd name="connsiteX33" fmla="*/ 1918665 w 1954361"/>
                  <a:gd name="connsiteY33" fmla="*/ 345908 h 879224"/>
                  <a:gd name="connsiteX34" fmla="*/ 1954361 w 1954361"/>
                  <a:gd name="connsiteY34" fmla="*/ 402002 h 879224"/>
                  <a:gd name="connsiteX35" fmla="*/ 1882969 w 1954361"/>
                  <a:gd name="connsiteY35" fmla="*/ 452996 h 879224"/>
                  <a:gd name="connsiteX36" fmla="*/ 1882969 w 1954361"/>
                  <a:gd name="connsiteY36" fmla="*/ 509090 h 879224"/>
                  <a:gd name="connsiteX37" fmla="*/ 1855453 w 1954361"/>
                  <a:gd name="connsiteY37" fmla="*/ 556259 h 879224"/>
                  <a:gd name="connsiteX38" fmla="*/ 1823050 w 1954361"/>
                  <a:gd name="connsiteY38" fmla="*/ 556259 h 879224"/>
                  <a:gd name="connsiteX39" fmla="*/ 1776306 w 1954361"/>
                  <a:gd name="connsiteY39" fmla="*/ 549886 h 879224"/>
                  <a:gd name="connsiteX40" fmla="*/ 1750809 w 1954361"/>
                  <a:gd name="connsiteY40" fmla="*/ 558385 h 879224"/>
                  <a:gd name="connsiteX41" fmla="*/ 1718938 w 1954361"/>
                  <a:gd name="connsiteY41" fmla="*/ 558385 h 879224"/>
                  <a:gd name="connsiteX42" fmla="*/ 1695564 w 1954361"/>
                  <a:gd name="connsiteY42" fmla="*/ 577508 h 879224"/>
                  <a:gd name="connsiteX43" fmla="*/ 1693438 w 1954361"/>
                  <a:gd name="connsiteY43" fmla="*/ 598755 h 879224"/>
                  <a:gd name="connsiteX44" fmla="*/ 1712562 w 1954361"/>
                  <a:gd name="connsiteY44" fmla="*/ 637002 h 879224"/>
                  <a:gd name="connsiteX45" fmla="*/ 1661567 w 1954361"/>
                  <a:gd name="connsiteY45" fmla="*/ 639126 h 879224"/>
                  <a:gd name="connsiteX46" fmla="*/ 1636070 w 1954361"/>
                  <a:gd name="connsiteY46" fmla="*/ 615753 h 879224"/>
                  <a:gd name="connsiteX47" fmla="*/ 1612698 w 1954361"/>
                  <a:gd name="connsiteY47" fmla="*/ 677372 h 879224"/>
                  <a:gd name="connsiteX48" fmla="*/ 1612698 w 1954361"/>
                  <a:gd name="connsiteY48" fmla="*/ 719867 h 879224"/>
                  <a:gd name="connsiteX49" fmla="*/ 1672192 w 1954361"/>
                  <a:gd name="connsiteY49" fmla="*/ 724117 h 879224"/>
                  <a:gd name="connsiteX50" fmla="*/ 1704063 w 1954361"/>
                  <a:gd name="connsiteY50" fmla="*/ 766612 h 879224"/>
                  <a:gd name="connsiteX51" fmla="*/ 1740185 w 1954361"/>
                  <a:gd name="connsiteY51" fmla="*/ 796359 h 879224"/>
                  <a:gd name="connsiteX52" fmla="*/ 1721061 w 1954361"/>
                  <a:gd name="connsiteY52" fmla="*/ 813357 h 879224"/>
                  <a:gd name="connsiteX53" fmla="*/ 1650946 w 1954361"/>
                  <a:gd name="connsiteY53" fmla="*/ 813357 h 879224"/>
                  <a:gd name="connsiteX54" fmla="*/ 1629697 w 1954361"/>
                  <a:gd name="connsiteY54" fmla="*/ 792109 h 879224"/>
                  <a:gd name="connsiteX55" fmla="*/ 1595700 w 1954361"/>
                  <a:gd name="connsiteY55" fmla="*/ 785734 h 879224"/>
                  <a:gd name="connsiteX56" fmla="*/ 1523457 w 1954361"/>
                  <a:gd name="connsiteY56" fmla="*/ 811232 h 879224"/>
                  <a:gd name="connsiteX57" fmla="*/ 1506459 w 1954361"/>
                  <a:gd name="connsiteY57" fmla="*/ 794233 h 879224"/>
                  <a:gd name="connsiteX58" fmla="*/ 1514960 w 1954361"/>
                  <a:gd name="connsiteY58" fmla="*/ 760237 h 879224"/>
                  <a:gd name="connsiteX59" fmla="*/ 1451216 w 1954361"/>
                  <a:gd name="connsiteY59" fmla="*/ 745364 h 879224"/>
                  <a:gd name="connsiteX60" fmla="*/ 1438466 w 1954361"/>
                  <a:gd name="connsiteY60" fmla="*/ 696495 h 879224"/>
                  <a:gd name="connsiteX61" fmla="*/ 1423593 w 1954361"/>
                  <a:gd name="connsiteY61" fmla="*/ 675246 h 879224"/>
                  <a:gd name="connsiteX62" fmla="*/ 1342854 w 1954361"/>
                  <a:gd name="connsiteY62" fmla="*/ 617878 h 879224"/>
                  <a:gd name="connsiteX63" fmla="*/ 1306732 w 1954361"/>
                  <a:gd name="connsiteY63" fmla="*/ 600880 h 879224"/>
                  <a:gd name="connsiteX64" fmla="*/ 1257863 w 1954361"/>
                  <a:gd name="connsiteY64" fmla="*/ 600880 h 879224"/>
                  <a:gd name="connsiteX65" fmla="*/ 1221741 w 1954361"/>
                  <a:gd name="connsiteY65" fmla="*/ 571133 h 879224"/>
                  <a:gd name="connsiteX66" fmla="*/ 1149498 w 1954361"/>
                  <a:gd name="connsiteY66" fmla="*/ 539261 h 879224"/>
                  <a:gd name="connsiteX67" fmla="*/ 1132499 w 1954361"/>
                  <a:gd name="connsiteY67" fmla="*/ 556259 h 879224"/>
                  <a:gd name="connsiteX68" fmla="*/ 1130377 w 1954361"/>
                  <a:gd name="connsiteY68" fmla="*/ 573257 h 879224"/>
                  <a:gd name="connsiteX69" fmla="*/ 1085756 w 1954361"/>
                  <a:gd name="connsiteY69" fmla="*/ 594506 h 879224"/>
                  <a:gd name="connsiteX70" fmla="*/ 1087881 w 1954361"/>
                  <a:gd name="connsiteY70" fmla="*/ 634876 h 879224"/>
                  <a:gd name="connsiteX71" fmla="*/ 1062384 w 1954361"/>
                  <a:gd name="connsiteY71" fmla="*/ 630627 h 879224"/>
                  <a:gd name="connsiteX72" fmla="*/ 1041135 w 1954361"/>
                  <a:gd name="connsiteY72" fmla="*/ 600880 h 879224"/>
                  <a:gd name="connsiteX73" fmla="*/ 1011390 w 1954361"/>
                  <a:gd name="connsiteY73" fmla="*/ 596631 h 879224"/>
                  <a:gd name="connsiteX74" fmla="*/ 996514 w 1954361"/>
                  <a:gd name="connsiteY74" fmla="*/ 628503 h 879224"/>
                  <a:gd name="connsiteX75" fmla="*/ 1079382 w 1954361"/>
                  <a:gd name="connsiteY75" fmla="*/ 685871 h 879224"/>
                  <a:gd name="connsiteX76" fmla="*/ 1047509 w 1954361"/>
                  <a:gd name="connsiteY76" fmla="*/ 711368 h 879224"/>
                  <a:gd name="connsiteX77" fmla="*/ 1039012 w 1954361"/>
                  <a:gd name="connsiteY77" fmla="*/ 738991 h 879224"/>
                  <a:gd name="connsiteX78" fmla="*/ 1045386 w 1954361"/>
                  <a:gd name="connsiteY78" fmla="*/ 758113 h 879224"/>
                  <a:gd name="connsiteX79" fmla="*/ 1060259 w 1954361"/>
                  <a:gd name="connsiteY79" fmla="*/ 828230 h 879224"/>
                  <a:gd name="connsiteX80" fmla="*/ 1028388 w 1954361"/>
                  <a:gd name="connsiteY80" fmla="*/ 879224 h 879224"/>
                  <a:gd name="connsiteX81" fmla="*/ 994391 w 1954361"/>
                  <a:gd name="connsiteY81" fmla="*/ 843104 h 879224"/>
                  <a:gd name="connsiteX82" fmla="*/ 996514 w 1954361"/>
                  <a:gd name="connsiteY82" fmla="*/ 819731 h 879224"/>
                  <a:gd name="connsiteX83" fmla="*/ 888152 w 1954361"/>
                  <a:gd name="connsiteY83" fmla="*/ 696495 h 879224"/>
                  <a:gd name="connsiteX84" fmla="*/ 790414 w 1954361"/>
                  <a:gd name="connsiteY84" fmla="*/ 643375 h 879224"/>
                  <a:gd name="connsiteX85" fmla="*/ 692673 w 1954361"/>
                  <a:gd name="connsiteY85" fmla="*/ 624252 h 879224"/>
                  <a:gd name="connsiteX86" fmla="*/ 643804 w 1954361"/>
                  <a:gd name="connsiteY86" fmla="*/ 600880 h 879224"/>
                  <a:gd name="connsiteX87" fmla="*/ 599183 w 1954361"/>
                  <a:gd name="connsiteY87" fmla="*/ 649749 h 879224"/>
                  <a:gd name="connsiteX88" fmla="*/ 539690 w 1954361"/>
                  <a:gd name="connsiteY88" fmla="*/ 615753 h 879224"/>
                  <a:gd name="connsiteX89" fmla="*/ 509944 w 1954361"/>
                  <a:gd name="connsiteY89" fmla="*/ 528638 h 879224"/>
                  <a:gd name="connsiteX90" fmla="*/ 473822 w 1954361"/>
                  <a:gd name="connsiteY90" fmla="*/ 507390 h 879224"/>
                  <a:gd name="connsiteX91" fmla="*/ 446200 w 1954361"/>
                  <a:gd name="connsiteY91" fmla="*/ 535013 h 879224"/>
                  <a:gd name="connsiteX92" fmla="*/ 393083 w 1954361"/>
                  <a:gd name="connsiteY92" fmla="*/ 475519 h 879224"/>
                  <a:gd name="connsiteX93" fmla="*/ 337837 w 1954361"/>
                  <a:gd name="connsiteY93" fmla="*/ 458521 h 879224"/>
                  <a:gd name="connsiteX94" fmla="*/ 331571 w 1954361"/>
                  <a:gd name="connsiteY94" fmla="*/ 458936 h 879224"/>
                  <a:gd name="connsiteX95" fmla="*/ 267719 w 1954361"/>
                  <a:gd name="connsiteY95" fmla="*/ 441523 h 879224"/>
                  <a:gd name="connsiteX96" fmla="*/ 210351 w 1954361"/>
                  <a:gd name="connsiteY96" fmla="*/ 396902 h 879224"/>
                  <a:gd name="connsiteX97" fmla="*/ 121112 w 1954361"/>
                  <a:gd name="connsiteY97" fmla="*/ 358656 h 879224"/>
                  <a:gd name="connsiteX98" fmla="*/ 31871 w 1954361"/>
                  <a:gd name="connsiteY98" fmla="*/ 218421 h 879224"/>
                  <a:gd name="connsiteX99" fmla="*/ 50994 w 1954361"/>
                  <a:gd name="connsiteY99" fmla="*/ 167427 h 879224"/>
                  <a:gd name="connsiteX100" fmla="*/ 0 w 1954361"/>
                  <a:gd name="connsiteY100" fmla="*/ 129181 h 879224"/>
                  <a:gd name="connsiteX101" fmla="*/ 0 w 1954361"/>
                  <a:gd name="connsiteY101" fmla="*/ 65014 h 879224"/>
                  <a:gd name="connsiteX0" fmla="*/ 307809 w 1954361"/>
                  <a:gd name="connsiteY0" fmla="*/ 0 h 879224"/>
                  <a:gd name="connsiteX1" fmla="*/ 673726 w 1954361"/>
                  <a:gd name="connsiteY1" fmla="*/ 65014 h 879224"/>
                  <a:gd name="connsiteX2" fmla="*/ 701172 w 1954361"/>
                  <a:gd name="connsiteY2" fmla="*/ 90935 h 879224"/>
                  <a:gd name="connsiteX3" fmla="*/ 704360 w 1954361"/>
                  <a:gd name="connsiteY3" fmla="*/ 116432 h 879224"/>
                  <a:gd name="connsiteX4" fmla="*/ 739419 w 1954361"/>
                  <a:gd name="connsiteY4" fmla="*/ 157865 h 879224"/>
                  <a:gd name="connsiteX5" fmla="*/ 806349 w 1954361"/>
                  <a:gd name="connsiteY5" fmla="*/ 161053 h 879224"/>
                  <a:gd name="connsiteX6" fmla="*/ 860529 w 1954361"/>
                  <a:gd name="connsiteY6" fmla="*/ 227983 h 879224"/>
                  <a:gd name="connsiteX7" fmla="*/ 892402 w 1954361"/>
                  <a:gd name="connsiteY7" fmla="*/ 215235 h 879224"/>
                  <a:gd name="connsiteX8" fmla="*/ 949771 w 1954361"/>
                  <a:gd name="connsiteY8" fmla="*/ 221610 h 879224"/>
                  <a:gd name="connsiteX9" fmla="*/ 1112316 w 1954361"/>
                  <a:gd name="connsiteY9" fmla="*/ 180176 h 879224"/>
                  <a:gd name="connsiteX10" fmla="*/ 1166496 w 1954361"/>
                  <a:gd name="connsiteY10" fmla="*/ 132368 h 879224"/>
                  <a:gd name="connsiteX11" fmla="*/ 1172872 w 1954361"/>
                  <a:gd name="connsiteY11" fmla="*/ 205673 h 879224"/>
                  <a:gd name="connsiteX12" fmla="*/ 1201557 w 1954361"/>
                  <a:gd name="connsiteY12" fmla="*/ 253480 h 879224"/>
                  <a:gd name="connsiteX13" fmla="*/ 1278046 w 1954361"/>
                  <a:gd name="connsiteY13" fmla="*/ 196112 h 879224"/>
                  <a:gd name="connsiteX14" fmla="*/ 1303546 w 1954361"/>
                  <a:gd name="connsiteY14" fmla="*/ 215235 h 879224"/>
                  <a:gd name="connsiteX15" fmla="*/ 1338603 w 1954361"/>
                  <a:gd name="connsiteY15" fmla="*/ 218421 h 879224"/>
                  <a:gd name="connsiteX16" fmla="*/ 1348164 w 1954361"/>
                  <a:gd name="connsiteY16" fmla="*/ 180176 h 879224"/>
                  <a:gd name="connsiteX17" fmla="*/ 1389597 w 1954361"/>
                  <a:gd name="connsiteY17" fmla="*/ 145118 h 879224"/>
                  <a:gd name="connsiteX18" fmla="*/ 1501148 w 1954361"/>
                  <a:gd name="connsiteY18" fmla="*/ 145118 h 879224"/>
                  <a:gd name="connsiteX19" fmla="*/ 1590389 w 1954361"/>
                  <a:gd name="connsiteY19" fmla="*/ 180176 h 879224"/>
                  <a:gd name="connsiteX20" fmla="*/ 1622260 w 1954361"/>
                  <a:gd name="connsiteY20" fmla="*/ 164240 h 879224"/>
                  <a:gd name="connsiteX21" fmla="*/ 1609513 w 1954361"/>
                  <a:gd name="connsiteY21" fmla="*/ 113246 h 879224"/>
                  <a:gd name="connsiteX22" fmla="*/ 1641384 w 1954361"/>
                  <a:gd name="connsiteY22" fmla="*/ 97309 h 879224"/>
                  <a:gd name="connsiteX23" fmla="*/ 1686002 w 1954361"/>
                  <a:gd name="connsiteY23" fmla="*/ 129181 h 879224"/>
                  <a:gd name="connsiteX24" fmla="*/ 1749746 w 1954361"/>
                  <a:gd name="connsiteY24" fmla="*/ 119621 h 879224"/>
                  <a:gd name="connsiteX25" fmla="*/ 1762496 w 1954361"/>
                  <a:gd name="connsiteY25" fmla="*/ 151492 h 879224"/>
                  <a:gd name="connsiteX26" fmla="*/ 1819864 w 1954361"/>
                  <a:gd name="connsiteY26" fmla="*/ 151492 h 879224"/>
                  <a:gd name="connsiteX27" fmla="*/ 1886794 w 1954361"/>
                  <a:gd name="connsiteY27" fmla="*/ 192924 h 879224"/>
                  <a:gd name="connsiteX28" fmla="*/ 1887314 w 1954361"/>
                  <a:gd name="connsiteY28" fmla="*/ 186006 h 879224"/>
                  <a:gd name="connsiteX29" fmla="*/ 1893168 w 1954361"/>
                  <a:gd name="connsiteY29" fmla="*/ 192924 h 879224"/>
                  <a:gd name="connsiteX30" fmla="*/ 1877870 w 1954361"/>
                  <a:gd name="connsiteY30" fmla="*/ 254118 h 879224"/>
                  <a:gd name="connsiteX31" fmla="*/ 1908466 w 1954361"/>
                  <a:gd name="connsiteY31" fmla="*/ 274515 h 879224"/>
                  <a:gd name="connsiteX32" fmla="*/ 1918665 w 1954361"/>
                  <a:gd name="connsiteY32" fmla="*/ 345908 h 879224"/>
                  <a:gd name="connsiteX33" fmla="*/ 1954361 w 1954361"/>
                  <a:gd name="connsiteY33" fmla="*/ 402002 h 879224"/>
                  <a:gd name="connsiteX34" fmla="*/ 1882969 w 1954361"/>
                  <a:gd name="connsiteY34" fmla="*/ 452996 h 879224"/>
                  <a:gd name="connsiteX35" fmla="*/ 1882969 w 1954361"/>
                  <a:gd name="connsiteY35" fmla="*/ 509090 h 879224"/>
                  <a:gd name="connsiteX36" fmla="*/ 1855453 w 1954361"/>
                  <a:gd name="connsiteY36" fmla="*/ 556259 h 879224"/>
                  <a:gd name="connsiteX37" fmla="*/ 1823050 w 1954361"/>
                  <a:gd name="connsiteY37" fmla="*/ 556259 h 879224"/>
                  <a:gd name="connsiteX38" fmla="*/ 1776306 w 1954361"/>
                  <a:gd name="connsiteY38" fmla="*/ 549886 h 879224"/>
                  <a:gd name="connsiteX39" fmla="*/ 1750809 w 1954361"/>
                  <a:gd name="connsiteY39" fmla="*/ 558385 h 879224"/>
                  <a:gd name="connsiteX40" fmla="*/ 1718938 w 1954361"/>
                  <a:gd name="connsiteY40" fmla="*/ 558385 h 879224"/>
                  <a:gd name="connsiteX41" fmla="*/ 1695564 w 1954361"/>
                  <a:gd name="connsiteY41" fmla="*/ 577508 h 879224"/>
                  <a:gd name="connsiteX42" fmla="*/ 1693438 w 1954361"/>
                  <a:gd name="connsiteY42" fmla="*/ 598755 h 879224"/>
                  <a:gd name="connsiteX43" fmla="*/ 1712562 w 1954361"/>
                  <a:gd name="connsiteY43" fmla="*/ 637002 h 879224"/>
                  <a:gd name="connsiteX44" fmla="*/ 1661567 w 1954361"/>
                  <a:gd name="connsiteY44" fmla="*/ 639126 h 879224"/>
                  <a:gd name="connsiteX45" fmla="*/ 1636070 w 1954361"/>
                  <a:gd name="connsiteY45" fmla="*/ 615753 h 879224"/>
                  <a:gd name="connsiteX46" fmla="*/ 1612698 w 1954361"/>
                  <a:gd name="connsiteY46" fmla="*/ 677372 h 879224"/>
                  <a:gd name="connsiteX47" fmla="*/ 1612698 w 1954361"/>
                  <a:gd name="connsiteY47" fmla="*/ 719867 h 879224"/>
                  <a:gd name="connsiteX48" fmla="*/ 1672192 w 1954361"/>
                  <a:gd name="connsiteY48" fmla="*/ 724117 h 879224"/>
                  <a:gd name="connsiteX49" fmla="*/ 1704063 w 1954361"/>
                  <a:gd name="connsiteY49" fmla="*/ 766612 h 879224"/>
                  <a:gd name="connsiteX50" fmla="*/ 1740185 w 1954361"/>
                  <a:gd name="connsiteY50" fmla="*/ 796359 h 879224"/>
                  <a:gd name="connsiteX51" fmla="*/ 1721061 w 1954361"/>
                  <a:gd name="connsiteY51" fmla="*/ 813357 h 879224"/>
                  <a:gd name="connsiteX52" fmla="*/ 1650946 w 1954361"/>
                  <a:gd name="connsiteY52" fmla="*/ 813357 h 879224"/>
                  <a:gd name="connsiteX53" fmla="*/ 1629697 w 1954361"/>
                  <a:gd name="connsiteY53" fmla="*/ 792109 h 879224"/>
                  <a:gd name="connsiteX54" fmla="*/ 1595700 w 1954361"/>
                  <a:gd name="connsiteY54" fmla="*/ 785734 h 879224"/>
                  <a:gd name="connsiteX55" fmla="*/ 1523457 w 1954361"/>
                  <a:gd name="connsiteY55" fmla="*/ 811232 h 879224"/>
                  <a:gd name="connsiteX56" fmla="*/ 1506459 w 1954361"/>
                  <a:gd name="connsiteY56" fmla="*/ 794233 h 879224"/>
                  <a:gd name="connsiteX57" fmla="*/ 1514960 w 1954361"/>
                  <a:gd name="connsiteY57" fmla="*/ 760237 h 879224"/>
                  <a:gd name="connsiteX58" fmla="*/ 1451216 w 1954361"/>
                  <a:gd name="connsiteY58" fmla="*/ 745364 h 879224"/>
                  <a:gd name="connsiteX59" fmla="*/ 1438466 w 1954361"/>
                  <a:gd name="connsiteY59" fmla="*/ 696495 h 879224"/>
                  <a:gd name="connsiteX60" fmla="*/ 1423593 w 1954361"/>
                  <a:gd name="connsiteY60" fmla="*/ 675246 h 879224"/>
                  <a:gd name="connsiteX61" fmla="*/ 1342854 w 1954361"/>
                  <a:gd name="connsiteY61" fmla="*/ 617878 h 879224"/>
                  <a:gd name="connsiteX62" fmla="*/ 1306732 w 1954361"/>
                  <a:gd name="connsiteY62" fmla="*/ 600880 h 879224"/>
                  <a:gd name="connsiteX63" fmla="*/ 1257863 w 1954361"/>
                  <a:gd name="connsiteY63" fmla="*/ 600880 h 879224"/>
                  <a:gd name="connsiteX64" fmla="*/ 1221741 w 1954361"/>
                  <a:gd name="connsiteY64" fmla="*/ 571133 h 879224"/>
                  <a:gd name="connsiteX65" fmla="*/ 1149498 w 1954361"/>
                  <a:gd name="connsiteY65" fmla="*/ 539261 h 879224"/>
                  <a:gd name="connsiteX66" fmla="*/ 1132499 w 1954361"/>
                  <a:gd name="connsiteY66" fmla="*/ 556259 h 879224"/>
                  <a:gd name="connsiteX67" fmla="*/ 1130377 w 1954361"/>
                  <a:gd name="connsiteY67" fmla="*/ 573257 h 879224"/>
                  <a:gd name="connsiteX68" fmla="*/ 1085756 w 1954361"/>
                  <a:gd name="connsiteY68" fmla="*/ 594506 h 879224"/>
                  <a:gd name="connsiteX69" fmla="*/ 1087881 w 1954361"/>
                  <a:gd name="connsiteY69" fmla="*/ 634876 h 879224"/>
                  <a:gd name="connsiteX70" fmla="*/ 1062384 w 1954361"/>
                  <a:gd name="connsiteY70" fmla="*/ 630627 h 879224"/>
                  <a:gd name="connsiteX71" fmla="*/ 1041135 w 1954361"/>
                  <a:gd name="connsiteY71" fmla="*/ 600880 h 879224"/>
                  <a:gd name="connsiteX72" fmla="*/ 1011390 w 1954361"/>
                  <a:gd name="connsiteY72" fmla="*/ 596631 h 879224"/>
                  <a:gd name="connsiteX73" fmla="*/ 996514 w 1954361"/>
                  <a:gd name="connsiteY73" fmla="*/ 628503 h 879224"/>
                  <a:gd name="connsiteX74" fmla="*/ 1079382 w 1954361"/>
                  <a:gd name="connsiteY74" fmla="*/ 685871 h 879224"/>
                  <a:gd name="connsiteX75" fmla="*/ 1047509 w 1954361"/>
                  <a:gd name="connsiteY75" fmla="*/ 711368 h 879224"/>
                  <a:gd name="connsiteX76" fmla="*/ 1039012 w 1954361"/>
                  <a:gd name="connsiteY76" fmla="*/ 738991 h 879224"/>
                  <a:gd name="connsiteX77" fmla="*/ 1045386 w 1954361"/>
                  <a:gd name="connsiteY77" fmla="*/ 758113 h 879224"/>
                  <a:gd name="connsiteX78" fmla="*/ 1060259 w 1954361"/>
                  <a:gd name="connsiteY78" fmla="*/ 828230 h 879224"/>
                  <a:gd name="connsiteX79" fmla="*/ 1028388 w 1954361"/>
                  <a:gd name="connsiteY79" fmla="*/ 879224 h 879224"/>
                  <a:gd name="connsiteX80" fmla="*/ 994391 w 1954361"/>
                  <a:gd name="connsiteY80" fmla="*/ 843104 h 879224"/>
                  <a:gd name="connsiteX81" fmla="*/ 996514 w 1954361"/>
                  <a:gd name="connsiteY81" fmla="*/ 819731 h 879224"/>
                  <a:gd name="connsiteX82" fmla="*/ 888152 w 1954361"/>
                  <a:gd name="connsiteY82" fmla="*/ 696495 h 879224"/>
                  <a:gd name="connsiteX83" fmla="*/ 790414 w 1954361"/>
                  <a:gd name="connsiteY83" fmla="*/ 643375 h 879224"/>
                  <a:gd name="connsiteX84" fmla="*/ 692673 w 1954361"/>
                  <a:gd name="connsiteY84" fmla="*/ 624252 h 879224"/>
                  <a:gd name="connsiteX85" fmla="*/ 643804 w 1954361"/>
                  <a:gd name="connsiteY85" fmla="*/ 600880 h 879224"/>
                  <a:gd name="connsiteX86" fmla="*/ 599183 w 1954361"/>
                  <a:gd name="connsiteY86" fmla="*/ 649749 h 879224"/>
                  <a:gd name="connsiteX87" fmla="*/ 539690 w 1954361"/>
                  <a:gd name="connsiteY87" fmla="*/ 615753 h 879224"/>
                  <a:gd name="connsiteX88" fmla="*/ 509944 w 1954361"/>
                  <a:gd name="connsiteY88" fmla="*/ 528638 h 879224"/>
                  <a:gd name="connsiteX89" fmla="*/ 473822 w 1954361"/>
                  <a:gd name="connsiteY89" fmla="*/ 507390 h 879224"/>
                  <a:gd name="connsiteX90" fmla="*/ 446200 w 1954361"/>
                  <a:gd name="connsiteY90" fmla="*/ 535013 h 879224"/>
                  <a:gd name="connsiteX91" fmla="*/ 393083 w 1954361"/>
                  <a:gd name="connsiteY91" fmla="*/ 475519 h 879224"/>
                  <a:gd name="connsiteX92" fmla="*/ 337837 w 1954361"/>
                  <a:gd name="connsiteY92" fmla="*/ 458521 h 879224"/>
                  <a:gd name="connsiteX93" fmla="*/ 331571 w 1954361"/>
                  <a:gd name="connsiteY93" fmla="*/ 458936 h 879224"/>
                  <a:gd name="connsiteX94" fmla="*/ 267719 w 1954361"/>
                  <a:gd name="connsiteY94" fmla="*/ 441523 h 879224"/>
                  <a:gd name="connsiteX95" fmla="*/ 210351 w 1954361"/>
                  <a:gd name="connsiteY95" fmla="*/ 396902 h 879224"/>
                  <a:gd name="connsiteX96" fmla="*/ 121112 w 1954361"/>
                  <a:gd name="connsiteY96" fmla="*/ 358656 h 879224"/>
                  <a:gd name="connsiteX97" fmla="*/ 31871 w 1954361"/>
                  <a:gd name="connsiteY97" fmla="*/ 218421 h 879224"/>
                  <a:gd name="connsiteX98" fmla="*/ 50994 w 1954361"/>
                  <a:gd name="connsiteY98" fmla="*/ 167427 h 879224"/>
                  <a:gd name="connsiteX99" fmla="*/ 0 w 1954361"/>
                  <a:gd name="connsiteY99" fmla="*/ 129181 h 879224"/>
                  <a:gd name="connsiteX100" fmla="*/ 0 w 1954361"/>
                  <a:gd name="connsiteY100" fmla="*/ 65014 h 879224"/>
                  <a:gd name="connsiteX101" fmla="*/ 399249 w 1954361"/>
                  <a:gd name="connsiteY101" fmla="*/ 91440 h 879224"/>
                  <a:gd name="connsiteX0" fmla="*/ 307809 w 1954361"/>
                  <a:gd name="connsiteY0" fmla="*/ 0 h 879224"/>
                  <a:gd name="connsiteX1" fmla="*/ 673726 w 1954361"/>
                  <a:gd name="connsiteY1" fmla="*/ 65014 h 879224"/>
                  <a:gd name="connsiteX2" fmla="*/ 701172 w 1954361"/>
                  <a:gd name="connsiteY2" fmla="*/ 90935 h 879224"/>
                  <a:gd name="connsiteX3" fmla="*/ 704360 w 1954361"/>
                  <a:gd name="connsiteY3" fmla="*/ 116432 h 879224"/>
                  <a:gd name="connsiteX4" fmla="*/ 739419 w 1954361"/>
                  <a:gd name="connsiteY4" fmla="*/ 157865 h 879224"/>
                  <a:gd name="connsiteX5" fmla="*/ 806349 w 1954361"/>
                  <a:gd name="connsiteY5" fmla="*/ 161053 h 879224"/>
                  <a:gd name="connsiteX6" fmla="*/ 860529 w 1954361"/>
                  <a:gd name="connsiteY6" fmla="*/ 227983 h 879224"/>
                  <a:gd name="connsiteX7" fmla="*/ 892402 w 1954361"/>
                  <a:gd name="connsiteY7" fmla="*/ 215235 h 879224"/>
                  <a:gd name="connsiteX8" fmla="*/ 949771 w 1954361"/>
                  <a:gd name="connsiteY8" fmla="*/ 221610 h 879224"/>
                  <a:gd name="connsiteX9" fmla="*/ 1112316 w 1954361"/>
                  <a:gd name="connsiteY9" fmla="*/ 180176 h 879224"/>
                  <a:gd name="connsiteX10" fmla="*/ 1166496 w 1954361"/>
                  <a:gd name="connsiteY10" fmla="*/ 132368 h 879224"/>
                  <a:gd name="connsiteX11" fmla="*/ 1172872 w 1954361"/>
                  <a:gd name="connsiteY11" fmla="*/ 205673 h 879224"/>
                  <a:gd name="connsiteX12" fmla="*/ 1201557 w 1954361"/>
                  <a:gd name="connsiteY12" fmla="*/ 253480 h 879224"/>
                  <a:gd name="connsiteX13" fmla="*/ 1278046 w 1954361"/>
                  <a:gd name="connsiteY13" fmla="*/ 196112 h 879224"/>
                  <a:gd name="connsiteX14" fmla="*/ 1303546 w 1954361"/>
                  <a:gd name="connsiteY14" fmla="*/ 215235 h 879224"/>
                  <a:gd name="connsiteX15" fmla="*/ 1338603 w 1954361"/>
                  <a:gd name="connsiteY15" fmla="*/ 218421 h 879224"/>
                  <a:gd name="connsiteX16" fmla="*/ 1348164 w 1954361"/>
                  <a:gd name="connsiteY16" fmla="*/ 180176 h 879224"/>
                  <a:gd name="connsiteX17" fmla="*/ 1389597 w 1954361"/>
                  <a:gd name="connsiteY17" fmla="*/ 145118 h 879224"/>
                  <a:gd name="connsiteX18" fmla="*/ 1501148 w 1954361"/>
                  <a:gd name="connsiteY18" fmla="*/ 145118 h 879224"/>
                  <a:gd name="connsiteX19" fmla="*/ 1590389 w 1954361"/>
                  <a:gd name="connsiteY19" fmla="*/ 180176 h 879224"/>
                  <a:gd name="connsiteX20" fmla="*/ 1622260 w 1954361"/>
                  <a:gd name="connsiteY20" fmla="*/ 164240 h 879224"/>
                  <a:gd name="connsiteX21" fmla="*/ 1609513 w 1954361"/>
                  <a:gd name="connsiteY21" fmla="*/ 113246 h 879224"/>
                  <a:gd name="connsiteX22" fmla="*/ 1641384 w 1954361"/>
                  <a:gd name="connsiteY22" fmla="*/ 97309 h 879224"/>
                  <a:gd name="connsiteX23" fmla="*/ 1686002 w 1954361"/>
                  <a:gd name="connsiteY23" fmla="*/ 129181 h 879224"/>
                  <a:gd name="connsiteX24" fmla="*/ 1749746 w 1954361"/>
                  <a:gd name="connsiteY24" fmla="*/ 119621 h 879224"/>
                  <a:gd name="connsiteX25" fmla="*/ 1762496 w 1954361"/>
                  <a:gd name="connsiteY25" fmla="*/ 151492 h 879224"/>
                  <a:gd name="connsiteX26" fmla="*/ 1819864 w 1954361"/>
                  <a:gd name="connsiteY26" fmla="*/ 151492 h 879224"/>
                  <a:gd name="connsiteX27" fmla="*/ 1886794 w 1954361"/>
                  <a:gd name="connsiteY27" fmla="*/ 192924 h 879224"/>
                  <a:gd name="connsiteX28" fmla="*/ 1887314 w 1954361"/>
                  <a:gd name="connsiteY28" fmla="*/ 186006 h 879224"/>
                  <a:gd name="connsiteX29" fmla="*/ 1893168 w 1954361"/>
                  <a:gd name="connsiteY29" fmla="*/ 192924 h 879224"/>
                  <a:gd name="connsiteX30" fmla="*/ 1877870 w 1954361"/>
                  <a:gd name="connsiteY30" fmla="*/ 254118 h 879224"/>
                  <a:gd name="connsiteX31" fmla="*/ 1908466 w 1954361"/>
                  <a:gd name="connsiteY31" fmla="*/ 274515 h 879224"/>
                  <a:gd name="connsiteX32" fmla="*/ 1918665 w 1954361"/>
                  <a:gd name="connsiteY32" fmla="*/ 345908 h 879224"/>
                  <a:gd name="connsiteX33" fmla="*/ 1954361 w 1954361"/>
                  <a:gd name="connsiteY33" fmla="*/ 402002 h 879224"/>
                  <a:gd name="connsiteX34" fmla="*/ 1882969 w 1954361"/>
                  <a:gd name="connsiteY34" fmla="*/ 452996 h 879224"/>
                  <a:gd name="connsiteX35" fmla="*/ 1882969 w 1954361"/>
                  <a:gd name="connsiteY35" fmla="*/ 509090 h 879224"/>
                  <a:gd name="connsiteX36" fmla="*/ 1855453 w 1954361"/>
                  <a:gd name="connsiteY36" fmla="*/ 556259 h 879224"/>
                  <a:gd name="connsiteX37" fmla="*/ 1823050 w 1954361"/>
                  <a:gd name="connsiteY37" fmla="*/ 556259 h 879224"/>
                  <a:gd name="connsiteX38" fmla="*/ 1776306 w 1954361"/>
                  <a:gd name="connsiteY38" fmla="*/ 549886 h 879224"/>
                  <a:gd name="connsiteX39" fmla="*/ 1750809 w 1954361"/>
                  <a:gd name="connsiteY39" fmla="*/ 558385 h 879224"/>
                  <a:gd name="connsiteX40" fmla="*/ 1718938 w 1954361"/>
                  <a:gd name="connsiteY40" fmla="*/ 558385 h 879224"/>
                  <a:gd name="connsiteX41" fmla="*/ 1695564 w 1954361"/>
                  <a:gd name="connsiteY41" fmla="*/ 577508 h 879224"/>
                  <a:gd name="connsiteX42" fmla="*/ 1693438 w 1954361"/>
                  <a:gd name="connsiteY42" fmla="*/ 598755 h 879224"/>
                  <a:gd name="connsiteX43" fmla="*/ 1712562 w 1954361"/>
                  <a:gd name="connsiteY43" fmla="*/ 637002 h 879224"/>
                  <a:gd name="connsiteX44" fmla="*/ 1661567 w 1954361"/>
                  <a:gd name="connsiteY44" fmla="*/ 639126 h 879224"/>
                  <a:gd name="connsiteX45" fmla="*/ 1636070 w 1954361"/>
                  <a:gd name="connsiteY45" fmla="*/ 615753 h 879224"/>
                  <a:gd name="connsiteX46" fmla="*/ 1612698 w 1954361"/>
                  <a:gd name="connsiteY46" fmla="*/ 677372 h 879224"/>
                  <a:gd name="connsiteX47" fmla="*/ 1612698 w 1954361"/>
                  <a:gd name="connsiteY47" fmla="*/ 719867 h 879224"/>
                  <a:gd name="connsiteX48" fmla="*/ 1672192 w 1954361"/>
                  <a:gd name="connsiteY48" fmla="*/ 724117 h 879224"/>
                  <a:gd name="connsiteX49" fmla="*/ 1704063 w 1954361"/>
                  <a:gd name="connsiteY49" fmla="*/ 766612 h 879224"/>
                  <a:gd name="connsiteX50" fmla="*/ 1740185 w 1954361"/>
                  <a:gd name="connsiteY50" fmla="*/ 796359 h 879224"/>
                  <a:gd name="connsiteX51" fmla="*/ 1721061 w 1954361"/>
                  <a:gd name="connsiteY51" fmla="*/ 813357 h 879224"/>
                  <a:gd name="connsiteX52" fmla="*/ 1650946 w 1954361"/>
                  <a:gd name="connsiteY52" fmla="*/ 813357 h 879224"/>
                  <a:gd name="connsiteX53" fmla="*/ 1629697 w 1954361"/>
                  <a:gd name="connsiteY53" fmla="*/ 792109 h 879224"/>
                  <a:gd name="connsiteX54" fmla="*/ 1595700 w 1954361"/>
                  <a:gd name="connsiteY54" fmla="*/ 785734 h 879224"/>
                  <a:gd name="connsiteX55" fmla="*/ 1523457 w 1954361"/>
                  <a:gd name="connsiteY55" fmla="*/ 811232 h 879224"/>
                  <a:gd name="connsiteX56" fmla="*/ 1506459 w 1954361"/>
                  <a:gd name="connsiteY56" fmla="*/ 794233 h 879224"/>
                  <a:gd name="connsiteX57" fmla="*/ 1514960 w 1954361"/>
                  <a:gd name="connsiteY57" fmla="*/ 760237 h 879224"/>
                  <a:gd name="connsiteX58" fmla="*/ 1451216 w 1954361"/>
                  <a:gd name="connsiteY58" fmla="*/ 745364 h 879224"/>
                  <a:gd name="connsiteX59" fmla="*/ 1438466 w 1954361"/>
                  <a:gd name="connsiteY59" fmla="*/ 696495 h 879224"/>
                  <a:gd name="connsiteX60" fmla="*/ 1423593 w 1954361"/>
                  <a:gd name="connsiteY60" fmla="*/ 675246 h 879224"/>
                  <a:gd name="connsiteX61" fmla="*/ 1342854 w 1954361"/>
                  <a:gd name="connsiteY61" fmla="*/ 617878 h 879224"/>
                  <a:gd name="connsiteX62" fmla="*/ 1306732 w 1954361"/>
                  <a:gd name="connsiteY62" fmla="*/ 600880 h 879224"/>
                  <a:gd name="connsiteX63" fmla="*/ 1257863 w 1954361"/>
                  <a:gd name="connsiteY63" fmla="*/ 600880 h 879224"/>
                  <a:gd name="connsiteX64" fmla="*/ 1221741 w 1954361"/>
                  <a:gd name="connsiteY64" fmla="*/ 571133 h 879224"/>
                  <a:gd name="connsiteX65" fmla="*/ 1149498 w 1954361"/>
                  <a:gd name="connsiteY65" fmla="*/ 539261 h 879224"/>
                  <a:gd name="connsiteX66" fmla="*/ 1132499 w 1954361"/>
                  <a:gd name="connsiteY66" fmla="*/ 556259 h 879224"/>
                  <a:gd name="connsiteX67" fmla="*/ 1130377 w 1954361"/>
                  <a:gd name="connsiteY67" fmla="*/ 573257 h 879224"/>
                  <a:gd name="connsiteX68" fmla="*/ 1085756 w 1954361"/>
                  <a:gd name="connsiteY68" fmla="*/ 594506 h 879224"/>
                  <a:gd name="connsiteX69" fmla="*/ 1087881 w 1954361"/>
                  <a:gd name="connsiteY69" fmla="*/ 634876 h 879224"/>
                  <a:gd name="connsiteX70" fmla="*/ 1062384 w 1954361"/>
                  <a:gd name="connsiteY70" fmla="*/ 630627 h 879224"/>
                  <a:gd name="connsiteX71" fmla="*/ 1041135 w 1954361"/>
                  <a:gd name="connsiteY71" fmla="*/ 600880 h 879224"/>
                  <a:gd name="connsiteX72" fmla="*/ 1011390 w 1954361"/>
                  <a:gd name="connsiteY72" fmla="*/ 596631 h 879224"/>
                  <a:gd name="connsiteX73" fmla="*/ 996514 w 1954361"/>
                  <a:gd name="connsiteY73" fmla="*/ 628503 h 879224"/>
                  <a:gd name="connsiteX74" fmla="*/ 1079382 w 1954361"/>
                  <a:gd name="connsiteY74" fmla="*/ 685871 h 879224"/>
                  <a:gd name="connsiteX75" fmla="*/ 1047509 w 1954361"/>
                  <a:gd name="connsiteY75" fmla="*/ 711368 h 879224"/>
                  <a:gd name="connsiteX76" fmla="*/ 1039012 w 1954361"/>
                  <a:gd name="connsiteY76" fmla="*/ 738991 h 879224"/>
                  <a:gd name="connsiteX77" fmla="*/ 1045386 w 1954361"/>
                  <a:gd name="connsiteY77" fmla="*/ 758113 h 879224"/>
                  <a:gd name="connsiteX78" fmla="*/ 1060259 w 1954361"/>
                  <a:gd name="connsiteY78" fmla="*/ 828230 h 879224"/>
                  <a:gd name="connsiteX79" fmla="*/ 1028388 w 1954361"/>
                  <a:gd name="connsiteY79" fmla="*/ 879224 h 879224"/>
                  <a:gd name="connsiteX80" fmla="*/ 994391 w 1954361"/>
                  <a:gd name="connsiteY80" fmla="*/ 843104 h 879224"/>
                  <a:gd name="connsiteX81" fmla="*/ 996514 w 1954361"/>
                  <a:gd name="connsiteY81" fmla="*/ 819731 h 879224"/>
                  <a:gd name="connsiteX82" fmla="*/ 888152 w 1954361"/>
                  <a:gd name="connsiteY82" fmla="*/ 696495 h 879224"/>
                  <a:gd name="connsiteX83" fmla="*/ 790414 w 1954361"/>
                  <a:gd name="connsiteY83" fmla="*/ 643375 h 879224"/>
                  <a:gd name="connsiteX84" fmla="*/ 692673 w 1954361"/>
                  <a:gd name="connsiteY84" fmla="*/ 624252 h 879224"/>
                  <a:gd name="connsiteX85" fmla="*/ 643804 w 1954361"/>
                  <a:gd name="connsiteY85" fmla="*/ 600880 h 879224"/>
                  <a:gd name="connsiteX86" fmla="*/ 599183 w 1954361"/>
                  <a:gd name="connsiteY86" fmla="*/ 649749 h 879224"/>
                  <a:gd name="connsiteX87" fmla="*/ 539690 w 1954361"/>
                  <a:gd name="connsiteY87" fmla="*/ 615753 h 879224"/>
                  <a:gd name="connsiteX88" fmla="*/ 509944 w 1954361"/>
                  <a:gd name="connsiteY88" fmla="*/ 528638 h 879224"/>
                  <a:gd name="connsiteX89" fmla="*/ 473822 w 1954361"/>
                  <a:gd name="connsiteY89" fmla="*/ 507390 h 879224"/>
                  <a:gd name="connsiteX90" fmla="*/ 446200 w 1954361"/>
                  <a:gd name="connsiteY90" fmla="*/ 535013 h 879224"/>
                  <a:gd name="connsiteX91" fmla="*/ 393083 w 1954361"/>
                  <a:gd name="connsiteY91" fmla="*/ 475519 h 879224"/>
                  <a:gd name="connsiteX92" fmla="*/ 337837 w 1954361"/>
                  <a:gd name="connsiteY92" fmla="*/ 458521 h 879224"/>
                  <a:gd name="connsiteX93" fmla="*/ 331571 w 1954361"/>
                  <a:gd name="connsiteY93" fmla="*/ 458936 h 879224"/>
                  <a:gd name="connsiteX94" fmla="*/ 267719 w 1954361"/>
                  <a:gd name="connsiteY94" fmla="*/ 441523 h 879224"/>
                  <a:gd name="connsiteX95" fmla="*/ 210351 w 1954361"/>
                  <a:gd name="connsiteY95" fmla="*/ 396902 h 879224"/>
                  <a:gd name="connsiteX96" fmla="*/ 121112 w 1954361"/>
                  <a:gd name="connsiteY96" fmla="*/ 358656 h 879224"/>
                  <a:gd name="connsiteX97" fmla="*/ 31871 w 1954361"/>
                  <a:gd name="connsiteY97" fmla="*/ 218421 h 879224"/>
                  <a:gd name="connsiteX98" fmla="*/ 50994 w 1954361"/>
                  <a:gd name="connsiteY98" fmla="*/ 167427 h 879224"/>
                  <a:gd name="connsiteX99" fmla="*/ 0 w 1954361"/>
                  <a:gd name="connsiteY99" fmla="*/ 129181 h 879224"/>
                  <a:gd name="connsiteX100" fmla="*/ 0 w 1954361"/>
                  <a:gd name="connsiteY100" fmla="*/ 65014 h 879224"/>
                  <a:gd name="connsiteX0" fmla="*/ 673726 w 1954361"/>
                  <a:gd name="connsiteY0" fmla="*/ 0 h 814210"/>
                  <a:gd name="connsiteX1" fmla="*/ 701172 w 1954361"/>
                  <a:gd name="connsiteY1" fmla="*/ 25921 h 814210"/>
                  <a:gd name="connsiteX2" fmla="*/ 704360 w 1954361"/>
                  <a:gd name="connsiteY2" fmla="*/ 51418 h 814210"/>
                  <a:gd name="connsiteX3" fmla="*/ 739419 w 1954361"/>
                  <a:gd name="connsiteY3" fmla="*/ 92851 h 814210"/>
                  <a:gd name="connsiteX4" fmla="*/ 806349 w 1954361"/>
                  <a:gd name="connsiteY4" fmla="*/ 96039 h 814210"/>
                  <a:gd name="connsiteX5" fmla="*/ 860529 w 1954361"/>
                  <a:gd name="connsiteY5" fmla="*/ 162969 h 814210"/>
                  <a:gd name="connsiteX6" fmla="*/ 892402 w 1954361"/>
                  <a:gd name="connsiteY6" fmla="*/ 150221 h 814210"/>
                  <a:gd name="connsiteX7" fmla="*/ 949771 w 1954361"/>
                  <a:gd name="connsiteY7" fmla="*/ 156596 h 814210"/>
                  <a:gd name="connsiteX8" fmla="*/ 1112316 w 1954361"/>
                  <a:gd name="connsiteY8" fmla="*/ 115162 h 814210"/>
                  <a:gd name="connsiteX9" fmla="*/ 1166496 w 1954361"/>
                  <a:gd name="connsiteY9" fmla="*/ 67354 h 814210"/>
                  <a:gd name="connsiteX10" fmla="*/ 1172872 w 1954361"/>
                  <a:gd name="connsiteY10" fmla="*/ 140659 h 814210"/>
                  <a:gd name="connsiteX11" fmla="*/ 1201557 w 1954361"/>
                  <a:gd name="connsiteY11" fmla="*/ 188466 h 814210"/>
                  <a:gd name="connsiteX12" fmla="*/ 1278046 w 1954361"/>
                  <a:gd name="connsiteY12" fmla="*/ 131098 h 814210"/>
                  <a:gd name="connsiteX13" fmla="*/ 1303546 w 1954361"/>
                  <a:gd name="connsiteY13" fmla="*/ 150221 h 814210"/>
                  <a:gd name="connsiteX14" fmla="*/ 1338603 w 1954361"/>
                  <a:gd name="connsiteY14" fmla="*/ 153407 h 814210"/>
                  <a:gd name="connsiteX15" fmla="*/ 1348164 w 1954361"/>
                  <a:gd name="connsiteY15" fmla="*/ 115162 h 814210"/>
                  <a:gd name="connsiteX16" fmla="*/ 1389597 w 1954361"/>
                  <a:gd name="connsiteY16" fmla="*/ 80104 h 814210"/>
                  <a:gd name="connsiteX17" fmla="*/ 1501148 w 1954361"/>
                  <a:gd name="connsiteY17" fmla="*/ 80104 h 814210"/>
                  <a:gd name="connsiteX18" fmla="*/ 1590389 w 1954361"/>
                  <a:gd name="connsiteY18" fmla="*/ 115162 h 814210"/>
                  <a:gd name="connsiteX19" fmla="*/ 1622260 w 1954361"/>
                  <a:gd name="connsiteY19" fmla="*/ 99226 h 814210"/>
                  <a:gd name="connsiteX20" fmla="*/ 1609513 w 1954361"/>
                  <a:gd name="connsiteY20" fmla="*/ 48232 h 814210"/>
                  <a:gd name="connsiteX21" fmla="*/ 1641384 w 1954361"/>
                  <a:gd name="connsiteY21" fmla="*/ 32295 h 814210"/>
                  <a:gd name="connsiteX22" fmla="*/ 1686002 w 1954361"/>
                  <a:gd name="connsiteY22" fmla="*/ 64167 h 814210"/>
                  <a:gd name="connsiteX23" fmla="*/ 1749746 w 1954361"/>
                  <a:gd name="connsiteY23" fmla="*/ 54607 h 814210"/>
                  <a:gd name="connsiteX24" fmla="*/ 1762496 w 1954361"/>
                  <a:gd name="connsiteY24" fmla="*/ 86478 h 814210"/>
                  <a:gd name="connsiteX25" fmla="*/ 1819864 w 1954361"/>
                  <a:gd name="connsiteY25" fmla="*/ 86478 h 814210"/>
                  <a:gd name="connsiteX26" fmla="*/ 1886794 w 1954361"/>
                  <a:gd name="connsiteY26" fmla="*/ 127910 h 814210"/>
                  <a:gd name="connsiteX27" fmla="*/ 1887314 w 1954361"/>
                  <a:gd name="connsiteY27" fmla="*/ 120992 h 814210"/>
                  <a:gd name="connsiteX28" fmla="*/ 1893168 w 1954361"/>
                  <a:gd name="connsiteY28" fmla="*/ 127910 h 814210"/>
                  <a:gd name="connsiteX29" fmla="*/ 1877870 w 1954361"/>
                  <a:gd name="connsiteY29" fmla="*/ 189104 h 814210"/>
                  <a:gd name="connsiteX30" fmla="*/ 1908466 w 1954361"/>
                  <a:gd name="connsiteY30" fmla="*/ 209501 h 814210"/>
                  <a:gd name="connsiteX31" fmla="*/ 1918665 w 1954361"/>
                  <a:gd name="connsiteY31" fmla="*/ 280894 h 814210"/>
                  <a:gd name="connsiteX32" fmla="*/ 1954361 w 1954361"/>
                  <a:gd name="connsiteY32" fmla="*/ 336988 h 814210"/>
                  <a:gd name="connsiteX33" fmla="*/ 1882969 w 1954361"/>
                  <a:gd name="connsiteY33" fmla="*/ 387982 h 814210"/>
                  <a:gd name="connsiteX34" fmla="*/ 1882969 w 1954361"/>
                  <a:gd name="connsiteY34" fmla="*/ 444076 h 814210"/>
                  <a:gd name="connsiteX35" fmla="*/ 1855453 w 1954361"/>
                  <a:gd name="connsiteY35" fmla="*/ 491245 h 814210"/>
                  <a:gd name="connsiteX36" fmla="*/ 1823050 w 1954361"/>
                  <a:gd name="connsiteY36" fmla="*/ 491245 h 814210"/>
                  <a:gd name="connsiteX37" fmla="*/ 1776306 w 1954361"/>
                  <a:gd name="connsiteY37" fmla="*/ 484872 h 814210"/>
                  <a:gd name="connsiteX38" fmla="*/ 1750809 w 1954361"/>
                  <a:gd name="connsiteY38" fmla="*/ 493371 h 814210"/>
                  <a:gd name="connsiteX39" fmla="*/ 1718938 w 1954361"/>
                  <a:gd name="connsiteY39" fmla="*/ 493371 h 814210"/>
                  <a:gd name="connsiteX40" fmla="*/ 1695564 w 1954361"/>
                  <a:gd name="connsiteY40" fmla="*/ 512494 h 814210"/>
                  <a:gd name="connsiteX41" fmla="*/ 1693438 w 1954361"/>
                  <a:gd name="connsiteY41" fmla="*/ 533741 h 814210"/>
                  <a:gd name="connsiteX42" fmla="*/ 1712562 w 1954361"/>
                  <a:gd name="connsiteY42" fmla="*/ 571988 h 814210"/>
                  <a:gd name="connsiteX43" fmla="*/ 1661567 w 1954361"/>
                  <a:gd name="connsiteY43" fmla="*/ 574112 h 814210"/>
                  <a:gd name="connsiteX44" fmla="*/ 1636070 w 1954361"/>
                  <a:gd name="connsiteY44" fmla="*/ 550739 h 814210"/>
                  <a:gd name="connsiteX45" fmla="*/ 1612698 w 1954361"/>
                  <a:gd name="connsiteY45" fmla="*/ 612358 h 814210"/>
                  <a:gd name="connsiteX46" fmla="*/ 1612698 w 1954361"/>
                  <a:gd name="connsiteY46" fmla="*/ 654853 h 814210"/>
                  <a:gd name="connsiteX47" fmla="*/ 1672192 w 1954361"/>
                  <a:gd name="connsiteY47" fmla="*/ 659103 h 814210"/>
                  <a:gd name="connsiteX48" fmla="*/ 1704063 w 1954361"/>
                  <a:gd name="connsiteY48" fmla="*/ 701598 h 814210"/>
                  <a:gd name="connsiteX49" fmla="*/ 1740185 w 1954361"/>
                  <a:gd name="connsiteY49" fmla="*/ 731345 h 814210"/>
                  <a:gd name="connsiteX50" fmla="*/ 1721061 w 1954361"/>
                  <a:gd name="connsiteY50" fmla="*/ 748343 h 814210"/>
                  <a:gd name="connsiteX51" fmla="*/ 1650946 w 1954361"/>
                  <a:gd name="connsiteY51" fmla="*/ 748343 h 814210"/>
                  <a:gd name="connsiteX52" fmla="*/ 1629697 w 1954361"/>
                  <a:gd name="connsiteY52" fmla="*/ 727095 h 814210"/>
                  <a:gd name="connsiteX53" fmla="*/ 1595700 w 1954361"/>
                  <a:gd name="connsiteY53" fmla="*/ 720720 h 814210"/>
                  <a:gd name="connsiteX54" fmla="*/ 1523457 w 1954361"/>
                  <a:gd name="connsiteY54" fmla="*/ 746218 h 814210"/>
                  <a:gd name="connsiteX55" fmla="*/ 1506459 w 1954361"/>
                  <a:gd name="connsiteY55" fmla="*/ 729219 h 814210"/>
                  <a:gd name="connsiteX56" fmla="*/ 1514960 w 1954361"/>
                  <a:gd name="connsiteY56" fmla="*/ 695223 h 814210"/>
                  <a:gd name="connsiteX57" fmla="*/ 1451216 w 1954361"/>
                  <a:gd name="connsiteY57" fmla="*/ 680350 h 814210"/>
                  <a:gd name="connsiteX58" fmla="*/ 1438466 w 1954361"/>
                  <a:gd name="connsiteY58" fmla="*/ 631481 h 814210"/>
                  <a:gd name="connsiteX59" fmla="*/ 1423593 w 1954361"/>
                  <a:gd name="connsiteY59" fmla="*/ 610232 h 814210"/>
                  <a:gd name="connsiteX60" fmla="*/ 1342854 w 1954361"/>
                  <a:gd name="connsiteY60" fmla="*/ 552864 h 814210"/>
                  <a:gd name="connsiteX61" fmla="*/ 1306732 w 1954361"/>
                  <a:gd name="connsiteY61" fmla="*/ 535866 h 814210"/>
                  <a:gd name="connsiteX62" fmla="*/ 1257863 w 1954361"/>
                  <a:gd name="connsiteY62" fmla="*/ 535866 h 814210"/>
                  <a:gd name="connsiteX63" fmla="*/ 1221741 w 1954361"/>
                  <a:gd name="connsiteY63" fmla="*/ 506119 h 814210"/>
                  <a:gd name="connsiteX64" fmla="*/ 1149498 w 1954361"/>
                  <a:gd name="connsiteY64" fmla="*/ 474247 h 814210"/>
                  <a:gd name="connsiteX65" fmla="*/ 1132499 w 1954361"/>
                  <a:gd name="connsiteY65" fmla="*/ 491245 h 814210"/>
                  <a:gd name="connsiteX66" fmla="*/ 1130377 w 1954361"/>
                  <a:gd name="connsiteY66" fmla="*/ 508243 h 814210"/>
                  <a:gd name="connsiteX67" fmla="*/ 1085756 w 1954361"/>
                  <a:gd name="connsiteY67" fmla="*/ 529492 h 814210"/>
                  <a:gd name="connsiteX68" fmla="*/ 1087881 w 1954361"/>
                  <a:gd name="connsiteY68" fmla="*/ 569862 h 814210"/>
                  <a:gd name="connsiteX69" fmla="*/ 1062384 w 1954361"/>
                  <a:gd name="connsiteY69" fmla="*/ 565613 h 814210"/>
                  <a:gd name="connsiteX70" fmla="*/ 1041135 w 1954361"/>
                  <a:gd name="connsiteY70" fmla="*/ 535866 h 814210"/>
                  <a:gd name="connsiteX71" fmla="*/ 1011390 w 1954361"/>
                  <a:gd name="connsiteY71" fmla="*/ 531617 h 814210"/>
                  <a:gd name="connsiteX72" fmla="*/ 996514 w 1954361"/>
                  <a:gd name="connsiteY72" fmla="*/ 563489 h 814210"/>
                  <a:gd name="connsiteX73" fmla="*/ 1079382 w 1954361"/>
                  <a:gd name="connsiteY73" fmla="*/ 620857 h 814210"/>
                  <a:gd name="connsiteX74" fmla="*/ 1047509 w 1954361"/>
                  <a:gd name="connsiteY74" fmla="*/ 646354 h 814210"/>
                  <a:gd name="connsiteX75" fmla="*/ 1039012 w 1954361"/>
                  <a:gd name="connsiteY75" fmla="*/ 673977 h 814210"/>
                  <a:gd name="connsiteX76" fmla="*/ 1045386 w 1954361"/>
                  <a:gd name="connsiteY76" fmla="*/ 693099 h 814210"/>
                  <a:gd name="connsiteX77" fmla="*/ 1060259 w 1954361"/>
                  <a:gd name="connsiteY77" fmla="*/ 763216 h 814210"/>
                  <a:gd name="connsiteX78" fmla="*/ 1028388 w 1954361"/>
                  <a:gd name="connsiteY78" fmla="*/ 814210 h 814210"/>
                  <a:gd name="connsiteX79" fmla="*/ 994391 w 1954361"/>
                  <a:gd name="connsiteY79" fmla="*/ 778090 h 814210"/>
                  <a:gd name="connsiteX80" fmla="*/ 996514 w 1954361"/>
                  <a:gd name="connsiteY80" fmla="*/ 754717 h 814210"/>
                  <a:gd name="connsiteX81" fmla="*/ 888152 w 1954361"/>
                  <a:gd name="connsiteY81" fmla="*/ 631481 h 814210"/>
                  <a:gd name="connsiteX82" fmla="*/ 790414 w 1954361"/>
                  <a:gd name="connsiteY82" fmla="*/ 578361 h 814210"/>
                  <a:gd name="connsiteX83" fmla="*/ 692673 w 1954361"/>
                  <a:gd name="connsiteY83" fmla="*/ 559238 h 814210"/>
                  <a:gd name="connsiteX84" fmla="*/ 643804 w 1954361"/>
                  <a:gd name="connsiteY84" fmla="*/ 535866 h 814210"/>
                  <a:gd name="connsiteX85" fmla="*/ 599183 w 1954361"/>
                  <a:gd name="connsiteY85" fmla="*/ 584735 h 814210"/>
                  <a:gd name="connsiteX86" fmla="*/ 539690 w 1954361"/>
                  <a:gd name="connsiteY86" fmla="*/ 550739 h 814210"/>
                  <a:gd name="connsiteX87" fmla="*/ 509944 w 1954361"/>
                  <a:gd name="connsiteY87" fmla="*/ 463624 h 814210"/>
                  <a:gd name="connsiteX88" fmla="*/ 473822 w 1954361"/>
                  <a:gd name="connsiteY88" fmla="*/ 442376 h 814210"/>
                  <a:gd name="connsiteX89" fmla="*/ 446200 w 1954361"/>
                  <a:gd name="connsiteY89" fmla="*/ 469999 h 814210"/>
                  <a:gd name="connsiteX90" fmla="*/ 393083 w 1954361"/>
                  <a:gd name="connsiteY90" fmla="*/ 410505 h 814210"/>
                  <a:gd name="connsiteX91" fmla="*/ 337837 w 1954361"/>
                  <a:gd name="connsiteY91" fmla="*/ 393507 h 814210"/>
                  <a:gd name="connsiteX92" fmla="*/ 331571 w 1954361"/>
                  <a:gd name="connsiteY92" fmla="*/ 393922 h 814210"/>
                  <a:gd name="connsiteX93" fmla="*/ 267719 w 1954361"/>
                  <a:gd name="connsiteY93" fmla="*/ 376509 h 814210"/>
                  <a:gd name="connsiteX94" fmla="*/ 210351 w 1954361"/>
                  <a:gd name="connsiteY94" fmla="*/ 331888 h 814210"/>
                  <a:gd name="connsiteX95" fmla="*/ 121112 w 1954361"/>
                  <a:gd name="connsiteY95" fmla="*/ 293642 h 814210"/>
                  <a:gd name="connsiteX96" fmla="*/ 31871 w 1954361"/>
                  <a:gd name="connsiteY96" fmla="*/ 153407 h 814210"/>
                  <a:gd name="connsiteX97" fmla="*/ 50994 w 1954361"/>
                  <a:gd name="connsiteY97" fmla="*/ 102413 h 814210"/>
                  <a:gd name="connsiteX98" fmla="*/ 0 w 1954361"/>
                  <a:gd name="connsiteY98" fmla="*/ 64167 h 814210"/>
                  <a:gd name="connsiteX99" fmla="*/ 0 w 1954361"/>
                  <a:gd name="connsiteY99" fmla="*/ 0 h 81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954361" h="814210">
                    <a:moveTo>
                      <a:pt x="673726" y="0"/>
                    </a:moveTo>
                    <a:lnTo>
                      <a:pt x="701172" y="25921"/>
                    </a:lnTo>
                    <a:lnTo>
                      <a:pt x="704360" y="51418"/>
                    </a:lnTo>
                    <a:lnTo>
                      <a:pt x="739419" y="92851"/>
                    </a:lnTo>
                    <a:lnTo>
                      <a:pt x="806349" y="96039"/>
                    </a:lnTo>
                    <a:lnTo>
                      <a:pt x="860529" y="162969"/>
                    </a:lnTo>
                    <a:lnTo>
                      <a:pt x="892402" y="150221"/>
                    </a:lnTo>
                    <a:lnTo>
                      <a:pt x="949771" y="156596"/>
                    </a:lnTo>
                    <a:lnTo>
                      <a:pt x="1112316" y="115162"/>
                    </a:lnTo>
                    <a:lnTo>
                      <a:pt x="1166496" y="67354"/>
                    </a:lnTo>
                    <a:lnTo>
                      <a:pt x="1172872" y="140659"/>
                    </a:lnTo>
                    <a:lnTo>
                      <a:pt x="1201557" y="188466"/>
                    </a:lnTo>
                    <a:lnTo>
                      <a:pt x="1278046" y="131098"/>
                    </a:lnTo>
                    <a:lnTo>
                      <a:pt x="1303546" y="150221"/>
                    </a:lnTo>
                    <a:lnTo>
                      <a:pt x="1338603" y="153407"/>
                    </a:lnTo>
                    <a:lnTo>
                      <a:pt x="1348164" y="115162"/>
                    </a:lnTo>
                    <a:lnTo>
                      <a:pt x="1389597" y="80104"/>
                    </a:lnTo>
                    <a:lnTo>
                      <a:pt x="1501148" y="80104"/>
                    </a:lnTo>
                    <a:lnTo>
                      <a:pt x="1590389" y="115162"/>
                    </a:lnTo>
                    <a:lnTo>
                      <a:pt x="1622260" y="99226"/>
                    </a:lnTo>
                    <a:lnTo>
                      <a:pt x="1609513" y="48232"/>
                    </a:lnTo>
                    <a:lnTo>
                      <a:pt x="1641384" y="32295"/>
                    </a:lnTo>
                    <a:lnTo>
                      <a:pt x="1686002" y="64167"/>
                    </a:lnTo>
                    <a:lnTo>
                      <a:pt x="1749746" y="54607"/>
                    </a:lnTo>
                    <a:lnTo>
                      <a:pt x="1762496" y="86478"/>
                    </a:lnTo>
                    <a:lnTo>
                      <a:pt x="1819864" y="86478"/>
                    </a:lnTo>
                    <a:lnTo>
                      <a:pt x="1886794" y="127910"/>
                    </a:lnTo>
                    <a:cubicBezTo>
                      <a:pt x="1886967" y="125604"/>
                      <a:pt x="1887141" y="123298"/>
                      <a:pt x="1887314" y="120992"/>
                    </a:cubicBezTo>
                    <a:lnTo>
                      <a:pt x="1893168" y="127910"/>
                    </a:lnTo>
                    <a:lnTo>
                      <a:pt x="1877870" y="189104"/>
                    </a:lnTo>
                    <a:lnTo>
                      <a:pt x="1908466" y="209501"/>
                    </a:lnTo>
                    <a:lnTo>
                      <a:pt x="1918665" y="280894"/>
                    </a:lnTo>
                    <a:lnTo>
                      <a:pt x="1954361" y="336988"/>
                    </a:lnTo>
                    <a:lnTo>
                      <a:pt x="1882969" y="387982"/>
                    </a:lnTo>
                    <a:lnTo>
                      <a:pt x="1882969" y="444076"/>
                    </a:lnTo>
                    <a:lnTo>
                      <a:pt x="1855453" y="491245"/>
                    </a:lnTo>
                    <a:lnTo>
                      <a:pt x="1823050" y="491245"/>
                    </a:lnTo>
                    <a:lnTo>
                      <a:pt x="1776306" y="484872"/>
                    </a:lnTo>
                    <a:lnTo>
                      <a:pt x="1750809" y="493371"/>
                    </a:lnTo>
                    <a:lnTo>
                      <a:pt x="1718938" y="493371"/>
                    </a:lnTo>
                    <a:lnTo>
                      <a:pt x="1695564" y="512494"/>
                    </a:lnTo>
                    <a:lnTo>
                      <a:pt x="1693438" y="533741"/>
                    </a:lnTo>
                    <a:lnTo>
                      <a:pt x="1712562" y="571988"/>
                    </a:lnTo>
                    <a:lnTo>
                      <a:pt x="1661567" y="574112"/>
                    </a:lnTo>
                    <a:lnTo>
                      <a:pt x="1636070" y="550739"/>
                    </a:lnTo>
                    <a:lnTo>
                      <a:pt x="1612698" y="612358"/>
                    </a:lnTo>
                    <a:lnTo>
                      <a:pt x="1612698" y="654853"/>
                    </a:lnTo>
                    <a:lnTo>
                      <a:pt x="1672192" y="659103"/>
                    </a:lnTo>
                    <a:lnTo>
                      <a:pt x="1704063" y="701598"/>
                    </a:lnTo>
                    <a:lnTo>
                      <a:pt x="1740185" y="731345"/>
                    </a:lnTo>
                    <a:lnTo>
                      <a:pt x="1721061" y="748343"/>
                    </a:lnTo>
                    <a:lnTo>
                      <a:pt x="1650946" y="748343"/>
                    </a:lnTo>
                    <a:lnTo>
                      <a:pt x="1629697" y="727095"/>
                    </a:lnTo>
                    <a:lnTo>
                      <a:pt x="1595700" y="720720"/>
                    </a:lnTo>
                    <a:lnTo>
                      <a:pt x="1523457" y="746218"/>
                    </a:lnTo>
                    <a:lnTo>
                      <a:pt x="1506459" y="729219"/>
                    </a:lnTo>
                    <a:lnTo>
                      <a:pt x="1514960" y="695223"/>
                    </a:lnTo>
                    <a:lnTo>
                      <a:pt x="1451216" y="680350"/>
                    </a:lnTo>
                    <a:lnTo>
                      <a:pt x="1438466" y="631481"/>
                    </a:lnTo>
                    <a:lnTo>
                      <a:pt x="1423593" y="610232"/>
                    </a:lnTo>
                    <a:lnTo>
                      <a:pt x="1342854" y="552864"/>
                    </a:lnTo>
                    <a:lnTo>
                      <a:pt x="1306732" y="535866"/>
                    </a:lnTo>
                    <a:lnTo>
                      <a:pt x="1257863" y="535866"/>
                    </a:lnTo>
                    <a:lnTo>
                      <a:pt x="1221741" y="506119"/>
                    </a:lnTo>
                    <a:lnTo>
                      <a:pt x="1149498" y="474247"/>
                    </a:lnTo>
                    <a:lnTo>
                      <a:pt x="1132499" y="491245"/>
                    </a:lnTo>
                    <a:lnTo>
                      <a:pt x="1130377" y="508243"/>
                    </a:lnTo>
                    <a:lnTo>
                      <a:pt x="1085756" y="529492"/>
                    </a:lnTo>
                    <a:lnTo>
                      <a:pt x="1087881" y="569862"/>
                    </a:lnTo>
                    <a:lnTo>
                      <a:pt x="1062384" y="565613"/>
                    </a:lnTo>
                    <a:lnTo>
                      <a:pt x="1041135" y="535866"/>
                    </a:lnTo>
                    <a:lnTo>
                      <a:pt x="1011390" y="531617"/>
                    </a:lnTo>
                    <a:lnTo>
                      <a:pt x="996514" y="563489"/>
                    </a:lnTo>
                    <a:lnTo>
                      <a:pt x="1079382" y="620857"/>
                    </a:lnTo>
                    <a:lnTo>
                      <a:pt x="1047509" y="646354"/>
                    </a:lnTo>
                    <a:lnTo>
                      <a:pt x="1039012" y="673977"/>
                    </a:lnTo>
                    <a:lnTo>
                      <a:pt x="1045386" y="693099"/>
                    </a:lnTo>
                    <a:lnTo>
                      <a:pt x="1060259" y="763216"/>
                    </a:lnTo>
                    <a:lnTo>
                      <a:pt x="1028388" y="814210"/>
                    </a:lnTo>
                    <a:lnTo>
                      <a:pt x="994391" y="778090"/>
                    </a:lnTo>
                    <a:lnTo>
                      <a:pt x="996514" y="754717"/>
                    </a:lnTo>
                    <a:lnTo>
                      <a:pt x="888152" y="631481"/>
                    </a:lnTo>
                    <a:lnTo>
                      <a:pt x="790414" y="578361"/>
                    </a:lnTo>
                    <a:lnTo>
                      <a:pt x="692673" y="559238"/>
                    </a:lnTo>
                    <a:lnTo>
                      <a:pt x="643804" y="535866"/>
                    </a:lnTo>
                    <a:lnTo>
                      <a:pt x="599183" y="584735"/>
                    </a:lnTo>
                    <a:lnTo>
                      <a:pt x="539690" y="550739"/>
                    </a:lnTo>
                    <a:lnTo>
                      <a:pt x="509944" y="463624"/>
                    </a:lnTo>
                    <a:lnTo>
                      <a:pt x="473822" y="442376"/>
                    </a:lnTo>
                    <a:lnTo>
                      <a:pt x="446200" y="469999"/>
                    </a:lnTo>
                    <a:lnTo>
                      <a:pt x="393083" y="410505"/>
                    </a:lnTo>
                    <a:lnTo>
                      <a:pt x="337837" y="393507"/>
                    </a:lnTo>
                    <a:lnTo>
                      <a:pt x="331571" y="393922"/>
                    </a:lnTo>
                    <a:lnTo>
                      <a:pt x="267719" y="376509"/>
                    </a:lnTo>
                    <a:lnTo>
                      <a:pt x="210351" y="331888"/>
                    </a:lnTo>
                    <a:lnTo>
                      <a:pt x="121112" y="293642"/>
                    </a:lnTo>
                    <a:lnTo>
                      <a:pt x="31871" y="153407"/>
                    </a:lnTo>
                    <a:lnTo>
                      <a:pt x="50994" y="102413"/>
                    </a:lnTo>
                    <a:lnTo>
                      <a:pt x="0" y="6416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6093594-1E3A-5D80-FD61-D077334D5D53}"/>
                  </a:ext>
                </a:extLst>
              </p:cNvPr>
              <p:cNvSpPr/>
              <p:nvPr/>
            </p:nvSpPr>
            <p:spPr>
              <a:xfrm>
                <a:off x="3993439" y="4135173"/>
                <a:ext cx="1796995" cy="135347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958ED4F3-A9B1-B621-3BA8-6F3CFD6C69AF}"/>
                  </a:ext>
                </a:extLst>
              </p:cNvPr>
              <p:cNvSpPr/>
              <p:nvPr/>
            </p:nvSpPr>
            <p:spPr>
              <a:xfrm>
                <a:off x="3613199" y="3741665"/>
                <a:ext cx="817380" cy="1165463"/>
              </a:xfrm>
              <a:custGeom>
                <a:avLst/>
                <a:gdLst>
                  <a:gd name="connsiteX0" fmla="*/ 0 w 817380"/>
                  <a:gd name="connsiteY0" fmla="*/ 0 h 1165463"/>
                  <a:gd name="connsiteX1" fmla="*/ 479542 w 817380"/>
                  <a:gd name="connsiteY1" fmla="*/ 0 h 1165463"/>
                  <a:gd name="connsiteX2" fmla="*/ 479542 w 817380"/>
                  <a:gd name="connsiteY2" fmla="*/ 64172 h 1165463"/>
                  <a:gd name="connsiteX3" fmla="*/ 530537 w 817380"/>
                  <a:gd name="connsiteY3" fmla="*/ 102418 h 1165463"/>
                  <a:gd name="connsiteX4" fmla="*/ 511413 w 817380"/>
                  <a:gd name="connsiteY4" fmla="*/ 153412 h 1165463"/>
                  <a:gd name="connsiteX5" fmla="*/ 600655 w 817380"/>
                  <a:gd name="connsiteY5" fmla="*/ 293647 h 1165463"/>
                  <a:gd name="connsiteX6" fmla="*/ 689894 w 817380"/>
                  <a:gd name="connsiteY6" fmla="*/ 331893 h 1165463"/>
                  <a:gd name="connsiteX7" fmla="*/ 747262 w 817380"/>
                  <a:gd name="connsiteY7" fmla="*/ 376514 h 1165463"/>
                  <a:gd name="connsiteX8" fmla="*/ 817380 w 817380"/>
                  <a:gd name="connsiteY8" fmla="*/ 395636 h 1165463"/>
                  <a:gd name="connsiteX9" fmla="*/ 791883 w 817380"/>
                  <a:gd name="connsiteY9" fmla="*/ 459379 h 1165463"/>
                  <a:gd name="connsiteX10" fmla="*/ 817380 w 817380"/>
                  <a:gd name="connsiteY10" fmla="*/ 529497 h 1165463"/>
                  <a:gd name="connsiteX11" fmla="*/ 798257 w 817380"/>
                  <a:gd name="connsiteY11" fmla="*/ 656984 h 1165463"/>
                  <a:gd name="connsiteX12" fmla="*/ 779133 w 817380"/>
                  <a:gd name="connsiteY12" fmla="*/ 714352 h 1165463"/>
                  <a:gd name="connsiteX13" fmla="*/ 753638 w 817380"/>
                  <a:gd name="connsiteY13" fmla="*/ 790843 h 1165463"/>
                  <a:gd name="connsiteX14" fmla="*/ 670770 w 817380"/>
                  <a:gd name="connsiteY14" fmla="*/ 809967 h 1165463"/>
                  <a:gd name="connsiteX15" fmla="*/ 619776 w 817380"/>
                  <a:gd name="connsiteY15" fmla="*/ 880084 h 1165463"/>
                  <a:gd name="connsiteX16" fmla="*/ 536911 w 817380"/>
                  <a:gd name="connsiteY16" fmla="*/ 924703 h 1165463"/>
                  <a:gd name="connsiteX17" fmla="*/ 460419 w 817380"/>
                  <a:gd name="connsiteY17" fmla="*/ 931078 h 1165463"/>
                  <a:gd name="connsiteX18" fmla="*/ 403051 w 817380"/>
                  <a:gd name="connsiteY18" fmla="*/ 956576 h 1165463"/>
                  <a:gd name="connsiteX19" fmla="*/ 380238 w 817380"/>
                  <a:gd name="connsiteY19" fmla="*/ 1093456 h 1165463"/>
                  <a:gd name="connsiteX20" fmla="*/ 307435 w 817380"/>
                  <a:gd name="connsiteY20" fmla="*/ 1135056 h 1165463"/>
                  <a:gd name="connsiteX21" fmla="*/ 264940 w 817380"/>
                  <a:gd name="connsiteY21" fmla="*/ 1105309 h 1165463"/>
                  <a:gd name="connsiteX22" fmla="*/ 205446 w 817380"/>
                  <a:gd name="connsiteY22" fmla="*/ 1139306 h 1165463"/>
                  <a:gd name="connsiteX23" fmla="*/ 107708 w 817380"/>
                  <a:gd name="connsiteY23" fmla="*/ 1130807 h 1165463"/>
                  <a:gd name="connsiteX24" fmla="*/ 18467 w 817380"/>
                  <a:gd name="connsiteY24" fmla="*/ 1164803 h 1165463"/>
                  <a:gd name="connsiteX25" fmla="*/ 0 w 817380"/>
                  <a:gd name="connsiteY25" fmla="*/ 1165463 h 1165463"/>
                  <a:gd name="connsiteX0" fmla="*/ 0 w 817380"/>
                  <a:gd name="connsiteY0" fmla="*/ 0 h 1165463"/>
                  <a:gd name="connsiteX1" fmla="*/ 479542 w 817380"/>
                  <a:gd name="connsiteY1" fmla="*/ 0 h 1165463"/>
                  <a:gd name="connsiteX2" fmla="*/ 479542 w 817380"/>
                  <a:gd name="connsiteY2" fmla="*/ 64172 h 1165463"/>
                  <a:gd name="connsiteX3" fmla="*/ 530537 w 817380"/>
                  <a:gd name="connsiteY3" fmla="*/ 102418 h 1165463"/>
                  <a:gd name="connsiteX4" fmla="*/ 511413 w 817380"/>
                  <a:gd name="connsiteY4" fmla="*/ 153412 h 1165463"/>
                  <a:gd name="connsiteX5" fmla="*/ 600655 w 817380"/>
                  <a:gd name="connsiteY5" fmla="*/ 293647 h 1165463"/>
                  <a:gd name="connsiteX6" fmla="*/ 689894 w 817380"/>
                  <a:gd name="connsiteY6" fmla="*/ 331893 h 1165463"/>
                  <a:gd name="connsiteX7" fmla="*/ 747262 w 817380"/>
                  <a:gd name="connsiteY7" fmla="*/ 376514 h 1165463"/>
                  <a:gd name="connsiteX8" fmla="*/ 817380 w 817380"/>
                  <a:gd name="connsiteY8" fmla="*/ 395636 h 1165463"/>
                  <a:gd name="connsiteX9" fmla="*/ 791883 w 817380"/>
                  <a:gd name="connsiteY9" fmla="*/ 459379 h 1165463"/>
                  <a:gd name="connsiteX10" fmla="*/ 817380 w 817380"/>
                  <a:gd name="connsiteY10" fmla="*/ 529497 h 1165463"/>
                  <a:gd name="connsiteX11" fmla="*/ 798257 w 817380"/>
                  <a:gd name="connsiteY11" fmla="*/ 656984 h 1165463"/>
                  <a:gd name="connsiteX12" fmla="*/ 779133 w 817380"/>
                  <a:gd name="connsiteY12" fmla="*/ 714352 h 1165463"/>
                  <a:gd name="connsiteX13" fmla="*/ 753638 w 817380"/>
                  <a:gd name="connsiteY13" fmla="*/ 790843 h 1165463"/>
                  <a:gd name="connsiteX14" fmla="*/ 670770 w 817380"/>
                  <a:gd name="connsiteY14" fmla="*/ 809967 h 1165463"/>
                  <a:gd name="connsiteX15" fmla="*/ 619776 w 817380"/>
                  <a:gd name="connsiteY15" fmla="*/ 880084 h 1165463"/>
                  <a:gd name="connsiteX16" fmla="*/ 536911 w 817380"/>
                  <a:gd name="connsiteY16" fmla="*/ 924703 h 1165463"/>
                  <a:gd name="connsiteX17" fmla="*/ 460419 w 817380"/>
                  <a:gd name="connsiteY17" fmla="*/ 931078 h 1165463"/>
                  <a:gd name="connsiteX18" fmla="*/ 403051 w 817380"/>
                  <a:gd name="connsiteY18" fmla="*/ 956576 h 1165463"/>
                  <a:gd name="connsiteX19" fmla="*/ 380238 w 817380"/>
                  <a:gd name="connsiteY19" fmla="*/ 1093456 h 1165463"/>
                  <a:gd name="connsiteX20" fmla="*/ 307435 w 817380"/>
                  <a:gd name="connsiteY20" fmla="*/ 1135056 h 1165463"/>
                  <a:gd name="connsiteX21" fmla="*/ 264940 w 817380"/>
                  <a:gd name="connsiteY21" fmla="*/ 1105309 h 1165463"/>
                  <a:gd name="connsiteX22" fmla="*/ 205446 w 817380"/>
                  <a:gd name="connsiteY22" fmla="*/ 1139306 h 1165463"/>
                  <a:gd name="connsiteX23" fmla="*/ 107708 w 817380"/>
                  <a:gd name="connsiteY23" fmla="*/ 1130807 h 1165463"/>
                  <a:gd name="connsiteX24" fmla="*/ 18467 w 817380"/>
                  <a:gd name="connsiteY24" fmla="*/ 1164803 h 1165463"/>
                  <a:gd name="connsiteX25" fmla="*/ 0 w 817380"/>
                  <a:gd name="connsiteY25" fmla="*/ 1165463 h 1165463"/>
                  <a:gd name="connsiteX26" fmla="*/ 91440 w 817380"/>
                  <a:gd name="connsiteY26" fmla="*/ 91440 h 1165463"/>
                  <a:gd name="connsiteX0" fmla="*/ 479542 w 817380"/>
                  <a:gd name="connsiteY0" fmla="*/ 0 h 1165463"/>
                  <a:gd name="connsiteX1" fmla="*/ 479542 w 817380"/>
                  <a:gd name="connsiteY1" fmla="*/ 64172 h 1165463"/>
                  <a:gd name="connsiteX2" fmla="*/ 530537 w 817380"/>
                  <a:gd name="connsiteY2" fmla="*/ 102418 h 1165463"/>
                  <a:gd name="connsiteX3" fmla="*/ 511413 w 817380"/>
                  <a:gd name="connsiteY3" fmla="*/ 153412 h 1165463"/>
                  <a:gd name="connsiteX4" fmla="*/ 600655 w 817380"/>
                  <a:gd name="connsiteY4" fmla="*/ 293647 h 1165463"/>
                  <a:gd name="connsiteX5" fmla="*/ 689894 w 817380"/>
                  <a:gd name="connsiteY5" fmla="*/ 331893 h 1165463"/>
                  <a:gd name="connsiteX6" fmla="*/ 747262 w 817380"/>
                  <a:gd name="connsiteY6" fmla="*/ 376514 h 1165463"/>
                  <a:gd name="connsiteX7" fmla="*/ 817380 w 817380"/>
                  <a:gd name="connsiteY7" fmla="*/ 395636 h 1165463"/>
                  <a:gd name="connsiteX8" fmla="*/ 791883 w 817380"/>
                  <a:gd name="connsiteY8" fmla="*/ 459379 h 1165463"/>
                  <a:gd name="connsiteX9" fmla="*/ 817380 w 817380"/>
                  <a:gd name="connsiteY9" fmla="*/ 529497 h 1165463"/>
                  <a:gd name="connsiteX10" fmla="*/ 798257 w 817380"/>
                  <a:gd name="connsiteY10" fmla="*/ 656984 h 1165463"/>
                  <a:gd name="connsiteX11" fmla="*/ 779133 w 817380"/>
                  <a:gd name="connsiteY11" fmla="*/ 714352 h 1165463"/>
                  <a:gd name="connsiteX12" fmla="*/ 753638 w 817380"/>
                  <a:gd name="connsiteY12" fmla="*/ 790843 h 1165463"/>
                  <a:gd name="connsiteX13" fmla="*/ 670770 w 817380"/>
                  <a:gd name="connsiteY13" fmla="*/ 809967 h 1165463"/>
                  <a:gd name="connsiteX14" fmla="*/ 619776 w 817380"/>
                  <a:gd name="connsiteY14" fmla="*/ 880084 h 1165463"/>
                  <a:gd name="connsiteX15" fmla="*/ 536911 w 817380"/>
                  <a:gd name="connsiteY15" fmla="*/ 924703 h 1165463"/>
                  <a:gd name="connsiteX16" fmla="*/ 460419 w 817380"/>
                  <a:gd name="connsiteY16" fmla="*/ 931078 h 1165463"/>
                  <a:gd name="connsiteX17" fmla="*/ 403051 w 817380"/>
                  <a:gd name="connsiteY17" fmla="*/ 956576 h 1165463"/>
                  <a:gd name="connsiteX18" fmla="*/ 380238 w 817380"/>
                  <a:gd name="connsiteY18" fmla="*/ 1093456 h 1165463"/>
                  <a:gd name="connsiteX19" fmla="*/ 307435 w 817380"/>
                  <a:gd name="connsiteY19" fmla="*/ 1135056 h 1165463"/>
                  <a:gd name="connsiteX20" fmla="*/ 264940 w 817380"/>
                  <a:gd name="connsiteY20" fmla="*/ 1105309 h 1165463"/>
                  <a:gd name="connsiteX21" fmla="*/ 205446 w 817380"/>
                  <a:gd name="connsiteY21" fmla="*/ 1139306 h 1165463"/>
                  <a:gd name="connsiteX22" fmla="*/ 107708 w 817380"/>
                  <a:gd name="connsiteY22" fmla="*/ 1130807 h 1165463"/>
                  <a:gd name="connsiteX23" fmla="*/ 18467 w 817380"/>
                  <a:gd name="connsiteY23" fmla="*/ 1164803 h 1165463"/>
                  <a:gd name="connsiteX24" fmla="*/ 0 w 817380"/>
                  <a:gd name="connsiteY24" fmla="*/ 1165463 h 1165463"/>
                  <a:gd name="connsiteX25" fmla="*/ 91440 w 817380"/>
                  <a:gd name="connsiteY25" fmla="*/ 91440 h 1165463"/>
                  <a:gd name="connsiteX0" fmla="*/ 479542 w 817380"/>
                  <a:gd name="connsiteY0" fmla="*/ 0 h 1165463"/>
                  <a:gd name="connsiteX1" fmla="*/ 479542 w 817380"/>
                  <a:gd name="connsiteY1" fmla="*/ 64172 h 1165463"/>
                  <a:gd name="connsiteX2" fmla="*/ 530537 w 817380"/>
                  <a:gd name="connsiteY2" fmla="*/ 102418 h 1165463"/>
                  <a:gd name="connsiteX3" fmla="*/ 511413 w 817380"/>
                  <a:gd name="connsiteY3" fmla="*/ 153412 h 1165463"/>
                  <a:gd name="connsiteX4" fmla="*/ 600655 w 817380"/>
                  <a:gd name="connsiteY4" fmla="*/ 293647 h 1165463"/>
                  <a:gd name="connsiteX5" fmla="*/ 689894 w 817380"/>
                  <a:gd name="connsiteY5" fmla="*/ 331893 h 1165463"/>
                  <a:gd name="connsiteX6" fmla="*/ 747262 w 817380"/>
                  <a:gd name="connsiteY6" fmla="*/ 376514 h 1165463"/>
                  <a:gd name="connsiteX7" fmla="*/ 817380 w 817380"/>
                  <a:gd name="connsiteY7" fmla="*/ 395636 h 1165463"/>
                  <a:gd name="connsiteX8" fmla="*/ 791883 w 817380"/>
                  <a:gd name="connsiteY8" fmla="*/ 459379 h 1165463"/>
                  <a:gd name="connsiteX9" fmla="*/ 817380 w 817380"/>
                  <a:gd name="connsiteY9" fmla="*/ 529497 h 1165463"/>
                  <a:gd name="connsiteX10" fmla="*/ 798257 w 817380"/>
                  <a:gd name="connsiteY10" fmla="*/ 656984 h 1165463"/>
                  <a:gd name="connsiteX11" fmla="*/ 779133 w 817380"/>
                  <a:gd name="connsiteY11" fmla="*/ 714352 h 1165463"/>
                  <a:gd name="connsiteX12" fmla="*/ 753638 w 817380"/>
                  <a:gd name="connsiteY12" fmla="*/ 790843 h 1165463"/>
                  <a:gd name="connsiteX13" fmla="*/ 670770 w 817380"/>
                  <a:gd name="connsiteY13" fmla="*/ 809967 h 1165463"/>
                  <a:gd name="connsiteX14" fmla="*/ 619776 w 817380"/>
                  <a:gd name="connsiteY14" fmla="*/ 880084 h 1165463"/>
                  <a:gd name="connsiteX15" fmla="*/ 536911 w 817380"/>
                  <a:gd name="connsiteY15" fmla="*/ 924703 h 1165463"/>
                  <a:gd name="connsiteX16" fmla="*/ 460419 w 817380"/>
                  <a:gd name="connsiteY16" fmla="*/ 931078 h 1165463"/>
                  <a:gd name="connsiteX17" fmla="*/ 403051 w 817380"/>
                  <a:gd name="connsiteY17" fmla="*/ 956576 h 1165463"/>
                  <a:gd name="connsiteX18" fmla="*/ 380238 w 817380"/>
                  <a:gd name="connsiteY18" fmla="*/ 1093456 h 1165463"/>
                  <a:gd name="connsiteX19" fmla="*/ 307435 w 817380"/>
                  <a:gd name="connsiteY19" fmla="*/ 1135056 h 1165463"/>
                  <a:gd name="connsiteX20" fmla="*/ 264940 w 817380"/>
                  <a:gd name="connsiteY20" fmla="*/ 1105309 h 1165463"/>
                  <a:gd name="connsiteX21" fmla="*/ 205446 w 817380"/>
                  <a:gd name="connsiteY21" fmla="*/ 1139306 h 1165463"/>
                  <a:gd name="connsiteX22" fmla="*/ 107708 w 817380"/>
                  <a:gd name="connsiteY22" fmla="*/ 1130807 h 1165463"/>
                  <a:gd name="connsiteX23" fmla="*/ 18467 w 817380"/>
                  <a:gd name="connsiteY23" fmla="*/ 1164803 h 1165463"/>
                  <a:gd name="connsiteX24" fmla="*/ 0 w 817380"/>
                  <a:gd name="connsiteY24" fmla="*/ 1165463 h 116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17380" h="1165463">
                    <a:moveTo>
                      <a:pt x="479542" y="0"/>
                    </a:moveTo>
                    <a:lnTo>
                      <a:pt x="479542" y="64172"/>
                    </a:lnTo>
                    <a:lnTo>
                      <a:pt x="530537" y="102418"/>
                    </a:lnTo>
                    <a:lnTo>
                      <a:pt x="511413" y="153412"/>
                    </a:lnTo>
                    <a:lnTo>
                      <a:pt x="600655" y="293647"/>
                    </a:lnTo>
                    <a:lnTo>
                      <a:pt x="689894" y="331893"/>
                    </a:lnTo>
                    <a:lnTo>
                      <a:pt x="747262" y="376514"/>
                    </a:lnTo>
                    <a:lnTo>
                      <a:pt x="817380" y="395636"/>
                    </a:lnTo>
                    <a:lnTo>
                      <a:pt x="791883" y="459379"/>
                    </a:lnTo>
                    <a:lnTo>
                      <a:pt x="817380" y="529497"/>
                    </a:lnTo>
                    <a:lnTo>
                      <a:pt x="798257" y="656984"/>
                    </a:lnTo>
                    <a:lnTo>
                      <a:pt x="779133" y="714352"/>
                    </a:lnTo>
                    <a:lnTo>
                      <a:pt x="753638" y="790843"/>
                    </a:lnTo>
                    <a:lnTo>
                      <a:pt x="670770" y="809967"/>
                    </a:lnTo>
                    <a:lnTo>
                      <a:pt x="619776" y="880084"/>
                    </a:lnTo>
                    <a:lnTo>
                      <a:pt x="536911" y="924703"/>
                    </a:lnTo>
                    <a:lnTo>
                      <a:pt x="460419" y="931078"/>
                    </a:lnTo>
                    <a:lnTo>
                      <a:pt x="403051" y="956576"/>
                    </a:lnTo>
                    <a:lnTo>
                      <a:pt x="380238" y="1093456"/>
                    </a:lnTo>
                    <a:lnTo>
                      <a:pt x="307435" y="1135056"/>
                    </a:lnTo>
                    <a:lnTo>
                      <a:pt x="264940" y="1105309"/>
                    </a:lnTo>
                    <a:lnTo>
                      <a:pt x="205446" y="1139306"/>
                    </a:lnTo>
                    <a:lnTo>
                      <a:pt x="107708" y="1130807"/>
                    </a:lnTo>
                    <a:lnTo>
                      <a:pt x="18467" y="1164803"/>
                    </a:lnTo>
                    <a:lnTo>
                      <a:pt x="0" y="1165463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B4D2C2E5-E92F-4954-D5E0-7624DB9E12AE}"/>
                  </a:ext>
                </a:extLst>
              </p:cNvPr>
              <p:cNvSpPr/>
              <p:nvPr/>
            </p:nvSpPr>
            <p:spPr>
              <a:xfrm>
                <a:off x="3619551" y="5492287"/>
                <a:ext cx="332934" cy="933566"/>
              </a:xfrm>
              <a:custGeom>
                <a:avLst/>
                <a:gdLst>
                  <a:gd name="connsiteX0" fmla="*/ 0 w 399999"/>
                  <a:gd name="connsiteY0" fmla="*/ 0 h 1020199"/>
                  <a:gd name="connsiteX1" fmla="*/ 399999 w 399999"/>
                  <a:gd name="connsiteY1" fmla="*/ 0 h 1020199"/>
                  <a:gd name="connsiteX2" fmla="*/ 399999 w 399999"/>
                  <a:gd name="connsiteY2" fmla="*/ 1020199 h 1020199"/>
                  <a:gd name="connsiteX3" fmla="*/ 72560 w 399999"/>
                  <a:gd name="connsiteY3" fmla="*/ 1020199 h 1020199"/>
                  <a:gd name="connsiteX4" fmla="*/ 73713 w 399999"/>
                  <a:gd name="connsiteY4" fmla="*/ 1017893 h 1020199"/>
                  <a:gd name="connsiteX5" fmla="*/ 43965 w 399999"/>
                  <a:gd name="connsiteY5" fmla="*/ 873409 h 1020199"/>
                  <a:gd name="connsiteX6" fmla="*/ 82210 w 399999"/>
                  <a:gd name="connsiteY6" fmla="*/ 796917 h 1020199"/>
                  <a:gd name="connsiteX7" fmla="*/ 48213 w 399999"/>
                  <a:gd name="connsiteY7" fmla="*/ 767170 h 1020199"/>
                  <a:gd name="connsiteX8" fmla="*/ 52464 w 399999"/>
                  <a:gd name="connsiteY8" fmla="*/ 703427 h 1020199"/>
                  <a:gd name="connsiteX9" fmla="*/ 107709 w 399999"/>
                  <a:gd name="connsiteY9" fmla="*/ 648183 h 1020199"/>
                  <a:gd name="connsiteX10" fmla="*/ 39717 w 399999"/>
                  <a:gd name="connsiteY10" fmla="*/ 503699 h 1020199"/>
                  <a:gd name="connsiteX11" fmla="*/ 120457 w 399999"/>
                  <a:gd name="connsiteY11" fmla="*/ 363464 h 1020199"/>
                  <a:gd name="connsiteX12" fmla="*/ 230945 w 399999"/>
                  <a:gd name="connsiteY12" fmla="*/ 380463 h 1020199"/>
                  <a:gd name="connsiteX13" fmla="*/ 328686 w 399999"/>
                  <a:gd name="connsiteY13" fmla="*/ 367714 h 1020199"/>
                  <a:gd name="connsiteX14" fmla="*/ 332934 w 399999"/>
                  <a:gd name="connsiteY14" fmla="*/ 282723 h 1020199"/>
                  <a:gd name="connsiteX15" fmla="*/ 273440 w 399999"/>
                  <a:gd name="connsiteY15" fmla="*/ 235978 h 1020199"/>
                  <a:gd name="connsiteX16" fmla="*/ 162952 w 399999"/>
                  <a:gd name="connsiteY16" fmla="*/ 116991 h 1020199"/>
                  <a:gd name="connsiteX17" fmla="*/ 56715 w 399999"/>
                  <a:gd name="connsiteY17" fmla="*/ 91494 h 1020199"/>
                  <a:gd name="connsiteX18" fmla="*/ 0 w 399999"/>
                  <a:gd name="connsiteY18" fmla="*/ 86633 h 1020199"/>
                  <a:gd name="connsiteX19" fmla="*/ 0 w 399999"/>
                  <a:gd name="connsiteY19" fmla="*/ 0 h 1020199"/>
                  <a:gd name="connsiteX0" fmla="*/ 399999 w 491439"/>
                  <a:gd name="connsiteY0" fmla="*/ 0 h 1020199"/>
                  <a:gd name="connsiteX1" fmla="*/ 399999 w 491439"/>
                  <a:gd name="connsiteY1" fmla="*/ 1020199 h 1020199"/>
                  <a:gd name="connsiteX2" fmla="*/ 72560 w 491439"/>
                  <a:gd name="connsiteY2" fmla="*/ 1020199 h 1020199"/>
                  <a:gd name="connsiteX3" fmla="*/ 73713 w 491439"/>
                  <a:gd name="connsiteY3" fmla="*/ 1017893 h 1020199"/>
                  <a:gd name="connsiteX4" fmla="*/ 43965 w 491439"/>
                  <a:gd name="connsiteY4" fmla="*/ 873409 h 1020199"/>
                  <a:gd name="connsiteX5" fmla="*/ 82210 w 491439"/>
                  <a:gd name="connsiteY5" fmla="*/ 796917 h 1020199"/>
                  <a:gd name="connsiteX6" fmla="*/ 48213 w 491439"/>
                  <a:gd name="connsiteY6" fmla="*/ 767170 h 1020199"/>
                  <a:gd name="connsiteX7" fmla="*/ 52464 w 491439"/>
                  <a:gd name="connsiteY7" fmla="*/ 703427 h 1020199"/>
                  <a:gd name="connsiteX8" fmla="*/ 107709 w 491439"/>
                  <a:gd name="connsiteY8" fmla="*/ 648183 h 1020199"/>
                  <a:gd name="connsiteX9" fmla="*/ 39717 w 491439"/>
                  <a:gd name="connsiteY9" fmla="*/ 503699 h 1020199"/>
                  <a:gd name="connsiteX10" fmla="*/ 120457 w 491439"/>
                  <a:gd name="connsiteY10" fmla="*/ 363464 h 1020199"/>
                  <a:gd name="connsiteX11" fmla="*/ 230945 w 491439"/>
                  <a:gd name="connsiteY11" fmla="*/ 380463 h 1020199"/>
                  <a:gd name="connsiteX12" fmla="*/ 328686 w 491439"/>
                  <a:gd name="connsiteY12" fmla="*/ 367714 h 1020199"/>
                  <a:gd name="connsiteX13" fmla="*/ 332934 w 491439"/>
                  <a:gd name="connsiteY13" fmla="*/ 282723 h 1020199"/>
                  <a:gd name="connsiteX14" fmla="*/ 273440 w 491439"/>
                  <a:gd name="connsiteY14" fmla="*/ 235978 h 1020199"/>
                  <a:gd name="connsiteX15" fmla="*/ 162952 w 491439"/>
                  <a:gd name="connsiteY15" fmla="*/ 116991 h 1020199"/>
                  <a:gd name="connsiteX16" fmla="*/ 56715 w 491439"/>
                  <a:gd name="connsiteY16" fmla="*/ 91494 h 1020199"/>
                  <a:gd name="connsiteX17" fmla="*/ 0 w 491439"/>
                  <a:gd name="connsiteY17" fmla="*/ 86633 h 1020199"/>
                  <a:gd name="connsiteX18" fmla="*/ 0 w 491439"/>
                  <a:gd name="connsiteY18" fmla="*/ 0 h 1020199"/>
                  <a:gd name="connsiteX19" fmla="*/ 491439 w 491439"/>
                  <a:gd name="connsiteY19" fmla="*/ 91440 h 1020199"/>
                  <a:gd name="connsiteX0" fmla="*/ 399999 w 491439"/>
                  <a:gd name="connsiteY0" fmla="*/ 1020199 h 1020199"/>
                  <a:gd name="connsiteX1" fmla="*/ 72560 w 491439"/>
                  <a:gd name="connsiteY1" fmla="*/ 1020199 h 1020199"/>
                  <a:gd name="connsiteX2" fmla="*/ 73713 w 491439"/>
                  <a:gd name="connsiteY2" fmla="*/ 1017893 h 1020199"/>
                  <a:gd name="connsiteX3" fmla="*/ 43965 w 491439"/>
                  <a:gd name="connsiteY3" fmla="*/ 873409 h 1020199"/>
                  <a:gd name="connsiteX4" fmla="*/ 82210 w 491439"/>
                  <a:gd name="connsiteY4" fmla="*/ 796917 h 1020199"/>
                  <a:gd name="connsiteX5" fmla="*/ 48213 w 491439"/>
                  <a:gd name="connsiteY5" fmla="*/ 767170 h 1020199"/>
                  <a:gd name="connsiteX6" fmla="*/ 52464 w 491439"/>
                  <a:gd name="connsiteY6" fmla="*/ 703427 h 1020199"/>
                  <a:gd name="connsiteX7" fmla="*/ 107709 w 491439"/>
                  <a:gd name="connsiteY7" fmla="*/ 648183 h 1020199"/>
                  <a:gd name="connsiteX8" fmla="*/ 39717 w 491439"/>
                  <a:gd name="connsiteY8" fmla="*/ 503699 h 1020199"/>
                  <a:gd name="connsiteX9" fmla="*/ 120457 w 491439"/>
                  <a:gd name="connsiteY9" fmla="*/ 363464 h 1020199"/>
                  <a:gd name="connsiteX10" fmla="*/ 230945 w 491439"/>
                  <a:gd name="connsiteY10" fmla="*/ 380463 h 1020199"/>
                  <a:gd name="connsiteX11" fmla="*/ 328686 w 491439"/>
                  <a:gd name="connsiteY11" fmla="*/ 367714 h 1020199"/>
                  <a:gd name="connsiteX12" fmla="*/ 332934 w 491439"/>
                  <a:gd name="connsiteY12" fmla="*/ 282723 h 1020199"/>
                  <a:gd name="connsiteX13" fmla="*/ 273440 w 491439"/>
                  <a:gd name="connsiteY13" fmla="*/ 235978 h 1020199"/>
                  <a:gd name="connsiteX14" fmla="*/ 162952 w 491439"/>
                  <a:gd name="connsiteY14" fmla="*/ 116991 h 1020199"/>
                  <a:gd name="connsiteX15" fmla="*/ 56715 w 491439"/>
                  <a:gd name="connsiteY15" fmla="*/ 91494 h 1020199"/>
                  <a:gd name="connsiteX16" fmla="*/ 0 w 491439"/>
                  <a:gd name="connsiteY16" fmla="*/ 86633 h 1020199"/>
                  <a:gd name="connsiteX17" fmla="*/ 0 w 491439"/>
                  <a:gd name="connsiteY17" fmla="*/ 0 h 1020199"/>
                  <a:gd name="connsiteX18" fmla="*/ 491439 w 491439"/>
                  <a:gd name="connsiteY18" fmla="*/ 91440 h 1020199"/>
                  <a:gd name="connsiteX0" fmla="*/ 399999 w 399999"/>
                  <a:gd name="connsiteY0" fmla="*/ 1020199 h 1020199"/>
                  <a:gd name="connsiteX1" fmla="*/ 72560 w 399999"/>
                  <a:gd name="connsiteY1" fmla="*/ 1020199 h 1020199"/>
                  <a:gd name="connsiteX2" fmla="*/ 73713 w 399999"/>
                  <a:gd name="connsiteY2" fmla="*/ 1017893 h 1020199"/>
                  <a:gd name="connsiteX3" fmla="*/ 43965 w 399999"/>
                  <a:gd name="connsiteY3" fmla="*/ 873409 h 1020199"/>
                  <a:gd name="connsiteX4" fmla="*/ 82210 w 399999"/>
                  <a:gd name="connsiteY4" fmla="*/ 796917 h 1020199"/>
                  <a:gd name="connsiteX5" fmla="*/ 48213 w 399999"/>
                  <a:gd name="connsiteY5" fmla="*/ 767170 h 1020199"/>
                  <a:gd name="connsiteX6" fmla="*/ 52464 w 399999"/>
                  <a:gd name="connsiteY6" fmla="*/ 703427 h 1020199"/>
                  <a:gd name="connsiteX7" fmla="*/ 107709 w 399999"/>
                  <a:gd name="connsiteY7" fmla="*/ 648183 h 1020199"/>
                  <a:gd name="connsiteX8" fmla="*/ 39717 w 399999"/>
                  <a:gd name="connsiteY8" fmla="*/ 503699 h 1020199"/>
                  <a:gd name="connsiteX9" fmla="*/ 120457 w 399999"/>
                  <a:gd name="connsiteY9" fmla="*/ 363464 h 1020199"/>
                  <a:gd name="connsiteX10" fmla="*/ 230945 w 399999"/>
                  <a:gd name="connsiteY10" fmla="*/ 380463 h 1020199"/>
                  <a:gd name="connsiteX11" fmla="*/ 328686 w 399999"/>
                  <a:gd name="connsiteY11" fmla="*/ 367714 h 1020199"/>
                  <a:gd name="connsiteX12" fmla="*/ 332934 w 399999"/>
                  <a:gd name="connsiteY12" fmla="*/ 282723 h 1020199"/>
                  <a:gd name="connsiteX13" fmla="*/ 273440 w 399999"/>
                  <a:gd name="connsiteY13" fmla="*/ 235978 h 1020199"/>
                  <a:gd name="connsiteX14" fmla="*/ 162952 w 399999"/>
                  <a:gd name="connsiteY14" fmla="*/ 116991 h 1020199"/>
                  <a:gd name="connsiteX15" fmla="*/ 56715 w 399999"/>
                  <a:gd name="connsiteY15" fmla="*/ 91494 h 1020199"/>
                  <a:gd name="connsiteX16" fmla="*/ 0 w 399999"/>
                  <a:gd name="connsiteY16" fmla="*/ 86633 h 1020199"/>
                  <a:gd name="connsiteX17" fmla="*/ 0 w 399999"/>
                  <a:gd name="connsiteY17" fmla="*/ 0 h 1020199"/>
                  <a:gd name="connsiteX0" fmla="*/ 72560 w 332934"/>
                  <a:gd name="connsiteY0" fmla="*/ 1020199 h 1020199"/>
                  <a:gd name="connsiteX1" fmla="*/ 73713 w 332934"/>
                  <a:gd name="connsiteY1" fmla="*/ 1017893 h 1020199"/>
                  <a:gd name="connsiteX2" fmla="*/ 43965 w 332934"/>
                  <a:gd name="connsiteY2" fmla="*/ 873409 h 1020199"/>
                  <a:gd name="connsiteX3" fmla="*/ 82210 w 332934"/>
                  <a:gd name="connsiteY3" fmla="*/ 796917 h 1020199"/>
                  <a:gd name="connsiteX4" fmla="*/ 48213 w 332934"/>
                  <a:gd name="connsiteY4" fmla="*/ 767170 h 1020199"/>
                  <a:gd name="connsiteX5" fmla="*/ 52464 w 332934"/>
                  <a:gd name="connsiteY5" fmla="*/ 703427 h 1020199"/>
                  <a:gd name="connsiteX6" fmla="*/ 107709 w 332934"/>
                  <a:gd name="connsiteY6" fmla="*/ 648183 h 1020199"/>
                  <a:gd name="connsiteX7" fmla="*/ 39717 w 332934"/>
                  <a:gd name="connsiteY7" fmla="*/ 503699 h 1020199"/>
                  <a:gd name="connsiteX8" fmla="*/ 120457 w 332934"/>
                  <a:gd name="connsiteY8" fmla="*/ 363464 h 1020199"/>
                  <a:gd name="connsiteX9" fmla="*/ 230945 w 332934"/>
                  <a:gd name="connsiteY9" fmla="*/ 380463 h 1020199"/>
                  <a:gd name="connsiteX10" fmla="*/ 328686 w 332934"/>
                  <a:gd name="connsiteY10" fmla="*/ 367714 h 1020199"/>
                  <a:gd name="connsiteX11" fmla="*/ 332934 w 332934"/>
                  <a:gd name="connsiteY11" fmla="*/ 282723 h 1020199"/>
                  <a:gd name="connsiteX12" fmla="*/ 273440 w 332934"/>
                  <a:gd name="connsiteY12" fmla="*/ 235978 h 1020199"/>
                  <a:gd name="connsiteX13" fmla="*/ 162952 w 332934"/>
                  <a:gd name="connsiteY13" fmla="*/ 116991 h 1020199"/>
                  <a:gd name="connsiteX14" fmla="*/ 56715 w 332934"/>
                  <a:gd name="connsiteY14" fmla="*/ 91494 h 1020199"/>
                  <a:gd name="connsiteX15" fmla="*/ 0 w 332934"/>
                  <a:gd name="connsiteY15" fmla="*/ 86633 h 1020199"/>
                  <a:gd name="connsiteX16" fmla="*/ 0 w 332934"/>
                  <a:gd name="connsiteY16" fmla="*/ 0 h 1020199"/>
                  <a:gd name="connsiteX0" fmla="*/ 72560 w 332934"/>
                  <a:gd name="connsiteY0" fmla="*/ 933566 h 933566"/>
                  <a:gd name="connsiteX1" fmla="*/ 73713 w 332934"/>
                  <a:gd name="connsiteY1" fmla="*/ 931260 h 933566"/>
                  <a:gd name="connsiteX2" fmla="*/ 43965 w 332934"/>
                  <a:gd name="connsiteY2" fmla="*/ 786776 h 933566"/>
                  <a:gd name="connsiteX3" fmla="*/ 82210 w 332934"/>
                  <a:gd name="connsiteY3" fmla="*/ 710284 h 933566"/>
                  <a:gd name="connsiteX4" fmla="*/ 48213 w 332934"/>
                  <a:gd name="connsiteY4" fmla="*/ 680537 h 933566"/>
                  <a:gd name="connsiteX5" fmla="*/ 52464 w 332934"/>
                  <a:gd name="connsiteY5" fmla="*/ 616794 h 933566"/>
                  <a:gd name="connsiteX6" fmla="*/ 107709 w 332934"/>
                  <a:gd name="connsiteY6" fmla="*/ 561550 h 933566"/>
                  <a:gd name="connsiteX7" fmla="*/ 39717 w 332934"/>
                  <a:gd name="connsiteY7" fmla="*/ 417066 h 933566"/>
                  <a:gd name="connsiteX8" fmla="*/ 120457 w 332934"/>
                  <a:gd name="connsiteY8" fmla="*/ 276831 h 933566"/>
                  <a:gd name="connsiteX9" fmla="*/ 230945 w 332934"/>
                  <a:gd name="connsiteY9" fmla="*/ 293830 h 933566"/>
                  <a:gd name="connsiteX10" fmla="*/ 328686 w 332934"/>
                  <a:gd name="connsiteY10" fmla="*/ 281081 h 933566"/>
                  <a:gd name="connsiteX11" fmla="*/ 332934 w 332934"/>
                  <a:gd name="connsiteY11" fmla="*/ 196090 h 933566"/>
                  <a:gd name="connsiteX12" fmla="*/ 273440 w 332934"/>
                  <a:gd name="connsiteY12" fmla="*/ 149345 h 933566"/>
                  <a:gd name="connsiteX13" fmla="*/ 162952 w 332934"/>
                  <a:gd name="connsiteY13" fmla="*/ 30358 h 933566"/>
                  <a:gd name="connsiteX14" fmla="*/ 56715 w 332934"/>
                  <a:gd name="connsiteY14" fmla="*/ 4861 h 933566"/>
                  <a:gd name="connsiteX15" fmla="*/ 0 w 332934"/>
                  <a:gd name="connsiteY15" fmla="*/ 0 h 933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32934" h="933566">
                    <a:moveTo>
                      <a:pt x="72560" y="933566"/>
                    </a:moveTo>
                    <a:lnTo>
                      <a:pt x="73713" y="931260"/>
                    </a:lnTo>
                    <a:lnTo>
                      <a:pt x="43965" y="786776"/>
                    </a:lnTo>
                    <a:lnTo>
                      <a:pt x="82210" y="710284"/>
                    </a:lnTo>
                    <a:lnTo>
                      <a:pt x="48213" y="680537"/>
                    </a:lnTo>
                    <a:lnTo>
                      <a:pt x="52464" y="616794"/>
                    </a:lnTo>
                    <a:lnTo>
                      <a:pt x="107709" y="561550"/>
                    </a:lnTo>
                    <a:lnTo>
                      <a:pt x="39717" y="417066"/>
                    </a:lnTo>
                    <a:lnTo>
                      <a:pt x="120457" y="276831"/>
                    </a:lnTo>
                    <a:lnTo>
                      <a:pt x="230945" y="293830"/>
                    </a:lnTo>
                    <a:lnTo>
                      <a:pt x="328686" y="281081"/>
                    </a:lnTo>
                    <a:lnTo>
                      <a:pt x="332934" y="196090"/>
                    </a:lnTo>
                    <a:lnTo>
                      <a:pt x="273440" y="149345"/>
                    </a:lnTo>
                    <a:lnTo>
                      <a:pt x="162952" y="30358"/>
                    </a:lnTo>
                    <a:lnTo>
                      <a:pt x="56715" y="486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50C290A-F885-1CCD-B037-5CD17EDC7FAF}"/>
                  </a:ext>
                </a:extLst>
              </p:cNvPr>
              <p:cNvSpPr/>
              <p:nvPr/>
            </p:nvSpPr>
            <p:spPr>
              <a:xfrm>
                <a:off x="5947860" y="3741664"/>
                <a:ext cx="364973" cy="530769"/>
              </a:xfrm>
              <a:custGeom>
                <a:avLst/>
                <a:gdLst>
                  <a:gd name="connsiteX0" fmla="*/ 46563 w 364973"/>
                  <a:gd name="connsiteY0" fmla="*/ 0 h 530769"/>
                  <a:gd name="connsiteX1" fmla="*/ 364973 w 364973"/>
                  <a:gd name="connsiteY1" fmla="*/ 0 h 530769"/>
                  <a:gd name="connsiteX2" fmla="*/ 364973 w 364973"/>
                  <a:gd name="connsiteY2" fmla="*/ 508186 h 530769"/>
                  <a:gd name="connsiteX3" fmla="*/ 305965 w 364973"/>
                  <a:gd name="connsiteY3" fmla="*/ 449179 h 530769"/>
                  <a:gd name="connsiteX4" fmla="*/ 239673 w 364973"/>
                  <a:gd name="connsiteY4" fmla="*/ 433879 h 530769"/>
                  <a:gd name="connsiteX5" fmla="*/ 219275 w 364973"/>
                  <a:gd name="connsiteY5" fmla="*/ 387984 h 530769"/>
                  <a:gd name="connsiteX6" fmla="*/ 132584 w 364973"/>
                  <a:gd name="connsiteY6" fmla="*/ 393084 h 530769"/>
                  <a:gd name="connsiteX7" fmla="*/ 112186 w 364973"/>
                  <a:gd name="connsiteY7" fmla="*/ 433879 h 530769"/>
                  <a:gd name="connsiteX8" fmla="*/ 152981 w 364973"/>
                  <a:gd name="connsiteY8" fmla="*/ 484875 h 530769"/>
                  <a:gd name="connsiteX9" fmla="*/ 86689 w 364973"/>
                  <a:gd name="connsiteY9" fmla="*/ 505272 h 530769"/>
                  <a:gd name="connsiteX10" fmla="*/ 66292 w 364973"/>
                  <a:gd name="connsiteY10" fmla="*/ 500173 h 530769"/>
                  <a:gd name="connsiteX11" fmla="*/ 40795 w 364973"/>
                  <a:gd name="connsiteY11" fmla="*/ 530769 h 530769"/>
                  <a:gd name="connsiteX12" fmla="*/ 0 w 364973"/>
                  <a:gd name="connsiteY12" fmla="*/ 505272 h 530769"/>
                  <a:gd name="connsiteX13" fmla="*/ 35696 w 364973"/>
                  <a:gd name="connsiteY13" fmla="*/ 444080 h 530769"/>
                  <a:gd name="connsiteX14" fmla="*/ 35696 w 364973"/>
                  <a:gd name="connsiteY14" fmla="*/ 387984 h 530769"/>
                  <a:gd name="connsiteX15" fmla="*/ 107087 w 364973"/>
                  <a:gd name="connsiteY15" fmla="*/ 336990 h 530769"/>
                  <a:gd name="connsiteX16" fmla="*/ 71391 w 364973"/>
                  <a:gd name="connsiteY16" fmla="*/ 280895 h 530769"/>
                  <a:gd name="connsiteX17" fmla="*/ 61193 w 364973"/>
                  <a:gd name="connsiteY17" fmla="*/ 209504 h 530769"/>
                  <a:gd name="connsiteX18" fmla="*/ 30596 w 364973"/>
                  <a:gd name="connsiteY18" fmla="*/ 189106 h 530769"/>
                  <a:gd name="connsiteX19" fmla="*/ 45894 w 364973"/>
                  <a:gd name="connsiteY19" fmla="*/ 127912 h 530769"/>
                  <a:gd name="connsiteX20" fmla="*/ 37696 w 364973"/>
                  <a:gd name="connsiteY20" fmla="*/ 118224 h 530769"/>
                  <a:gd name="connsiteX21" fmla="*/ 46563 w 364973"/>
                  <a:gd name="connsiteY21" fmla="*/ 0 h 530769"/>
                  <a:gd name="connsiteX0" fmla="*/ 364973 w 456413"/>
                  <a:gd name="connsiteY0" fmla="*/ 0 h 530769"/>
                  <a:gd name="connsiteX1" fmla="*/ 364973 w 456413"/>
                  <a:gd name="connsiteY1" fmla="*/ 508186 h 530769"/>
                  <a:gd name="connsiteX2" fmla="*/ 305965 w 456413"/>
                  <a:gd name="connsiteY2" fmla="*/ 449179 h 530769"/>
                  <a:gd name="connsiteX3" fmla="*/ 239673 w 456413"/>
                  <a:gd name="connsiteY3" fmla="*/ 433879 h 530769"/>
                  <a:gd name="connsiteX4" fmla="*/ 219275 w 456413"/>
                  <a:gd name="connsiteY4" fmla="*/ 387984 h 530769"/>
                  <a:gd name="connsiteX5" fmla="*/ 132584 w 456413"/>
                  <a:gd name="connsiteY5" fmla="*/ 393084 h 530769"/>
                  <a:gd name="connsiteX6" fmla="*/ 112186 w 456413"/>
                  <a:gd name="connsiteY6" fmla="*/ 433879 h 530769"/>
                  <a:gd name="connsiteX7" fmla="*/ 152981 w 456413"/>
                  <a:gd name="connsiteY7" fmla="*/ 484875 h 530769"/>
                  <a:gd name="connsiteX8" fmla="*/ 86689 w 456413"/>
                  <a:gd name="connsiteY8" fmla="*/ 505272 h 530769"/>
                  <a:gd name="connsiteX9" fmla="*/ 66292 w 456413"/>
                  <a:gd name="connsiteY9" fmla="*/ 500173 h 530769"/>
                  <a:gd name="connsiteX10" fmla="*/ 40795 w 456413"/>
                  <a:gd name="connsiteY10" fmla="*/ 530769 h 530769"/>
                  <a:gd name="connsiteX11" fmla="*/ 0 w 456413"/>
                  <a:gd name="connsiteY11" fmla="*/ 505272 h 530769"/>
                  <a:gd name="connsiteX12" fmla="*/ 35696 w 456413"/>
                  <a:gd name="connsiteY12" fmla="*/ 444080 h 530769"/>
                  <a:gd name="connsiteX13" fmla="*/ 35696 w 456413"/>
                  <a:gd name="connsiteY13" fmla="*/ 387984 h 530769"/>
                  <a:gd name="connsiteX14" fmla="*/ 107087 w 456413"/>
                  <a:gd name="connsiteY14" fmla="*/ 336990 h 530769"/>
                  <a:gd name="connsiteX15" fmla="*/ 71391 w 456413"/>
                  <a:gd name="connsiteY15" fmla="*/ 280895 h 530769"/>
                  <a:gd name="connsiteX16" fmla="*/ 61193 w 456413"/>
                  <a:gd name="connsiteY16" fmla="*/ 209504 h 530769"/>
                  <a:gd name="connsiteX17" fmla="*/ 30596 w 456413"/>
                  <a:gd name="connsiteY17" fmla="*/ 189106 h 530769"/>
                  <a:gd name="connsiteX18" fmla="*/ 45894 w 456413"/>
                  <a:gd name="connsiteY18" fmla="*/ 127912 h 530769"/>
                  <a:gd name="connsiteX19" fmla="*/ 37696 w 456413"/>
                  <a:gd name="connsiteY19" fmla="*/ 118224 h 530769"/>
                  <a:gd name="connsiteX20" fmla="*/ 46563 w 456413"/>
                  <a:gd name="connsiteY20" fmla="*/ 0 h 530769"/>
                  <a:gd name="connsiteX21" fmla="*/ 456413 w 456413"/>
                  <a:gd name="connsiteY21" fmla="*/ 91440 h 530769"/>
                  <a:gd name="connsiteX0" fmla="*/ 364973 w 456413"/>
                  <a:gd name="connsiteY0" fmla="*/ 508186 h 530769"/>
                  <a:gd name="connsiteX1" fmla="*/ 305965 w 456413"/>
                  <a:gd name="connsiteY1" fmla="*/ 449179 h 530769"/>
                  <a:gd name="connsiteX2" fmla="*/ 239673 w 456413"/>
                  <a:gd name="connsiteY2" fmla="*/ 433879 h 530769"/>
                  <a:gd name="connsiteX3" fmla="*/ 219275 w 456413"/>
                  <a:gd name="connsiteY3" fmla="*/ 387984 h 530769"/>
                  <a:gd name="connsiteX4" fmla="*/ 132584 w 456413"/>
                  <a:gd name="connsiteY4" fmla="*/ 393084 h 530769"/>
                  <a:gd name="connsiteX5" fmla="*/ 112186 w 456413"/>
                  <a:gd name="connsiteY5" fmla="*/ 433879 h 530769"/>
                  <a:gd name="connsiteX6" fmla="*/ 152981 w 456413"/>
                  <a:gd name="connsiteY6" fmla="*/ 484875 h 530769"/>
                  <a:gd name="connsiteX7" fmla="*/ 86689 w 456413"/>
                  <a:gd name="connsiteY7" fmla="*/ 505272 h 530769"/>
                  <a:gd name="connsiteX8" fmla="*/ 66292 w 456413"/>
                  <a:gd name="connsiteY8" fmla="*/ 500173 h 530769"/>
                  <a:gd name="connsiteX9" fmla="*/ 40795 w 456413"/>
                  <a:gd name="connsiteY9" fmla="*/ 530769 h 530769"/>
                  <a:gd name="connsiteX10" fmla="*/ 0 w 456413"/>
                  <a:gd name="connsiteY10" fmla="*/ 505272 h 530769"/>
                  <a:gd name="connsiteX11" fmla="*/ 35696 w 456413"/>
                  <a:gd name="connsiteY11" fmla="*/ 444080 h 530769"/>
                  <a:gd name="connsiteX12" fmla="*/ 35696 w 456413"/>
                  <a:gd name="connsiteY12" fmla="*/ 387984 h 530769"/>
                  <a:gd name="connsiteX13" fmla="*/ 107087 w 456413"/>
                  <a:gd name="connsiteY13" fmla="*/ 336990 h 530769"/>
                  <a:gd name="connsiteX14" fmla="*/ 71391 w 456413"/>
                  <a:gd name="connsiteY14" fmla="*/ 280895 h 530769"/>
                  <a:gd name="connsiteX15" fmla="*/ 61193 w 456413"/>
                  <a:gd name="connsiteY15" fmla="*/ 209504 h 530769"/>
                  <a:gd name="connsiteX16" fmla="*/ 30596 w 456413"/>
                  <a:gd name="connsiteY16" fmla="*/ 189106 h 530769"/>
                  <a:gd name="connsiteX17" fmla="*/ 45894 w 456413"/>
                  <a:gd name="connsiteY17" fmla="*/ 127912 h 530769"/>
                  <a:gd name="connsiteX18" fmla="*/ 37696 w 456413"/>
                  <a:gd name="connsiteY18" fmla="*/ 118224 h 530769"/>
                  <a:gd name="connsiteX19" fmla="*/ 46563 w 456413"/>
                  <a:gd name="connsiteY19" fmla="*/ 0 h 530769"/>
                  <a:gd name="connsiteX20" fmla="*/ 456413 w 456413"/>
                  <a:gd name="connsiteY20" fmla="*/ 91440 h 530769"/>
                  <a:gd name="connsiteX0" fmla="*/ 364973 w 364973"/>
                  <a:gd name="connsiteY0" fmla="*/ 508186 h 530769"/>
                  <a:gd name="connsiteX1" fmla="*/ 305965 w 364973"/>
                  <a:gd name="connsiteY1" fmla="*/ 449179 h 530769"/>
                  <a:gd name="connsiteX2" fmla="*/ 239673 w 364973"/>
                  <a:gd name="connsiteY2" fmla="*/ 433879 h 530769"/>
                  <a:gd name="connsiteX3" fmla="*/ 219275 w 364973"/>
                  <a:gd name="connsiteY3" fmla="*/ 387984 h 530769"/>
                  <a:gd name="connsiteX4" fmla="*/ 132584 w 364973"/>
                  <a:gd name="connsiteY4" fmla="*/ 393084 h 530769"/>
                  <a:gd name="connsiteX5" fmla="*/ 112186 w 364973"/>
                  <a:gd name="connsiteY5" fmla="*/ 433879 h 530769"/>
                  <a:gd name="connsiteX6" fmla="*/ 152981 w 364973"/>
                  <a:gd name="connsiteY6" fmla="*/ 484875 h 530769"/>
                  <a:gd name="connsiteX7" fmla="*/ 86689 w 364973"/>
                  <a:gd name="connsiteY7" fmla="*/ 505272 h 530769"/>
                  <a:gd name="connsiteX8" fmla="*/ 66292 w 364973"/>
                  <a:gd name="connsiteY8" fmla="*/ 500173 h 530769"/>
                  <a:gd name="connsiteX9" fmla="*/ 40795 w 364973"/>
                  <a:gd name="connsiteY9" fmla="*/ 530769 h 530769"/>
                  <a:gd name="connsiteX10" fmla="*/ 0 w 364973"/>
                  <a:gd name="connsiteY10" fmla="*/ 505272 h 530769"/>
                  <a:gd name="connsiteX11" fmla="*/ 35696 w 364973"/>
                  <a:gd name="connsiteY11" fmla="*/ 444080 h 530769"/>
                  <a:gd name="connsiteX12" fmla="*/ 35696 w 364973"/>
                  <a:gd name="connsiteY12" fmla="*/ 387984 h 530769"/>
                  <a:gd name="connsiteX13" fmla="*/ 107087 w 364973"/>
                  <a:gd name="connsiteY13" fmla="*/ 336990 h 530769"/>
                  <a:gd name="connsiteX14" fmla="*/ 71391 w 364973"/>
                  <a:gd name="connsiteY14" fmla="*/ 280895 h 530769"/>
                  <a:gd name="connsiteX15" fmla="*/ 61193 w 364973"/>
                  <a:gd name="connsiteY15" fmla="*/ 209504 h 530769"/>
                  <a:gd name="connsiteX16" fmla="*/ 30596 w 364973"/>
                  <a:gd name="connsiteY16" fmla="*/ 189106 h 530769"/>
                  <a:gd name="connsiteX17" fmla="*/ 45894 w 364973"/>
                  <a:gd name="connsiteY17" fmla="*/ 127912 h 530769"/>
                  <a:gd name="connsiteX18" fmla="*/ 37696 w 364973"/>
                  <a:gd name="connsiteY18" fmla="*/ 118224 h 530769"/>
                  <a:gd name="connsiteX19" fmla="*/ 46563 w 364973"/>
                  <a:gd name="connsiteY19" fmla="*/ 0 h 53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4973" h="530769">
                    <a:moveTo>
                      <a:pt x="364973" y="508186"/>
                    </a:moveTo>
                    <a:lnTo>
                      <a:pt x="305965" y="449179"/>
                    </a:lnTo>
                    <a:lnTo>
                      <a:pt x="239673" y="433879"/>
                    </a:lnTo>
                    <a:lnTo>
                      <a:pt x="219275" y="387984"/>
                    </a:lnTo>
                    <a:lnTo>
                      <a:pt x="132584" y="393084"/>
                    </a:lnTo>
                    <a:lnTo>
                      <a:pt x="112186" y="433879"/>
                    </a:lnTo>
                    <a:lnTo>
                      <a:pt x="152981" y="484875"/>
                    </a:lnTo>
                    <a:lnTo>
                      <a:pt x="86689" y="505272"/>
                    </a:lnTo>
                    <a:lnTo>
                      <a:pt x="66292" y="500173"/>
                    </a:lnTo>
                    <a:lnTo>
                      <a:pt x="40795" y="530769"/>
                    </a:lnTo>
                    <a:lnTo>
                      <a:pt x="0" y="505272"/>
                    </a:lnTo>
                    <a:lnTo>
                      <a:pt x="35696" y="444080"/>
                    </a:lnTo>
                    <a:lnTo>
                      <a:pt x="35696" y="387984"/>
                    </a:lnTo>
                    <a:lnTo>
                      <a:pt x="107087" y="336990"/>
                    </a:lnTo>
                    <a:lnTo>
                      <a:pt x="71391" y="280895"/>
                    </a:lnTo>
                    <a:lnTo>
                      <a:pt x="61193" y="209504"/>
                    </a:lnTo>
                    <a:lnTo>
                      <a:pt x="30596" y="189106"/>
                    </a:lnTo>
                    <a:lnTo>
                      <a:pt x="45894" y="127912"/>
                    </a:lnTo>
                    <a:lnTo>
                      <a:pt x="37696" y="118224"/>
                    </a:lnTo>
                    <a:lnTo>
                      <a:pt x="4656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B690EAA1-71EC-D239-484B-401C344D57DD}"/>
                </a:ext>
              </a:extLst>
            </p:cNvPr>
            <p:cNvGrpSpPr/>
            <p:nvPr/>
          </p:nvGrpSpPr>
          <p:grpSpPr>
            <a:xfrm>
              <a:off x="6698997" y="4010758"/>
              <a:ext cx="1593701" cy="1204255"/>
              <a:chOff x="1966125" y="1727214"/>
              <a:chExt cx="714753" cy="540092"/>
            </a:xfrm>
          </p:grpSpPr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837F33BD-040F-6169-2742-9A05AB41C54B}"/>
                  </a:ext>
                </a:extLst>
              </p:cNvPr>
              <p:cNvSpPr/>
              <p:nvPr/>
            </p:nvSpPr>
            <p:spPr>
              <a:xfrm rot="20426645">
                <a:off x="1966125" y="2184486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76" name="正方形/長方形 375">
                <a:extLst>
                  <a:ext uri="{FF2B5EF4-FFF2-40B4-BE49-F238E27FC236}">
                    <a16:creationId xmlns:a16="http://schemas.microsoft.com/office/drawing/2014/main" id="{E2CD6BE8-CF49-822D-8F70-899CCA3BDBA7}"/>
                  </a:ext>
                </a:extLst>
              </p:cNvPr>
              <p:cNvSpPr/>
              <p:nvPr/>
            </p:nvSpPr>
            <p:spPr>
              <a:xfrm>
                <a:off x="2065073" y="1853842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D7A921D3-FDFA-DF36-E0A3-82443ECDB9AC}"/>
                  </a:ext>
                </a:extLst>
              </p:cNvPr>
              <p:cNvSpPr/>
              <p:nvPr/>
            </p:nvSpPr>
            <p:spPr>
              <a:xfrm>
                <a:off x="2479816" y="1727214"/>
                <a:ext cx="143786" cy="828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4F5105D0-3FEE-52E9-8E7C-432824D5A1CB}"/>
                  </a:ext>
                </a:extLst>
              </p:cNvPr>
              <p:cNvSpPr/>
              <p:nvPr/>
            </p:nvSpPr>
            <p:spPr>
              <a:xfrm rot="21068761">
                <a:off x="2327167" y="2027878"/>
                <a:ext cx="353711" cy="13803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28964E20-1EB8-2B7A-A4DB-3F18AFFB7F67}"/>
                </a:ext>
              </a:extLst>
            </p:cNvPr>
            <p:cNvSpPr/>
            <p:nvPr/>
          </p:nvSpPr>
          <p:spPr>
            <a:xfrm>
              <a:off x="6578724" y="4825721"/>
              <a:ext cx="847127" cy="1600131"/>
            </a:xfrm>
            <a:custGeom>
              <a:avLst/>
              <a:gdLst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1600131 h 1600131"/>
                <a:gd name="connsiteX28" fmla="*/ 399999 w 847127"/>
                <a:gd name="connsiteY28" fmla="*/ 579932 h 1600131"/>
                <a:gd name="connsiteX29" fmla="*/ 0 w 847127"/>
                <a:gd name="connsiteY29" fmla="*/ 579932 h 1600131"/>
                <a:gd name="connsiteX30" fmla="*/ 0 w 847127"/>
                <a:gd name="connsiteY30" fmla="*/ 81400 h 1600131"/>
                <a:gd name="connsiteX31" fmla="*/ 18468 w 847127"/>
                <a:gd name="connsiteY31" fmla="*/ 80741 h 1600131"/>
                <a:gd name="connsiteX32" fmla="*/ 107709 w 847127"/>
                <a:gd name="connsiteY32" fmla="*/ 46745 h 1600131"/>
                <a:gd name="connsiteX33" fmla="*/ 205448 w 847127"/>
                <a:gd name="connsiteY33" fmla="*/ 55244 h 1600131"/>
                <a:gd name="connsiteX34" fmla="*/ 264941 w 847127"/>
                <a:gd name="connsiteY34" fmla="*/ 21247 h 1600131"/>
                <a:gd name="connsiteX35" fmla="*/ 307437 w 847127"/>
                <a:gd name="connsiteY35" fmla="*/ 50994 h 1600131"/>
                <a:gd name="connsiteX36" fmla="*/ 396678 w 847127"/>
                <a:gd name="connsiteY36" fmla="*/ 0 h 1600131"/>
                <a:gd name="connsiteX0" fmla="*/ 415779 w 866228"/>
                <a:gd name="connsiteY0" fmla="*/ 0 h 1600131"/>
                <a:gd name="connsiteX1" fmla="*/ 564512 w 866228"/>
                <a:gd name="connsiteY1" fmla="*/ 12748 h 1600131"/>
                <a:gd name="connsiteX2" fmla="*/ 594257 w 866228"/>
                <a:gd name="connsiteY2" fmla="*/ 186979 h 1600131"/>
                <a:gd name="connsiteX3" fmla="*/ 564512 w 866228"/>
                <a:gd name="connsiteY3" fmla="*/ 267720 h 1600131"/>
                <a:gd name="connsiteX4" fmla="*/ 509267 w 866228"/>
                <a:gd name="connsiteY4" fmla="*/ 361210 h 1600131"/>
                <a:gd name="connsiteX5" fmla="*/ 522017 w 866228"/>
                <a:gd name="connsiteY5" fmla="*/ 412205 h 1600131"/>
                <a:gd name="connsiteX6" fmla="*/ 526265 w 866228"/>
                <a:gd name="connsiteY6" fmla="*/ 484447 h 1600131"/>
                <a:gd name="connsiteX7" fmla="*/ 585761 w 866228"/>
                <a:gd name="connsiteY7" fmla="*/ 543940 h 1600131"/>
                <a:gd name="connsiteX8" fmla="*/ 611256 w 866228"/>
                <a:gd name="connsiteY8" fmla="*/ 552439 h 1600131"/>
                <a:gd name="connsiteX9" fmla="*/ 645252 w 866228"/>
                <a:gd name="connsiteY9" fmla="*/ 628931 h 1600131"/>
                <a:gd name="connsiteX10" fmla="*/ 708996 w 866228"/>
                <a:gd name="connsiteY10" fmla="*/ 633180 h 1600131"/>
                <a:gd name="connsiteX11" fmla="*/ 785488 w 866228"/>
                <a:gd name="connsiteY11" fmla="*/ 633180 h 1600131"/>
                <a:gd name="connsiteX12" fmla="*/ 725995 w 866228"/>
                <a:gd name="connsiteY12" fmla="*/ 773415 h 1600131"/>
                <a:gd name="connsiteX13" fmla="*/ 730243 w 866228"/>
                <a:gd name="connsiteY13" fmla="*/ 888152 h 1600131"/>
                <a:gd name="connsiteX14" fmla="*/ 755743 w 866228"/>
                <a:gd name="connsiteY14" fmla="*/ 900901 h 1600131"/>
                <a:gd name="connsiteX15" fmla="*/ 764239 w 866228"/>
                <a:gd name="connsiteY15" fmla="*/ 985892 h 1600131"/>
                <a:gd name="connsiteX16" fmla="*/ 738745 w 866228"/>
                <a:gd name="connsiteY16" fmla="*/ 1007139 h 1600131"/>
                <a:gd name="connsiteX17" fmla="*/ 781237 w 866228"/>
                <a:gd name="connsiteY17" fmla="*/ 1075132 h 1600131"/>
                <a:gd name="connsiteX18" fmla="*/ 836483 w 866228"/>
                <a:gd name="connsiteY18" fmla="*/ 1079382 h 1600131"/>
                <a:gd name="connsiteX19" fmla="*/ 849230 w 866228"/>
                <a:gd name="connsiteY19" fmla="*/ 1109128 h 1600131"/>
                <a:gd name="connsiteX20" fmla="*/ 866228 w 866228"/>
                <a:gd name="connsiteY20" fmla="*/ 1130376 h 1600131"/>
                <a:gd name="connsiteX21" fmla="*/ 832232 w 866228"/>
                <a:gd name="connsiteY21" fmla="*/ 1313106 h 1600131"/>
                <a:gd name="connsiteX22" fmla="*/ 717495 w 866228"/>
                <a:gd name="connsiteY22" fmla="*/ 1372599 h 1600131"/>
                <a:gd name="connsiteX23" fmla="*/ 704748 w 866228"/>
                <a:gd name="connsiteY23" fmla="*/ 1432093 h 1600131"/>
                <a:gd name="connsiteX24" fmla="*/ 691998 w 866228"/>
                <a:gd name="connsiteY24" fmla="*/ 1538331 h 1600131"/>
                <a:gd name="connsiteX25" fmla="*/ 649503 w 866228"/>
                <a:gd name="connsiteY25" fmla="*/ 1589326 h 1600131"/>
                <a:gd name="connsiteX26" fmla="*/ 626692 w 866228"/>
                <a:gd name="connsiteY26" fmla="*/ 1600131 h 1600131"/>
                <a:gd name="connsiteX27" fmla="*/ 419100 w 866228"/>
                <a:gd name="connsiteY27" fmla="*/ 1600131 h 1600131"/>
                <a:gd name="connsiteX28" fmla="*/ 419100 w 866228"/>
                <a:gd name="connsiteY28" fmla="*/ 579932 h 1600131"/>
                <a:gd name="connsiteX29" fmla="*/ 19101 w 866228"/>
                <a:gd name="connsiteY29" fmla="*/ 579932 h 1600131"/>
                <a:gd name="connsiteX30" fmla="*/ 0 w 866228"/>
                <a:gd name="connsiteY30" fmla="*/ 546379 h 1600131"/>
                <a:gd name="connsiteX31" fmla="*/ 19101 w 866228"/>
                <a:gd name="connsiteY31" fmla="*/ 81400 h 1600131"/>
                <a:gd name="connsiteX32" fmla="*/ 37569 w 866228"/>
                <a:gd name="connsiteY32" fmla="*/ 80741 h 1600131"/>
                <a:gd name="connsiteX33" fmla="*/ 126810 w 866228"/>
                <a:gd name="connsiteY33" fmla="*/ 46745 h 1600131"/>
                <a:gd name="connsiteX34" fmla="*/ 224549 w 866228"/>
                <a:gd name="connsiteY34" fmla="*/ 55244 h 1600131"/>
                <a:gd name="connsiteX35" fmla="*/ 284042 w 866228"/>
                <a:gd name="connsiteY35" fmla="*/ 21247 h 1600131"/>
                <a:gd name="connsiteX36" fmla="*/ 326538 w 866228"/>
                <a:gd name="connsiteY36" fmla="*/ 50994 h 1600131"/>
                <a:gd name="connsiteX37" fmla="*/ 415779 w 866228"/>
                <a:gd name="connsiteY37" fmla="*/ 0 h 1600131"/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1600131 h 1600131"/>
                <a:gd name="connsiteX28" fmla="*/ 399999 w 847127"/>
                <a:gd name="connsiteY28" fmla="*/ 579932 h 1600131"/>
                <a:gd name="connsiteX29" fmla="*/ 0 w 847127"/>
                <a:gd name="connsiteY29" fmla="*/ 579932 h 1600131"/>
                <a:gd name="connsiteX30" fmla="*/ 0 w 847127"/>
                <a:gd name="connsiteY30" fmla="*/ 81400 h 1600131"/>
                <a:gd name="connsiteX31" fmla="*/ 18468 w 847127"/>
                <a:gd name="connsiteY31" fmla="*/ 80741 h 1600131"/>
                <a:gd name="connsiteX32" fmla="*/ 107709 w 847127"/>
                <a:gd name="connsiteY32" fmla="*/ 46745 h 1600131"/>
                <a:gd name="connsiteX33" fmla="*/ 205448 w 847127"/>
                <a:gd name="connsiteY33" fmla="*/ 55244 h 1600131"/>
                <a:gd name="connsiteX34" fmla="*/ 264941 w 847127"/>
                <a:gd name="connsiteY34" fmla="*/ 21247 h 1600131"/>
                <a:gd name="connsiteX35" fmla="*/ 307437 w 847127"/>
                <a:gd name="connsiteY35" fmla="*/ 50994 h 1600131"/>
                <a:gd name="connsiteX36" fmla="*/ 396678 w 847127"/>
                <a:gd name="connsiteY36" fmla="*/ 0 h 1600131"/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1600131 h 1600131"/>
                <a:gd name="connsiteX28" fmla="*/ 399999 w 847127"/>
                <a:gd name="connsiteY28" fmla="*/ 579932 h 1600131"/>
                <a:gd name="connsiteX29" fmla="*/ 0 w 847127"/>
                <a:gd name="connsiteY29" fmla="*/ 81400 h 1600131"/>
                <a:gd name="connsiteX30" fmla="*/ 18468 w 847127"/>
                <a:gd name="connsiteY30" fmla="*/ 80741 h 1600131"/>
                <a:gd name="connsiteX31" fmla="*/ 107709 w 847127"/>
                <a:gd name="connsiteY31" fmla="*/ 46745 h 1600131"/>
                <a:gd name="connsiteX32" fmla="*/ 205448 w 847127"/>
                <a:gd name="connsiteY32" fmla="*/ 55244 h 1600131"/>
                <a:gd name="connsiteX33" fmla="*/ 264941 w 847127"/>
                <a:gd name="connsiteY33" fmla="*/ 21247 h 1600131"/>
                <a:gd name="connsiteX34" fmla="*/ 307437 w 847127"/>
                <a:gd name="connsiteY34" fmla="*/ 50994 h 1600131"/>
                <a:gd name="connsiteX35" fmla="*/ 396678 w 847127"/>
                <a:gd name="connsiteY35" fmla="*/ 0 h 1600131"/>
                <a:gd name="connsiteX0" fmla="*/ 396678 w 847127"/>
                <a:gd name="connsiteY0" fmla="*/ 0 h 1600131"/>
                <a:gd name="connsiteX1" fmla="*/ 545411 w 847127"/>
                <a:gd name="connsiteY1" fmla="*/ 12748 h 1600131"/>
                <a:gd name="connsiteX2" fmla="*/ 575156 w 847127"/>
                <a:gd name="connsiteY2" fmla="*/ 186979 h 1600131"/>
                <a:gd name="connsiteX3" fmla="*/ 545411 w 847127"/>
                <a:gd name="connsiteY3" fmla="*/ 267720 h 1600131"/>
                <a:gd name="connsiteX4" fmla="*/ 490166 w 847127"/>
                <a:gd name="connsiteY4" fmla="*/ 361210 h 1600131"/>
                <a:gd name="connsiteX5" fmla="*/ 502916 w 847127"/>
                <a:gd name="connsiteY5" fmla="*/ 412205 h 1600131"/>
                <a:gd name="connsiteX6" fmla="*/ 507164 w 847127"/>
                <a:gd name="connsiteY6" fmla="*/ 484447 h 1600131"/>
                <a:gd name="connsiteX7" fmla="*/ 566660 w 847127"/>
                <a:gd name="connsiteY7" fmla="*/ 543940 h 1600131"/>
                <a:gd name="connsiteX8" fmla="*/ 592155 w 847127"/>
                <a:gd name="connsiteY8" fmla="*/ 552439 h 1600131"/>
                <a:gd name="connsiteX9" fmla="*/ 626151 w 847127"/>
                <a:gd name="connsiteY9" fmla="*/ 628931 h 1600131"/>
                <a:gd name="connsiteX10" fmla="*/ 689895 w 847127"/>
                <a:gd name="connsiteY10" fmla="*/ 633180 h 1600131"/>
                <a:gd name="connsiteX11" fmla="*/ 766387 w 847127"/>
                <a:gd name="connsiteY11" fmla="*/ 633180 h 1600131"/>
                <a:gd name="connsiteX12" fmla="*/ 706894 w 847127"/>
                <a:gd name="connsiteY12" fmla="*/ 773415 h 1600131"/>
                <a:gd name="connsiteX13" fmla="*/ 711142 w 847127"/>
                <a:gd name="connsiteY13" fmla="*/ 888152 h 1600131"/>
                <a:gd name="connsiteX14" fmla="*/ 736642 w 847127"/>
                <a:gd name="connsiteY14" fmla="*/ 900901 h 1600131"/>
                <a:gd name="connsiteX15" fmla="*/ 745138 w 847127"/>
                <a:gd name="connsiteY15" fmla="*/ 985892 h 1600131"/>
                <a:gd name="connsiteX16" fmla="*/ 719644 w 847127"/>
                <a:gd name="connsiteY16" fmla="*/ 1007139 h 1600131"/>
                <a:gd name="connsiteX17" fmla="*/ 762136 w 847127"/>
                <a:gd name="connsiteY17" fmla="*/ 1075132 h 1600131"/>
                <a:gd name="connsiteX18" fmla="*/ 817382 w 847127"/>
                <a:gd name="connsiteY18" fmla="*/ 1079382 h 1600131"/>
                <a:gd name="connsiteX19" fmla="*/ 830129 w 847127"/>
                <a:gd name="connsiteY19" fmla="*/ 1109128 h 1600131"/>
                <a:gd name="connsiteX20" fmla="*/ 847127 w 847127"/>
                <a:gd name="connsiteY20" fmla="*/ 1130376 h 1600131"/>
                <a:gd name="connsiteX21" fmla="*/ 813131 w 847127"/>
                <a:gd name="connsiteY21" fmla="*/ 1313106 h 1600131"/>
                <a:gd name="connsiteX22" fmla="*/ 698394 w 847127"/>
                <a:gd name="connsiteY22" fmla="*/ 1372599 h 1600131"/>
                <a:gd name="connsiteX23" fmla="*/ 685647 w 847127"/>
                <a:gd name="connsiteY23" fmla="*/ 1432093 h 1600131"/>
                <a:gd name="connsiteX24" fmla="*/ 672897 w 847127"/>
                <a:gd name="connsiteY24" fmla="*/ 1538331 h 1600131"/>
                <a:gd name="connsiteX25" fmla="*/ 630402 w 847127"/>
                <a:gd name="connsiteY25" fmla="*/ 1589326 h 1600131"/>
                <a:gd name="connsiteX26" fmla="*/ 607591 w 847127"/>
                <a:gd name="connsiteY26" fmla="*/ 1600131 h 1600131"/>
                <a:gd name="connsiteX27" fmla="*/ 399999 w 847127"/>
                <a:gd name="connsiteY27" fmla="*/ 579932 h 1600131"/>
                <a:gd name="connsiteX28" fmla="*/ 0 w 847127"/>
                <a:gd name="connsiteY28" fmla="*/ 81400 h 1600131"/>
                <a:gd name="connsiteX29" fmla="*/ 18468 w 847127"/>
                <a:gd name="connsiteY29" fmla="*/ 80741 h 1600131"/>
                <a:gd name="connsiteX30" fmla="*/ 107709 w 847127"/>
                <a:gd name="connsiteY30" fmla="*/ 46745 h 1600131"/>
                <a:gd name="connsiteX31" fmla="*/ 205448 w 847127"/>
                <a:gd name="connsiteY31" fmla="*/ 55244 h 1600131"/>
                <a:gd name="connsiteX32" fmla="*/ 264941 w 847127"/>
                <a:gd name="connsiteY32" fmla="*/ 21247 h 1600131"/>
                <a:gd name="connsiteX33" fmla="*/ 307437 w 847127"/>
                <a:gd name="connsiteY33" fmla="*/ 50994 h 1600131"/>
                <a:gd name="connsiteX34" fmla="*/ 396678 w 847127"/>
                <a:gd name="connsiteY34" fmla="*/ 0 h 1600131"/>
                <a:gd name="connsiteX0" fmla="*/ 399999 w 847127"/>
                <a:gd name="connsiteY0" fmla="*/ 579932 h 1600131"/>
                <a:gd name="connsiteX1" fmla="*/ 0 w 847127"/>
                <a:gd name="connsiteY1" fmla="*/ 81400 h 1600131"/>
                <a:gd name="connsiteX2" fmla="*/ 18468 w 847127"/>
                <a:gd name="connsiteY2" fmla="*/ 80741 h 1600131"/>
                <a:gd name="connsiteX3" fmla="*/ 107709 w 847127"/>
                <a:gd name="connsiteY3" fmla="*/ 46745 h 1600131"/>
                <a:gd name="connsiteX4" fmla="*/ 205448 w 847127"/>
                <a:gd name="connsiteY4" fmla="*/ 55244 h 1600131"/>
                <a:gd name="connsiteX5" fmla="*/ 264941 w 847127"/>
                <a:gd name="connsiteY5" fmla="*/ 21247 h 1600131"/>
                <a:gd name="connsiteX6" fmla="*/ 307437 w 847127"/>
                <a:gd name="connsiteY6" fmla="*/ 50994 h 1600131"/>
                <a:gd name="connsiteX7" fmla="*/ 396678 w 847127"/>
                <a:gd name="connsiteY7" fmla="*/ 0 h 1600131"/>
                <a:gd name="connsiteX8" fmla="*/ 545411 w 847127"/>
                <a:gd name="connsiteY8" fmla="*/ 12748 h 1600131"/>
                <a:gd name="connsiteX9" fmla="*/ 575156 w 847127"/>
                <a:gd name="connsiteY9" fmla="*/ 186979 h 1600131"/>
                <a:gd name="connsiteX10" fmla="*/ 545411 w 847127"/>
                <a:gd name="connsiteY10" fmla="*/ 267720 h 1600131"/>
                <a:gd name="connsiteX11" fmla="*/ 490166 w 847127"/>
                <a:gd name="connsiteY11" fmla="*/ 361210 h 1600131"/>
                <a:gd name="connsiteX12" fmla="*/ 502916 w 847127"/>
                <a:gd name="connsiteY12" fmla="*/ 412205 h 1600131"/>
                <a:gd name="connsiteX13" fmla="*/ 507164 w 847127"/>
                <a:gd name="connsiteY13" fmla="*/ 484447 h 1600131"/>
                <a:gd name="connsiteX14" fmla="*/ 566660 w 847127"/>
                <a:gd name="connsiteY14" fmla="*/ 543940 h 1600131"/>
                <a:gd name="connsiteX15" fmla="*/ 592155 w 847127"/>
                <a:gd name="connsiteY15" fmla="*/ 552439 h 1600131"/>
                <a:gd name="connsiteX16" fmla="*/ 626151 w 847127"/>
                <a:gd name="connsiteY16" fmla="*/ 628931 h 1600131"/>
                <a:gd name="connsiteX17" fmla="*/ 689895 w 847127"/>
                <a:gd name="connsiteY17" fmla="*/ 633180 h 1600131"/>
                <a:gd name="connsiteX18" fmla="*/ 766387 w 847127"/>
                <a:gd name="connsiteY18" fmla="*/ 633180 h 1600131"/>
                <a:gd name="connsiteX19" fmla="*/ 706894 w 847127"/>
                <a:gd name="connsiteY19" fmla="*/ 773415 h 1600131"/>
                <a:gd name="connsiteX20" fmla="*/ 711142 w 847127"/>
                <a:gd name="connsiteY20" fmla="*/ 888152 h 1600131"/>
                <a:gd name="connsiteX21" fmla="*/ 736642 w 847127"/>
                <a:gd name="connsiteY21" fmla="*/ 900901 h 1600131"/>
                <a:gd name="connsiteX22" fmla="*/ 745138 w 847127"/>
                <a:gd name="connsiteY22" fmla="*/ 985892 h 1600131"/>
                <a:gd name="connsiteX23" fmla="*/ 719644 w 847127"/>
                <a:gd name="connsiteY23" fmla="*/ 1007139 h 1600131"/>
                <a:gd name="connsiteX24" fmla="*/ 762136 w 847127"/>
                <a:gd name="connsiteY24" fmla="*/ 1075132 h 1600131"/>
                <a:gd name="connsiteX25" fmla="*/ 817382 w 847127"/>
                <a:gd name="connsiteY25" fmla="*/ 1079382 h 1600131"/>
                <a:gd name="connsiteX26" fmla="*/ 830129 w 847127"/>
                <a:gd name="connsiteY26" fmla="*/ 1109128 h 1600131"/>
                <a:gd name="connsiteX27" fmla="*/ 847127 w 847127"/>
                <a:gd name="connsiteY27" fmla="*/ 1130376 h 1600131"/>
                <a:gd name="connsiteX28" fmla="*/ 813131 w 847127"/>
                <a:gd name="connsiteY28" fmla="*/ 1313106 h 1600131"/>
                <a:gd name="connsiteX29" fmla="*/ 698394 w 847127"/>
                <a:gd name="connsiteY29" fmla="*/ 1372599 h 1600131"/>
                <a:gd name="connsiteX30" fmla="*/ 685647 w 847127"/>
                <a:gd name="connsiteY30" fmla="*/ 1432093 h 1600131"/>
                <a:gd name="connsiteX31" fmla="*/ 672897 w 847127"/>
                <a:gd name="connsiteY31" fmla="*/ 1538331 h 1600131"/>
                <a:gd name="connsiteX32" fmla="*/ 630402 w 847127"/>
                <a:gd name="connsiteY32" fmla="*/ 1589326 h 1600131"/>
                <a:gd name="connsiteX33" fmla="*/ 607591 w 847127"/>
                <a:gd name="connsiteY33" fmla="*/ 1600131 h 1600131"/>
                <a:gd name="connsiteX34" fmla="*/ 491439 w 847127"/>
                <a:gd name="connsiteY34" fmla="*/ 671372 h 1600131"/>
                <a:gd name="connsiteX0" fmla="*/ 399999 w 847127"/>
                <a:gd name="connsiteY0" fmla="*/ 579932 h 1600131"/>
                <a:gd name="connsiteX1" fmla="*/ 0 w 847127"/>
                <a:gd name="connsiteY1" fmla="*/ 81400 h 1600131"/>
                <a:gd name="connsiteX2" fmla="*/ 18468 w 847127"/>
                <a:gd name="connsiteY2" fmla="*/ 80741 h 1600131"/>
                <a:gd name="connsiteX3" fmla="*/ 107709 w 847127"/>
                <a:gd name="connsiteY3" fmla="*/ 46745 h 1600131"/>
                <a:gd name="connsiteX4" fmla="*/ 205448 w 847127"/>
                <a:gd name="connsiteY4" fmla="*/ 55244 h 1600131"/>
                <a:gd name="connsiteX5" fmla="*/ 264941 w 847127"/>
                <a:gd name="connsiteY5" fmla="*/ 21247 h 1600131"/>
                <a:gd name="connsiteX6" fmla="*/ 307437 w 847127"/>
                <a:gd name="connsiteY6" fmla="*/ 50994 h 1600131"/>
                <a:gd name="connsiteX7" fmla="*/ 396678 w 847127"/>
                <a:gd name="connsiteY7" fmla="*/ 0 h 1600131"/>
                <a:gd name="connsiteX8" fmla="*/ 545411 w 847127"/>
                <a:gd name="connsiteY8" fmla="*/ 12748 h 1600131"/>
                <a:gd name="connsiteX9" fmla="*/ 575156 w 847127"/>
                <a:gd name="connsiteY9" fmla="*/ 186979 h 1600131"/>
                <a:gd name="connsiteX10" fmla="*/ 545411 w 847127"/>
                <a:gd name="connsiteY10" fmla="*/ 267720 h 1600131"/>
                <a:gd name="connsiteX11" fmla="*/ 490166 w 847127"/>
                <a:gd name="connsiteY11" fmla="*/ 361210 h 1600131"/>
                <a:gd name="connsiteX12" fmla="*/ 502916 w 847127"/>
                <a:gd name="connsiteY12" fmla="*/ 412205 h 1600131"/>
                <a:gd name="connsiteX13" fmla="*/ 507164 w 847127"/>
                <a:gd name="connsiteY13" fmla="*/ 484447 h 1600131"/>
                <a:gd name="connsiteX14" fmla="*/ 566660 w 847127"/>
                <a:gd name="connsiteY14" fmla="*/ 543940 h 1600131"/>
                <a:gd name="connsiteX15" fmla="*/ 592155 w 847127"/>
                <a:gd name="connsiteY15" fmla="*/ 552439 h 1600131"/>
                <a:gd name="connsiteX16" fmla="*/ 626151 w 847127"/>
                <a:gd name="connsiteY16" fmla="*/ 628931 h 1600131"/>
                <a:gd name="connsiteX17" fmla="*/ 689895 w 847127"/>
                <a:gd name="connsiteY17" fmla="*/ 633180 h 1600131"/>
                <a:gd name="connsiteX18" fmla="*/ 766387 w 847127"/>
                <a:gd name="connsiteY18" fmla="*/ 633180 h 1600131"/>
                <a:gd name="connsiteX19" fmla="*/ 706894 w 847127"/>
                <a:gd name="connsiteY19" fmla="*/ 773415 h 1600131"/>
                <a:gd name="connsiteX20" fmla="*/ 711142 w 847127"/>
                <a:gd name="connsiteY20" fmla="*/ 888152 h 1600131"/>
                <a:gd name="connsiteX21" fmla="*/ 736642 w 847127"/>
                <a:gd name="connsiteY21" fmla="*/ 900901 h 1600131"/>
                <a:gd name="connsiteX22" fmla="*/ 745138 w 847127"/>
                <a:gd name="connsiteY22" fmla="*/ 985892 h 1600131"/>
                <a:gd name="connsiteX23" fmla="*/ 719644 w 847127"/>
                <a:gd name="connsiteY23" fmla="*/ 1007139 h 1600131"/>
                <a:gd name="connsiteX24" fmla="*/ 762136 w 847127"/>
                <a:gd name="connsiteY24" fmla="*/ 1075132 h 1600131"/>
                <a:gd name="connsiteX25" fmla="*/ 817382 w 847127"/>
                <a:gd name="connsiteY25" fmla="*/ 1079382 h 1600131"/>
                <a:gd name="connsiteX26" fmla="*/ 830129 w 847127"/>
                <a:gd name="connsiteY26" fmla="*/ 1109128 h 1600131"/>
                <a:gd name="connsiteX27" fmla="*/ 847127 w 847127"/>
                <a:gd name="connsiteY27" fmla="*/ 1130376 h 1600131"/>
                <a:gd name="connsiteX28" fmla="*/ 813131 w 847127"/>
                <a:gd name="connsiteY28" fmla="*/ 1313106 h 1600131"/>
                <a:gd name="connsiteX29" fmla="*/ 698394 w 847127"/>
                <a:gd name="connsiteY29" fmla="*/ 1372599 h 1600131"/>
                <a:gd name="connsiteX30" fmla="*/ 685647 w 847127"/>
                <a:gd name="connsiteY30" fmla="*/ 1432093 h 1600131"/>
                <a:gd name="connsiteX31" fmla="*/ 672897 w 847127"/>
                <a:gd name="connsiteY31" fmla="*/ 1538331 h 1600131"/>
                <a:gd name="connsiteX32" fmla="*/ 630402 w 847127"/>
                <a:gd name="connsiteY32" fmla="*/ 1589326 h 1600131"/>
                <a:gd name="connsiteX33" fmla="*/ 607591 w 847127"/>
                <a:gd name="connsiteY33" fmla="*/ 1600131 h 1600131"/>
                <a:gd name="connsiteX0" fmla="*/ 0 w 847127"/>
                <a:gd name="connsiteY0" fmla="*/ 81400 h 1600131"/>
                <a:gd name="connsiteX1" fmla="*/ 18468 w 847127"/>
                <a:gd name="connsiteY1" fmla="*/ 80741 h 1600131"/>
                <a:gd name="connsiteX2" fmla="*/ 107709 w 847127"/>
                <a:gd name="connsiteY2" fmla="*/ 46745 h 1600131"/>
                <a:gd name="connsiteX3" fmla="*/ 205448 w 847127"/>
                <a:gd name="connsiteY3" fmla="*/ 55244 h 1600131"/>
                <a:gd name="connsiteX4" fmla="*/ 264941 w 847127"/>
                <a:gd name="connsiteY4" fmla="*/ 21247 h 1600131"/>
                <a:gd name="connsiteX5" fmla="*/ 307437 w 847127"/>
                <a:gd name="connsiteY5" fmla="*/ 50994 h 1600131"/>
                <a:gd name="connsiteX6" fmla="*/ 396678 w 847127"/>
                <a:gd name="connsiteY6" fmla="*/ 0 h 1600131"/>
                <a:gd name="connsiteX7" fmla="*/ 545411 w 847127"/>
                <a:gd name="connsiteY7" fmla="*/ 12748 h 1600131"/>
                <a:gd name="connsiteX8" fmla="*/ 575156 w 847127"/>
                <a:gd name="connsiteY8" fmla="*/ 186979 h 1600131"/>
                <a:gd name="connsiteX9" fmla="*/ 545411 w 847127"/>
                <a:gd name="connsiteY9" fmla="*/ 267720 h 1600131"/>
                <a:gd name="connsiteX10" fmla="*/ 490166 w 847127"/>
                <a:gd name="connsiteY10" fmla="*/ 361210 h 1600131"/>
                <a:gd name="connsiteX11" fmla="*/ 502916 w 847127"/>
                <a:gd name="connsiteY11" fmla="*/ 412205 h 1600131"/>
                <a:gd name="connsiteX12" fmla="*/ 507164 w 847127"/>
                <a:gd name="connsiteY12" fmla="*/ 484447 h 1600131"/>
                <a:gd name="connsiteX13" fmla="*/ 566660 w 847127"/>
                <a:gd name="connsiteY13" fmla="*/ 543940 h 1600131"/>
                <a:gd name="connsiteX14" fmla="*/ 592155 w 847127"/>
                <a:gd name="connsiteY14" fmla="*/ 552439 h 1600131"/>
                <a:gd name="connsiteX15" fmla="*/ 626151 w 847127"/>
                <a:gd name="connsiteY15" fmla="*/ 628931 h 1600131"/>
                <a:gd name="connsiteX16" fmla="*/ 689895 w 847127"/>
                <a:gd name="connsiteY16" fmla="*/ 633180 h 1600131"/>
                <a:gd name="connsiteX17" fmla="*/ 766387 w 847127"/>
                <a:gd name="connsiteY17" fmla="*/ 633180 h 1600131"/>
                <a:gd name="connsiteX18" fmla="*/ 706894 w 847127"/>
                <a:gd name="connsiteY18" fmla="*/ 773415 h 1600131"/>
                <a:gd name="connsiteX19" fmla="*/ 711142 w 847127"/>
                <a:gd name="connsiteY19" fmla="*/ 888152 h 1600131"/>
                <a:gd name="connsiteX20" fmla="*/ 736642 w 847127"/>
                <a:gd name="connsiteY20" fmla="*/ 900901 h 1600131"/>
                <a:gd name="connsiteX21" fmla="*/ 745138 w 847127"/>
                <a:gd name="connsiteY21" fmla="*/ 985892 h 1600131"/>
                <a:gd name="connsiteX22" fmla="*/ 719644 w 847127"/>
                <a:gd name="connsiteY22" fmla="*/ 1007139 h 1600131"/>
                <a:gd name="connsiteX23" fmla="*/ 762136 w 847127"/>
                <a:gd name="connsiteY23" fmla="*/ 1075132 h 1600131"/>
                <a:gd name="connsiteX24" fmla="*/ 817382 w 847127"/>
                <a:gd name="connsiteY24" fmla="*/ 1079382 h 1600131"/>
                <a:gd name="connsiteX25" fmla="*/ 830129 w 847127"/>
                <a:gd name="connsiteY25" fmla="*/ 1109128 h 1600131"/>
                <a:gd name="connsiteX26" fmla="*/ 847127 w 847127"/>
                <a:gd name="connsiteY26" fmla="*/ 1130376 h 1600131"/>
                <a:gd name="connsiteX27" fmla="*/ 813131 w 847127"/>
                <a:gd name="connsiteY27" fmla="*/ 1313106 h 1600131"/>
                <a:gd name="connsiteX28" fmla="*/ 698394 w 847127"/>
                <a:gd name="connsiteY28" fmla="*/ 1372599 h 1600131"/>
                <a:gd name="connsiteX29" fmla="*/ 685647 w 847127"/>
                <a:gd name="connsiteY29" fmla="*/ 1432093 h 1600131"/>
                <a:gd name="connsiteX30" fmla="*/ 672897 w 847127"/>
                <a:gd name="connsiteY30" fmla="*/ 1538331 h 1600131"/>
                <a:gd name="connsiteX31" fmla="*/ 630402 w 847127"/>
                <a:gd name="connsiteY31" fmla="*/ 1589326 h 1600131"/>
                <a:gd name="connsiteX32" fmla="*/ 607591 w 847127"/>
                <a:gd name="connsiteY32" fmla="*/ 1600131 h 160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47127" h="1600131">
                  <a:moveTo>
                    <a:pt x="0" y="81400"/>
                  </a:moveTo>
                  <a:lnTo>
                    <a:pt x="18468" y="80741"/>
                  </a:lnTo>
                  <a:lnTo>
                    <a:pt x="107709" y="46745"/>
                  </a:lnTo>
                  <a:lnTo>
                    <a:pt x="205448" y="55244"/>
                  </a:lnTo>
                  <a:lnTo>
                    <a:pt x="264941" y="21247"/>
                  </a:lnTo>
                  <a:lnTo>
                    <a:pt x="307437" y="50994"/>
                  </a:lnTo>
                  <a:lnTo>
                    <a:pt x="396678" y="0"/>
                  </a:lnTo>
                  <a:lnTo>
                    <a:pt x="545411" y="12748"/>
                  </a:lnTo>
                  <a:lnTo>
                    <a:pt x="575156" y="186979"/>
                  </a:lnTo>
                  <a:lnTo>
                    <a:pt x="545411" y="267720"/>
                  </a:lnTo>
                  <a:lnTo>
                    <a:pt x="490166" y="361210"/>
                  </a:lnTo>
                  <a:lnTo>
                    <a:pt x="502916" y="412205"/>
                  </a:lnTo>
                  <a:lnTo>
                    <a:pt x="507164" y="484447"/>
                  </a:lnTo>
                  <a:lnTo>
                    <a:pt x="566660" y="543940"/>
                  </a:lnTo>
                  <a:lnTo>
                    <a:pt x="592155" y="552439"/>
                  </a:lnTo>
                  <a:lnTo>
                    <a:pt x="626151" y="628931"/>
                  </a:lnTo>
                  <a:lnTo>
                    <a:pt x="689895" y="633180"/>
                  </a:lnTo>
                  <a:lnTo>
                    <a:pt x="766387" y="633180"/>
                  </a:lnTo>
                  <a:lnTo>
                    <a:pt x="706894" y="773415"/>
                  </a:lnTo>
                  <a:lnTo>
                    <a:pt x="711142" y="888152"/>
                  </a:lnTo>
                  <a:lnTo>
                    <a:pt x="736642" y="900901"/>
                  </a:lnTo>
                  <a:lnTo>
                    <a:pt x="745138" y="985892"/>
                  </a:lnTo>
                  <a:lnTo>
                    <a:pt x="719644" y="1007139"/>
                  </a:lnTo>
                  <a:lnTo>
                    <a:pt x="762136" y="1075132"/>
                  </a:lnTo>
                  <a:lnTo>
                    <a:pt x="817382" y="1079382"/>
                  </a:lnTo>
                  <a:lnTo>
                    <a:pt x="830129" y="1109128"/>
                  </a:lnTo>
                  <a:lnTo>
                    <a:pt x="847127" y="1130376"/>
                  </a:lnTo>
                  <a:lnTo>
                    <a:pt x="813131" y="1313106"/>
                  </a:lnTo>
                  <a:lnTo>
                    <a:pt x="698394" y="1372599"/>
                  </a:lnTo>
                  <a:lnTo>
                    <a:pt x="685647" y="1432093"/>
                  </a:lnTo>
                  <a:lnTo>
                    <a:pt x="672897" y="1538331"/>
                  </a:lnTo>
                  <a:lnTo>
                    <a:pt x="630402" y="1589326"/>
                  </a:lnTo>
                  <a:lnTo>
                    <a:pt x="607591" y="160013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173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4A26E-55E8-1CDD-B047-8246E38FC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76623B-91B2-B039-1BC7-D6EBBD5D5FC0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神奈川県のおとなり、隣接する県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16F87A8-89C3-62E3-3985-6FF893B66D9D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3329309" y="4866912"/>
            <a:chExt cx="3352425" cy="1142257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218C932F-C2D8-6EFE-9B26-2D0FF719CF32}"/>
                </a:ext>
              </a:extLst>
            </p:cNvPr>
            <p:cNvSpPr/>
            <p:nvPr/>
          </p:nvSpPr>
          <p:spPr>
            <a:xfrm rot="8100000" flipH="1">
              <a:off x="5682982" y="5470571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1B4D1F5-C8B4-A7EC-F8C6-7D32DB217237}"/>
                </a:ext>
              </a:extLst>
            </p:cNvPr>
            <p:cNvGrpSpPr/>
            <p:nvPr/>
          </p:nvGrpSpPr>
          <p:grpSpPr>
            <a:xfrm>
              <a:off x="5233193" y="5713344"/>
              <a:ext cx="160531" cy="295824"/>
              <a:chOff x="5146675" y="2893474"/>
              <a:chExt cx="276225" cy="577278"/>
            </a:xfrm>
          </p:grpSpPr>
          <p:sp>
            <p:nvSpPr>
              <p:cNvPr id="399" name="台形 398">
                <a:extLst>
                  <a:ext uri="{FF2B5EF4-FFF2-40B4-BE49-F238E27FC236}">
                    <a16:creationId xmlns:a16="http://schemas.microsoft.com/office/drawing/2014/main" id="{3CC2784F-C3B0-808B-1779-0085AF092D2E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台形 399">
                <a:extLst>
                  <a:ext uri="{FF2B5EF4-FFF2-40B4-BE49-F238E27FC236}">
                    <a16:creationId xmlns:a16="http://schemas.microsoft.com/office/drawing/2014/main" id="{E4E69DC3-C9A9-59BB-C732-1E2521F41AE4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4E9B42ED-8A49-DB35-7A3E-FDDFF2D2972D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1033683-B6E0-3907-1614-D887A3DE65B2}"/>
                </a:ext>
              </a:extLst>
            </p:cNvPr>
            <p:cNvGrpSpPr/>
            <p:nvPr/>
          </p:nvGrpSpPr>
          <p:grpSpPr>
            <a:xfrm>
              <a:off x="5416550" y="5713344"/>
              <a:ext cx="160531" cy="295824"/>
              <a:chOff x="5146675" y="2893474"/>
              <a:chExt cx="276225" cy="577278"/>
            </a:xfrm>
          </p:grpSpPr>
          <p:sp>
            <p:nvSpPr>
              <p:cNvPr id="396" name="台形 395">
                <a:extLst>
                  <a:ext uri="{FF2B5EF4-FFF2-40B4-BE49-F238E27FC236}">
                    <a16:creationId xmlns:a16="http://schemas.microsoft.com/office/drawing/2014/main" id="{FCC37608-C928-6F0A-1905-3DFC83669FD8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BFBB8910-74ED-4E5F-2A8B-DC3AC7ED778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C2D08E57-FEB2-966A-8B05-6298CEC8F97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9A324F6-5F1E-16C3-80C2-61678BA73780}"/>
                </a:ext>
              </a:extLst>
            </p:cNvPr>
            <p:cNvSpPr/>
            <p:nvPr/>
          </p:nvSpPr>
          <p:spPr>
            <a:xfrm rot="10800000">
              <a:off x="5203824" y="5663092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E48E5A63-005C-FCB7-FD7F-18870A6A8420}"/>
                </a:ext>
              </a:extLst>
            </p:cNvPr>
            <p:cNvSpPr/>
            <p:nvPr/>
          </p:nvSpPr>
          <p:spPr>
            <a:xfrm rot="13500000">
              <a:off x="5082377" y="547057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69DDA9C-3C75-99B0-DE6C-C4616CB0F756}"/>
                </a:ext>
              </a:extLst>
            </p:cNvPr>
            <p:cNvSpPr/>
            <p:nvPr/>
          </p:nvSpPr>
          <p:spPr>
            <a:xfrm>
              <a:off x="5085227" y="5360045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FE0700D-2BAA-CE80-0F55-26E4D9B99E6F}"/>
                </a:ext>
              </a:extLst>
            </p:cNvPr>
            <p:cNvGrpSpPr/>
            <p:nvPr/>
          </p:nvGrpSpPr>
          <p:grpSpPr>
            <a:xfrm>
              <a:off x="4207459" y="5360045"/>
              <a:ext cx="732515" cy="649123"/>
              <a:chOff x="5445709" y="4203669"/>
              <a:chExt cx="732515" cy="649123"/>
            </a:xfrm>
          </p:grpSpPr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9F78EF01-806F-37B9-37FF-969B8131899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D8D69687-C06F-26C6-85C5-C877D63F4E45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0AFBFD0C-481D-1402-5B3C-30A5D3C4255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5D1CB67D-6F7E-F1E2-0A87-3E203C7E3B8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57D5AD5-099B-C677-CF59-2E7838F4BDA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0EC463B9-B95D-36CE-84DE-2CC46B72DE79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90" name="台形 389">
                  <a:extLst>
                    <a:ext uri="{FF2B5EF4-FFF2-40B4-BE49-F238E27FC236}">
                      <a16:creationId xmlns:a16="http://schemas.microsoft.com/office/drawing/2014/main" id="{86E80F40-7272-DCF5-E527-F644C2F67E9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1620C5E1-4A68-D6A5-D92B-283961E9E3E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F756764C-EC3D-FB6D-FE0D-226AE9D9626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B8CD9FA4-7793-E1B7-A90E-5E8CEB38720F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台形 387">
                <a:extLst>
                  <a:ext uri="{FF2B5EF4-FFF2-40B4-BE49-F238E27FC236}">
                    <a16:creationId xmlns:a16="http://schemas.microsoft.com/office/drawing/2014/main" id="{8DC6D44D-358E-81E6-264B-CA25315A021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64AC7DA7-FAA6-F684-4103-5F16B9AAA7B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B7BC761-8A43-11A8-FE5F-F5B9527D3EAA}"/>
                </a:ext>
              </a:extLst>
            </p:cNvPr>
            <p:cNvGrpSpPr/>
            <p:nvPr/>
          </p:nvGrpSpPr>
          <p:grpSpPr>
            <a:xfrm>
              <a:off x="3329309" y="5360045"/>
              <a:ext cx="820090" cy="649123"/>
              <a:chOff x="5358134" y="4203669"/>
              <a:chExt cx="820090" cy="649123"/>
            </a:xfrm>
          </p:grpSpPr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EAE91DB4-5575-FD9C-238D-850800A2729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BB429584-538E-2ABD-8D8E-60346F9B286A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81" name="台形 380">
                  <a:extLst>
                    <a:ext uri="{FF2B5EF4-FFF2-40B4-BE49-F238E27FC236}">
                      <a16:creationId xmlns:a16="http://schemas.microsoft.com/office/drawing/2014/main" id="{D85C2F35-BA85-29FA-456A-EEBD87D075B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1290EAE5-B914-B802-CBF6-48036DBBBFA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34CE55B7-2A71-A691-359E-C745658F155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8049C345-49EA-E34A-AE1F-5BAB43D2550C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60" name="台形 359">
                  <a:extLst>
                    <a:ext uri="{FF2B5EF4-FFF2-40B4-BE49-F238E27FC236}">
                      <a16:creationId xmlns:a16="http://schemas.microsoft.com/office/drawing/2014/main" id="{0DC1DF9A-947A-26A1-B5F7-035FC1155B6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台形 370">
                  <a:extLst>
                    <a:ext uri="{FF2B5EF4-FFF2-40B4-BE49-F238E27FC236}">
                      <a16:creationId xmlns:a16="http://schemas.microsoft.com/office/drawing/2014/main" id="{0F2E6027-FA6E-7164-1A77-9BB39F2BBDB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A3A92B0D-632B-E573-85BC-E78C8BE5AC0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B98D0172-257A-00B1-ECBA-6D61ECE9D04B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C530333B-98BA-E5B0-2923-36B4DC81BAA7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0A081A96-F65B-472A-55D5-82932AC0CBC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D1A394EE-F89F-6CBC-4BC7-2DF53013E2F3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358" name="四角形: 上の 2 つの角を丸める 357">
                  <a:extLst>
                    <a:ext uri="{FF2B5EF4-FFF2-40B4-BE49-F238E27FC236}">
                      <a16:creationId xmlns:a16="http://schemas.microsoft.com/office/drawing/2014/main" id="{22A4B9D3-C0AD-A865-2458-51E12408CB08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3B414C0-9179-6886-E29D-B0970F0EDE9E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BF1A923-2200-887E-3777-513D5D073CBF}"/>
                </a:ext>
              </a:extLst>
            </p:cNvPr>
            <p:cNvGrpSpPr/>
            <p:nvPr/>
          </p:nvGrpSpPr>
          <p:grpSpPr>
            <a:xfrm>
              <a:off x="411159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24" name="四角形: 上の 2 つの角を丸める 323">
                <a:extLst>
                  <a:ext uri="{FF2B5EF4-FFF2-40B4-BE49-F238E27FC236}">
                    <a16:creationId xmlns:a16="http://schemas.microsoft.com/office/drawing/2014/main" id="{18DF9E91-FCF0-65A5-A834-7B03F2962C8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E9E11C32-C3C0-D0C7-C6C8-0B6E255D23B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BA172076-3EA9-A429-B22A-DC20E32B280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ABC6AE1F-10A1-BF7E-B513-11B34C311D0E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DA28E3B5-82BC-EE80-FBD6-256DA5EAA9F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8F2FB4B0-8CD0-9DD7-496A-8D7DA980CA9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18E89A16-19C5-5795-F133-CB8E24DBE1D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119EBD04-C480-2D15-4C75-760CE0C4F2A0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2B11F5F-4FE1-9AD5-4F6B-63E1B7928FD2}"/>
                </a:ext>
              </a:extLst>
            </p:cNvPr>
            <p:cNvGrpSpPr/>
            <p:nvPr/>
          </p:nvGrpSpPr>
          <p:grpSpPr>
            <a:xfrm>
              <a:off x="490534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4704B773-A0D0-C4A8-846A-39D0727387F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94DE8EB0-4EB5-E1F8-F54F-BCBC6F08E8F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A79ED621-74E1-1B55-BE4E-E62A7FB638E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1A76E3E4-1747-6C53-4CF9-B679DEEA4AFE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490CA91C-84CE-BB91-481F-ADDF282F6E3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66E69207-83D1-41B1-FEB9-9F98D13B249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69EA084A-FB1B-DB66-EF88-AF0A687A8B4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上の 2 つの角を丸める 322">
                <a:extLst>
                  <a:ext uri="{FF2B5EF4-FFF2-40B4-BE49-F238E27FC236}">
                    <a16:creationId xmlns:a16="http://schemas.microsoft.com/office/drawing/2014/main" id="{AB17C218-960B-C6E4-800B-9774E75EC10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839F669-E6EF-7C98-F626-158E58BDFEF9}"/>
                </a:ext>
              </a:extLst>
            </p:cNvPr>
            <p:cNvGrpSpPr/>
            <p:nvPr/>
          </p:nvGrpSpPr>
          <p:grpSpPr>
            <a:xfrm>
              <a:off x="5794958" y="5360046"/>
              <a:ext cx="732515" cy="649123"/>
              <a:chOff x="5445709" y="4203669"/>
              <a:chExt cx="732515" cy="649123"/>
            </a:xfrm>
          </p:grpSpPr>
          <p:sp>
            <p:nvSpPr>
              <p:cNvPr id="297" name="台形 296">
                <a:extLst>
                  <a:ext uri="{FF2B5EF4-FFF2-40B4-BE49-F238E27FC236}">
                    <a16:creationId xmlns:a16="http://schemas.microsoft.com/office/drawing/2014/main" id="{8383F1E9-81A4-E90B-2DAC-878F9DE074DA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6D6C9BB5-DF5A-6EA6-1D2C-AC992D0E8C21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06" name="台形 305">
                  <a:extLst>
                    <a:ext uri="{FF2B5EF4-FFF2-40B4-BE49-F238E27FC236}">
                      <a16:creationId xmlns:a16="http://schemas.microsoft.com/office/drawing/2014/main" id="{11DF9E42-859F-6B78-E47D-789B0A9D1DE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台形 306">
                  <a:extLst>
                    <a:ext uri="{FF2B5EF4-FFF2-40B4-BE49-F238E27FC236}">
                      <a16:creationId xmlns:a16="http://schemas.microsoft.com/office/drawing/2014/main" id="{AAC8F542-B327-C4B4-DFD2-9ED7CA04334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101AB19E-4D04-D015-F09B-7E554D40751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FE96FCB2-B5AB-6F0D-80F1-137B2E6A151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1DEFDA55-D214-8FEE-F862-C0F3DF37AB3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台形 303">
                  <a:extLst>
                    <a:ext uri="{FF2B5EF4-FFF2-40B4-BE49-F238E27FC236}">
                      <a16:creationId xmlns:a16="http://schemas.microsoft.com/office/drawing/2014/main" id="{38FA9B04-3BBB-6CB9-B6F2-F2D56544EBD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AE7CF0D1-1868-1716-68FC-B6D192406EF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CDBD286-5812-1AD6-E1BF-2D3478DC478F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6C20E9F9-36AA-9BBE-6BA4-538BFD8A18D1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2548E0EF-9484-0389-C08A-8485FD476D29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C9E314C-0B98-C13E-E5CB-E916A6AE03E4}"/>
                </a:ext>
              </a:extLst>
            </p:cNvPr>
            <p:cNvGrpSpPr/>
            <p:nvPr/>
          </p:nvGrpSpPr>
          <p:grpSpPr>
            <a:xfrm>
              <a:off x="5699095" y="5561902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44D60BE0-99AB-1750-F34A-D0BE5E47323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6205492-6871-C6A9-AE5D-4CF68D09F60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C4828A73-2399-C38E-D94B-775F412100C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EF1D9133-BF48-AECE-FE95-8D4580279EC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30553B1B-DB16-4947-8B2B-01C7EC3B00E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270022CF-8DC3-0BDE-4C61-D2D7E253B69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7B1FA177-E26C-ED39-E14F-221B85C21687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D22B79C6-15B2-CC99-F150-A7815E82BAC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19226646-E4E1-D1AE-4D78-6253BE0214F3}"/>
                </a:ext>
              </a:extLst>
            </p:cNvPr>
            <p:cNvGrpSpPr/>
            <p:nvPr/>
          </p:nvGrpSpPr>
          <p:grpSpPr>
            <a:xfrm>
              <a:off x="6485606" y="5583495"/>
              <a:ext cx="196128" cy="185649"/>
              <a:chOff x="8095331" y="5472437"/>
              <a:chExt cx="196128" cy="185649"/>
            </a:xfrm>
          </p:grpSpPr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5F2CBB0F-1A43-7806-BB72-E90C8BB8E592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E47619B-69C6-4264-8040-5706DAFCC083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9296B5B-FE0A-EE4F-A802-D1BD88062FD0}"/>
                </a:ext>
              </a:extLst>
            </p:cNvPr>
            <p:cNvGrpSpPr/>
            <p:nvPr/>
          </p:nvGrpSpPr>
          <p:grpSpPr>
            <a:xfrm>
              <a:off x="3557402" y="4866912"/>
              <a:ext cx="527424" cy="527424"/>
              <a:chOff x="5209989" y="3310357"/>
              <a:chExt cx="527424" cy="527424"/>
            </a:xfrm>
          </p:grpSpPr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28CF4345-2103-4A24-9B47-D526B3485C5F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3CF3F84D-B946-D6F6-DADC-290773595C9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83E4523-F154-E2BA-25FA-32FA5257DB74}"/>
                </a:ext>
              </a:extLst>
            </p:cNvPr>
            <p:cNvGrpSpPr/>
            <p:nvPr/>
          </p:nvGrpSpPr>
          <p:grpSpPr>
            <a:xfrm>
              <a:off x="4347977" y="4866912"/>
              <a:ext cx="527424" cy="527424"/>
              <a:chOff x="5209989" y="3310357"/>
              <a:chExt cx="527424" cy="527424"/>
            </a:xfrm>
          </p:grpSpPr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64386D72-08E3-177E-6D04-04686577BB34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917E933E-94B0-769C-BAAF-4BB092F77B9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梨</a:t>
                </a: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7AE2132-9FC1-845C-2445-3371BDCCB62F}"/>
                </a:ext>
              </a:extLst>
            </p:cNvPr>
            <p:cNvGrpSpPr/>
            <p:nvPr/>
          </p:nvGrpSpPr>
          <p:grpSpPr>
            <a:xfrm>
              <a:off x="5140456" y="4866912"/>
              <a:ext cx="527424" cy="527424"/>
              <a:chOff x="5209989" y="3310357"/>
              <a:chExt cx="527424" cy="527424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56A6E4F8-DACB-FC00-68DF-0AE1353C6D4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41241098-B3CD-9981-3EFC-852C8FFB56C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2FFBF56D-A7B9-0A47-C46F-B49F9BBFC06C}"/>
                </a:ext>
              </a:extLst>
            </p:cNvPr>
            <p:cNvGrpSpPr/>
            <p:nvPr/>
          </p:nvGrpSpPr>
          <p:grpSpPr>
            <a:xfrm>
              <a:off x="5921506" y="4866912"/>
              <a:ext cx="527424" cy="527424"/>
              <a:chOff x="5209989" y="3310357"/>
              <a:chExt cx="527424" cy="527424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B5679E3A-15B0-5397-D1A2-DFC959CF221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E0CAB9C-A11B-B4B0-4421-47EBA731DB1E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</p:grpSp>
      </p:grpSp>
      <p:grpSp>
        <p:nvGrpSpPr>
          <p:cNvPr id="769" name="グループ化 768">
            <a:extLst>
              <a:ext uri="{FF2B5EF4-FFF2-40B4-BE49-F238E27FC236}">
                <a16:creationId xmlns:a16="http://schemas.microsoft.com/office/drawing/2014/main" id="{3A305899-AEBC-C52D-2D70-515302927842}"/>
              </a:ext>
            </a:extLst>
          </p:cNvPr>
          <p:cNvGrpSpPr/>
          <p:nvPr/>
        </p:nvGrpSpPr>
        <p:grpSpPr>
          <a:xfrm>
            <a:off x="778642" y="1315739"/>
            <a:ext cx="2452714" cy="1687358"/>
            <a:chOff x="778642" y="1315739"/>
            <a:chExt cx="2452714" cy="1687358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BC59F5C-4C89-098E-7F2B-ACB67359E32A}"/>
                </a:ext>
              </a:extLst>
            </p:cNvPr>
            <p:cNvGrpSpPr/>
            <p:nvPr/>
          </p:nvGrpSpPr>
          <p:grpSpPr>
            <a:xfrm>
              <a:off x="778642" y="1315739"/>
              <a:ext cx="2452714" cy="1687358"/>
              <a:chOff x="759194" y="1452347"/>
              <a:chExt cx="2243960" cy="1543744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5CECC74-1ACD-5F22-7CDC-29F584B492A6}"/>
                  </a:ext>
                </a:extLst>
              </p:cNvPr>
              <p:cNvSpPr/>
              <p:nvPr/>
            </p:nvSpPr>
            <p:spPr>
              <a:xfrm>
                <a:off x="759194" y="1820176"/>
                <a:ext cx="1532313" cy="1175915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B4523EC-FA41-046F-E90A-0F6E0E24432D}"/>
                  </a:ext>
                </a:extLst>
              </p:cNvPr>
              <p:cNvSpPr/>
              <p:nvPr/>
            </p:nvSpPr>
            <p:spPr>
              <a:xfrm>
                <a:off x="1406235" y="1452347"/>
                <a:ext cx="871931" cy="895755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97B79B5-F583-7254-86C3-40B4E7AD0188}"/>
                  </a:ext>
                </a:extLst>
              </p:cNvPr>
              <p:cNvSpPr/>
              <p:nvPr/>
            </p:nvSpPr>
            <p:spPr>
              <a:xfrm>
                <a:off x="2092344" y="1530962"/>
                <a:ext cx="910810" cy="440730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71F5AEC-F2D2-04E1-F53C-65F8B21E1A86}"/>
                  </a:ext>
                </a:extLst>
              </p:cNvPr>
              <p:cNvSpPr/>
              <p:nvPr/>
            </p:nvSpPr>
            <p:spPr>
              <a:xfrm>
                <a:off x="2082114" y="1783013"/>
                <a:ext cx="805928" cy="607016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D7968B74-8529-F933-B9BB-BC1710B0F76C}"/>
                </a:ext>
              </a:extLst>
            </p:cNvPr>
            <p:cNvGrpSpPr/>
            <p:nvPr/>
          </p:nvGrpSpPr>
          <p:grpSpPr>
            <a:xfrm>
              <a:off x="2475696" y="1858314"/>
              <a:ext cx="271816" cy="122553"/>
              <a:chOff x="2378916" y="1886249"/>
              <a:chExt cx="271816" cy="122553"/>
            </a:xfrm>
          </p:grpSpPr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251FD5C3-C851-D9B0-03DC-B9F713FC647D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B78BD709-2F6D-D388-2C83-F3A9044CD6E7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9BEBF12B-88F3-7BE1-7149-4043B051F151}"/>
                  </a:ext>
                </a:extLst>
              </p:cNvPr>
              <p:cNvSpPr/>
              <p:nvPr/>
            </p:nvSpPr>
            <p:spPr>
              <a:xfrm>
                <a:off x="2420529" y="191959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1E8DD650-F8A3-63D9-7192-79AAF8270669}"/>
                  </a:ext>
                </a:extLst>
              </p:cNvPr>
              <p:cNvSpPr/>
              <p:nvPr/>
            </p:nvSpPr>
            <p:spPr>
              <a:xfrm>
                <a:off x="2569792" y="191959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428974CE-CA04-E6A7-F566-388764EA1F0E}"/>
                </a:ext>
              </a:extLst>
            </p:cNvPr>
            <p:cNvGrpSpPr/>
            <p:nvPr/>
          </p:nvGrpSpPr>
          <p:grpSpPr>
            <a:xfrm>
              <a:off x="2558246" y="1578914"/>
              <a:ext cx="271816" cy="122553"/>
              <a:chOff x="2378916" y="1886249"/>
              <a:chExt cx="271816" cy="122553"/>
            </a:xfrm>
          </p:grpSpPr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4145E0C4-C0FD-3CAD-578B-8E4205C3DA7D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9013CCA6-30B2-F253-4942-CA47678F6908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3B455456-4AC7-32E7-76B9-476B01A1DA90}"/>
                  </a:ext>
                </a:extLst>
              </p:cNvPr>
              <p:cNvSpPr/>
              <p:nvPr/>
            </p:nvSpPr>
            <p:spPr>
              <a:xfrm>
                <a:off x="2417354" y="19418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57D3B172-B94B-2501-3A39-E24093B2F7E3}"/>
                  </a:ext>
                </a:extLst>
              </p:cNvPr>
              <p:cNvSpPr/>
              <p:nvPr/>
            </p:nvSpPr>
            <p:spPr>
              <a:xfrm>
                <a:off x="2566617" y="19418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D9A861B5-B4E7-6035-08FD-24DD735351F5}"/>
                </a:ext>
              </a:extLst>
            </p:cNvPr>
            <p:cNvGrpSpPr/>
            <p:nvPr/>
          </p:nvGrpSpPr>
          <p:grpSpPr>
            <a:xfrm>
              <a:off x="1831171" y="1550339"/>
              <a:ext cx="271816" cy="122553"/>
              <a:chOff x="2378916" y="1886249"/>
              <a:chExt cx="271816" cy="122553"/>
            </a:xfrm>
          </p:grpSpPr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D823A416-513A-3803-9399-EBB194E470B9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966F8046-833D-95DA-D9DF-4078C0D511E4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19C485FF-4ED0-F2E3-59DE-A8CDABE548C5}"/>
                  </a:ext>
                </a:extLst>
              </p:cNvPr>
              <p:cNvSpPr/>
              <p:nvPr/>
            </p:nvSpPr>
            <p:spPr>
              <a:xfrm>
                <a:off x="2439579" y="193546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178FA1DA-B9A7-CEDE-0900-B9DA912B1651}"/>
                  </a:ext>
                </a:extLst>
              </p:cNvPr>
              <p:cNvSpPr/>
              <p:nvPr/>
            </p:nvSpPr>
            <p:spPr>
              <a:xfrm>
                <a:off x="2588842" y="193546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FAD326B3-8CD6-DDD4-48E1-BFAF6B2659F0}"/>
                </a:ext>
              </a:extLst>
            </p:cNvPr>
            <p:cNvGrpSpPr/>
            <p:nvPr/>
          </p:nvGrpSpPr>
          <p:grpSpPr>
            <a:xfrm>
              <a:off x="1932771" y="2115489"/>
              <a:ext cx="271816" cy="122553"/>
              <a:chOff x="2378916" y="1886249"/>
              <a:chExt cx="271816" cy="122553"/>
            </a:xfrm>
          </p:grpSpPr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F5D7AC97-CB98-A650-B5C1-59B57FB85217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B472CE12-DB86-ADB1-A5F1-56FBDBDF3EEF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5749EA3A-C0FE-B53B-4D2C-95967DB60D71}"/>
                  </a:ext>
                </a:extLst>
              </p:cNvPr>
              <p:cNvSpPr/>
              <p:nvPr/>
            </p:nvSpPr>
            <p:spPr>
              <a:xfrm>
                <a:off x="2433229" y="19037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B7F5623B-98D4-315A-EB3F-803F54036C83}"/>
                  </a:ext>
                </a:extLst>
              </p:cNvPr>
              <p:cNvSpPr/>
              <p:nvPr/>
            </p:nvSpPr>
            <p:spPr>
              <a:xfrm>
                <a:off x="2582492" y="19037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7" name="グループ化 766">
            <a:extLst>
              <a:ext uri="{FF2B5EF4-FFF2-40B4-BE49-F238E27FC236}">
                <a16:creationId xmlns:a16="http://schemas.microsoft.com/office/drawing/2014/main" id="{92E29BAD-A91C-5C9F-5F5D-A9D8EC693BD9}"/>
              </a:ext>
            </a:extLst>
          </p:cNvPr>
          <p:cNvGrpSpPr/>
          <p:nvPr/>
        </p:nvGrpSpPr>
        <p:grpSpPr>
          <a:xfrm>
            <a:off x="6691762" y="1089370"/>
            <a:ext cx="2473419" cy="2401407"/>
            <a:chOff x="6691762" y="1089370"/>
            <a:chExt cx="2473419" cy="2401407"/>
          </a:xfrm>
        </p:grpSpPr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56A483D9-40F9-D387-4086-03759FE0D0E3}"/>
                </a:ext>
              </a:extLst>
            </p:cNvPr>
            <p:cNvGrpSpPr/>
            <p:nvPr/>
          </p:nvGrpSpPr>
          <p:grpSpPr>
            <a:xfrm rot="18000000">
              <a:off x="8423940" y="1571353"/>
              <a:ext cx="511662" cy="448624"/>
              <a:chOff x="7830602" y="3040956"/>
              <a:chExt cx="447858" cy="392679"/>
            </a:xfrm>
          </p:grpSpPr>
          <p:sp>
            <p:nvSpPr>
              <p:cNvPr id="582" name="台形 581">
                <a:extLst>
                  <a:ext uri="{FF2B5EF4-FFF2-40B4-BE49-F238E27FC236}">
                    <a16:creationId xmlns:a16="http://schemas.microsoft.com/office/drawing/2014/main" id="{5C1FA749-8E83-5A64-06BD-D068776AC8D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台形 582">
                <a:extLst>
                  <a:ext uri="{FF2B5EF4-FFF2-40B4-BE49-F238E27FC236}">
                    <a16:creationId xmlns:a16="http://schemas.microsoft.com/office/drawing/2014/main" id="{5634E7B4-F199-EC85-87F4-B9F4D75E74C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四角形: 上の 2 つの角を丸める 583">
                <a:extLst>
                  <a:ext uri="{FF2B5EF4-FFF2-40B4-BE49-F238E27FC236}">
                    <a16:creationId xmlns:a16="http://schemas.microsoft.com/office/drawing/2014/main" id="{E348C930-0EF5-A6F1-36C1-CEBB3406C200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0C0E8B2B-F3AE-1197-C9B3-7CC9B79D1DF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四角形: 上の 2 つの角を丸める 585">
                <a:extLst>
                  <a:ext uri="{FF2B5EF4-FFF2-40B4-BE49-F238E27FC236}">
                    <a16:creationId xmlns:a16="http://schemas.microsoft.com/office/drawing/2014/main" id="{C6865214-2DAC-6C42-41AE-0F681BFDB772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87" name="四角形: 上の 2 つの角を丸める 586">
                <a:extLst>
                  <a:ext uri="{FF2B5EF4-FFF2-40B4-BE49-F238E27FC236}">
                    <a16:creationId xmlns:a16="http://schemas.microsoft.com/office/drawing/2014/main" id="{DB1CD356-FA25-2F2B-AC20-139CDE05EAD2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四角形: 上の 2 つの角を丸める 587">
                <a:extLst>
                  <a:ext uri="{FF2B5EF4-FFF2-40B4-BE49-F238E27FC236}">
                    <a16:creationId xmlns:a16="http://schemas.microsoft.com/office/drawing/2014/main" id="{B22B7408-BB39-F272-776C-F92C345F587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四角形: 上の 2 つの角を丸める 588">
                <a:extLst>
                  <a:ext uri="{FF2B5EF4-FFF2-40B4-BE49-F238E27FC236}">
                    <a16:creationId xmlns:a16="http://schemas.microsoft.com/office/drawing/2014/main" id="{266BC2F5-4730-1E3E-6223-9B58F9C8BAB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四角形: 上の 2 つの角を丸める 589">
                <a:extLst>
                  <a:ext uri="{FF2B5EF4-FFF2-40B4-BE49-F238E27FC236}">
                    <a16:creationId xmlns:a16="http://schemas.microsoft.com/office/drawing/2014/main" id="{341C2A6B-648E-F54E-90E2-66BB00093FBF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四角形: 上の 2 つの角を丸める 590">
                <a:extLst>
                  <a:ext uri="{FF2B5EF4-FFF2-40B4-BE49-F238E27FC236}">
                    <a16:creationId xmlns:a16="http://schemas.microsoft.com/office/drawing/2014/main" id="{9A28DC76-A8F1-F723-DE98-D9FA59B83B4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5D52DD7A-8B9F-3EF8-52A0-F30D3921ADBA}"/>
                </a:ext>
              </a:extLst>
            </p:cNvPr>
            <p:cNvGrpSpPr/>
            <p:nvPr/>
          </p:nvGrpSpPr>
          <p:grpSpPr>
            <a:xfrm rot="3240328">
              <a:off x="7310898" y="1834390"/>
              <a:ext cx="511662" cy="448624"/>
              <a:chOff x="7830602" y="3040956"/>
              <a:chExt cx="447858" cy="392679"/>
            </a:xfrm>
          </p:grpSpPr>
          <p:sp>
            <p:nvSpPr>
              <p:cNvPr id="593" name="台形 592">
                <a:extLst>
                  <a:ext uri="{FF2B5EF4-FFF2-40B4-BE49-F238E27FC236}">
                    <a16:creationId xmlns:a16="http://schemas.microsoft.com/office/drawing/2014/main" id="{EEE36D7E-DF61-817E-5521-DFC6D48FAC5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台形 593">
                <a:extLst>
                  <a:ext uri="{FF2B5EF4-FFF2-40B4-BE49-F238E27FC236}">
                    <a16:creationId xmlns:a16="http://schemas.microsoft.com/office/drawing/2014/main" id="{B6A44E7A-BF0D-FA8F-1004-ECE1EEE402B3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四角形: 上の 2 つの角を丸める 594">
                <a:extLst>
                  <a:ext uri="{FF2B5EF4-FFF2-40B4-BE49-F238E27FC236}">
                    <a16:creationId xmlns:a16="http://schemas.microsoft.com/office/drawing/2014/main" id="{B4A978BD-433E-7112-52A0-1376F394AE1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D4E453B5-0C6E-6B83-CCBC-0F90DCAC908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四角形: 上の 2 つの角を丸める 596">
                <a:extLst>
                  <a:ext uri="{FF2B5EF4-FFF2-40B4-BE49-F238E27FC236}">
                    <a16:creationId xmlns:a16="http://schemas.microsoft.com/office/drawing/2014/main" id="{3A2262E3-DC1C-3C5E-0736-B487CA2A4706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98" name="四角形: 上の 2 つの角を丸める 597">
                <a:extLst>
                  <a:ext uri="{FF2B5EF4-FFF2-40B4-BE49-F238E27FC236}">
                    <a16:creationId xmlns:a16="http://schemas.microsoft.com/office/drawing/2014/main" id="{9DA921BC-995B-7D70-81EB-3A836C46517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四角形: 上の 2 つの角を丸める 598">
                <a:extLst>
                  <a:ext uri="{FF2B5EF4-FFF2-40B4-BE49-F238E27FC236}">
                    <a16:creationId xmlns:a16="http://schemas.microsoft.com/office/drawing/2014/main" id="{64ABEFBE-A0DF-EC39-C6D3-089304EC7E7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四角形: 上の 2 つの角を丸める 599">
                <a:extLst>
                  <a:ext uri="{FF2B5EF4-FFF2-40B4-BE49-F238E27FC236}">
                    <a16:creationId xmlns:a16="http://schemas.microsoft.com/office/drawing/2014/main" id="{8F7EAB93-B2E6-681A-1592-5585118BA451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四角形: 上の 2 つの角を丸める 600">
                <a:extLst>
                  <a:ext uri="{FF2B5EF4-FFF2-40B4-BE49-F238E27FC236}">
                    <a16:creationId xmlns:a16="http://schemas.microsoft.com/office/drawing/2014/main" id="{133B9412-96BE-5923-B9D6-3F2F9257A4C9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四角形: 上の 2 つの角を丸める 601">
                <a:extLst>
                  <a:ext uri="{FF2B5EF4-FFF2-40B4-BE49-F238E27FC236}">
                    <a16:creationId xmlns:a16="http://schemas.microsoft.com/office/drawing/2014/main" id="{9489E649-62F5-DFB5-E449-E957D3B468A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A1C05030-CF91-AB86-1B6C-37BC050DCFAE}"/>
                </a:ext>
              </a:extLst>
            </p:cNvPr>
            <p:cNvGrpSpPr/>
            <p:nvPr/>
          </p:nvGrpSpPr>
          <p:grpSpPr>
            <a:xfrm rot="15300000">
              <a:off x="7803995" y="2067640"/>
              <a:ext cx="511662" cy="448624"/>
              <a:chOff x="7830602" y="3040956"/>
              <a:chExt cx="447858" cy="392679"/>
            </a:xfrm>
          </p:grpSpPr>
          <p:sp>
            <p:nvSpPr>
              <p:cNvPr id="604" name="台形 603">
                <a:extLst>
                  <a:ext uri="{FF2B5EF4-FFF2-40B4-BE49-F238E27FC236}">
                    <a16:creationId xmlns:a16="http://schemas.microsoft.com/office/drawing/2014/main" id="{370A4A2B-65FD-69ED-0042-EF10E39F9895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台形 604">
                <a:extLst>
                  <a:ext uri="{FF2B5EF4-FFF2-40B4-BE49-F238E27FC236}">
                    <a16:creationId xmlns:a16="http://schemas.microsoft.com/office/drawing/2014/main" id="{75E92E08-C982-C257-ED4D-3D879318665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C18791EA-9A57-AB1A-B89E-6D5BE64E601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24AD18C4-842B-FB19-A6EC-B077DFE288B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55630CFA-14A8-3C29-7978-03101A999732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D4FF5446-2081-BBDA-B969-61F69F7F46A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E3579566-D63B-08D1-262A-87C56795DBC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056144D1-5248-1102-560D-DE5F0EE1560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23736AA0-E576-9D5F-455D-B15F905ACC0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6E9F0913-A1B3-3C8B-D846-C550660FD108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AE68A82C-9F4D-CB65-A648-9C4D981C4AE4}"/>
                </a:ext>
              </a:extLst>
            </p:cNvPr>
            <p:cNvSpPr/>
            <p:nvPr/>
          </p:nvSpPr>
          <p:spPr>
            <a:xfrm>
              <a:off x="6691762" y="2205467"/>
              <a:ext cx="1674863" cy="1285310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ED0E8E19-5952-4269-4E83-8D8ACBA8370B}"/>
                </a:ext>
              </a:extLst>
            </p:cNvPr>
            <p:cNvSpPr/>
            <p:nvPr/>
          </p:nvSpPr>
          <p:spPr>
            <a:xfrm>
              <a:off x="6823897" y="1089370"/>
              <a:ext cx="953046" cy="979087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1E619A26-F807-981B-0EBF-F588CF4F8EED}"/>
                </a:ext>
              </a:extLst>
            </p:cNvPr>
            <p:cNvSpPr/>
            <p:nvPr/>
          </p:nvSpPr>
          <p:spPr>
            <a:xfrm>
              <a:off x="8169639" y="1237458"/>
              <a:ext cx="995542" cy="481731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F3DE2983-26B1-5C10-9144-FD82D82D01D4}"/>
                </a:ext>
              </a:extLst>
            </p:cNvPr>
            <p:cNvGrpSpPr/>
            <p:nvPr/>
          </p:nvGrpSpPr>
          <p:grpSpPr>
            <a:xfrm>
              <a:off x="8492071" y="1414704"/>
              <a:ext cx="271816" cy="122553"/>
              <a:chOff x="2378916" y="1886249"/>
              <a:chExt cx="271816" cy="122553"/>
            </a:xfrm>
          </p:grpSpPr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0F4413E6-7FF0-3C01-B88D-92CF715AC768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9115746F-F579-810C-A4FA-53C60658ABE3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C518FB59-0400-FF5C-C398-168A17615945}"/>
                  </a:ext>
                </a:extLst>
              </p:cNvPr>
              <p:cNvSpPr/>
              <p:nvPr/>
            </p:nvSpPr>
            <p:spPr>
              <a:xfrm>
                <a:off x="2417354" y="19418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817B18B2-FD58-DAFE-DE0D-4263ACC8AEF7}"/>
                  </a:ext>
                </a:extLst>
              </p:cNvPr>
              <p:cNvSpPr/>
              <p:nvPr/>
            </p:nvSpPr>
            <p:spPr>
              <a:xfrm>
                <a:off x="2566617" y="19418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054CEE3B-1A95-9E47-6759-60457DCE2807}"/>
                </a:ext>
              </a:extLst>
            </p:cNvPr>
            <p:cNvGrpSpPr/>
            <p:nvPr/>
          </p:nvGrpSpPr>
          <p:grpSpPr>
            <a:xfrm>
              <a:off x="7169191" y="1323970"/>
              <a:ext cx="271816" cy="122553"/>
              <a:chOff x="2378916" y="1886249"/>
              <a:chExt cx="271816" cy="122553"/>
            </a:xfrm>
          </p:grpSpPr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0E83CA14-A016-75D6-B196-6CA0EDE72490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02AFEBA2-9150-269F-0307-FDDBEFEDE8A3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1EF6D4B3-A77E-0FE1-E2C1-385E5B702E49}"/>
                  </a:ext>
                </a:extLst>
              </p:cNvPr>
              <p:cNvSpPr/>
              <p:nvPr/>
            </p:nvSpPr>
            <p:spPr>
              <a:xfrm>
                <a:off x="2439579" y="193546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6C2B476A-B387-2123-1187-FA547845FD71}"/>
                  </a:ext>
                </a:extLst>
              </p:cNvPr>
              <p:cNvSpPr/>
              <p:nvPr/>
            </p:nvSpPr>
            <p:spPr>
              <a:xfrm>
                <a:off x="2588842" y="193546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BE43E466-BDF7-E4D1-47FB-8CBD84A26FA7}"/>
                </a:ext>
              </a:extLst>
            </p:cNvPr>
            <p:cNvGrpSpPr/>
            <p:nvPr/>
          </p:nvGrpSpPr>
          <p:grpSpPr>
            <a:xfrm>
              <a:off x="7845891" y="2603169"/>
              <a:ext cx="271816" cy="122553"/>
              <a:chOff x="2378916" y="1886249"/>
              <a:chExt cx="271816" cy="122553"/>
            </a:xfrm>
          </p:grpSpPr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69C0E208-5926-D68E-A03D-F40B15071455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642B78C3-3F25-C22B-B1D1-32DB8BF92F14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8B618774-8257-906F-FEBF-E4522176740B}"/>
                  </a:ext>
                </a:extLst>
              </p:cNvPr>
              <p:cNvSpPr/>
              <p:nvPr/>
            </p:nvSpPr>
            <p:spPr>
              <a:xfrm>
                <a:off x="2433229" y="19037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0EE1289B-19EE-4B47-CB0E-79C414DD2E59}"/>
                  </a:ext>
                </a:extLst>
              </p:cNvPr>
              <p:cNvSpPr/>
              <p:nvPr/>
            </p:nvSpPr>
            <p:spPr>
              <a:xfrm>
                <a:off x="2582492" y="19037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E831CD0E-39F5-C057-AF63-AC1AEB284FF1}"/>
                </a:ext>
              </a:extLst>
            </p:cNvPr>
            <p:cNvSpPr/>
            <p:nvPr/>
          </p:nvSpPr>
          <p:spPr>
            <a:xfrm>
              <a:off x="7681368" y="1676802"/>
              <a:ext cx="880903" cy="663487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4E656418-BFAB-A639-E60B-97BD7797EE1B}"/>
                </a:ext>
              </a:extLst>
            </p:cNvPr>
            <p:cNvGrpSpPr/>
            <p:nvPr/>
          </p:nvGrpSpPr>
          <p:grpSpPr>
            <a:xfrm>
              <a:off x="7932432" y="1857949"/>
              <a:ext cx="271816" cy="122553"/>
              <a:chOff x="2378916" y="1886249"/>
              <a:chExt cx="271816" cy="122553"/>
            </a:xfrm>
          </p:grpSpPr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A61B9FDC-F8A1-D59E-CD0F-F7A5A78FB002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7483F6C1-7004-84E3-8BDE-ECAA05813559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770203E3-4A34-775E-8E5E-A06A8800450D}"/>
                  </a:ext>
                </a:extLst>
              </p:cNvPr>
              <p:cNvSpPr/>
              <p:nvPr/>
            </p:nvSpPr>
            <p:spPr>
              <a:xfrm>
                <a:off x="2420529" y="191959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2B73E33E-D5DB-E92C-6FF5-9DDAE4725455}"/>
                  </a:ext>
                </a:extLst>
              </p:cNvPr>
              <p:cNvSpPr/>
              <p:nvPr/>
            </p:nvSpPr>
            <p:spPr>
              <a:xfrm>
                <a:off x="2569792" y="191959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8" name="グループ化 767">
            <a:extLst>
              <a:ext uri="{FF2B5EF4-FFF2-40B4-BE49-F238E27FC236}">
                <a16:creationId xmlns:a16="http://schemas.microsoft.com/office/drawing/2014/main" id="{9EC7FE9C-519E-AEB6-4A30-7FE8D56A3D65}"/>
              </a:ext>
            </a:extLst>
          </p:cNvPr>
          <p:cNvGrpSpPr/>
          <p:nvPr/>
        </p:nvGrpSpPr>
        <p:grpSpPr>
          <a:xfrm>
            <a:off x="3735202" y="1173190"/>
            <a:ext cx="2479293" cy="2279487"/>
            <a:chOff x="3735202" y="1173190"/>
            <a:chExt cx="2479293" cy="2279487"/>
          </a:xfrm>
        </p:grpSpPr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06F808FD-DCEA-74FC-55D1-27EDDB3FA2E0}"/>
                </a:ext>
              </a:extLst>
            </p:cNvPr>
            <p:cNvSpPr/>
            <p:nvPr/>
          </p:nvSpPr>
          <p:spPr>
            <a:xfrm>
              <a:off x="5333592" y="1936247"/>
              <a:ext cx="880903" cy="663487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46BAF119-43E3-8F9E-D706-C78C7420F597}"/>
                </a:ext>
              </a:extLst>
            </p:cNvPr>
            <p:cNvGrpSpPr/>
            <p:nvPr/>
          </p:nvGrpSpPr>
          <p:grpSpPr>
            <a:xfrm>
              <a:off x="5584656" y="2117394"/>
              <a:ext cx="271816" cy="122553"/>
              <a:chOff x="2378916" y="1886249"/>
              <a:chExt cx="271816" cy="122553"/>
            </a:xfrm>
          </p:grpSpPr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17A1526B-1B4D-0C05-0315-226D342DF5ED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D1A3F5D2-646B-E0CA-AE3F-33F09678B02B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DF3C3537-B68B-4E58-2379-457FF589530C}"/>
                  </a:ext>
                </a:extLst>
              </p:cNvPr>
              <p:cNvSpPr/>
              <p:nvPr/>
            </p:nvSpPr>
            <p:spPr>
              <a:xfrm>
                <a:off x="2420529" y="191959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78ACA526-D878-6256-4AE7-601734A766CE}"/>
                  </a:ext>
                </a:extLst>
              </p:cNvPr>
              <p:cNvSpPr/>
              <p:nvPr/>
            </p:nvSpPr>
            <p:spPr>
              <a:xfrm>
                <a:off x="2569792" y="191959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78E70F56-DCB7-3C9D-0922-5E32B15B92A9}"/>
                </a:ext>
              </a:extLst>
            </p:cNvPr>
            <p:cNvSpPr/>
            <p:nvPr/>
          </p:nvSpPr>
          <p:spPr>
            <a:xfrm>
              <a:off x="3735202" y="2167367"/>
              <a:ext cx="1674863" cy="1285310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64615EC7-BFC1-B8C2-906E-B9D666B8ADF7}"/>
                </a:ext>
              </a:extLst>
            </p:cNvPr>
            <p:cNvGrpSpPr/>
            <p:nvPr/>
          </p:nvGrpSpPr>
          <p:grpSpPr>
            <a:xfrm>
              <a:off x="4889331" y="2565069"/>
              <a:ext cx="271816" cy="122553"/>
              <a:chOff x="2378916" y="1886249"/>
              <a:chExt cx="271816" cy="122553"/>
            </a:xfrm>
          </p:grpSpPr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95567FFD-1D59-69D1-1E82-A445FF2627E7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98CE08F2-BD48-D825-7D2D-144596371D79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86FBF951-62F8-8058-F59C-501774D503F3}"/>
                  </a:ext>
                </a:extLst>
              </p:cNvPr>
              <p:cNvSpPr/>
              <p:nvPr/>
            </p:nvSpPr>
            <p:spPr>
              <a:xfrm>
                <a:off x="2433229" y="19037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048BD9E9-9CFF-E739-0FE6-53608EEF8A2F}"/>
                  </a:ext>
                </a:extLst>
              </p:cNvPr>
              <p:cNvSpPr/>
              <p:nvPr/>
            </p:nvSpPr>
            <p:spPr>
              <a:xfrm>
                <a:off x="2582492" y="19037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0304DCA3-D34A-4DD2-562F-3B28128916EE}"/>
                </a:ext>
              </a:extLst>
            </p:cNvPr>
            <p:cNvSpPr/>
            <p:nvPr/>
          </p:nvSpPr>
          <p:spPr>
            <a:xfrm>
              <a:off x="3791137" y="1173190"/>
              <a:ext cx="953046" cy="979087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E36AEE69-01CF-3CD5-6805-B61333644BA3}"/>
                </a:ext>
              </a:extLst>
            </p:cNvPr>
            <p:cNvGrpSpPr/>
            <p:nvPr/>
          </p:nvGrpSpPr>
          <p:grpSpPr>
            <a:xfrm>
              <a:off x="4136431" y="1407790"/>
              <a:ext cx="271816" cy="122553"/>
              <a:chOff x="2378916" y="1886249"/>
              <a:chExt cx="271816" cy="122553"/>
            </a:xfrm>
          </p:grpSpPr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CE418285-6835-90AD-0071-A34E68E88B81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58273474-2763-7BF1-5795-BB633F202A49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E46B9C63-22EE-DF81-A80D-4CCEB3A3776E}"/>
                  </a:ext>
                </a:extLst>
              </p:cNvPr>
              <p:cNvSpPr/>
              <p:nvPr/>
            </p:nvSpPr>
            <p:spPr>
              <a:xfrm>
                <a:off x="2439579" y="193546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D0BBCE5E-CD63-8385-0405-44014EEF8A2E}"/>
                  </a:ext>
                </a:extLst>
              </p:cNvPr>
              <p:cNvSpPr/>
              <p:nvPr/>
            </p:nvSpPr>
            <p:spPr>
              <a:xfrm>
                <a:off x="2588842" y="193546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05A8590A-BD29-0DAF-6CDB-CBA0563FCE02}"/>
                </a:ext>
              </a:extLst>
            </p:cNvPr>
            <p:cNvSpPr/>
            <p:nvPr/>
          </p:nvSpPr>
          <p:spPr>
            <a:xfrm>
              <a:off x="5098779" y="1245078"/>
              <a:ext cx="995542" cy="481731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F72B08A3-9DA2-B5EF-11F0-403A64FB22AE}"/>
                </a:ext>
              </a:extLst>
            </p:cNvPr>
            <p:cNvGrpSpPr/>
            <p:nvPr/>
          </p:nvGrpSpPr>
          <p:grpSpPr>
            <a:xfrm>
              <a:off x="5421211" y="1422324"/>
              <a:ext cx="271816" cy="122553"/>
              <a:chOff x="2378916" y="1886249"/>
              <a:chExt cx="271816" cy="122553"/>
            </a:xfrm>
          </p:grpSpPr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8603574F-6F88-1B38-E595-FDDAE6A132D6}"/>
                  </a:ext>
                </a:extLst>
              </p:cNvPr>
              <p:cNvSpPr/>
              <p:nvPr/>
            </p:nvSpPr>
            <p:spPr>
              <a:xfrm>
                <a:off x="2378916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C1098310-989A-DE4A-768F-C3CB4D424219}"/>
                  </a:ext>
                </a:extLst>
              </p:cNvPr>
              <p:cNvSpPr/>
              <p:nvPr/>
            </p:nvSpPr>
            <p:spPr>
              <a:xfrm>
                <a:off x="2528179" y="1886249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18E0782D-3260-A92B-B6A8-80D16381A4D0}"/>
                  </a:ext>
                </a:extLst>
              </p:cNvPr>
              <p:cNvSpPr/>
              <p:nvPr/>
            </p:nvSpPr>
            <p:spPr>
              <a:xfrm>
                <a:off x="2417354" y="19418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2FBB02B1-8479-2C84-3960-F66F05A0A8C4}"/>
                  </a:ext>
                </a:extLst>
              </p:cNvPr>
              <p:cNvSpPr/>
              <p:nvPr/>
            </p:nvSpPr>
            <p:spPr>
              <a:xfrm>
                <a:off x="2566617" y="1941816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4D173E87-B191-67DE-770D-6008BCF3B086}"/>
              </a:ext>
            </a:extLst>
          </p:cNvPr>
          <p:cNvGrpSpPr/>
          <p:nvPr/>
        </p:nvGrpSpPr>
        <p:grpSpPr>
          <a:xfrm>
            <a:off x="3603907" y="4675892"/>
            <a:ext cx="2699117" cy="940471"/>
            <a:chOff x="3603907" y="4675892"/>
            <a:chExt cx="2699117" cy="940471"/>
          </a:xfrm>
        </p:grpSpPr>
        <p:sp>
          <p:nvSpPr>
            <p:cNvPr id="403" name="台形 402">
              <a:extLst>
                <a:ext uri="{FF2B5EF4-FFF2-40B4-BE49-F238E27FC236}">
                  <a16:creationId xmlns:a16="http://schemas.microsoft.com/office/drawing/2014/main" id="{90779BA3-92AD-2057-826B-CFDFB8A9311F}"/>
                </a:ext>
              </a:extLst>
            </p:cNvPr>
            <p:cNvSpPr/>
            <p:nvPr/>
          </p:nvSpPr>
          <p:spPr>
            <a:xfrm rot="8100000" flipH="1">
              <a:off x="5498905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E46D0FAA-3085-4360-1BDC-2A0E413DEC24}"/>
                </a:ext>
              </a:extLst>
            </p:cNvPr>
            <p:cNvGrpSpPr/>
            <p:nvPr/>
          </p:nvGrpSpPr>
          <p:grpSpPr>
            <a:xfrm>
              <a:off x="5136769" y="5378188"/>
              <a:ext cx="129247" cy="238175"/>
              <a:chOff x="5146675" y="2893474"/>
              <a:chExt cx="276225" cy="577278"/>
            </a:xfrm>
          </p:grpSpPr>
          <p:sp>
            <p:nvSpPr>
              <p:cNvPr id="512" name="台形 511">
                <a:extLst>
                  <a:ext uri="{FF2B5EF4-FFF2-40B4-BE49-F238E27FC236}">
                    <a16:creationId xmlns:a16="http://schemas.microsoft.com/office/drawing/2014/main" id="{FF239E20-2439-C464-40E1-D60B245D1BD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台形 512">
                <a:extLst>
                  <a:ext uri="{FF2B5EF4-FFF2-40B4-BE49-F238E27FC236}">
                    <a16:creationId xmlns:a16="http://schemas.microsoft.com/office/drawing/2014/main" id="{31B7F234-0969-6041-1D76-C9AABAF5048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19635808-C55E-2B8A-EDC2-91AEE8A55D2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7195E596-EF1F-3D6E-B16C-69992724F88D}"/>
                </a:ext>
              </a:extLst>
            </p:cNvPr>
            <p:cNvGrpSpPr/>
            <p:nvPr/>
          </p:nvGrpSpPr>
          <p:grpSpPr>
            <a:xfrm>
              <a:off x="5284394" y="5378188"/>
              <a:ext cx="129247" cy="238175"/>
              <a:chOff x="5146675" y="2893474"/>
              <a:chExt cx="276225" cy="577278"/>
            </a:xfrm>
          </p:grpSpPr>
          <p:sp>
            <p:nvSpPr>
              <p:cNvPr id="509" name="台形 508">
                <a:extLst>
                  <a:ext uri="{FF2B5EF4-FFF2-40B4-BE49-F238E27FC236}">
                    <a16:creationId xmlns:a16="http://schemas.microsoft.com/office/drawing/2014/main" id="{13EC8877-B784-5198-7DAB-946B0FD2E9D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台形 509">
                <a:extLst>
                  <a:ext uri="{FF2B5EF4-FFF2-40B4-BE49-F238E27FC236}">
                    <a16:creationId xmlns:a16="http://schemas.microsoft.com/office/drawing/2014/main" id="{F082A32E-46B6-0944-615B-9DF9BBF4B4D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46CD1A56-9883-E4BA-1131-9323FBCA04F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4E2A5999-761F-DD16-2362-3BF729E88D2F}"/>
                </a:ext>
              </a:extLst>
            </p:cNvPr>
            <p:cNvSpPr/>
            <p:nvPr/>
          </p:nvSpPr>
          <p:spPr>
            <a:xfrm rot="10800000">
              <a:off x="5113124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台形 406">
              <a:extLst>
                <a:ext uri="{FF2B5EF4-FFF2-40B4-BE49-F238E27FC236}">
                  <a16:creationId xmlns:a16="http://schemas.microsoft.com/office/drawing/2014/main" id="{EAC50090-A84B-93C3-C869-25D2C3DADF72}"/>
                </a:ext>
              </a:extLst>
            </p:cNvPr>
            <p:cNvSpPr/>
            <p:nvPr/>
          </p:nvSpPr>
          <p:spPr>
            <a:xfrm rot="13500000">
              <a:off x="5015344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80477900-E0B2-C2B8-E4D2-658692D72EC4}"/>
                </a:ext>
              </a:extLst>
            </p:cNvPr>
            <p:cNvSpPr/>
            <p:nvPr/>
          </p:nvSpPr>
          <p:spPr>
            <a:xfrm>
              <a:off x="5017638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14801B7C-ED1B-EA6F-639C-54DB6C0E2938}"/>
                </a:ext>
              </a:extLst>
            </p:cNvPr>
            <p:cNvSpPr/>
            <p:nvPr/>
          </p:nvSpPr>
          <p:spPr>
            <a:xfrm>
              <a:off x="5145717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テキスト ボックス 409">
              <a:extLst>
                <a:ext uri="{FF2B5EF4-FFF2-40B4-BE49-F238E27FC236}">
                  <a16:creationId xmlns:a16="http://schemas.microsoft.com/office/drawing/2014/main" id="{0AC98679-505F-1BA5-C565-0A099EEBF7EF}"/>
                </a:ext>
              </a:extLst>
            </p:cNvPr>
            <p:cNvSpPr txBox="1"/>
            <p:nvPr/>
          </p:nvSpPr>
          <p:spPr>
            <a:xfrm>
              <a:off x="5163665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A4AF928B-8D44-D1DC-2518-7F61AE65988B}"/>
                </a:ext>
              </a:extLst>
            </p:cNvPr>
            <p:cNvGrpSpPr/>
            <p:nvPr/>
          </p:nvGrpSpPr>
          <p:grpSpPr>
            <a:xfrm>
              <a:off x="4310926" y="5093739"/>
              <a:ext cx="589765" cy="522624"/>
              <a:chOff x="5445709" y="4203669"/>
              <a:chExt cx="732515" cy="649123"/>
            </a:xfrm>
          </p:grpSpPr>
          <p:sp>
            <p:nvSpPr>
              <p:cNvPr id="495" name="台形 494">
                <a:extLst>
                  <a:ext uri="{FF2B5EF4-FFF2-40B4-BE49-F238E27FC236}">
                    <a16:creationId xmlns:a16="http://schemas.microsoft.com/office/drawing/2014/main" id="{2D76543C-EDD6-4452-9F34-E3C6E3D5690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93985B42-5D77-62C7-5FFD-E01C2A081E4E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06" name="台形 505">
                  <a:extLst>
                    <a:ext uri="{FF2B5EF4-FFF2-40B4-BE49-F238E27FC236}">
                      <a16:creationId xmlns:a16="http://schemas.microsoft.com/office/drawing/2014/main" id="{3618EFA0-B728-DD36-F1FF-2C4563A480A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台形 506">
                  <a:extLst>
                    <a:ext uri="{FF2B5EF4-FFF2-40B4-BE49-F238E27FC236}">
                      <a16:creationId xmlns:a16="http://schemas.microsoft.com/office/drawing/2014/main" id="{6135C2D9-55DF-6283-8C4E-C27F14BB09D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3F3E092A-2983-5480-8C89-AB990DA92C9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7F783DEC-BF50-26A4-26D1-F1C562A2439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03" name="台形 502">
                  <a:extLst>
                    <a:ext uri="{FF2B5EF4-FFF2-40B4-BE49-F238E27FC236}">
                      <a16:creationId xmlns:a16="http://schemas.microsoft.com/office/drawing/2014/main" id="{3B27A5D7-ADEA-0405-00AC-195EAE17F15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台形 503">
                  <a:extLst>
                    <a:ext uri="{FF2B5EF4-FFF2-40B4-BE49-F238E27FC236}">
                      <a16:creationId xmlns:a16="http://schemas.microsoft.com/office/drawing/2014/main" id="{305E4FA5-9E97-AE07-71AE-EAD4FD3E425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7FEBAD04-09E5-BDE5-6AC1-02462E4A3B3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4E255C4-AD96-D824-03ED-6BEB2D76F85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台形 498">
                <a:extLst>
                  <a:ext uri="{FF2B5EF4-FFF2-40B4-BE49-F238E27FC236}">
                    <a16:creationId xmlns:a16="http://schemas.microsoft.com/office/drawing/2014/main" id="{F851A9B4-1704-1F76-2E5A-C8AF94717F1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CF98B791-7023-DD46-3985-A6882D69B45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D9BB6F0D-DD41-AB83-665F-B75B1829CF8C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テキスト ボックス 501">
                <a:extLst>
                  <a:ext uri="{FF2B5EF4-FFF2-40B4-BE49-F238E27FC236}">
                    <a16:creationId xmlns:a16="http://schemas.microsoft.com/office/drawing/2014/main" id="{0D3DD99C-9A46-393E-11C1-B3ED59B24DC4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梨</a:t>
                </a:r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F9D95362-82C5-8398-7992-ABE445207271}"/>
                </a:ext>
              </a:extLst>
            </p:cNvPr>
            <p:cNvGrpSpPr/>
            <p:nvPr/>
          </p:nvGrpSpPr>
          <p:grpSpPr>
            <a:xfrm>
              <a:off x="3603907" y="5093739"/>
              <a:ext cx="660274" cy="522624"/>
              <a:chOff x="5358134" y="4203669"/>
              <a:chExt cx="820090" cy="649123"/>
            </a:xfrm>
          </p:grpSpPr>
          <p:sp>
            <p:nvSpPr>
              <p:cNvPr id="478" name="台形 477">
                <a:extLst>
                  <a:ext uri="{FF2B5EF4-FFF2-40B4-BE49-F238E27FC236}">
                    <a16:creationId xmlns:a16="http://schemas.microsoft.com/office/drawing/2014/main" id="{444DBB47-E1EE-DD82-D719-E57965AEBF8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8F01B7A6-8AB8-C4DC-C52E-4D88F8260394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156C98E1-56BE-57B5-2D85-0C3958BC717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台形 492">
                  <a:extLst>
                    <a:ext uri="{FF2B5EF4-FFF2-40B4-BE49-F238E27FC236}">
                      <a16:creationId xmlns:a16="http://schemas.microsoft.com/office/drawing/2014/main" id="{8600F938-80EA-3BA2-9381-DC4526E60C6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3AB96705-7627-CD59-4E61-E3802C91EA1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C30BDCF0-BC7C-996E-1E1B-CBDDA8BF3DC9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89" name="台形 488">
                  <a:extLst>
                    <a:ext uri="{FF2B5EF4-FFF2-40B4-BE49-F238E27FC236}">
                      <a16:creationId xmlns:a16="http://schemas.microsoft.com/office/drawing/2014/main" id="{BC563ADE-26AC-CF04-33E9-4195E95C04D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5905B0B4-531D-65D3-86DA-C37DBCE6737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9EA4A399-8B6B-A167-493D-13B98B5A475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3928FCDD-4BB3-104F-A002-644287B2A96F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台形 481">
                <a:extLst>
                  <a:ext uri="{FF2B5EF4-FFF2-40B4-BE49-F238E27FC236}">
                    <a16:creationId xmlns:a16="http://schemas.microsoft.com/office/drawing/2014/main" id="{B8FD4587-F8BE-6817-2180-C3DEA053D3F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FC79E0E8-BB5B-B858-141F-A0D94532B093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300B012D-8276-F23C-A5CD-0C09D520EC77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55B5713C-AA60-51E0-82B0-BECE1FFA77C8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3F2B89BC-C1EB-A4BD-080B-84B88A9990AC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4C5203E4-FFAC-FBA0-7C47-FAD65BCD7FFE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テキスト ボックス 485">
                <a:extLst>
                  <a:ext uri="{FF2B5EF4-FFF2-40B4-BE49-F238E27FC236}">
                    <a16:creationId xmlns:a16="http://schemas.microsoft.com/office/drawing/2014/main" id="{22E98918-8082-51C8-6ADC-0D2F659A26A8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AA2A1D73-65BC-F5A4-72AD-4A7DE24419EF}"/>
                </a:ext>
              </a:extLst>
            </p:cNvPr>
            <p:cNvGrpSpPr/>
            <p:nvPr/>
          </p:nvGrpSpPr>
          <p:grpSpPr>
            <a:xfrm>
              <a:off x="4233745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70" name="四角形: 上の 2 つの角を丸める 469">
                <a:extLst>
                  <a:ext uri="{FF2B5EF4-FFF2-40B4-BE49-F238E27FC236}">
                    <a16:creationId xmlns:a16="http://schemas.microsoft.com/office/drawing/2014/main" id="{F722BEB6-BA19-C880-6F9F-77BD8F6B6A1E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0FFA8124-395B-1A82-9C5E-893643C2C61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四角形: 上の 2 つの角を丸める 471">
                <a:extLst>
                  <a:ext uri="{FF2B5EF4-FFF2-40B4-BE49-F238E27FC236}">
                    <a16:creationId xmlns:a16="http://schemas.microsoft.com/office/drawing/2014/main" id="{19C1BED9-0C5B-2D70-0DC6-5FB88996609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73" name="四角形: 上の 2 つの角を丸める 472">
                <a:extLst>
                  <a:ext uri="{FF2B5EF4-FFF2-40B4-BE49-F238E27FC236}">
                    <a16:creationId xmlns:a16="http://schemas.microsoft.com/office/drawing/2014/main" id="{9386C690-9292-EEA3-282E-408C1EA1A00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四角形: 上の 2 つの角を丸める 473">
                <a:extLst>
                  <a:ext uri="{FF2B5EF4-FFF2-40B4-BE49-F238E27FC236}">
                    <a16:creationId xmlns:a16="http://schemas.microsoft.com/office/drawing/2014/main" id="{58D96104-99DE-2A67-3676-A2C2F71DD0A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上の 2 つの角を丸める 474">
                <a:extLst>
                  <a:ext uri="{FF2B5EF4-FFF2-40B4-BE49-F238E27FC236}">
                    <a16:creationId xmlns:a16="http://schemas.microsoft.com/office/drawing/2014/main" id="{A1AE4C3B-FE2A-7F7F-FE86-3C7A11C09DF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四角形: 上の 2 つの角を丸める 475">
                <a:extLst>
                  <a:ext uri="{FF2B5EF4-FFF2-40B4-BE49-F238E27FC236}">
                    <a16:creationId xmlns:a16="http://schemas.microsoft.com/office/drawing/2014/main" id="{678C499B-78F2-C584-4327-E257ADA1989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四角形: 上の 2 つの角を丸める 476">
                <a:extLst>
                  <a:ext uri="{FF2B5EF4-FFF2-40B4-BE49-F238E27FC236}">
                    <a16:creationId xmlns:a16="http://schemas.microsoft.com/office/drawing/2014/main" id="{1FB019D0-14FC-FE77-5AB9-20016B9F74D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6E8AAB6C-B6C3-CF0B-8B36-3065058FE0A4}"/>
                </a:ext>
              </a:extLst>
            </p:cNvPr>
            <p:cNvGrpSpPr/>
            <p:nvPr/>
          </p:nvGrpSpPr>
          <p:grpSpPr>
            <a:xfrm>
              <a:off x="4872812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62" name="四角形: 上の 2 つの角を丸める 461">
                <a:extLst>
                  <a:ext uri="{FF2B5EF4-FFF2-40B4-BE49-F238E27FC236}">
                    <a16:creationId xmlns:a16="http://schemas.microsoft.com/office/drawing/2014/main" id="{62B41961-F804-1356-7394-BBCF895EFFE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56599D45-8A64-A949-8D8A-36599F2687F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上の 2 つの角を丸める 463">
                <a:extLst>
                  <a:ext uri="{FF2B5EF4-FFF2-40B4-BE49-F238E27FC236}">
                    <a16:creationId xmlns:a16="http://schemas.microsoft.com/office/drawing/2014/main" id="{2FE99C28-FBB8-2DF5-5D7E-6FD408456E2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65" name="四角形: 上の 2 つの角を丸める 464">
                <a:extLst>
                  <a:ext uri="{FF2B5EF4-FFF2-40B4-BE49-F238E27FC236}">
                    <a16:creationId xmlns:a16="http://schemas.microsoft.com/office/drawing/2014/main" id="{FD362DE4-27CF-1F31-D738-2B353D1988FB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四角形: 上の 2 つの角を丸める 465">
                <a:extLst>
                  <a:ext uri="{FF2B5EF4-FFF2-40B4-BE49-F238E27FC236}">
                    <a16:creationId xmlns:a16="http://schemas.microsoft.com/office/drawing/2014/main" id="{47A06379-3484-593A-3592-AA1F11ED420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035F7969-4DFA-06EF-6B80-1128294EFE5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上の 2 つの角を丸める 467">
                <a:extLst>
                  <a:ext uri="{FF2B5EF4-FFF2-40B4-BE49-F238E27FC236}">
                    <a16:creationId xmlns:a16="http://schemas.microsoft.com/office/drawing/2014/main" id="{91564C1E-EA3D-DD18-59A1-0944920C7F3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上の 2 つの角を丸める 468">
                <a:extLst>
                  <a:ext uri="{FF2B5EF4-FFF2-40B4-BE49-F238E27FC236}">
                    <a16:creationId xmlns:a16="http://schemas.microsoft.com/office/drawing/2014/main" id="{D366CC58-7632-BBC5-9D7A-8C318510A15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A63B2452-4BC2-B0D7-0EB5-8915CB0A6F26}"/>
                </a:ext>
              </a:extLst>
            </p:cNvPr>
            <p:cNvGrpSpPr/>
            <p:nvPr/>
          </p:nvGrpSpPr>
          <p:grpSpPr>
            <a:xfrm>
              <a:off x="5589060" y="5093739"/>
              <a:ext cx="589765" cy="522624"/>
              <a:chOff x="5445709" y="4203669"/>
              <a:chExt cx="732515" cy="649123"/>
            </a:xfrm>
          </p:grpSpPr>
          <p:sp>
            <p:nvSpPr>
              <p:cNvPr id="448" name="台形 447">
                <a:extLst>
                  <a:ext uri="{FF2B5EF4-FFF2-40B4-BE49-F238E27FC236}">
                    <a16:creationId xmlns:a16="http://schemas.microsoft.com/office/drawing/2014/main" id="{589C8186-D0D5-F790-DF2A-E1B0C6E71B7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6FB4ABFA-615B-908E-50C0-D5DAC37A5ACB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59" name="台形 458">
                  <a:extLst>
                    <a:ext uri="{FF2B5EF4-FFF2-40B4-BE49-F238E27FC236}">
                      <a16:creationId xmlns:a16="http://schemas.microsoft.com/office/drawing/2014/main" id="{EBFC6E7E-F4F6-FFA0-B9C1-1A1CAE1221A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8EEC0067-E4A4-6ED5-B7E9-98A5C1C30A4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4D831058-4484-EA3B-E025-82484EA8652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E6C3A528-86C3-8191-5B8B-19EC5DA422D1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56" name="台形 455">
                  <a:extLst>
                    <a:ext uri="{FF2B5EF4-FFF2-40B4-BE49-F238E27FC236}">
                      <a16:creationId xmlns:a16="http://schemas.microsoft.com/office/drawing/2014/main" id="{C4590F44-21D7-F3CB-D6F8-F388B004EEE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台形 456">
                  <a:extLst>
                    <a:ext uri="{FF2B5EF4-FFF2-40B4-BE49-F238E27FC236}">
                      <a16:creationId xmlns:a16="http://schemas.microsoft.com/office/drawing/2014/main" id="{221BBC9F-72F5-9021-2968-092E0A72CFA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EEE201DE-EBB6-3265-141D-9F421DA9E17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BBBCFDE3-F4EA-44FA-5C6B-78C0FF3EAE77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台形 451">
                <a:extLst>
                  <a:ext uri="{FF2B5EF4-FFF2-40B4-BE49-F238E27FC236}">
                    <a16:creationId xmlns:a16="http://schemas.microsoft.com/office/drawing/2014/main" id="{34D1A28E-B63D-20AA-D2FB-FE0876C8A9C5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DE2C5D66-2089-AFC2-B068-1A011548491F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C86A2024-C149-4C9A-093F-94026310F112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テキスト ボックス 454">
                <a:extLst>
                  <a:ext uri="{FF2B5EF4-FFF2-40B4-BE49-F238E27FC236}">
                    <a16:creationId xmlns:a16="http://schemas.microsoft.com/office/drawing/2014/main" id="{C09B7C57-F9F1-EA31-914C-0DFCBDF85C07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88111A09-1377-8DD0-95F2-35E8448AAA8F}"/>
                </a:ext>
              </a:extLst>
            </p:cNvPr>
            <p:cNvGrpSpPr/>
            <p:nvPr/>
          </p:nvGrpSpPr>
          <p:grpSpPr>
            <a:xfrm>
              <a:off x="5511878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E748392C-F70D-B9E6-3786-2EE2BE83426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E1EA31BA-61BA-23BB-7525-7CBBFFD68452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2E61E502-4735-AEE8-DF0E-259807C7031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E2082D27-F567-7A54-B817-4EE436680D0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21EDDFEF-70B4-D538-06F2-42D64076C056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上の 2 つの角を丸める 444">
                <a:extLst>
                  <a:ext uri="{FF2B5EF4-FFF2-40B4-BE49-F238E27FC236}">
                    <a16:creationId xmlns:a16="http://schemas.microsoft.com/office/drawing/2014/main" id="{4E8D7707-944D-E356-6E71-2EE19939520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55664086-4D30-E112-77BA-814331E1005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上の 2 つの角を丸める 446">
                <a:extLst>
                  <a:ext uri="{FF2B5EF4-FFF2-40B4-BE49-F238E27FC236}">
                    <a16:creationId xmlns:a16="http://schemas.microsoft.com/office/drawing/2014/main" id="{954283B4-10F5-39D2-EF8F-D594E7AF1DA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8F6F7995-0D73-B4A5-B29A-A7EA91DB5928}"/>
                </a:ext>
              </a:extLst>
            </p:cNvPr>
            <p:cNvGrpSpPr/>
            <p:nvPr/>
          </p:nvGrpSpPr>
          <p:grpSpPr>
            <a:xfrm>
              <a:off x="6145117" y="5273643"/>
              <a:ext cx="157907" cy="149470"/>
              <a:chOff x="8095331" y="5472437"/>
              <a:chExt cx="196128" cy="185649"/>
            </a:xfrm>
          </p:grpSpPr>
          <p:sp>
            <p:nvSpPr>
              <p:cNvPr id="438" name="四角形: 上の 2 つの角を丸める 437">
                <a:extLst>
                  <a:ext uri="{FF2B5EF4-FFF2-40B4-BE49-F238E27FC236}">
                    <a16:creationId xmlns:a16="http://schemas.microsoft.com/office/drawing/2014/main" id="{661F82E3-E163-533F-68A6-119A7BC86EFD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5A6D723-7906-A3D4-28E2-1439DC336D87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EA4F765E-6716-B15C-67B8-EEB3B3AA2EF3}"/>
                </a:ext>
              </a:extLst>
            </p:cNvPr>
            <p:cNvSpPr/>
            <p:nvPr/>
          </p:nvSpPr>
          <p:spPr>
            <a:xfrm>
              <a:off x="5027636" y="4826333"/>
              <a:ext cx="509710" cy="383908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F91081E1-9651-B930-8283-A30B21DD62DF}"/>
                </a:ext>
              </a:extLst>
            </p:cNvPr>
            <p:cNvSpPr/>
            <p:nvPr/>
          </p:nvSpPr>
          <p:spPr>
            <a:xfrm>
              <a:off x="3733945" y="4675892"/>
              <a:ext cx="651354" cy="499858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783601BF-872B-AA4B-BD5A-AB2F3B27A2C2}"/>
                </a:ext>
              </a:extLst>
            </p:cNvPr>
            <p:cNvSpPr/>
            <p:nvPr/>
          </p:nvSpPr>
          <p:spPr>
            <a:xfrm>
              <a:off x="4464201" y="4681672"/>
              <a:ext cx="489398" cy="50277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B62C3FDE-C7D7-906B-1B54-1E2F8F2B4900}"/>
                </a:ext>
              </a:extLst>
            </p:cNvPr>
            <p:cNvSpPr/>
            <p:nvPr/>
          </p:nvSpPr>
          <p:spPr>
            <a:xfrm>
              <a:off x="5603519" y="4905375"/>
              <a:ext cx="576042" cy="278738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33700B7C-2806-DD6C-E8FD-68570576159E}"/>
                </a:ext>
              </a:extLst>
            </p:cNvPr>
            <p:cNvGrpSpPr/>
            <p:nvPr/>
          </p:nvGrpSpPr>
          <p:grpSpPr>
            <a:xfrm flipH="1">
              <a:off x="5212391" y="4905375"/>
              <a:ext cx="113970" cy="154120"/>
              <a:chOff x="4965309" y="3938588"/>
              <a:chExt cx="232961" cy="315032"/>
            </a:xfrm>
          </p:grpSpPr>
          <p:sp>
            <p:nvSpPr>
              <p:cNvPr id="638" name="四角形: 角を丸くする 637">
                <a:extLst>
                  <a:ext uri="{FF2B5EF4-FFF2-40B4-BE49-F238E27FC236}">
                    <a16:creationId xmlns:a16="http://schemas.microsoft.com/office/drawing/2014/main" id="{D268DF74-9571-7D93-3DFC-18A4D2C7365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34EA415F-C44B-F9FD-AEB7-177E554CAD54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月 639">
                <a:extLst>
                  <a:ext uri="{FF2B5EF4-FFF2-40B4-BE49-F238E27FC236}">
                    <a16:creationId xmlns:a16="http://schemas.microsoft.com/office/drawing/2014/main" id="{C7FD4606-88B7-9499-2A4B-2D49C56C0A34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47D68CF6-5424-887D-395D-5633827BAD57}"/>
                </a:ext>
              </a:extLst>
            </p:cNvPr>
            <p:cNvGrpSpPr/>
            <p:nvPr/>
          </p:nvGrpSpPr>
          <p:grpSpPr>
            <a:xfrm flipH="1">
              <a:off x="5834555" y="4899358"/>
              <a:ext cx="113970" cy="154120"/>
              <a:chOff x="4965309" y="3938588"/>
              <a:chExt cx="232961" cy="315032"/>
            </a:xfrm>
          </p:grpSpPr>
          <p:sp>
            <p:nvSpPr>
              <p:cNvPr id="642" name="四角形: 角を丸くする 641">
                <a:extLst>
                  <a:ext uri="{FF2B5EF4-FFF2-40B4-BE49-F238E27FC236}">
                    <a16:creationId xmlns:a16="http://schemas.microsoft.com/office/drawing/2014/main" id="{E642E1CA-BE29-34BF-0648-36C3E77EC08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四角形: 角を丸くする 642">
                <a:extLst>
                  <a:ext uri="{FF2B5EF4-FFF2-40B4-BE49-F238E27FC236}">
                    <a16:creationId xmlns:a16="http://schemas.microsoft.com/office/drawing/2014/main" id="{E10D39C2-61B3-7176-13A2-29CF139C7D1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月 643">
                <a:extLst>
                  <a:ext uri="{FF2B5EF4-FFF2-40B4-BE49-F238E27FC236}">
                    <a16:creationId xmlns:a16="http://schemas.microsoft.com/office/drawing/2014/main" id="{44AD0938-93C7-C658-F74F-2900EAF39BB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73CC6342-5E55-2C6C-D460-EC388CC5C590}"/>
                </a:ext>
              </a:extLst>
            </p:cNvPr>
            <p:cNvGrpSpPr/>
            <p:nvPr/>
          </p:nvGrpSpPr>
          <p:grpSpPr>
            <a:xfrm>
              <a:off x="4572633" y="4826333"/>
              <a:ext cx="113970" cy="154120"/>
              <a:chOff x="4965309" y="3938588"/>
              <a:chExt cx="232961" cy="315032"/>
            </a:xfrm>
          </p:grpSpPr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9D81FC9A-226D-0253-698E-07C093DDBD3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四角形: 角を丸くする 646">
                <a:extLst>
                  <a:ext uri="{FF2B5EF4-FFF2-40B4-BE49-F238E27FC236}">
                    <a16:creationId xmlns:a16="http://schemas.microsoft.com/office/drawing/2014/main" id="{B6D333F1-6ED1-340B-B780-C758203239F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月 647">
                <a:extLst>
                  <a:ext uri="{FF2B5EF4-FFF2-40B4-BE49-F238E27FC236}">
                    <a16:creationId xmlns:a16="http://schemas.microsoft.com/office/drawing/2014/main" id="{B39C0796-F9E2-F55A-09C8-0399217DD90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0618C842-4111-29B7-A5DB-13A635484DC6}"/>
                </a:ext>
              </a:extLst>
            </p:cNvPr>
            <p:cNvGrpSpPr/>
            <p:nvPr/>
          </p:nvGrpSpPr>
          <p:grpSpPr>
            <a:xfrm>
              <a:off x="3942479" y="4873857"/>
              <a:ext cx="113970" cy="154120"/>
              <a:chOff x="4965309" y="3938588"/>
              <a:chExt cx="232961" cy="315032"/>
            </a:xfrm>
          </p:grpSpPr>
          <p:sp>
            <p:nvSpPr>
              <p:cNvPr id="650" name="四角形: 角を丸くする 649">
                <a:extLst>
                  <a:ext uri="{FF2B5EF4-FFF2-40B4-BE49-F238E27FC236}">
                    <a16:creationId xmlns:a16="http://schemas.microsoft.com/office/drawing/2014/main" id="{9C8E1F2E-47F4-F7B7-79BD-6FF333C7202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四角形: 角を丸くする 650">
                <a:extLst>
                  <a:ext uri="{FF2B5EF4-FFF2-40B4-BE49-F238E27FC236}">
                    <a16:creationId xmlns:a16="http://schemas.microsoft.com/office/drawing/2014/main" id="{3474EE82-0F1F-AA16-AEBD-4C7FE00DA41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月 651">
                <a:extLst>
                  <a:ext uri="{FF2B5EF4-FFF2-40B4-BE49-F238E27FC236}">
                    <a16:creationId xmlns:a16="http://schemas.microsoft.com/office/drawing/2014/main" id="{3F518B53-9008-8F44-E640-352E2320312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65" name="グループ化 764">
            <a:extLst>
              <a:ext uri="{FF2B5EF4-FFF2-40B4-BE49-F238E27FC236}">
                <a16:creationId xmlns:a16="http://schemas.microsoft.com/office/drawing/2014/main" id="{8E1F18CB-E4DB-DA9D-DD21-67708143A153}"/>
              </a:ext>
            </a:extLst>
          </p:cNvPr>
          <p:cNvGrpSpPr/>
          <p:nvPr/>
        </p:nvGrpSpPr>
        <p:grpSpPr>
          <a:xfrm>
            <a:off x="673382" y="4675892"/>
            <a:ext cx="2699117" cy="940471"/>
            <a:chOff x="673382" y="4675892"/>
            <a:chExt cx="2699117" cy="940471"/>
          </a:xfrm>
        </p:grpSpPr>
        <p:sp>
          <p:nvSpPr>
            <p:cNvPr id="653" name="台形 652">
              <a:extLst>
                <a:ext uri="{FF2B5EF4-FFF2-40B4-BE49-F238E27FC236}">
                  <a16:creationId xmlns:a16="http://schemas.microsoft.com/office/drawing/2014/main" id="{5C504CC5-C01F-0BC2-D2FB-BA437F5855E6}"/>
                </a:ext>
              </a:extLst>
            </p:cNvPr>
            <p:cNvSpPr/>
            <p:nvPr/>
          </p:nvSpPr>
          <p:spPr>
            <a:xfrm rot="8100000" flipH="1">
              <a:off x="2568380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2669718A-3EA9-A3D3-4B7B-9CC9E7B98560}"/>
                </a:ext>
              </a:extLst>
            </p:cNvPr>
            <p:cNvGrpSpPr/>
            <p:nvPr/>
          </p:nvGrpSpPr>
          <p:grpSpPr>
            <a:xfrm>
              <a:off x="2206244" y="5378188"/>
              <a:ext cx="129247" cy="238175"/>
              <a:chOff x="5146675" y="2893474"/>
              <a:chExt cx="276225" cy="577278"/>
            </a:xfrm>
          </p:grpSpPr>
          <p:sp>
            <p:nvSpPr>
              <p:cNvPr id="655" name="台形 654">
                <a:extLst>
                  <a:ext uri="{FF2B5EF4-FFF2-40B4-BE49-F238E27FC236}">
                    <a16:creationId xmlns:a16="http://schemas.microsoft.com/office/drawing/2014/main" id="{4202A1A4-CD54-A4FC-B63E-B35173858624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台形 655">
                <a:extLst>
                  <a:ext uri="{FF2B5EF4-FFF2-40B4-BE49-F238E27FC236}">
                    <a16:creationId xmlns:a16="http://schemas.microsoft.com/office/drawing/2014/main" id="{D53788B1-57EA-5EA0-93B8-927710E66468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1EC2B333-94B6-BC40-FB36-761E6BB10E7B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5C6D033C-9CC9-523B-F997-7F27EC6A120B}"/>
                </a:ext>
              </a:extLst>
            </p:cNvPr>
            <p:cNvGrpSpPr/>
            <p:nvPr/>
          </p:nvGrpSpPr>
          <p:grpSpPr>
            <a:xfrm>
              <a:off x="2353869" y="5378188"/>
              <a:ext cx="129247" cy="238175"/>
              <a:chOff x="5146675" y="2893474"/>
              <a:chExt cx="276225" cy="577278"/>
            </a:xfrm>
          </p:grpSpPr>
          <p:sp>
            <p:nvSpPr>
              <p:cNvPr id="659" name="台形 658">
                <a:extLst>
                  <a:ext uri="{FF2B5EF4-FFF2-40B4-BE49-F238E27FC236}">
                    <a16:creationId xmlns:a16="http://schemas.microsoft.com/office/drawing/2014/main" id="{24E46802-D210-DA18-5A3C-9DA6E5844D9E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台形 659">
                <a:extLst>
                  <a:ext uri="{FF2B5EF4-FFF2-40B4-BE49-F238E27FC236}">
                    <a16:creationId xmlns:a16="http://schemas.microsoft.com/office/drawing/2014/main" id="{889A6615-BA58-9D4C-0247-4144545490A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05F4F44E-BEAF-2098-5D78-B2E0C11F175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06045110-7D94-657D-CC66-4DF2F145F0B4}"/>
                </a:ext>
              </a:extLst>
            </p:cNvPr>
            <p:cNvSpPr/>
            <p:nvPr/>
          </p:nvSpPr>
          <p:spPr>
            <a:xfrm rot="10800000">
              <a:off x="2182599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台形 662">
              <a:extLst>
                <a:ext uri="{FF2B5EF4-FFF2-40B4-BE49-F238E27FC236}">
                  <a16:creationId xmlns:a16="http://schemas.microsoft.com/office/drawing/2014/main" id="{DB3E69F0-CE2A-537A-35FD-A202333BB0EB}"/>
                </a:ext>
              </a:extLst>
            </p:cNvPr>
            <p:cNvSpPr/>
            <p:nvPr/>
          </p:nvSpPr>
          <p:spPr>
            <a:xfrm rot="13500000">
              <a:off x="2084819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EF5CA0B3-3896-D31C-1EB8-3A1DFDACB00C}"/>
                </a:ext>
              </a:extLst>
            </p:cNvPr>
            <p:cNvSpPr/>
            <p:nvPr/>
          </p:nvSpPr>
          <p:spPr>
            <a:xfrm>
              <a:off x="2087113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正方形/長方形 664">
              <a:extLst>
                <a:ext uri="{FF2B5EF4-FFF2-40B4-BE49-F238E27FC236}">
                  <a16:creationId xmlns:a16="http://schemas.microsoft.com/office/drawing/2014/main" id="{BD228EF9-05BD-A71A-D6BC-4CABA3FB76B1}"/>
                </a:ext>
              </a:extLst>
            </p:cNvPr>
            <p:cNvSpPr/>
            <p:nvPr/>
          </p:nvSpPr>
          <p:spPr>
            <a:xfrm>
              <a:off x="2215192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テキスト ボックス 665">
              <a:extLst>
                <a:ext uri="{FF2B5EF4-FFF2-40B4-BE49-F238E27FC236}">
                  <a16:creationId xmlns:a16="http://schemas.microsoft.com/office/drawing/2014/main" id="{D2ECD923-F453-E7B0-F977-839812ADB419}"/>
                </a:ext>
              </a:extLst>
            </p:cNvPr>
            <p:cNvSpPr txBox="1"/>
            <p:nvPr/>
          </p:nvSpPr>
          <p:spPr>
            <a:xfrm>
              <a:off x="2233140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4ED7F670-B340-6BD8-767E-CADBE7ADA0A8}"/>
                </a:ext>
              </a:extLst>
            </p:cNvPr>
            <p:cNvGrpSpPr/>
            <p:nvPr/>
          </p:nvGrpSpPr>
          <p:grpSpPr>
            <a:xfrm>
              <a:off x="1380401" y="5093739"/>
              <a:ext cx="589765" cy="522624"/>
              <a:chOff x="5445709" y="4203669"/>
              <a:chExt cx="732515" cy="649123"/>
            </a:xfrm>
          </p:grpSpPr>
          <p:sp>
            <p:nvSpPr>
              <p:cNvPr id="668" name="台形 667">
                <a:extLst>
                  <a:ext uri="{FF2B5EF4-FFF2-40B4-BE49-F238E27FC236}">
                    <a16:creationId xmlns:a16="http://schemas.microsoft.com/office/drawing/2014/main" id="{D430715E-A334-B754-5CCB-EDD5DBA88ADA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F844A5A3-49C1-9FFD-D6AF-1E236CD85662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79" name="台形 678">
                  <a:extLst>
                    <a:ext uri="{FF2B5EF4-FFF2-40B4-BE49-F238E27FC236}">
                      <a16:creationId xmlns:a16="http://schemas.microsoft.com/office/drawing/2014/main" id="{E2341FA6-68A0-08A4-5E18-E743EA2ED53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台形 679">
                  <a:extLst>
                    <a:ext uri="{FF2B5EF4-FFF2-40B4-BE49-F238E27FC236}">
                      <a16:creationId xmlns:a16="http://schemas.microsoft.com/office/drawing/2014/main" id="{C2DB89BD-2F31-65C2-6305-71EA51C835E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76FEF834-83B3-B3D6-526F-BF399BD39D0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ADEFF2F9-E3D6-4671-018B-0A8AC0AFBA51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76" name="台形 675">
                  <a:extLst>
                    <a:ext uri="{FF2B5EF4-FFF2-40B4-BE49-F238E27FC236}">
                      <a16:creationId xmlns:a16="http://schemas.microsoft.com/office/drawing/2014/main" id="{C2C3859A-490E-8030-6F32-000816827DC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台形 676">
                  <a:extLst>
                    <a:ext uri="{FF2B5EF4-FFF2-40B4-BE49-F238E27FC236}">
                      <a16:creationId xmlns:a16="http://schemas.microsoft.com/office/drawing/2014/main" id="{EAB903D8-9266-2CE9-25E3-679B55517BE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CDFA5A38-575B-77B3-02C1-70318F0E66D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3B07384E-3D8B-D158-0009-0122AFA16D3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台形 671">
                <a:extLst>
                  <a:ext uri="{FF2B5EF4-FFF2-40B4-BE49-F238E27FC236}">
                    <a16:creationId xmlns:a16="http://schemas.microsoft.com/office/drawing/2014/main" id="{A91ECF5B-CC77-52EB-4D02-687832EAA69C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629C1582-4C01-FDB6-35C0-EB36DBA575E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正方形/長方形 673">
                <a:extLst>
                  <a:ext uri="{FF2B5EF4-FFF2-40B4-BE49-F238E27FC236}">
                    <a16:creationId xmlns:a16="http://schemas.microsoft.com/office/drawing/2014/main" id="{66713418-1680-F80D-1AE9-99E71F2D24AF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テキスト ボックス 674">
                <a:extLst>
                  <a:ext uri="{FF2B5EF4-FFF2-40B4-BE49-F238E27FC236}">
                    <a16:creationId xmlns:a16="http://schemas.microsoft.com/office/drawing/2014/main" id="{4366FE56-AA3B-2CDA-1077-3FAEEDCBA239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梨</a:t>
                </a:r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5596BFAE-7A88-1ED9-92A2-87475F842717}"/>
                </a:ext>
              </a:extLst>
            </p:cNvPr>
            <p:cNvGrpSpPr/>
            <p:nvPr/>
          </p:nvGrpSpPr>
          <p:grpSpPr>
            <a:xfrm>
              <a:off x="673382" y="5093739"/>
              <a:ext cx="660274" cy="522624"/>
              <a:chOff x="5358134" y="4203669"/>
              <a:chExt cx="820090" cy="649123"/>
            </a:xfrm>
          </p:grpSpPr>
          <p:sp>
            <p:nvSpPr>
              <p:cNvPr id="683" name="台形 682">
                <a:extLst>
                  <a:ext uri="{FF2B5EF4-FFF2-40B4-BE49-F238E27FC236}">
                    <a16:creationId xmlns:a16="http://schemas.microsoft.com/office/drawing/2014/main" id="{199E532D-1624-47FB-E3AF-F8E37C844DB1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FCF3F779-5B45-3B0A-E845-C7386716C3AB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97" name="台形 696">
                  <a:extLst>
                    <a:ext uri="{FF2B5EF4-FFF2-40B4-BE49-F238E27FC236}">
                      <a16:creationId xmlns:a16="http://schemas.microsoft.com/office/drawing/2014/main" id="{24BDC8F3-4398-E0F7-3129-7AC845A9E5E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台形 697">
                  <a:extLst>
                    <a:ext uri="{FF2B5EF4-FFF2-40B4-BE49-F238E27FC236}">
                      <a16:creationId xmlns:a16="http://schemas.microsoft.com/office/drawing/2014/main" id="{1CAAA440-983E-7A54-F4DB-188EFC74511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5BB9F636-0E29-8834-115C-3517A87C4B1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34D58AA7-5763-8D08-9A6E-D099FC6DFB3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94" name="台形 693">
                  <a:extLst>
                    <a:ext uri="{FF2B5EF4-FFF2-40B4-BE49-F238E27FC236}">
                      <a16:creationId xmlns:a16="http://schemas.microsoft.com/office/drawing/2014/main" id="{650222FD-2AB1-5A67-72BA-40DBC49E1EA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台形 694">
                  <a:extLst>
                    <a:ext uri="{FF2B5EF4-FFF2-40B4-BE49-F238E27FC236}">
                      <a16:creationId xmlns:a16="http://schemas.microsoft.com/office/drawing/2014/main" id="{7B53363E-CD47-D5C0-E5C2-82B175F7245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7FA9DB5A-B522-1FFB-E0B5-A27892A5026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EE6B1985-F629-B2DB-DC3D-BDA02B987468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台形 686">
                <a:extLst>
                  <a:ext uri="{FF2B5EF4-FFF2-40B4-BE49-F238E27FC236}">
                    <a16:creationId xmlns:a16="http://schemas.microsoft.com/office/drawing/2014/main" id="{E77C045B-BE2B-53A3-5654-99CABDC36AD1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BA30BFCF-E998-20E1-63F3-6FCC99D71C4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362F754D-ABCD-A20A-165C-E6CA1F72FFD9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692" name="四角形: 上の 2 つの角を丸める 691">
                  <a:extLst>
                    <a:ext uri="{FF2B5EF4-FFF2-40B4-BE49-F238E27FC236}">
                      <a16:creationId xmlns:a16="http://schemas.microsoft.com/office/drawing/2014/main" id="{715FFEB6-6523-B74F-1110-86703C78F66C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84D8872D-3920-103E-8D8F-C401C0757468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59ADFF4A-54B2-E862-D7F1-EB0B06C14FB9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テキスト ボックス 690">
                <a:extLst>
                  <a:ext uri="{FF2B5EF4-FFF2-40B4-BE49-F238E27FC236}">
                    <a16:creationId xmlns:a16="http://schemas.microsoft.com/office/drawing/2014/main" id="{87990900-EB2B-F730-219A-9DFF2DD37AAF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　岡</a:t>
                </a:r>
              </a:p>
            </p:txBody>
          </p: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78ED6C04-2BD4-DEC5-9569-D8B97249E09B}"/>
                </a:ext>
              </a:extLst>
            </p:cNvPr>
            <p:cNvGrpSpPr/>
            <p:nvPr/>
          </p:nvGrpSpPr>
          <p:grpSpPr>
            <a:xfrm>
              <a:off x="1303220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01" name="四角形: 上の 2 つの角を丸める 700">
                <a:extLst>
                  <a:ext uri="{FF2B5EF4-FFF2-40B4-BE49-F238E27FC236}">
                    <a16:creationId xmlns:a16="http://schemas.microsoft.com/office/drawing/2014/main" id="{B012A91F-AC9A-8507-D9FF-58A5C8D10BD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B3586430-6DCE-01FD-7C61-427EBB1C0FB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四角形: 上の 2 つの角を丸める 702">
                <a:extLst>
                  <a:ext uri="{FF2B5EF4-FFF2-40B4-BE49-F238E27FC236}">
                    <a16:creationId xmlns:a16="http://schemas.microsoft.com/office/drawing/2014/main" id="{3F520B50-882B-FFB9-DCDE-C9D570A9B68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04" name="四角形: 上の 2 つの角を丸める 703">
                <a:extLst>
                  <a:ext uri="{FF2B5EF4-FFF2-40B4-BE49-F238E27FC236}">
                    <a16:creationId xmlns:a16="http://schemas.microsoft.com/office/drawing/2014/main" id="{C56C796E-C54E-5A75-4E30-896816C8028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四角形: 上の 2 つの角を丸める 704">
                <a:extLst>
                  <a:ext uri="{FF2B5EF4-FFF2-40B4-BE49-F238E27FC236}">
                    <a16:creationId xmlns:a16="http://schemas.microsoft.com/office/drawing/2014/main" id="{3A3FFE90-F752-57E4-2704-3C24B7CE6D6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B4DB0D6B-325C-BF99-1DEA-23F357229F0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四角形: 上の 2 つの角を丸める 706">
                <a:extLst>
                  <a:ext uri="{FF2B5EF4-FFF2-40B4-BE49-F238E27FC236}">
                    <a16:creationId xmlns:a16="http://schemas.microsoft.com/office/drawing/2014/main" id="{281A1D55-B077-79AC-81BD-9A994DB8DE9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四角形: 上の 2 つの角を丸める 707">
                <a:extLst>
                  <a:ext uri="{FF2B5EF4-FFF2-40B4-BE49-F238E27FC236}">
                    <a16:creationId xmlns:a16="http://schemas.microsoft.com/office/drawing/2014/main" id="{A9C1416E-C738-1F27-83C3-480FEEB0D8E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FEF89AAF-D06B-4DF6-81B0-8799CFD22EB5}"/>
                </a:ext>
              </a:extLst>
            </p:cNvPr>
            <p:cNvGrpSpPr/>
            <p:nvPr/>
          </p:nvGrpSpPr>
          <p:grpSpPr>
            <a:xfrm>
              <a:off x="1942287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248FF832-6EA4-9D4A-A316-A5D24542C691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360BA8AF-A26F-4499-FFA0-0E538F7DAC0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四角形: 上の 2 つの角を丸める 711">
                <a:extLst>
                  <a:ext uri="{FF2B5EF4-FFF2-40B4-BE49-F238E27FC236}">
                    <a16:creationId xmlns:a16="http://schemas.microsoft.com/office/drawing/2014/main" id="{3EAB18D9-E576-41ED-7ACB-73B591C495FE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13" name="四角形: 上の 2 つの角を丸める 712">
                <a:extLst>
                  <a:ext uri="{FF2B5EF4-FFF2-40B4-BE49-F238E27FC236}">
                    <a16:creationId xmlns:a16="http://schemas.microsoft.com/office/drawing/2014/main" id="{043DCFF3-C817-FB9F-DBA1-E43830C3AE4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四角形: 上の 2 つの角を丸める 713">
                <a:extLst>
                  <a:ext uri="{FF2B5EF4-FFF2-40B4-BE49-F238E27FC236}">
                    <a16:creationId xmlns:a16="http://schemas.microsoft.com/office/drawing/2014/main" id="{68F3DC03-FD5D-9BB2-6353-7B3C390801B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27896290-46BF-E0D5-B8F9-80B95CDBE07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8AA3C540-38DA-3A02-7E39-BD201E769D6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四角形: 上の 2 つの角を丸める 716">
                <a:extLst>
                  <a:ext uri="{FF2B5EF4-FFF2-40B4-BE49-F238E27FC236}">
                    <a16:creationId xmlns:a16="http://schemas.microsoft.com/office/drawing/2014/main" id="{D39AB6FA-135F-333F-07ED-8F3A83593BB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9196C5E9-B3B4-3800-9B21-C9636859C01F}"/>
                </a:ext>
              </a:extLst>
            </p:cNvPr>
            <p:cNvGrpSpPr/>
            <p:nvPr/>
          </p:nvGrpSpPr>
          <p:grpSpPr>
            <a:xfrm>
              <a:off x="2658535" y="5093739"/>
              <a:ext cx="589765" cy="522624"/>
              <a:chOff x="5445709" y="4203669"/>
              <a:chExt cx="732515" cy="649123"/>
            </a:xfrm>
          </p:grpSpPr>
          <p:sp>
            <p:nvSpPr>
              <p:cNvPr id="719" name="台形 718">
                <a:extLst>
                  <a:ext uri="{FF2B5EF4-FFF2-40B4-BE49-F238E27FC236}">
                    <a16:creationId xmlns:a16="http://schemas.microsoft.com/office/drawing/2014/main" id="{43054123-26E1-F53B-DD43-D425D045AB63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FD487EF1-0016-5F77-8E7E-BDB41DDC39AF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30" name="台形 729">
                  <a:extLst>
                    <a:ext uri="{FF2B5EF4-FFF2-40B4-BE49-F238E27FC236}">
                      <a16:creationId xmlns:a16="http://schemas.microsoft.com/office/drawing/2014/main" id="{B31C54D4-69AD-8D87-AF5D-C80BA1E92E8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台形 730">
                  <a:extLst>
                    <a:ext uri="{FF2B5EF4-FFF2-40B4-BE49-F238E27FC236}">
                      <a16:creationId xmlns:a16="http://schemas.microsoft.com/office/drawing/2014/main" id="{6AB0145B-4881-DCF8-6737-72AA68D7567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08498AC8-40F4-547B-52D6-A79D34CE074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65EB3B32-764A-5FC3-57C9-6958C213F2D7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27" name="台形 726">
                  <a:extLst>
                    <a:ext uri="{FF2B5EF4-FFF2-40B4-BE49-F238E27FC236}">
                      <a16:creationId xmlns:a16="http://schemas.microsoft.com/office/drawing/2014/main" id="{05E2979E-9185-2454-A6A0-902060F5AC1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台形 727">
                  <a:extLst>
                    <a:ext uri="{FF2B5EF4-FFF2-40B4-BE49-F238E27FC236}">
                      <a16:creationId xmlns:a16="http://schemas.microsoft.com/office/drawing/2014/main" id="{18CAFCBE-CCA1-369D-F303-7C87FCC937F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42F2DCD6-C922-4FB1-A6C2-90375455DEE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B07E4560-2530-5C4C-679B-876DD365DDA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台形 722">
                <a:extLst>
                  <a:ext uri="{FF2B5EF4-FFF2-40B4-BE49-F238E27FC236}">
                    <a16:creationId xmlns:a16="http://schemas.microsoft.com/office/drawing/2014/main" id="{36E53DAE-27E8-5152-CEC2-750539FCBBE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BBE87506-7DCB-0A95-7F33-28D9742FF6D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正方形/長方形 724">
                <a:extLst>
                  <a:ext uri="{FF2B5EF4-FFF2-40B4-BE49-F238E27FC236}">
                    <a16:creationId xmlns:a16="http://schemas.microsoft.com/office/drawing/2014/main" id="{676E7143-9D26-59FD-4708-AC80199BBCF4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テキスト ボックス 725">
                <a:extLst>
                  <a:ext uri="{FF2B5EF4-FFF2-40B4-BE49-F238E27FC236}">
                    <a16:creationId xmlns:a16="http://schemas.microsoft.com/office/drawing/2014/main" id="{E061C2E4-3697-660F-F27F-3C944BCF1759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FCD8F070-807A-27F3-5CC4-9984DF318D95}"/>
                </a:ext>
              </a:extLst>
            </p:cNvPr>
            <p:cNvGrpSpPr/>
            <p:nvPr/>
          </p:nvGrpSpPr>
          <p:grpSpPr>
            <a:xfrm>
              <a:off x="2581353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34" name="四角形: 上の 2 つの角を丸める 733">
                <a:extLst>
                  <a:ext uri="{FF2B5EF4-FFF2-40B4-BE49-F238E27FC236}">
                    <a16:creationId xmlns:a16="http://schemas.microsoft.com/office/drawing/2014/main" id="{71FE6E87-97AC-046E-30C4-ECEBB18E924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C1A5C0FF-1938-4920-9C30-DC84A80E4DE2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四角形: 上の 2 つの角を丸める 735">
                <a:extLst>
                  <a:ext uri="{FF2B5EF4-FFF2-40B4-BE49-F238E27FC236}">
                    <a16:creationId xmlns:a16="http://schemas.microsoft.com/office/drawing/2014/main" id="{FD4BD335-AC41-6F69-7FB1-E915F9E2C09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37" name="四角形: 上の 2 つの角を丸める 736">
                <a:extLst>
                  <a:ext uri="{FF2B5EF4-FFF2-40B4-BE49-F238E27FC236}">
                    <a16:creationId xmlns:a16="http://schemas.microsoft.com/office/drawing/2014/main" id="{C5041CDA-7195-1B2F-F80F-AD817AE30D8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四角形: 上の 2 つの角を丸める 737">
                <a:extLst>
                  <a:ext uri="{FF2B5EF4-FFF2-40B4-BE49-F238E27FC236}">
                    <a16:creationId xmlns:a16="http://schemas.microsoft.com/office/drawing/2014/main" id="{2EA1084D-0DDF-8F20-6FA3-77DBB65D217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四角形: 上の 2 つの角を丸める 738">
                <a:extLst>
                  <a:ext uri="{FF2B5EF4-FFF2-40B4-BE49-F238E27FC236}">
                    <a16:creationId xmlns:a16="http://schemas.microsoft.com/office/drawing/2014/main" id="{114D2FF6-9AA1-76FB-A14C-9FD032FD425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四角形: 上の 2 つの角を丸める 739">
                <a:extLst>
                  <a:ext uri="{FF2B5EF4-FFF2-40B4-BE49-F238E27FC236}">
                    <a16:creationId xmlns:a16="http://schemas.microsoft.com/office/drawing/2014/main" id="{396CC0E1-A6AA-F38F-B70D-F0F99BAB593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四角形: 上の 2 つの角を丸める 740">
                <a:extLst>
                  <a:ext uri="{FF2B5EF4-FFF2-40B4-BE49-F238E27FC236}">
                    <a16:creationId xmlns:a16="http://schemas.microsoft.com/office/drawing/2014/main" id="{CB9F09EE-BFCA-62BA-F21E-48769DEC2F4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2" name="グループ化 741">
              <a:extLst>
                <a:ext uri="{FF2B5EF4-FFF2-40B4-BE49-F238E27FC236}">
                  <a16:creationId xmlns:a16="http://schemas.microsoft.com/office/drawing/2014/main" id="{06023A67-6E14-F85A-2E75-556E66A21662}"/>
                </a:ext>
              </a:extLst>
            </p:cNvPr>
            <p:cNvGrpSpPr/>
            <p:nvPr/>
          </p:nvGrpSpPr>
          <p:grpSpPr>
            <a:xfrm>
              <a:off x="3214592" y="5273643"/>
              <a:ext cx="157907" cy="149470"/>
              <a:chOff x="8095331" y="5472437"/>
              <a:chExt cx="196128" cy="185649"/>
            </a:xfrm>
          </p:grpSpPr>
          <p:sp>
            <p:nvSpPr>
              <p:cNvPr id="743" name="四角形: 上の 2 つの角を丸める 742">
                <a:extLst>
                  <a:ext uri="{FF2B5EF4-FFF2-40B4-BE49-F238E27FC236}">
                    <a16:creationId xmlns:a16="http://schemas.microsoft.com/office/drawing/2014/main" id="{B7279C64-DC8B-1B53-A1AF-01F2CBC855B6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3DEA98B7-EA2B-ACF1-8384-95D40DB76049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BDD0A7E6-CBB1-1511-FE87-5C51E5EA14BA}"/>
                </a:ext>
              </a:extLst>
            </p:cNvPr>
            <p:cNvSpPr/>
            <p:nvPr/>
          </p:nvSpPr>
          <p:spPr>
            <a:xfrm>
              <a:off x="2097111" y="4826333"/>
              <a:ext cx="509710" cy="383908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4B6660BD-A88D-244E-3DD2-E91EEF9FCDDD}"/>
                </a:ext>
              </a:extLst>
            </p:cNvPr>
            <p:cNvSpPr/>
            <p:nvPr/>
          </p:nvSpPr>
          <p:spPr>
            <a:xfrm>
              <a:off x="803420" y="4675892"/>
              <a:ext cx="651354" cy="499858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C2230CDF-F113-2443-DFFD-ADDEEEA7C3EB}"/>
                </a:ext>
              </a:extLst>
            </p:cNvPr>
            <p:cNvSpPr/>
            <p:nvPr/>
          </p:nvSpPr>
          <p:spPr>
            <a:xfrm>
              <a:off x="1533676" y="4681672"/>
              <a:ext cx="489398" cy="50277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87437207-1FA3-F4A5-F505-E3B582334C1C}"/>
                </a:ext>
              </a:extLst>
            </p:cNvPr>
            <p:cNvSpPr/>
            <p:nvPr/>
          </p:nvSpPr>
          <p:spPr>
            <a:xfrm>
              <a:off x="2672994" y="4905375"/>
              <a:ext cx="576042" cy="278738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241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164740</TotalTime>
  <Words>59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pptxn50_神奈川県のおとなり、隣接する県</dc:title>
  <dc:subject>pptxn50_神奈川県のおとなり、隣接する県</dc:subject>
  <dc:creator>でじけろお</dc:creator>
  <cp:revision>1</cp:revision>
  <dcterms:created xsi:type="dcterms:W3CDTF">2018-05-20T00:31:01Z</dcterms:created>
  <dcterms:modified xsi:type="dcterms:W3CDTF">2025-01-22T01:52:41Z</dcterms:modified>
  <cp:version>1</cp:version>
</cp:coreProperties>
</file>